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wdp" ContentType="image/vnd.ms-photo"/>
  <Default Extension="docx" ContentType="application/vnd.openxmlformats-officedocument.wordprocessingml.documen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3.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10" r:id="rId1"/>
    <p:sldMasterId id="2147484126" r:id="rId2"/>
  </p:sldMasterIdLst>
  <p:notesMasterIdLst>
    <p:notesMasterId r:id="rId93"/>
  </p:notesMasterIdLst>
  <p:sldIdLst>
    <p:sldId id="256" r:id="rId3"/>
    <p:sldId id="257" r:id="rId4"/>
    <p:sldId id="343" r:id="rId5"/>
    <p:sldId id="440" r:id="rId6"/>
    <p:sldId id="441" r:id="rId7"/>
    <p:sldId id="442" r:id="rId8"/>
    <p:sldId id="408" r:id="rId9"/>
    <p:sldId id="509" r:id="rId10"/>
    <p:sldId id="510" r:id="rId11"/>
    <p:sldId id="511" r:id="rId12"/>
    <p:sldId id="512" r:id="rId13"/>
    <p:sldId id="517" r:id="rId14"/>
    <p:sldId id="513" r:id="rId15"/>
    <p:sldId id="529" r:id="rId16"/>
    <p:sldId id="504" r:id="rId17"/>
    <p:sldId id="515" r:id="rId18"/>
    <p:sldId id="417" r:id="rId19"/>
    <p:sldId id="418" r:id="rId20"/>
    <p:sldId id="419" r:id="rId21"/>
    <p:sldId id="420" r:id="rId22"/>
    <p:sldId id="421" r:id="rId23"/>
    <p:sldId id="330" r:id="rId24"/>
    <p:sldId id="493" r:id="rId25"/>
    <p:sldId id="469" r:id="rId26"/>
    <p:sldId id="494" r:id="rId27"/>
    <p:sldId id="473" r:id="rId28"/>
    <p:sldId id="495" r:id="rId29"/>
    <p:sldId id="477" r:id="rId30"/>
    <p:sldId id="490" r:id="rId31"/>
    <p:sldId id="499" r:id="rId32"/>
    <p:sldId id="532" r:id="rId33"/>
    <p:sldId id="533" r:id="rId34"/>
    <p:sldId id="518" r:id="rId35"/>
    <p:sldId id="333" r:id="rId36"/>
    <p:sldId id="383" r:id="rId37"/>
    <p:sldId id="357" r:id="rId38"/>
    <p:sldId id="444" r:id="rId39"/>
    <p:sldId id="530" r:id="rId40"/>
    <p:sldId id="531" r:id="rId41"/>
    <p:sldId id="344" r:id="rId42"/>
    <p:sldId id="350" r:id="rId43"/>
    <p:sldId id="352" r:id="rId44"/>
    <p:sldId id="534" r:id="rId45"/>
    <p:sldId id="443" r:id="rId46"/>
    <p:sldId id="465" r:id="rId47"/>
    <p:sldId id="519" r:id="rId48"/>
    <p:sldId id="535" r:id="rId49"/>
    <p:sldId id="536" r:id="rId50"/>
    <p:sldId id="537" r:id="rId51"/>
    <p:sldId id="484" r:id="rId52"/>
    <p:sldId id="485" r:id="rId53"/>
    <p:sldId id="426" r:id="rId54"/>
    <p:sldId id="463" r:id="rId55"/>
    <p:sldId id="486" r:id="rId56"/>
    <p:sldId id="520" r:id="rId57"/>
    <p:sldId id="521" r:id="rId58"/>
    <p:sldId id="487" r:id="rId59"/>
    <p:sldId id="331" r:id="rId60"/>
    <p:sldId id="538" r:id="rId61"/>
    <p:sldId id="539" r:id="rId62"/>
    <p:sldId id="540" r:id="rId63"/>
    <p:sldId id="259" r:id="rId64"/>
    <p:sldId id="542" r:id="rId65"/>
    <p:sldId id="260" r:id="rId66"/>
    <p:sldId id="386" r:id="rId67"/>
    <p:sldId id="332" r:id="rId68"/>
    <p:sldId id="501" r:id="rId69"/>
    <p:sldId id="502" r:id="rId70"/>
    <p:sldId id="503" r:id="rId71"/>
    <p:sldId id="262" r:id="rId72"/>
    <p:sldId id="263" r:id="rId73"/>
    <p:sldId id="264" r:id="rId74"/>
    <p:sldId id="265" r:id="rId75"/>
    <p:sldId id="455" r:id="rId76"/>
    <p:sldId id="445" r:id="rId77"/>
    <p:sldId id="541" r:id="rId78"/>
    <p:sldId id="295" r:id="rId79"/>
    <p:sldId id="543" r:id="rId80"/>
    <p:sldId id="544" r:id="rId81"/>
    <p:sldId id="545" r:id="rId82"/>
    <p:sldId id="546" r:id="rId83"/>
    <p:sldId id="547" r:id="rId84"/>
    <p:sldId id="548" r:id="rId85"/>
    <p:sldId id="549" r:id="rId86"/>
    <p:sldId id="550" r:id="rId87"/>
    <p:sldId id="551" r:id="rId88"/>
    <p:sldId id="387" r:id="rId89"/>
    <p:sldId id="423" r:id="rId90"/>
    <p:sldId id="424" r:id="rId91"/>
    <p:sldId id="318" r:id="rId92"/>
  </p:sldIdLst>
  <p:sldSz cx="9144000" cy="5715000" type="screen16x10"/>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Style à thème 2 - Accentuation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25E5076-3810-47DD-B79F-674D7AD40C01}" styleName="Style foncé 1 - Accentuation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9937" autoAdjust="0"/>
    <p:restoredTop sz="82290" autoAdjust="0"/>
  </p:normalViewPr>
  <p:slideViewPr>
    <p:cSldViewPr snapToGrid="0" snapToObjects="1">
      <p:cViewPr varScale="1">
        <p:scale>
          <a:sx n="128" d="100"/>
          <a:sy n="128" d="100"/>
        </p:scale>
        <p:origin x="784" y="176"/>
      </p:cViewPr>
      <p:guideLst>
        <p:guide orient="horz" pos="1800"/>
        <p:guide pos="2880"/>
      </p:guideLst>
    </p:cSldViewPr>
  </p:slideViewPr>
  <p:outlineViewPr>
    <p:cViewPr>
      <p:scale>
        <a:sx n="33" d="100"/>
        <a:sy n="33" d="100"/>
      </p:scale>
      <p:origin x="85672" y="2680"/>
    </p:cViewPr>
  </p:outlineViewPr>
  <p:notesTextViewPr>
    <p:cViewPr>
      <p:scale>
        <a:sx n="100" d="100"/>
        <a:sy n="100" d="100"/>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90" Type="http://schemas.openxmlformats.org/officeDocument/2006/relationships/slide" Target="slides/slide88.xml"/><Relationship Id="rId91" Type="http://schemas.openxmlformats.org/officeDocument/2006/relationships/slide" Target="slides/slide89.xml"/><Relationship Id="rId92" Type="http://schemas.openxmlformats.org/officeDocument/2006/relationships/slide" Target="slides/slide90.xml"/><Relationship Id="rId93" Type="http://schemas.openxmlformats.org/officeDocument/2006/relationships/notesMaster" Target="notesMasters/notesMaster1.xml"/><Relationship Id="rId94" Type="http://schemas.openxmlformats.org/officeDocument/2006/relationships/presProps" Target="presProps.xml"/><Relationship Id="rId95" Type="http://schemas.openxmlformats.org/officeDocument/2006/relationships/viewProps" Target="viewProps.xml"/><Relationship Id="rId96" Type="http://schemas.openxmlformats.org/officeDocument/2006/relationships/theme" Target="theme/theme1.xml"/><Relationship Id="rId97"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slide" Target="slides/slide82.xml"/><Relationship Id="rId85" Type="http://schemas.openxmlformats.org/officeDocument/2006/relationships/slide" Target="slides/slide83.xml"/><Relationship Id="rId86" Type="http://schemas.openxmlformats.org/officeDocument/2006/relationships/slide" Target="slides/slide84.xml"/><Relationship Id="rId87" Type="http://schemas.openxmlformats.org/officeDocument/2006/relationships/slide" Target="slides/slide85.xml"/><Relationship Id="rId88" Type="http://schemas.openxmlformats.org/officeDocument/2006/relationships/slide" Target="slides/slide86.xml"/><Relationship Id="rId89" Type="http://schemas.openxmlformats.org/officeDocument/2006/relationships/slide" Target="slides/slide87.xml"/></Relationships>
</file>

<file path=ppt/charts/_rels/chart1.xml.rels><?xml version="1.0" encoding="UTF-8" standalone="yes"?>
<Relationships xmlns="http://schemas.openxmlformats.org/package/2006/relationships"><Relationship Id="rId1" Type="http://schemas.openxmlformats.org/officeDocument/2006/relationships/oleObject" Target="Workbook1" TargetMode="External"/><Relationship Id="rId2"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 Id="rId2"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1" Type="http://schemas.openxmlformats.org/officeDocument/2006/relationships/package" Target="../embeddings/Feuille_de_calcul_Microsoft_Excel2.xlsx"/></Relationships>
</file>

<file path=ppt/charts/_rels/chart4.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Graphique%20dans%20Microsoft%20PowerPoint"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32"/>
    </mc:Choice>
    <mc:Fallback>
      <c:style val="32"/>
    </mc:Fallback>
  </mc:AlternateContent>
  <c:chart>
    <c:title>
      <c:tx>
        <c:rich>
          <a:bodyPr/>
          <a:lstStyle/>
          <a:p>
            <a:pPr>
              <a:defRPr/>
            </a:pPr>
            <a:r>
              <a:rPr lang="fr-FR"/>
              <a:t>% filles de 15-24 ans déclarant des relations sexuelles négociées/tarifées</a:t>
            </a:r>
          </a:p>
        </c:rich>
      </c:tx>
      <c:layout>
        <c:manualLayout>
          <c:xMode val="edge"/>
          <c:yMode val="edge"/>
          <c:x val="0.0174149397194071"/>
          <c:y val="0.299527017332402"/>
        </c:manualLayout>
      </c:layout>
      <c:overlay val="0"/>
    </c:title>
    <c:autoTitleDeleted val="0"/>
    <c:plotArea>
      <c:layout>
        <c:manualLayout>
          <c:layoutTarget val="inner"/>
          <c:xMode val="edge"/>
          <c:yMode val="edge"/>
          <c:x val="0.0"/>
          <c:y val="0.0103234215928827"/>
          <c:w val="0.911879560162323"/>
          <c:h val="0.907065438932223"/>
        </c:manualLayout>
      </c:layout>
      <c:barChart>
        <c:barDir val="col"/>
        <c:grouping val="clustered"/>
        <c:varyColors val="0"/>
        <c:ser>
          <c:idx val="0"/>
          <c:order val="0"/>
          <c:invertIfNegative val="0"/>
          <c:dLbls>
            <c:dLbl>
              <c:idx val="2"/>
              <c:layout>
                <c:manualLayout>
                  <c:x val="-0.00151485241222366"/>
                  <c:y val="-0.021486371944325"/>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a:lstStyle/>
              <a:p>
                <a:pPr>
                  <a:defRPr sz="1400"/>
                </a:pPr>
                <a:endParaRPr lang="fr-FR"/>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Sheet1!$A$9:$A$12</c:f>
              <c:strCache>
                <c:ptCount val="4"/>
                <c:pt idx="0">
                  <c:v>Healthy family</c:v>
                </c:pt>
                <c:pt idx="1">
                  <c:v>AIDS-sick parent</c:v>
                </c:pt>
                <c:pt idx="2">
                  <c:v>Abused &amp; hungry</c:v>
                </c:pt>
                <c:pt idx="3">
                  <c:v>AIDS-sick parent,         abused, hungry</c:v>
                </c:pt>
              </c:strCache>
            </c:strRef>
          </c:cat>
          <c:val>
            <c:numRef>
              <c:f>Sheet1!$B$9:$B$12</c:f>
              <c:numCache>
                <c:formatCode>0%</c:formatCode>
                <c:ptCount val="4"/>
                <c:pt idx="0">
                  <c:v>0.009</c:v>
                </c:pt>
                <c:pt idx="1">
                  <c:v>0.071</c:v>
                </c:pt>
                <c:pt idx="2">
                  <c:v>0.125</c:v>
                </c:pt>
                <c:pt idx="3">
                  <c:v>0.571</c:v>
                </c:pt>
              </c:numCache>
            </c:numRef>
          </c:val>
        </c:ser>
        <c:dLbls>
          <c:showLegendKey val="0"/>
          <c:showVal val="0"/>
          <c:showCatName val="0"/>
          <c:showSerName val="0"/>
          <c:showPercent val="0"/>
          <c:showBubbleSize val="0"/>
        </c:dLbls>
        <c:gapWidth val="150"/>
        <c:axId val="-373097088"/>
        <c:axId val="-417466512"/>
      </c:barChart>
      <c:catAx>
        <c:axId val="-373097088"/>
        <c:scaling>
          <c:orientation val="minMax"/>
        </c:scaling>
        <c:delete val="0"/>
        <c:axPos val="b"/>
        <c:numFmt formatCode="General" sourceLinked="0"/>
        <c:majorTickMark val="out"/>
        <c:minorTickMark val="none"/>
        <c:tickLblPos val="nextTo"/>
        <c:crossAx val="-417466512"/>
        <c:crosses val="autoZero"/>
        <c:auto val="1"/>
        <c:lblAlgn val="ctr"/>
        <c:lblOffset val="100"/>
        <c:noMultiLvlLbl val="0"/>
      </c:catAx>
      <c:valAx>
        <c:axId val="-417466512"/>
        <c:scaling>
          <c:orientation val="minMax"/>
        </c:scaling>
        <c:delete val="1"/>
        <c:axPos val="l"/>
        <c:numFmt formatCode="0%" sourceLinked="1"/>
        <c:majorTickMark val="out"/>
        <c:minorTickMark val="none"/>
        <c:tickLblPos val="nextTo"/>
        <c:crossAx val="-373097088"/>
        <c:crosses val="autoZero"/>
        <c:crossBetween val="between"/>
      </c:valAx>
    </c:plotArea>
    <c:plotVisOnly val="1"/>
    <c:dispBlanksAs val="gap"/>
    <c:showDLblsOverMax val="0"/>
  </c:chart>
  <c:txPr>
    <a:bodyPr/>
    <a:lstStyle/>
    <a:p>
      <a:pPr>
        <a:defRPr sz="1800"/>
      </a:pPr>
      <a:endParaRPr lang="fr-FR"/>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percentStacked"/>
        <c:varyColors val="0"/>
        <c:ser>
          <c:idx val="0"/>
          <c:order val="0"/>
          <c:spPr>
            <a:solidFill>
              <a:schemeClr val="tx1">
                <a:lumMod val="50000"/>
                <a:lumOff val="50000"/>
              </a:schemeClr>
            </a:solidFill>
          </c:spPr>
          <c:invertIfNegative val="0"/>
          <c:val>
            <c:numRef>
              <c:f>Sheet1!$D$3:$E$3</c:f>
              <c:numCache>
                <c:formatCode>0%</c:formatCode>
                <c:ptCount val="2"/>
                <c:pt idx="0">
                  <c:v>0.39</c:v>
                </c:pt>
                <c:pt idx="1">
                  <c:v>0.61</c:v>
                </c:pt>
              </c:numCache>
            </c:numRef>
          </c:val>
        </c:ser>
        <c:ser>
          <c:idx val="1"/>
          <c:order val="1"/>
          <c:spPr>
            <a:solidFill>
              <a:srgbClr val="00B0F0"/>
            </a:solidFill>
          </c:spPr>
          <c:invertIfNegative val="0"/>
          <c:val>
            <c:numRef>
              <c:f>Sheet1!$D$4:$E$4</c:f>
              <c:numCache>
                <c:formatCode>0%</c:formatCode>
                <c:ptCount val="2"/>
                <c:pt idx="0">
                  <c:v>0.66</c:v>
                </c:pt>
                <c:pt idx="1">
                  <c:v>0.34</c:v>
                </c:pt>
              </c:numCache>
            </c:numRef>
          </c:val>
        </c:ser>
        <c:dLbls>
          <c:showLegendKey val="0"/>
          <c:showVal val="0"/>
          <c:showCatName val="0"/>
          <c:showSerName val="0"/>
          <c:showPercent val="0"/>
          <c:showBubbleSize val="0"/>
        </c:dLbls>
        <c:gapWidth val="82"/>
        <c:overlap val="100"/>
        <c:axId val="-417653680"/>
        <c:axId val="-417664560"/>
      </c:barChart>
      <c:catAx>
        <c:axId val="-417653680"/>
        <c:scaling>
          <c:orientation val="minMax"/>
        </c:scaling>
        <c:delete val="1"/>
        <c:axPos val="b"/>
        <c:majorTickMark val="out"/>
        <c:minorTickMark val="none"/>
        <c:tickLblPos val="none"/>
        <c:crossAx val="-417664560"/>
        <c:crosses val="autoZero"/>
        <c:auto val="1"/>
        <c:lblAlgn val="ctr"/>
        <c:lblOffset val="100"/>
        <c:noMultiLvlLbl val="0"/>
      </c:catAx>
      <c:valAx>
        <c:axId val="-417664560"/>
        <c:scaling>
          <c:orientation val="minMax"/>
        </c:scaling>
        <c:delete val="0"/>
        <c:axPos val="l"/>
        <c:numFmt formatCode="0%" sourceLinked="1"/>
        <c:majorTickMark val="out"/>
        <c:minorTickMark val="none"/>
        <c:tickLblPos val="nextTo"/>
        <c:txPr>
          <a:bodyPr/>
          <a:lstStyle/>
          <a:p>
            <a:pPr>
              <a:defRPr sz="1200">
                <a:latin typeface="Arial" panose="020B0604020202020204" pitchFamily="34" charset="0"/>
                <a:cs typeface="Arial" panose="020B0604020202020204" pitchFamily="34" charset="0"/>
              </a:defRPr>
            </a:pPr>
            <a:endParaRPr lang="fr-FR"/>
          </a:p>
        </c:txPr>
        <c:crossAx val="-417653680"/>
        <c:crosses val="autoZero"/>
        <c:crossBetween val="between"/>
        <c:majorUnit val="0.5"/>
      </c:valAx>
      <c:spPr>
        <a:noFill/>
        <a:ln w="25400">
          <a:noFill/>
        </a:ln>
      </c:spPr>
    </c:plotArea>
    <c:plotVisOnly val="1"/>
    <c:dispBlanksAs val="gap"/>
    <c:showDLblsOverMax val="0"/>
  </c:chart>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bar"/>
        <c:grouping val="clustered"/>
        <c:varyColors val="0"/>
        <c:ser>
          <c:idx val="0"/>
          <c:order val="0"/>
          <c:tx>
            <c:strRef>
              <c:f>Sheet1!$B$1</c:f>
              <c:strCache>
                <c:ptCount val="1"/>
                <c:pt idx="0">
                  <c:v>Series 1</c:v>
                </c:pt>
              </c:strCache>
            </c:strRef>
          </c:tx>
          <c:invertIfNegative val="0"/>
          <c:dPt>
            <c:idx val="0"/>
            <c:invertIfNegative val="0"/>
            <c:bubble3D val="0"/>
            <c:spPr>
              <a:solidFill>
                <a:srgbClr val="FF0000"/>
              </a:solidFill>
            </c:spPr>
          </c:dPt>
          <c:dPt>
            <c:idx val="1"/>
            <c:invertIfNegative val="0"/>
            <c:bubble3D val="0"/>
            <c:spPr>
              <a:solidFill>
                <a:srgbClr val="FF0000"/>
              </a:solidFill>
            </c:spPr>
          </c:dPt>
          <c:dPt>
            <c:idx val="2"/>
            <c:invertIfNegative val="0"/>
            <c:bubble3D val="0"/>
            <c:spPr>
              <a:solidFill>
                <a:srgbClr val="FFFF00"/>
              </a:solidFill>
            </c:spPr>
          </c:dPt>
          <c:dPt>
            <c:idx val="3"/>
            <c:invertIfNegative val="0"/>
            <c:bubble3D val="0"/>
            <c:spPr>
              <a:solidFill>
                <a:schemeClr val="tx2"/>
              </a:solidFill>
            </c:spPr>
          </c:dPt>
          <c:dPt>
            <c:idx val="4"/>
            <c:invertIfNegative val="0"/>
            <c:bubble3D val="0"/>
            <c:spPr>
              <a:solidFill>
                <a:schemeClr val="tx2"/>
              </a:solidFill>
            </c:spPr>
          </c:dPt>
          <c:dPt>
            <c:idx val="5"/>
            <c:invertIfNegative val="0"/>
            <c:bubble3D val="0"/>
            <c:spPr>
              <a:solidFill>
                <a:srgbClr val="FF6600"/>
              </a:solidFill>
            </c:spPr>
          </c:dPt>
          <c:dPt>
            <c:idx val="6"/>
            <c:invertIfNegative val="0"/>
            <c:bubble3D val="0"/>
            <c:spPr>
              <a:solidFill>
                <a:srgbClr val="FF6600"/>
              </a:solidFill>
            </c:spPr>
          </c:dPt>
          <c:dPt>
            <c:idx val="7"/>
            <c:invertIfNegative val="0"/>
            <c:bubble3D val="0"/>
            <c:spPr>
              <a:solidFill>
                <a:srgbClr val="66FFFF"/>
              </a:solidFill>
            </c:spPr>
          </c:dPt>
          <c:dPt>
            <c:idx val="8"/>
            <c:invertIfNegative val="0"/>
            <c:bubble3D val="0"/>
            <c:spPr>
              <a:solidFill>
                <a:srgbClr val="66FFFF"/>
              </a:solidFill>
            </c:spPr>
          </c:dPt>
          <c:dPt>
            <c:idx val="9"/>
            <c:invertIfNegative val="0"/>
            <c:bubble3D val="0"/>
            <c:spPr>
              <a:solidFill>
                <a:schemeClr val="bg1">
                  <a:lumMod val="60000"/>
                  <a:lumOff val="40000"/>
                </a:schemeClr>
              </a:solidFill>
            </c:spPr>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Sheet1!$A$2:$A$11</c:f>
              <c:strCache>
                <c:ptCount val="10"/>
                <c:pt idx="0">
                  <c:v>Incarceration</c:v>
                </c:pt>
                <c:pt idx="1">
                  <c:v>Religion</c:v>
                </c:pt>
                <c:pt idx="2">
                  <c:v>Medication</c:v>
                </c:pt>
                <c:pt idx="3">
                  <c:v>Family support</c:v>
                </c:pt>
                <c:pt idx="4">
                  <c:v>Rehabilitation</c:v>
                </c:pt>
                <c:pt idx="5">
                  <c:v>Employment</c:v>
                </c:pt>
                <c:pt idx="6">
                  <c:v>Substitution Therapy</c:v>
                </c:pt>
                <c:pt idx="7">
                  <c:v>Detox</c:v>
                </c:pt>
                <c:pt idx="8">
                  <c:v>New environment</c:v>
                </c:pt>
                <c:pt idx="9">
                  <c:v>Folk Medicine</c:v>
                </c:pt>
              </c:strCache>
            </c:strRef>
          </c:cat>
          <c:val>
            <c:numRef>
              <c:f>Sheet1!$B$2:$B$11</c:f>
              <c:numCache>
                <c:formatCode>0.0</c:formatCode>
                <c:ptCount val="10"/>
                <c:pt idx="0">
                  <c:v>18.9</c:v>
                </c:pt>
                <c:pt idx="1">
                  <c:v>17.7</c:v>
                </c:pt>
                <c:pt idx="2">
                  <c:v>14.0</c:v>
                </c:pt>
                <c:pt idx="3">
                  <c:v>11.9</c:v>
                </c:pt>
                <c:pt idx="4">
                  <c:v>10.7</c:v>
                </c:pt>
                <c:pt idx="5">
                  <c:v>8.200000000000001</c:v>
                </c:pt>
                <c:pt idx="6">
                  <c:v>7.4</c:v>
                </c:pt>
                <c:pt idx="7">
                  <c:v>4.5</c:v>
                </c:pt>
                <c:pt idx="8">
                  <c:v>4.1</c:v>
                </c:pt>
                <c:pt idx="9">
                  <c:v>0.8</c:v>
                </c:pt>
              </c:numCache>
            </c:numRef>
          </c:val>
        </c:ser>
        <c:dLbls>
          <c:showLegendKey val="0"/>
          <c:showVal val="1"/>
          <c:showCatName val="0"/>
          <c:showSerName val="0"/>
          <c:showPercent val="0"/>
          <c:showBubbleSize val="0"/>
        </c:dLbls>
        <c:gapWidth val="150"/>
        <c:axId val="-413311696"/>
        <c:axId val="-413903392"/>
      </c:barChart>
      <c:catAx>
        <c:axId val="-413311696"/>
        <c:scaling>
          <c:orientation val="minMax"/>
        </c:scaling>
        <c:delete val="0"/>
        <c:axPos val="l"/>
        <c:numFmt formatCode="General" sourceLinked="0"/>
        <c:majorTickMark val="out"/>
        <c:minorTickMark val="none"/>
        <c:tickLblPos val="nextTo"/>
        <c:txPr>
          <a:bodyPr/>
          <a:lstStyle/>
          <a:p>
            <a:pPr>
              <a:defRPr sz="1400">
                <a:latin typeface="Calibri"/>
                <a:cs typeface="Calibri"/>
              </a:defRPr>
            </a:pPr>
            <a:endParaRPr lang="fr-FR"/>
          </a:p>
        </c:txPr>
        <c:crossAx val="-413903392"/>
        <c:crosses val="autoZero"/>
        <c:auto val="1"/>
        <c:lblAlgn val="ctr"/>
        <c:lblOffset val="100"/>
        <c:noMultiLvlLbl val="0"/>
      </c:catAx>
      <c:valAx>
        <c:axId val="-413903392"/>
        <c:scaling>
          <c:orientation val="minMax"/>
        </c:scaling>
        <c:delete val="0"/>
        <c:axPos val="b"/>
        <c:majorGridlines/>
        <c:title>
          <c:tx>
            <c:rich>
              <a:bodyPr/>
              <a:lstStyle/>
              <a:p>
                <a:pPr>
                  <a:defRPr sz="1400">
                    <a:latin typeface="Calibri"/>
                    <a:cs typeface="Calibri"/>
                  </a:defRPr>
                </a:pPr>
                <a:r>
                  <a:rPr lang="en-US" sz="1400" dirty="0">
                    <a:latin typeface="Calibri"/>
                    <a:cs typeface="Calibri"/>
                  </a:rPr>
                  <a:t>Percent (%) </a:t>
                </a:r>
                <a:r>
                  <a:rPr lang="en-US" sz="1400" dirty="0" smtClean="0">
                    <a:latin typeface="Calibri"/>
                    <a:cs typeface="Calibri"/>
                  </a:rPr>
                  <a:t>Responding. </a:t>
                </a:r>
              </a:p>
              <a:p>
                <a:pPr>
                  <a:defRPr sz="1400">
                    <a:latin typeface="Calibri"/>
                    <a:cs typeface="Calibri"/>
                  </a:defRPr>
                </a:pPr>
                <a:r>
                  <a:rPr lang="en-US" sz="1400" b="1" i="1" dirty="0" err="1" smtClean="0">
                    <a:solidFill>
                      <a:srgbClr val="000090"/>
                    </a:solidFill>
                    <a:latin typeface="Calibri"/>
                    <a:cs typeface="Calibri"/>
                  </a:rPr>
                  <a:t>F.Altice</a:t>
                </a:r>
                <a:r>
                  <a:rPr lang="en-US" sz="1400" b="1" i="1" dirty="0" smtClean="0">
                    <a:solidFill>
                      <a:srgbClr val="000090"/>
                    </a:solidFill>
                    <a:latin typeface="Calibri"/>
                    <a:cs typeface="Calibri"/>
                  </a:rPr>
                  <a:t> et al. 2013</a:t>
                </a:r>
                <a:endParaRPr lang="en-US" sz="1400" b="1" i="1" dirty="0">
                  <a:solidFill>
                    <a:srgbClr val="000090"/>
                  </a:solidFill>
                  <a:latin typeface="Calibri"/>
                  <a:cs typeface="Calibri"/>
                </a:endParaRPr>
              </a:p>
            </c:rich>
          </c:tx>
          <c:layout/>
          <c:overlay val="0"/>
        </c:title>
        <c:numFmt formatCode="0.0" sourceLinked="1"/>
        <c:majorTickMark val="out"/>
        <c:minorTickMark val="none"/>
        <c:tickLblPos val="nextTo"/>
        <c:crossAx val="-413311696"/>
        <c:crosses val="autoZero"/>
        <c:crossBetween val="between"/>
      </c:valAx>
    </c:plotArea>
    <c:plotVisOnly val="1"/>
    <c:dispBlanksAs val="gap"/>
    <c:showDLblsOverMax val="0"/>
  </c:chart>
  <c:txPr>
    <a:bodyPr/>
    <a:lstStyle/>
    <a:p>
      <a:pPr>
        <a:defRPr sz="1800"/>
      </a:pPr>
      <a:endParaRPr lang="fr-F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manualLayout>
          <c:layoutTarget val="inner"/>
          <c:xMode val="edge"/>
          <c:yMode val="edge"/>
          <c:x val="0.0699138710239328"/>
          <c:y val="0.0962859377776855"/>
          <c:w val="0.903869048843681"/>
          <c:h val="0.716280787825877"/>
        </c:manualLayout>
      </c:layout>
      <c:bar3DChart>
        <c:barDir val="col"/>
        <c:grouping val="clustered"/>
        <c:varyColors val="0"/>
        <c:ser>
          <c:idx val="0"/>
          <c:order val="0"/>
          <c:tx>
            <c:strRef>
              <c:f>'[Graphique dans Microsoft PowerPoint]Sheet1'!$A$2</c:f>
              <c:strCache>
                <c:ptCount val="1"/>
                <c:pt idx="0">
                  <c:v>&lt; 50 cp/mL</c:v>
                </c:pt>
              </c:strCache>
            </c:strRef>
          </c:tx>
          <c:spPr>
            <a:solidFill>
              <a:srgbClr val="FF0000"/>
            </a:solidFill>
          </c:spPr>
          <c:invertIfNegative val="0"/>
          <c:cat>
            <c:strRef>
              <c:f>'[Graphique dans Microsoft PowerPoint]Sheet1'!$B$1:$E$1</c:f>
              <c:strCache>
                <c:ptCount val="4"/>
                <c:pt idx="0">
                  <c:v>Depuis la conception</c:v>
                </c:pt>
                <c:pt idx="1">
                  <c:v>1er trimestre</c:v>
                </c:pt>
                <c:pt idx="2">
                  <c:v>2ème trimestre</c:v>
                </c:pt>
                <c:pt idx="3">
                  <c:v>3ème trimestre</c:v>
                </c:pt>
              </c:strCache>
            </c:strRef>
          </c:cat>
          <c:val>
            <c:numRef>
              <c:f>'[Graphique dans Microsoft PowerPoint]Sheet1'!$B$2:$E$2</c:f>
              <c:numCache>
                <c:formatCode>General</c:formatCode>
                <c:ptCount val="4"/>
                <c:pt idx="0">
                  <c:v>0.0</c:v>
                </c:pt>
                <c:pt idx="1">
                  <c:v>0.2</c:v>
                </c:pt>
                <c:pt idx="2">
                  <c:v>0.5</c:v>
                </c:pt>
                <c:pt idx="3">
                  <c:v>0.7</c:v>
                </c:pt>
              </c:numCache>
            </c:numRef>
          </c:val>
        </c:ser>
        <c:ser>
          <c:idx val="1"/>
          <c:order val="1"/>
          <c:tx>
            <c:strRef>
              <c:f>'[Graphique dans Microsoft PowerPoint]Sheet1'!$A$3</c:f>
              <c:strCache>
                <c:ptCount val="1"/>
                <c:pt idx="0">
                  <c:v>50-400 cp/mL</c:v>
                </c:pt>
              </c:strCache>
            </c:strRef>
          </c:tx>
          <c:spPr>
            <a:solidFill>
              <a:srgbClr val="FFFF00"/>
            </a:solidFill>
          </c:spPr>
          <c:invertIfNegative val="0"/>
          <c:cat>
            <c:strRef>
              <c:f>'[Graphique dans Microsoft PowerPoint]Sheet1'!$B$1:$E$1</c:f>
              <c:strCache>
                <c:ptCount val="4"/>
                <c:pt idx="0">
                  <c:v>Depuis la conception</c:v>
                </c:pt>
                <c:pt idx="1">
                  <c:v>1er trimestre</c:v>
                </c:pt>
                <c:pt idx="2">
                  <c:v>2ème trimestre</c:v>
                </c:pt>
                <c:pt idx="3">
                  <c:v>3ème trimestre</c:v>
                </c:pt>
              </c:strCache>
            </c:strRef>
          </c:cat>
          <c:val>
            <c:numRef>
              <c:f>'[Graphique dans Microsoft PowerPoint]Sheet1'!$B$3:$E$3</c:f>
              <c:numCache>
                <c:formatCode>General</c:formatCode>
                <c:ptCount val="4"/>
                <c:pt idx="0">
                  <c:v>0.4</c:v>
                </c:pt>
                <c:pt idx="1">
                  <c:v>1.0</c:v>
                </c:pt>
                <c:pt idx="2">
                  <c:v>1.1</c:v>
                </c:pt>
                <c:pt idx="3">
                  <c:v>2.7</c:v>
                </c:pt>
              </c:numCache>
            </c:numRef>
          </c:val>
        </c:ser>
        <c:ser>
          <c:idx val="2"/>
          <c:order val="2"/>
          <c:tx>
            <c:strRef>
              <c:f>'[Graphique dans Microsoft PowerPoint]Sheet1'!$A$4</c:f>
              <c:strCache>
                <c:ptCount val="1"/>
                <c:pt idx="0">
                  <c:v>&gt;400 cp/mL</c:v>
                </c:pt>
              </c:strCache>
            </c:strRef>
          </c:tx>
          <c:spPr>
            <a:solidFill>
              <a:srgbClr val="B3D9FF"/>
            </a:solidFill>
          </c:spPr>
          <c:invertIfNegative val="0"/>
          <c:cat>
            <c:strRef>
              <c:f>'[Graphique dans Microsoft PowerPoint]Sheet1'!$B$1:$E$1</c:f>
              <c:strCache>
                <c:ptCount val="4"/>
                <c:pt idx="0">
                  <c:v>Depuis la conception</c:v>
                </c:pt>
                <c:pt idx="1">
                  <c:v>1er trimestre</c:v>
                </c:pt>
                <c:pt idx="2">
                  <c:v>2ème trimestre</c:v>
                </c:pt>
                <c:pt idx="3">
                  <c:v>3ème trimestre</c:v>
                </c:pt>
              </c:strCache>
            </c:strRef>
          </c:cat>
          <c:val>
            <c:numRef>
              <c:f>'[Graphique dans Microsoft PowerPoint]Sheet1'!$B$4:$E$4</c:f>
              <c:numCache>
                <c:formatCode>General</c:formatCode>
                <c:ptCount val="4"/>
                <c:pt idx="0">
                  <c:v>2.2</c:v>
                </c:pt>
                <c:pt idx="1">
                  <c:v>1.8</c:v>
                </c:pt>
                <c:pt idx="2">
                  <c:v>2.3</c:v>
                </c:pt>
                <c:pt idx="3">
                  <c:v>4.1</c:v>
                </c:pt>
              </c:numCache>
            </c:numRef>
          </c:val>
        </c:ser>
        <c:dLbls>
          <c:showLegendKey val="0"/>
          <c:showVal val="0"/>
          <c:showCatName val="0"/>
          <c:showSerName val="0"/>
          <c:showPercent val="0"/>
          <c:showBubbleSize val="0"/>
        </c:dLbls>
        <c:gapWidth val="150"/>
        <c:shape val="box"/>
        <c:axId val="-274488592"/>
        <c:axId val="-374318208"/>
        <c:axId val="0"/>
      </c:bar3DChart>
      <c:catAx>
        <c:axId val="-274488592"/>
        <c:scaling>
          <c:orientation val="minMax"/>
        </c:scaling>
        <c:delete val="0"/>
        <c:axPos val="b"/>
        <c:numFmt formatCode="General" sourceLinked="0"/>
        <c:majorTickMark val="out"/>
        <c:minorTickMark val="none"/>
        <c:tickLblPos val="nextTo"/>
        <c:txPr>
          <a:bodyPr/>
          <a:lstStyle/>
          <a:p>
            <a:pPr>
              <a:defRPr sz="1200" b="1"/>
            </a:pPr>
            <a:endParaRPr lang="fr-FR"/>
          </a:p>
        </c:txPr>
        <c:crossAx val="-374318208"/>
        <c:crosses val="autoZero"/>
        <c:auto val="1"/>
        <c:lblAlgn val="ctr"/>
        <c:lblOffset val="100"/>
        <c:noMultiLvlLbl val="0"/>
      </c:catAx>
      <c:valAx>
        <c:axId val="-374318208"/>
        <c:scaling>
          <c:orientation val="minMax"/>
        </c:scaling>
        <c:delete val="0"/>
        <c:axPos val="l"/>
        <c:majorGridlines>
          <c:spPr>
            <a:ln>
              <a:noFill/>
            </a:ln>
          </c:spPr>
        </c:majorGridlines>
        <c:numFmt formatCode="General" sourceLinked="1"/>
        <c:majorTickMark val="out"/>
        <c:minorTickMark val="none"/>
        <c:tickLblPos val="nextTo"/>
        <c:txPr>
          <a:bodyPr/>
          <a:lstStyle/>
          <a:p>
            <a:pPr>
              <a:defRPr sz="1100" b="1"/>
            </a:pPr>
            <a:endParaRPr lang="fr-FR"/>
          </a:p>
        </c:txPr>
        <c:crossAx val="-274488592"/>
        <c:crosses val="autoZero"/>
        <c:crossBetween val="between"/>
      </c:valAx>
    </c:plotArea>
    <c:legend>
      <c:legendPos val="t"/>
      <c:overlay val="0"/>
      <c:txPr>
        <a:bodyPr/>
        <a:lstStyle/>
        <a:p>
          <a:pPr>
            <a:defRPr sz="1400"/>
          </a:pPr>
          <a:endParaRPr lang="fr-FR"/>
        </a:p>
      </c:txPr>
    </c:legend>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2.emf"/></Relationships>
</file>

<file path=ppt/drawings/drawing1.xml><?xml version="1.0" encoding="utf-8"?>
<c:userShapes xmlns:c="http://schemas.openxmlformats.org/drawingml/2006/chart">
  <cdr:relSizeAnchor xmlns:cdr="http://schemas.openxmlformats.org/drawingml/2006/chartDrawing">
    <cdr:from>
      <cdr:x>0.00807</cdr:x>
      <cdr:y>0.92574</cdr:y>
    </cdr:from>
    <cdr:to>
      <cdr:x>0.26348</cdr:x>
      <cdr:y>0.98276</cdr:y>
    </cdr:to>
    <cdr:sp macro="" textlink="">
      <cdr:nvSpPr>
        <cdr:cNvPr id="2" name="TextBox 1"/>
        <cdr:cNvSpPr txBox="1"/>
      </cdr:nvSpPr>
      <cdr:spPr>
        <a:xfrm xmlns:a="http://schemas.openxmlformats.org/drawingml/2006/main">
          <a:off x="72247" y="6186215"/>
          <a:ext cx="2286000" cy="381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800" b="1" dirty="0" smtClean="0"/>
            <a:t>no hunger, no abuse</a:t>
          </a:r>
          <a:endParaRPr lang="en-GB" sz="1800" b="1" dirty="0"/>
        </a:p>
      </cdr:txBody>
    </cdr:sp>
  </cdr:relSizeAnchor>
  <cdr:relSizeAnchor xmlns:cdr="http://schemas.openxmlformats.org/drawingml/2006/chartDrawing">
    <cdr:from>
      <cdr:x>0</cdr:x>
      <cdr:y>0.87182</cdr:y>
    </cdr:from>
    <cdr:to>
      <cdr:x>0.25721</cdr:x>
      <cdr:y>0.99416</cdr:y>
    </cdr:to>
    <cdr:sp macro="" textlink="">
      <cdr:nvSpPr>
        <cdr:cNvPr id="3" name="ZoneTexte 2"/>
        <cdr:cNvSpPr txBox="1"/>
      </cdr:nvSpPr>
      <cdr:spPr>
        <a:xfrm xmlns:a="http://schemas.openxmlformats.org/drawingml/2006/main">
          <a:off x="0" y="4637778"/>
          <a:ext cx="2156332" cy="650806"/>
        </a:xfrm>
        <a:prstGeom xmlns:a="http://schemas.openxmlformats.org/drawingml/2006/main" prst="rect">
          <a:avLst/>
        </a:prstGeom>
        <a:solidFill xmlns:a="http://schemas.openxmlformats.org/drawingml/2006/main">
          <a:schemeClr val="accent6"/>
        </a:solidFill>
      </cdr:spPr>
      <cdr:txBody>
        <a:bodyPr xmlns:a="http://schemas.openxmlformats.org/drawingml/2006/main" vertOverflow="clip" wrap="square" rtlCol="0"/>
        <a:lstStyle xmlns:a="http://schemas.openxmlformats.org/drawingml/2006/main"/>
        <a:p xmlns:a="http://schemas.openxmlformats.org/drawingml/2006/main">
          <a:pPr algn="ctr"/>
          <a:r>
            <a:rPr lang="fr-FR" sz="1200" b="1" dirty="0" smtClean="0">
              <a:solidFill>
                <a:schemeClr val="bg1"/>
              </a:solidFill>
              <a:latin typeface="Calibri"/>
              <a:cs typeface="Calibri"/>
            </a:rPr>
            <a:t>Famille en bonne santé, pas faim, pas de violences</a:t>
          </a:r>
          <a:endParaRPr lang="fr-FR" sz="1200" b="1" dirty="0">
            <a:solidFill>
              <a:schemeClr val="bg1"/>
            </a:solidFill>
            <a:latin typeface="Calibri"/>
            <a:cs typeface="Calibri"/>
          </a:endParaRPr>
        </a:p>
      </cdr:txBody>
    </cdr:sp>
  </cdr:relSizeAnchor>
  <cdr:relSizeAnchor xmlns:cdr="http://schemas.openxmlformats.org/drawingml/2006/chartDrawing">
    <cdr:from>
      <cdr:x>0.24698</cdr:x>
      <cdr:y>0.87182</cdr:y>
    </cdr:from>
    <cdr:to>
      <cdr:x>0.4905</cdr:x>
      <cdr:y>0.99416</cdr:y>
    </cdr:to>
    <cdr:sp macro="" textlink="">
      <cdr:nvSpPr>
        <cdr:cNvPr id="4" name="ZoneTexte 3"/>
        <cdr:cNvSpPr txBox="1"/>
      </cdr:nvSpPr>
      <cdr:spPr>
        <a:xfrm xmlns:a="http://schemas.openxmlformats.org/drawingml/2006/main">
          <a:off x="2070595" y="4637778"/>
          <a:ext cx="2041588" cy="650806"/>
        </a:xfrm>
        <a:prstGeom xmlns:a="http://schemas.openxmlformats.org/drawingml/2006/main" prst="rect">
          <a:avLst/>
        </a:prstGeom>
        <a:solidFill xmlns:a="http://schemas.openxmlformats.org/drawingml/2006/main">
          <a:schemeClr val="accent6"/>
        </a:solidFill>
      </cdr:spPr>
      <cdr:txBody>
        <a:bodyPr xmlns:a="http://schemas.openxmlformats.org/drawingml/2006/main" vertOverflow="clip" wrap="square" rtlCol="0"/>
        <a:lstStyle xmlns:a="http://schemas.openxmlformats.org/drawingml/2006/main"/>
        <a:p xmlns:a="http://schemas.openxmlformats.org/drawingml/2006/main">
          <a:pPr algn="ctr"/>
          <a:r>
            <a:rPr lang="fr-FR" sz="1200" b="1" dirty="0" smtClean="0">
              <a:solidFill>
                <a:schemeClr val="bg1"/>
              </a:solidFill>
              <a:latin typeface="Calibri"/>
              <a:cs typeface="Calibri"/>
            </a:rPr>
            <a:t>Sida chez les Parents </a:t>
          </a:r>
          <a:endParaRPr lang="fr-FR" sz="1200" b="1" dirty="0">
            <a:solidFill>
              <a:schemeClr val="bg1"/>
            </a:solidFill>
            <a:latin typeface="Calibri"/>
            <a:cs typeface="Calibri"/>
          </a:endParaRPr>
        </a:p>
      </cdr:txBody>
    </cdr:sp>
  </cdr:relSizeAnchor>
  <cdr:relSizeAnchor xmlns:cdr="http://schemas.openxmlformats.org/drawingml/2006/chartDrawing">
    <cdr:from>
      <cdr:x>0.4887</cdr:x>
      <cdr:y>0.87182</cdr:y>
    </cdr:from>
    <cdr:to>
      <cdr:x>0.74988</cdr:x>
      <cdr:y>0.99416</cdr:y>
    </cdr:to>
    <cdr:sp macro="" textlink="">
      <cdr:nvSpPr>
        <cdr:cNvPr id="5" name="ZoneTexte 4"/>
        <cdr:cNvSpPr txBox="1"/>
      </cdr:nvSpPr>
      <cdr:spPr>
        <a:xfrm xmlns:a="http://schemas.openxmlformats.org/drawingml/2006/main">
          <a:off x="4097092" y="4637778"/>
          <a:ext cx="2189650" cy="650806"/>
        </a:xfrm>
        <a:prstGeom xmlns:a="http://schemas.openxmlformats.org/drawingml/2006/main" prst="rect">
          <a:avLst/>
        </a:prstGeom>
        <a:solidFill xmlns:a="http://schemas.openxmlformats.org/drawingml/2006/main">
          <a:schemeClr val="accent6"/>
        </a:solidFill>
      </cdr:spPr>
      <cdr:txBody>
        <a:bodyPr xmlns:a="http://schemas.openxmlformats.org/drawingml/2006/main" vertOverflow="clip" wrap="square" rtlCol="0"/>
        <a:lstStyle xmlns:a="http://schemas.openxmlformats.org/drawingml/2006/main"/>
        <a:p xmlns:a="http://schemas.openxmlformats.org/drawingml/2006/main">
          <a:pPr algn="ctr"/>
          <a:r>
            <a:rPr lang="fr-FR" sz="1200" b="1" dirty="0" smtClean="0">
              <a:solidFill>
                <a:schemeClr val="bg1"/>
              </a:solidFill>
              <a:latin typeface="Calibri"/>
              <a:cs typeface="Calibri"/>
            </a:rPr>
            <a:t>Souffre de la faim, violences sexuelles</a:t>
          </a:r>
          <a:endParaRPr lang="fr-FR" sz="1200" b="1" dirty="0">
            <a:solidFill>
              <a:schemeClr val="bg1"/>
            </a:solidFill>
            <a:latin typeface="Calibri"/>
            <a:cs typeface="Calibri"/>
          </a:endParaRPr>
        </a:p>
      </cdr:txBody>
    </cdr:sp>
  </cdr:relSizeAnchor>
  <cdr:relSizeAnchor xmlns:cdr="http://schemas.openxmlformats.org/drawingml/2006/chartDrawing">
    <cdr:from>
      <cdr:x>0.74361</cdr:x>
      <cdr:y>0.87182</cdr:y>
    </cdr:from>
    <cdr:to>
      <cdr:x>1</cdr:x>
      <cdr:y>0.99416</cdr:y>
    </cdr:to>
    <cdr:sp macro="" textlink="">
      <cdr:nvSpPr>
        <cdr:cNvPr id="6" name="ZoneTexte 5"/>
        <cdr:cNvSpPr txBox="1"/>
      </cdr:nvSpPr>
      <cdr:spPr>
        <a:xfrm xmlns:a="http://schemas.openxmlformats.org/drawingml/2006/main">
          <a:off x="6234170" y="4637778"/>
          <a:ext cx="2149485" cy="650806"/>
        </a:xfrm>
        <a:prstGeom xmlns:a="http://schemas.openxmlformats.org/drawingml/2006/main" prst="rect">
          <a:avLst/>
        </a:prstGeom>
        <a:solidFill xmlns:a="http://schemas.openxmlformats.org/drawingml/2006/main">
          <a:schemeClr val="accent6"/>
        </a:solidFill>
      </cdr:spPr>
      <cdr:txBody>
        <a:bodyPr xmlns:a="http://schemas.openxmlformats.org/drawingml/2006/main" vertOverflow="clip" wrap="square" rtlCol="0"/>
        <a:lstStyle xmlns:a="http://schemas.openxmlformats.org/drawingml/2006/main"/>
        <a:p xmlns:a="http://schemas.openxmlformats.org/drawingml/2006/main">
          <a:pPr algn="ctr"/>
          <a:r>
            <a:rPr lang="fr-FR" sz="1200" b="1" dirty="0" smtClean="0">
              <a:solidFill>
                <a:schemeClr val="bg1"/>
              </a:solidFill>
              <a:latin typeface="Calibri"/>
              <a:cs typeface="Calibri"/>
            </a:rPr>
            <a:t>Souffre de la faim, violences sexuelles + Sida chez les parents</a:t>
          </a:r>
          <a:endParaRPr lang="fr-FR" sz="1200" b="1" dirty="0">
            <a:solidFill>
              <a:schemeClr val="bg1"/>
            </a:solidFill>
            <a:latin typeface="Calibri"/>
            <a:cs typeface="Calibri"/>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0.28023</cdr:x>
      <cdr:y>0.30188</cdr:y>
    </cdr:from>
    <cdr:to>
      <cdr:x>0.40171</cdr:x>
      <cdr:y>0.38394</cdr:y>
    </cdr:to>
    <cdr:sp macro="" textlink="">
      <cdr:nvSpPr>
        <cdr:cNvPr id="2" name="TextBox 1"/>
        <cdr:cNvSpPr txBox="1"/>
      </cdr:nvSpPr>
      <cdr:spPr>
        <a:xfrm xmlns:a="http://schemas.openxmlformats.org/drawingml/2006/main">
          <a:off x="1372692" y="1086197"/>
          <a:ext cx="595035" cy="2952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600" b="1" dirty="0" smtClean="0">
              <a:solidFill>
                <a:schemeClr val="bg1"/>
              </a:solidFill>
              <a:latin typeface="Arial" panose="020B0604020202020204" pitchFamily="34" charset="0"/>
              <a:cs typeface="Arial" panose="020B0604020202020204" pitchFamily="34" charset="0"/>
            </a:rPr>
            <a:t>61%</a:t>
          </a:r>
          <a:endParaRPr lang="en-GB" sz="1600" b="1" dirty="0">
            <a:solidFill>
              <a:schemeClr val="bg1"/>
            </a:solidFill>
            <a:latin typeface="Arial" panose="020B0604020202020204" pitchFamily="34" charset="0"/>
            <a:cs typeface="Arial" panose="020B060402020202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64F673-3190-6846-B538-84046B3E239C}" type="datetimeFigureOut">
              <a:rPr lang="fr-FR" smtClean="0"/>
              <a:t>28/04/2017</a:t>
            </a:fld>
            <a:endParaRPr lang="fr-FR"/>
          </a:p>
        </p:txBody>
      </p:sp>
      <p:sp>
        <p:nvSpPr>
          <p:cNvPr id="4" name="Espace réservé de l'image des diapositives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6D41CB-7936-3C4F-B6A6-9B37E266577C}" type="slidenum">
              <a:rPr lang="fr-FR" smtClean="0"/>
              <a:t>‹#›</a:t>
            </a:fld>
            <a:endParaRPr lang="fr-FR"/>
          </a:p>
        </p:txBody>
      </p:sp>
    </p:spTree>
    <p:extLst>
      <p:ext uri="{BB962C8B-B14F-4D97-AF65-F5344CB8AC3E}">
        <p14:creationId xmlns:p14="http://schemas.microsoft.com/office/powerpoint/2010/main" val="412276166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A6D41CB-7936-3C4F-B6A6-9B37E266577C}" type="slidenum">
              <a:rPr lang="fr-FR" smtClean="0"/>
              <a:t>1</a:t>
            </a:fld>
            <a:endParaRPr lang="fr-FR"/>
          </a:p>
        </p:txBody>
      </p:sp>
    </p:spTree>
    <p:extLst>
      <p:ext uri="{BB962C8B-B14F-4D97-AF65-F5344CB8AC3E}">
        <p14:creationId xmlns:p14="http://schemas.microsoft.com/office/powerpoint/2010/main" val="1973404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776ACF5-27F8-4672-A7BF-860DA228A9F6}"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1636923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685800" y="685800"/>
            <a:ext cx="5486400" cy="342900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3932367-0EF8-E648-BB8C-FA1C6931003D}" type="slidenum">
              <a:rPr lang="fr-FR" smtClean="0"/>
              <a:t>52</a:t>
            </a:fld>
            <a:endParaRPr lang="fr-FR"/>
          </a:p>
        </p:txBody>
      </p:sp>
    </p:spTree>
    <p:extLst>
      <p:ext uri="{BB962C8B-B14F-4D97-AF65-F5344CB8AC3E}">
        <p14:creationId xmlns:p14="http://schemas.microsoft.com/office/powerpoint/2010/main" val="1366720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ADDF28B-8491-4051-B403-1E39992769DF}" type="slidenum">
              <a:rPr lang="en-GB" smtClean="0"/>
              <a:pPr/>
              <a:t>54</a:t>
            </a:fld>
            <a:endParaRPr lang="en-GB"/>
          </a:p>
        </p:txBody>
      </p:sp>
    </p:spTree>
    <p:extLst>
      <p:ext uri="{BB962C8B-B14F-4D97-AF65-F5344CB8AC3E}">
        <p14:creationId xmlns:p14="http://schemas.microsoft.com/office/powerpoint/2010/main" val="2269083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prstGeom prst="rect">
            <a:avLst/>
          </a:prstGeom>
        </p:spPr>
        <p:txBody>
          <a:bodyPr/>
          <a:lstStyle/>
          <a:p>
            <a:pPr lvl="0"/>
            <a:endParaRPr dirty="0"/>
          </a:p>
        </p:txBody>
      </p:sp>
      <p:sp>
        <p:nvSpPr>
          <p:cNvPr id="135" name="Shape 135"/>
          <p:cNvSpPr>
            <a:spLocks noGrp="1"/>
          </p:cNvSpPr>
          <p:nvPr>
            <p:ph type="body" sz="quarter" idx="1"/>
          </p:nvPr>
        </p:nvSpPr>
        <p:spPr>
          <a:prstGeom prst="rect">
            <a:avLst/>
          </a:prstGeom>
        </p:spPr>
        <p:txBody>
          <a:bodyPr/>
          <a:lstStyle>
            <a:lvl1pPr marL="114300" indent="-114300" defTabSz="914400">
              <a:lnSpc>
                <a:spcPct val="100000"/>
              </a:lnSpc>
              <a:spcBef>
                <a:spcPts val="400"/>
              </a:spcBef>
              <a:buSzPct val="100000"/>
              <a:buFont typeface="Arial"/>
              <a:buChar char="•"/>
              <a:defRPr sz="1200">
                <a:latin typeface="Calibri"/>
                <a:ea typeface="Calibri"/>
                <a:cs typeface="Calibri"/>
                <a:sym typeface="Calibri"/>
              </a:defRPr>
            </a:lvl1pPr>
          </a:lstStyle>
          <a:p>
            <a:pPr lvl="0">
              <a:defRPr sz="1800"/>
            </a:pPr>
            <a:r>
              <a:rPr dirty="0"/>
              <a:t>And if we apply the new guidelines, the gap widens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E369D1-C7B3-2646-B96D-8C3C6170E965}" type="slidenum">
              <a:rPr lang="fr-FR"/>
              <a:pPr/>
              <a:t>62</a:t>
            </a:fld>
            <a:endParaRPr lang="fr-FR"/>
          </a:p>
        </p:txBody>
      </p:sp>
      <p:sp>
        <p:nvSpPr>
          <p:cNvPr id="1914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1491"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27DB769-EE10-2E49-97CD-3CE4C20AEDAF}" type="slidenum">
              <a:rPr lang="fr-FR"/>
              <a:pPr/>
              <a:t>63</a:t>
            </a:fld>
            <a:endParaRPr lang="fr-FR"/>
          </a:p>
        </p:txBody>
      </p:sp>
      <p:sp>
        <p:nvSpPr>
          <p:cNvPr id="8294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ea typeface="ＭＳ Ｐゴシック" charset="0"/>
              </a:defRPr>
            </a:lvl1pPr>
            <a:lvl2pPr marL="37931725" indent="-37474525">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marL="457200" fontAlgn="base">
              <a:spcBef>
                <a:spcPct val="0"/>
              </a:spcBef>
              <a:spcAft>
                <a:spcPct val="0"/>
              </a:spcAft>
              <a:defRPr>
                <a:solidFill>
                  <a:schemeClr val="tx1"/>
                </a:solidFill>
                <a:latin typeface="Arial" charset="0"/>
                <a:ea typeface="ＭＳ Ｐゴシック" charset="0"/>
              </a:defRPr>
            </a:lvl6pPr>
            <a:lvl7pPr marL="914400" fontAlgn="base">
              <a:spcBef>
                <a:spcPct val="0"/>
              </a:spcBef>
              <a:spcAft>
                <a:spcPct val="0"/>
              </a:spcAft>
              <a:defRPr>
                <a:solidFill>
                  <a:schemeClr val="tx1"/>
                </a:solidFill>
                <a:latin typeface="Arial" charset="0"/>
                <a:ea typeface="ＭＳ Ｐゴシック" charset="0"/>
              </a:defRPr>
            </a:lvl7pPr>
            <a:lvl8pPr marL="1371600" fontAlgn="base">
              <a:spcBef>
                <a:spcPct val="0"/>
              </a:spcBef>
              <a:spcAft>
                <a:spcPct val="0"/>
              </a:spcAft>
              <a:defRPr>
                <a:solidFill>
                  <a:schemeClr val="tx1"/>
                </a:solidFill>
                <a:latin typeface="Arial" charset="0"/>
                <a:ea typeface="ＭＳ Ｐゴシック" charset="0"/>
              </a:defRPr>
            </a:lvl8pPr>
            <a:lvl9pPr marL="1828800" fontAlgn="base">
              <a:spcBef>
                <a:spcPct val="0"/>
              </a:spcBef>
              <a:spcAft>
                <a:spcPct val="0"/>
              </a:spcAft>
              <a:defRPr>
                <a:solidFill>
                  <a:schemeClr val="tx1"/>
                </a:solidFill>
                <a:latin typeface="Arial" charset="0"/>
                <a:ea typeface="ＭＳ Ｐゴシック" charset="0"/>
              </a:defRPr>
            </a:lvl9pPr>
          </a:lstStyle>
          <a:p>
            <a:pPr algn="r"/>
            <a:fld id="{8C193CBE-9271-2F4A-9D48-13EF06322D36}" type="slidenum">
              <a:rPr lang="fr-FR" sz="1200">
                <a:latin typeface="Calibri" charset="0"/>
                <a:cs typeface="Arial" charset="0"/>
              </a:rPr>
              <a:pPr algn="r"/>
              <a:t>63</a:t>
            </a:fld>
            <a:endParaRPr lang="fr-FR" sz="1200">
              <a:latin typeface="Calibri" charset="0"/>
              <a:cs typeface="Arial" charset="0"/>
            </a:endParaRPr>
          </a:p>
        </p:txBody>
      </p:sp>
      <p:sp>
        <p:nvSpPr>
          <p:cNvPr id="82947" name="Rectangle 2"/>
          <p:cNvSpPr>
            <a:spLocks noGrp="1" noRot="1" noChangeAspect="1" noChangeArrowheads="1" noTextEdit="1"/>
          </p:cNvSpPr>
          <p:nvPr>
            <p:ph type="sldImg"/>
          </p:nvPr>
        </p:nvSpPr>
        <p:spPr bwMode="auto">
          <a:xfrm>
            <a:off x="685800" y="685800"/>
            <a:ext cx="5486400" cy="3429000"/>
          </a:xfrm>
          <a:prstGeom prst="rect">
            <a:avLst/>
          </a:prstGeo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82948" name="Rectangle 3"/>
          <p:cNvSpPr>
            <a:spLocks noGrp="1" noChangeArrowheads="1"/>
          </p:cNvSpPr>
          <p:nvPr>
            <p:ph type="body" idx="1"/>
          </p:nvPr>
        </p:nvSpPr>
        <p:spPr bwMode="auto">
          <a:xfrm>
            <a:off x="685800" y="4343400"/>
            <a:ext cx="5486400" cy="4114800"/>
          </a:xfrm>
          <a:prstGeom prst="rect">
            <a:avLst/>
          </a:prstGeo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txBody>
          <a:bodyPr/>
          <a:lstStyle/>
          <a:p>
            <a:pPr>
              <a:spcBef>
                <a:spcPct val="0"/>
              </a:spcBef>
            </a:pPr>
            <a:endParaRPr lang="en-GB"/>
          </a:p>
        </p:txBody>
      </p:sp>
    </p:spTree>
    <p:extLst>
      <p:ext uri="{BB962C8B-B14F-4D97-AF65-F5344CB8AC3E}">
        <p14:creationId xmlns:p14="http://schemas.microsoft.com/office/powerpoint/2010/main" val="13217425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36538C6C-BB20-BD4A-A0DE-472D15484D9A}" type="slidenum">
              <a:rPr lang="fr-FR"/>
              <a:pPr/>
              <a:t>64</a:t>
            </a:fld>
            <a:endParaRPr lang="fr-FR"/>
          </a:p>
        </p:txBody>
      </p:sp>
      <p:sp>
        <p:nvSpPr>
          <p:cNvPr id="76802" name="Rectangle 7"/>
          <p:cNvSpPr txBox="1">
            <a:spLocks noGrp="1" noChangeArrowheads="1"/>
          </p:cNvSpPr>
          <p:nvPr/>
        </p:nvSpPr>
        <p:spPr bwMode="auto">
          <a:xfrm>
            <a:off x="3886200" y="8685213"/>
            <a:ext cx="29702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1" tIns="45715" rIns="91431" bIns="45715"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fld id="{EC0391CB-1D70-794E-8244-3FDA25006F6B}" type="slidenum">
              <a:rPr lang="fr-FR" sz="1200"/>
              <a:pPr algn="r"/>
              <a:t>64</a:t>
            </a:fld>
            <a:endParaRPr lang="fr-FR" sz="1200"/>
          </a:p>
        </p:txBody>
      </p:sp>
      <p:sp>
        <p:nvSpPr>
          <p:cNvPr id="76803" name="Rectangle 2"/>
          <p:cNvSpPr>
            <a:spLocks noGrp="1" noRot="1" noChangeAspect="1" noChangeArrowheads="1" noTextEdit="1"/>
          </p:cNvSpPr>
          <p:nvPr>
            <p:ph type="sldImg"/>
          </p:nvPr>
        </p:nvSpPr>
        <p:spPr bwMode="auto">
          <a:xfrm>
            <a:off x="687388" y="685800"/>
            <a:ext cx="5487987" cy="343058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76804" name="Rectangle 3"/>
          <p:cNvSpPr>
            <a:spLocks noGrp="1" noChangeArrowheads="1"/>
          </p:cNvSpPr>
          <p:nvPr>
            <p:ph type="body" idx="1"/>
          </p:nvPr>
        </p:nvSpPr>
        <p:spPr bwMode="auto">
          <a:xfrm>
            <a:off x="684213" y="4343400"/>
            <a:ext cx="5489575" cy="4114800"/>
          </a:xfrm>
          <a:prstGeom prst="rect">
            <a:avLst/>
          </a:prstGeom>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txBody>
          <a:bodyPr lIns="91431" tIns="45715" rIns="91431" bIns="45715"/>
          <a:lstStyle/>
          <a:p>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BB289C-6727-A24D-8FF5-F5C7A36ADD98}" type="slidenum">
              <a:rPr lang="fr-FR"/>
              <a:pPr/>
              <a:t>70</a:t>
            </a:fld>
            <a:endParaRPr lang="fr-FR"/>
          </a:p>
        </p:txBody>
      </p:sp>
      <p:sp>
        <p:nvSpPr>
          <p:cNvPr id="491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915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FE49DC-449A-944C-9602-FD9361F1C0CA}" type="slidenum">
              <a:rPr lang="fr-FR"/>
              <a:pPr/>
              <a:t>71</a:t>
            </a:fld>
            <a:endParaRPr lang="fr-FR"/>
          </a:p>
        </p:txBody>
      </p:sp>
      <p:sp>
        <p:nvSpPr>
          <p:cNvPr id="1976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763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3501C5-93DC-964E-92FD-2FE9B28CC43B}" type="slidenum">
              <a:rPr lang="fr-FR"/>
              <a:pPr/>
              <a:t>72</a:t>
            </a:fld>
            <a:endParaRPr lang="fr-FR"/>
          </a:p>
        </p:txBody>
      </p:sp>
      <p:sp>
        <p:nvSpPr>
          <p:cNvPr id="1996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9683" name="Rectangle 3"/>
          <p:cNvSpPr>
            <a:spLocks noGrp="1" noChangeArrowheads="1"/>
          </p:cNvSpPr>
          <p:nvPr>
            <p:ph type="body" idx="1"/>
          </p:nvPr>
        </p:nvSpPr>
        <p:spPr/>
        <p:txBody>
          <a:bodyPr/>
          <a:lstStyle/>
          <a:p>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Verdana" charset="0"/>
                <a:ea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eaLnBrk="1" hangingPunct="1"/>
            <a:fld id="{783CD366-AA9E-C341-9E9C-1645C28BB231}" type="slidenum">
              <a:rPr lang="fr-FR" sz="1200">
                <a:latin typeface="Times New Roman" charset="0"/>
              </a:rPr>
              <a:pPr algn="r" eaLnBrk="1" hangingPunct="1"/>
              <a:t>12</a:t>
            </a:fld>
            <a:endParaRPr lang="fr-FR" sz="1200">
              <a:latin typeface="Times New Roman"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fr-FR">
              <a:latin typeface="Times New Roman"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0263DF-A71C-554A-A4DF-49760DF86CE4}" type="slidenum">
              <a:rPr lang="fr-FR"/>
              <a:pPr/>
              <a:t>73</a:t>
            </a:fld>
            <a:endParaRPr lang="fr-FR"/>
          </a:p>
        </p:txBody>
      </p:sp>
      <p:sp>
        <p:nvSpPr>
          <p:cNvPr id="201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1731" name="Rectangle 3"/>
          <p:cNvSpPr>
            <a:spLocks noGrp="1" noChangeArrowheads="1"/>
          </p:cNvSpPr>
          <p:nvPr>
            <p:ph type="body" idx="1"/>
          </p:nvPr>
        </p:nvSpPr>
        <p:spPr/>
        <p:txBody>
          <a:bodyPr/>
          <a:lstStyle/>
          <a:p>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smtClean="0"/>
              <a:t>It would be</a:t>
            </a:r>
            <a:r>
              <a:rPr lang="en-US" baseline="0" dirty="0" smtClean="0"/>
              <a:t> interesting how it looks among medical staff, particularly MDs</a:t>
            </a:r>
            <a:endParaRPr lang="ru-RU" dirty="0"/>
          </a:p>
        </p:txBody>
      </p:sp>
      <p:sp>
        <p:nvSpPr>
          <p:cNvPr id="4" name="Номер слайда 3"/>
          <p:cNvSpPr>
            <a:spLocks noGrp="1"/>
          </p:cNvSpPr>
          <p:nvPr>
            <p:ph type="sldNum" sz="quarter" idx="10"/>
          </p:nvPr>
        </p:nvSpPr>
        <p:spPr/>
        <p:txBody>
          <a:bodyPr/>
          <a:lstStyle/>
          <a:p>
            <a:fld id="{0E5FC3F9-E4C3-784D-B768-F50EC0445347}" type="slidenum">
              <a:rPr lang="en-US" smtClean="0"/>
              <a:pPr/>
              <a:t>75</a:t>
            </a:fld>
            <a:endParaRPr lang="en-US"/>
          </a:p>
        </p:txBody>
      </p:sp>
    </p:spTree>
    <p:extLst>
      <p:ext uri="{BB962C8B-B14F-4D97-AF65-F5344CB8AC3E}">
        <p14:creationId xmlns:p14="http://schemas.microsoft.com/office/powerpoint/2010/main" val="23362979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323DBB-5372-9C4F-8914-CCDF1E9676AD}" type="slidenum">
              <a:rPr lang="fr-FR"/>
              <a:pPr/>
              <a:t>76</a:t>
            </a:fld>
            <a:endParaRPr lang="fr-FR"/>
          </a:p>
        </p:txBody>
      </p:sp>
      <p:sp>
        <p:nvSpPr>
          <p:cNvPr id="686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8611"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19513522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FB0F72B-AE9F-724C-BA51-C7FEB40D1C40}" type="slidenum">
              <a:rPr lang="fr-FR"/>
              <a:pPr/>
              <a:t>77</a:t>
            </a:fld>
            <a:endParaRPr lang="fr-FR"/>
          </a:p>
        </p:txBody>
      </p:sp>
      <p:sp>
        <p:nvSpPr>
          <p:cNvPr id="174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4083" name="Rectangle 3"/>
          <p:cNvSpPr>
            <a:spLocks noGrp="1" noChangeArrowheads="1"/>
          </p:cNvSpPr>
          <p:nvPr>
            <p:ph type="body" idx="1"/>
          </p:nvPr>
        </p:nvSpPr>
        <p:spPr/>
        <p:txBody>
          <a:bodyPr/>
          <a:lstStyle/>
          <a:p>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C47D6101-BA13-4BCF-BBA0-88721D7D45F8}" type="slidenum">
              <a:rPr lang="fr-FR" altLang="fr-FR">
                <a:latin typeface="Arial" panose="020B0604020202020204" pitchFamily="34" charset="0"/>
                <a:ea typeface="ＭＳ Ｐゴシック" panose="020B0600070205080204" pitchFamily="34" charset="-128"/>
              </a:rPr>
              <a:pPr eaLnBrk="1" hangingPunct="1">
                <a:spcBef>
                  <a:spcPct val="0"/>
                </a:spcBef>
              </a:pPr>
              <a:t>79</a:t>
            </a:fld>
            <a:endParaRPr lang="fr-FR" altLang="fr-FR">
              <a:latin typeface="Arial" panose="020B0604020202020204" pitchFamily="34" charset="0"/>
              <a:ea typeface="ＭＳ Ｐゴシック" panose="020B0600070205080204" pitchFamily="34" charset="-128"/>
            </a:endParaRPr>
          </a:p>
        </p:txBody>
      </p:sp>
      <p:sp>
        <p:nvSpPr>
          <p:cNvPr id="4505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4506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fr-FR" altLang="fr-FR" smtClean="0"/>
          </a:p>
        </p:txBody>
      </p:sp>
    </p:spTree>
    <p:extLst>
      <p:ext uri="{BB962C8B-B14F-4D97-AF65-F5344CB8AC3E}">
        <p14:creationId xmlns:p14="http://schemas.microsoft.com/office/powerpoint/2010/main" val="13714530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t>L’addition de l’Option B+.</a:t>
            </a:r>
            <a:endParaRPr lang="fr-FR" dirty="0"/>
          </a:p>
        </p:txBody>
      </p:sp>
      <p:sp>
        <p:nvSpPr>
          <p:cNvPr id="4" name="Espace réservé du numéro de diapositive 3"/>
          <p:cNvSpPr>
            <a:spLocks noGrp="1"/>
          </p:cNvSpPr>
          <p:nvPr>
            <p:ph type="sldNum" sz="quarter" idx="10"/>
          </p:nvPr>
        </p:nvSpPr>
        <p:spPr/>
        <p:txBody>
          <a:bodyPr/>
          <a:lstStyle/>
          <a:p>
            <a:fld id="{3DD05678-21E8-46CE-AA73-CD0C8AD8786D}" type="slidenum">
              <a:rPr lang="en-US" smtClean="0"/>
              <a:pPr/>
              <a:t>82</a:t>
            </a:fld>
            <a:endParaRPr lang="en-US"/>
          </a:p>
        </p:txBody>
      </p:sp>
    </p:spTree>
    <p:extLst>
      <p:ext uri="{BB962C8B-B14F-4D97-AF65-F5344CB8AC3E}">
        <p14:creationId xmlns:p14="http://schemas.microsoft.com/office/powerpoint/2010/main" val="4589355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Keywords:</a:t>
            </a:r>
          </a:p>
          <a:p>
            <a:r>
              <a:rPr lang="en-US" dirty="0" smtClean="0"/>
              <a:t>thermometer, bullet points, referrals, protesting</a:t>
            </a:r>
          </a:p>
          <a:p>
            <a:endParaRPr lang="en-US" dirty="0"/>
          </a:p>
        </p:txBody>
      </p:sp>
      <p:sp>
        <p:nvSpPr>
          <p:cNvPr id="4" name="Slide Number Placeholder 3"/>
          <p:cNvSpPr>
            <a:spLocks noGrp="1"/>
          </p:cNvSpPr>
          <p:nvPr>
            <p:ph type="sldNum" sz="quarter" idx="10"/>
          </p:nvPr>
        </p:nvSpPr>
        <p:spPr/>
        <p:txBody>
          <a:bodyPr/>
          <a:lstStyle/>
          <a:p>
            <a:pPr>
              <a:defRPr/>
            </a:pPr>
            <a:fld id="{6FA21DDC-EA38-4C1E-9CF8-9A1EF67C368A}" type="slidenum">
              <a:rPr lang="en-US" smtClean="0"/>
              <a:pPr>
                <a:defRPr/>
              </a:pPr>
              <a:t>83</a:t>
            </a:fld>
            <a:endParaRPr lang="en-US"/>
          </a:p>
        </p:txBody>
      </p:sp>
    </p:spTree>
    <p:extLst>
      <p:ext uri="{BB962C8B-B14F-4D97-AF65-F5344CB8AC3E}">
        <p14:creationId xmlns:p14="http://schemas.microsoft.com/office/powerpoint/2010/main" val="3128957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Keywords:</a:t>
            </a:r>
          </a:p>
          <a:p>
            <a:r>
              <a:rPr lang="en-US" dirty="0" smtClean="0"/>
              <a:t>thermometer, bullet points, referrals, protesting</a:t>
            </a:r>
          </a:p>
          <a:p>
            <a:endParaRPr lang="en-US" dirty="0"/>
          </a:p>
        </p:txBody>
      </p:sp>
      <p:sp>
        <p:nvSpPr>
          <p:cNvPr id="4" name="Slide Number Placeholder 3"/>
          <p:cNvSpPr>
            <a:spLocks noGrp="1"/>
          </p:cNvSpPr>
          <p:nvPr>
            <p:ph type="sldNum" sz="quarter" idx="10"/>
          </p:nvPr>
        </p:nvSpPr>
        <p:spPr/>
        <p:txBody>
          <a:bodyPr/>
          <a:lstStyle/>
          <a:p>
            <a:pPr>
              <a:defRPr/>
            </a:pPr>
            <a:fld id="{6FA21DDC-EA38-4C1E-9CF8-9A1EF67C368A}" type="slidenum">
              <a:rPr lang="en-US" smtClean="0"/>
              <a:pPr>
                <a:defRPr/>
              </a:pPr>
              <a:t>84</a:t>
            </a:fld>
            <a:endParaRPr lang="en-US"/>
          </a:p>
        </p:txBody>
      </p:sp>
    </p:spTree>
    <p:extLst>
      <p:ext uri="{BB962C8B-B14F-4D97-AF65-F5344CB8AC3E}">
        <p14:creationId xmlns:p14="http://schemas.microsoft.com/office/powerpoint/2010/main" val="21057489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dirty="0"/>
          </a:p>
        </p:txBody>
      </p:sp>
      <p:sp>
        <p:nvSpPr>
          <p:cNvPr id="4" name="Espace réservé du numéro de diapositive 3"/>
          <p:cNvSpPr>
            <a:spLocks noGrp="1"/>
          </p:cNvSpPr>
          <p:nvPr>
            <p:ph type="sldNum" sz="quarter" idx="10"/>
          </p:nvPr>
        </p:nvSpPr>
        <p:spPr/>
        <p:txBody>
          <a:bodyPr/>
          <a:lstStyle/>
          <a:p>
            <a:fld id="{0A33CDE3-BD89-4A81-AB1F-25AC205717ED}" type="slidenum">
              <a:rPr lang="fr-FR" smtClean="0"/>
              <a:pPr/>
              <a:t>86</a:t>
            </a:fld>
            <a:endParaRPr lang="fr-FR"/>
          </a:p>
        </p:txBody>
      </p:sp>
    </p:spTree>
    <p:extLst>
      <p:ext uri="{BB962C8B-B14F-4D97-AF65-F5344CB8AC3E}">
        <p14:creationId xmlns:p14="http://schemas.microsoft.com/office/powerpoint/2010/main" val="12984320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D38658-4CB0-5440-9223-9243869E3072}" type="slidenum">
              <a:rPr lang="fr-FR"/>
              <a:pPr/>
              <a:t>89</a:t>
            </a:fld>
            <a:endParaRPr lang="fr-FR"/>
          </a:p>
        </p:txBody>
      </p:sp>
      <p:sp>
        <p:nvSpPr>
          <p:cNvPr id="195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5587" name="Rectangle 3"/>
          <p:cNvSpPr>
            <a:spLocks noGrp="1" noChangeArrowheads="1"/>
          </p:cNvSpPr>
          <p:nvPr>
            <p:ph type="body" idx="1"/>
          </p:nvPr>
        </p:nvSpPr>
        <p:spPr/>
        <p:txBody>
          <a:bodyPr/>
          <a:lstStyle/>
          <a:p>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2360417E-C73C-634D-B726-E92A392B00BB}" type="slidenum">
              <a:rPr lang="fr-FR"/>
              <a:pPr/>
              <a:t>13</a:t>
            </a:fld>
            <a:endParaRPr lang="fr-FR"/>
          </a:p>
        </p:txBody>
      </p:sp>
      <p:sp>
        <p:nvSpPr>
          <p:cNvPr id="3192834" name="Espace réservé de l'image des diapositives 1"/>
          <p:cNvSpPr>
            <a:spLocks noGrp="1" noRot="1" noChangeAspect="1" noTextEdit="1"/>
          </p:cNvSpPr>
          <p:nvPr>
            <p:ph type="sldImg"/>
          </p:nvPr>
        </p:nvSpPr>
        <p:spPr>
          <a:xfrm>
            <a:off x="687388" y="685800"/>
            <a:ext cx="5486400" cy="3430588"/>
          </a:xfrm>
          <a:ln/>
          <a:extLst>
            <a:ext uri="{FAA26D3D-D897-4be2-8F04-BA451C77F1D7}">
              <ma14:placeholderFlag xmlns:ma14="http://schemas.microsoft.com/office/mac/drawingml/2011/main" val="1"/>
            </a:ext>
          </a:extLst>
        </p:spPr>
      </p:sp>
      <p:sp>
        <p:nvSpPr>
          <p:cNvPr id="3192835" name="Espace réservé des commentaires 2"/>
          <p:cNvSpPr>
            <a:spLocks noGrp="1"/>
          </p:cNvSpPr>
          <p:nvPr>
            <p:ph type="body" idx="1"/>
          </p:nvPr>
        </p:nvSpPr>
        <p:spPr>
          <a:xfrm>
            <a:off x="683595" y="4345645"/>
            <a:ext cx="5490810" cy="4112878"/>
          </a:xfrm>
          <a:noFill/>
        </p:spPr>
        <p:txBody>
          <a:bodyPr lIns="91431" tIns="45715" rIns="91431" bIns="45715"/>
          <a:lstStyle/>
          <a:p>
            <a:r>
              <a:rPr lang="fr-FR" sz="1000" dirty="0" smtClean="0">
                <a:solidFill>
                  <a:schemeClr val="tx2"/>
                </a:solidFill>
              </a:rPr>
              <a:t>Photo 1: </a:t>
            </a:r>
            <a:r>
              <a:rPr lang="fr-FR" sz="1000" dirty="0">
                <a:solidFill>
                  <a:schemeClr val="tx2"/>
                </a:solidFill>
              </a:rPr>
              <a:t>Groupe de chimpanzés  </a:t>
            </a:r>
            <a:r>
              <a:rPr lang="fr-FR" sz="1000" i="1" dirty="0">
                <a:solidFill>
                  <a:schemeClr val="tx2"/>
                </a:solidFill>
              </a:rPr>
              <a:t>Pan troglodytes troglodytes.</a:t>
            </a:r>
          </a:p>
          <a:p>
            <a:r>
              <a:rPr lang="fr-FR" sz="1000" dirty="0">
                <a:solidFill>
                  <a:schemeClr val="tx2"/>
                </a:solidFill>
              </a:rPr>
              <a:t>Photo </a:t>
            </a:r>
            <a:r>
              <a:rPr lang="fr-FR" sz="1000" dirty="0" smtClean="0">
                <a:solidFill>
                  <a:schemeClr val="tx2"/>
                </a:solidFill>
              </a:rPr>
              <a:t>E: </a:t>
            </a:r>
            <a:r>
              <a:rPr lang="fr-FR" sz="1000" dirty="0">
                <a:solidFill>
                  <a:schemeClr val="tx2"/>
                </a:solidFill>
              </a:rPr>
              <a:t>Singe mangabey.</a:t>
            </a:r>
          </a:p>
        </p:txBody>
      </p:sp>
      <p:sp>
        <p:nvSpPr>
          <p:cNvPr id="3192836" name="Espace réservé du numéro de diapositive 3"/>
          <p:cNvSpPr txBox="1">
            <a:spLocks noGrp="1"/>
          </p:cNvSpPr>
          <p:nvPr/>
        </p:nvSpPr>
        <p:spPr bwMode="auto">
          <a:xfrm>
            <a:off x="3885466" y="8684881"/>
            <a:ext cx="2971433" cy="4569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1" tIns="45715" rIns="91431" bIns="45715"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fld id="{233AAB7E-07F0-8C43-920A-26D581F54DDA}" type="slidenum">
              <a:rPr lang="fr-FR"/>
              <a:pPr algn="r"/>
              <a:t>13</a:t>
            </a:fld>
            <a:endParaRPr 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17B192-24CD-9F4C-A5ED-202F7394EA60}" type="slidenum">
              <a:rPr lang="fr-FR"/>
              <a:pPr/>
              <a:t>90</a:t>
            </a:fld>
            <a:endParaRPr lang="fr-FR"/>
          </a:p>
        </p:txBody>
      </p:sp>
      <p:sp>
        <p:nvSpPr>
          <p:cNvPr id="2037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3779" name="Rectangle 3"/>
          <p:cNvSpPr>
            <a:spLocks noGrp="1" noChangeArrowheads="1"/>
          </p:cNvSpPr>
          <p:nvPr>
            <p:ph type="body" idx="1"/>
          </p:nvPr>
        </p:nvSpPr>
        <p:spPr/>
        <p:txBody>
          <a:bodyPr/>
          <a:lstStyle/>
          <a:p>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Début du siècle</a:t>
            </a:r>
            <a:r>
              <a:rPr lang="fr-FR" baseline="0" dirty="0" smtClean="0"/>
              <a:t> : Cameroun puis Zaïre (cf. article du Monde).</a:t>
            </a:r>
          </a:p>
          <a:p>
            <a:r>
              <a:rPr lang="fr-FR" baseline="0" dirty="0" smtClean="0"/>
              <a:t>1966 : Haïti via les migrants Haïtiens travaillant au Zaïre</a:t>
            </a:r>
          </a:p>
          <a:p>
            <a:r>
              <a:rPr lang="fr-FR" baseline="0" dirty="0" smtClean="0"/>
              <a:t>1969 : USA</a:t>
            </a:r>
          </a:p>
          <a:p>
            <a:endParaRPr lang="fr-FR" dirty="0"/>
          </a:p>
        </p:txBody>
      </p:sp>
      <p:sp>
        <p:nvSpPr>
          <p:cNvPr id="4" name="Espace réservé du numéro de diapositive 3"/>
          <p:cNvSpPr>
            <a:spLocks noGrp="1"/>
          </p:cNvSpPr>
          <p:nvPr>
            <p:ph type="sldNum" sz="quarter" idx="10"/>
          </p:nvPr>
        </p:nvSpPr>
        <p:spPr/>
        <p:txBody>
          <a:bodyPr/>
          <a:lstStyle/>
          <a:p>
            <a:fld id="{CA6D41CB-7936-3C4F-B6A6-9B37E266577C}" type="slidenum">
              <a:rPr lang="fr-FR" smtClean="0"/>
              <a:t>17</a:t>
            </a:fld>
            <a:endParaRPr lang="fr-FR"/>
          </a:p>
        </p:txBody>
      </p:sp>
    </p:spTree>
    <p:extLst>
      <p:ext uri="{BB962C8B-B14F-4D97-AF65-F5344CB8AC3E}">
        <p14:creationId xmlns:p14="http://schemas.microsoft.com/office/powerpoint/2010/main" val="790013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490E81D-35D1-5745-B993-BCDFBF63B3C9}" type="slidenum">
              <a:rPr lang="fr-FR"/>
              <a:pPr>
                <a:defRPr/>
              </a:pPr>
              <a:t>33</a:t>
            </a:fld>
            <a:endParaRPr lang="fr-FR"/>
          </a:p>
        </p:txBody>
      </p:sp>
      <p:sp>
        <p:nvSpPr>
          <p:cNvPr id="547842" name="Rectangle 2"/>
          <p:cNvSpPr>
            <a:spLocks noGrp="1" noRot="1" noChangeAspect="1" noChangeArrowheads="1" noTextEdit="1"/>
          </p:cNvSpPr>
          <p:nvPr>
            <p:ph type="sldImg"/>
          </p:nvPr>
        </p:nvSpPr>
        <p:spPr>
          <a:xfrm>
            <a:off x="688975" y="685800"/>
            <a:ext cx="5486400" cy="3429000"/>
          </a:xfrm>
          <a:ln/>
          <a:extLst>
            <a:ext uri="{FAA26D3D-D897-4be2-8F04-BA451C77F1D7}">
              <ma14:placeholderFlag xmlns:ma14="http://schemas.microsoft.com/office/mac/drawingml/2011/main" val="1"/>
            </a:ext>
          </a:extLst>
        </p:spPr>
      </p:sp>
      <p:sp>
        <p:nvSpPr>
          <p:cNvPr id="547843" name="Rectangle 3"/>
          <p:cNvSpPr>
            <a:spLocks noGrp="1" noChangeArrowheads="1"/>
          </p:cNvSpPr>
          <p:nvPr>
            <p:ph type="body" idx="1"/>
          </p:nvPr>
        </p:nvSpPr>
        <p:spPr>
          <a:xfrm>
            <a:off x="684213" y="4343400"/>
            <a:ext cx="5489575" cy="4114800"/>
          </a:xfrm>
        </p:spPr>
        <p:txBody>
          <a:bodyPr/>
          <a:lstStyle/>
          <a:p>
            <a:pPr eaLnBrk="1" hangingPunct="1">
              <a:defRPr/>
            </a:pPr>
            <a:endParaRPr lang="fr-FR" dirty="0" smtClean="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9163">
              <a:defRPr sz="1200" b="1">
                <a:solidFill>
                  <a:schemeClr val="tx1"/>
                </a:solidFill>
                <a:latin typeface="Arial" charset="0"/>
                <a:ea typeface="ＭＳ Ｐゴシック" charset="0"/>
                <a:cs typeface="ＭＳ Ｐゴシック" charset="0"/>
              </a:defRPr>
            </a:lvl1pPr>
            <a:lvl2pPr marL="742950" indent="-285750" defTabSz="919163">
              <a:defRPr sz="1200" b="1">
                <a:solidFill>
                  <a:schemeClr val="tx1"/>
                </a:solidFill>
                <a:latin typeface="Arial" charset="0"/>
                <a:ea typeface="ＭＳ Ｐゴシック" charset="0"/>
              </a:defRPr>
            </a:lvl2pPr>
            <a:lvl3pPr marL="1143000" indent="-228600" defTabSz="919163">
              <a:defRPr sz="1200" b="1">
                <a:solidFill>
                  <a:schemeClr val="tx1"/>
                </a:solidFill>
                <a:latin typeface="Arial" charset="0"/>
                <a:ea typeface="ＭＳ Ｐゴシック" charset="0"/>
              </a:defRPr>
            </a:lvl3pPr>
            <a:lvl4pPr marL="1600200" indent="-228600" defTabSz="919163">
              <a:defRPr sz="1200" b="1">
                <a:solidFill>
                  <a:schemeClr val="tx1"/>
                </a:solidFill>
                <a:latin typeface="Arial" charset="0"/>
                <a:ea typeface="ＭＳ Ｐゴシック" charset="0"/>
              </a:defRPr>
            </a:lvl4pPr>
            <a:lvl5pPr marL="2057400" indent="-228600" defTabSz="919163">
              <a:defRPr sz="1200" b="1">
                <a:solidFill>
                  <a:schemeClr val="tx1"/>
                </a:solidFill>
                <a:latin typeface="Arial" charset="0"/>
                <a:ea typeface="ＭＳ Ｐゴシック" charset="0"/>
              </a:defRPr>
            </a:lvl5pPr>
            <a:lvl6pPr marL="2514600" indent="-228600" defTabSz="919163" fontAlgn="base">
              <a:spcBef>
                <a:spcPct val="0"/>
              </a:spcBef>
              <a:spcAft>
                <a:spcPct val="0"/>
              </a:spcAft>
              <a:defRPr sz="1200" b="1">
                <a:solidFill>
                  <a:schemeClr val="tx1"/>
                </a:solidFill>
                <a:latin typeface="Arial" charset="0"/>
                <a:ea typeface="ＭＳ Ｐゴシック" charset="0"/>
              </a:defRPr>
            </a:lvl6pPr>
            <a:lvl7pPr marL="2971800" indent="-228600" defTabSz="919163" fontAlgn="base">
              <a:spcBef>
                <a:spcPct val="0"/>
              </a:spcBef>
              <a:spcAft>
                <a:spcPct val="0"/>
              </a:spcAft>
              <a:defRPr sz="1200" b="1">
                <a:solidFill>
                  <a:schemeClr val="tx1"/>
                </a:solidFill>
                <a:latin typeface="Arial" charset="0"/>
                <a:ea typeface="ＭＳ Ｐゴシック" charset="0"/>
              </a:defRPr>
            </a:lvl7pPr>
            <a:lvl8pPr marL="3429000" indent="-228600" defTabSz="919163" fontAlgn="base">
              <a:spcBef>
                <a:spcPct val="0"/>
              </a:spcBef>
              <a:spcAft>
                <a:spcPct val="0"/>
              </a:spcAft>
              <a:defRPr sz="1200" b="1">
                <a:solidFill>
                  <a:schemeClr val="tx1"/>
                </a:solidFill>
                <a:latin typeface="Arial" charset="0"/>
                <a:ea typeface="ＭＳ Ｐゴシック" charset="0"/>
              </a:defRPr>
            </a:lvl8pPr>
            <a:lvl9pPr marL="3886200" indent="-228600" defTabSz="919163" fontAlgn="base">
              <a:spcBef>
                <a:spcPct val="0"/>
              </a:spcBef>
              <a:spcAft>
                <a:spcPct val="0"/>
              </a:spcAft>
              <a:defRPr sz="1200" b="1">
                <a:solidFill>
                  <a:schemeClr val="tx1"/>
                </a:solidFill>
                <a:latin typeface="Arial" charset="0"/>
                <a:ea typeface="ＭＳ Ｐゴシック" charset="0"/>
              </a:defRPr>
            </a:lvl9pPr>
          </a:lstStyle>
          <a:p>
            <a:fld id="{AB9F179B-CE8F-8C45-99FC-00CA77029237}" type="slidenum">
              <a:rPr lang="fr-FR" b="0"/>
              <a:pPr/>
              <a:t>41</a:t>
            </a:fld>
            <a:endParaRPr lang="fr-FR" b="0"/>
          </a:p>
        </p:txBody>
      </p:sp>
      <p:sp>
        <p:nvSpPr>
          <p:cNvPr id="92162" name="Rectangle 2"/>
          <p:cNvSpPr>
            <a:spLocks noGrp="1" noRot="1" noChangeAspect="1" noChangeArrowheads="1" noTextEdit="1"/>
          </p:cNvSpPr>
          <p:nvPr>
            <p:ph type="sldImg"/>
          </p:nvPr>
        </p:nvSpPr>
        <p:spPr>
          <a:ln/>
        </p:spPr>
      </p:sp>
      <p:sp>
        <p:nvSpPr>
          <p:cNvPr id="324505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7"/>
          <p:cNvSpPr>
            <a:spLocks noGrp="1" noChangeArrowheads="1"/>
          </p:cNvSpPr>
          <p:nvPr>
            <p:ph type="sldNum" sz="quarter" idx="5"/>
          </p:nvPr>
        </p:nvSpPr>
        <p:spPr/>
        <p:txBody>
          <a:bodyPr/>
          <a:lstStyle/>
          <a:p>
            <a:pPr>
              <a:defRPr/>
            </a:pPr>
            <a:fld id="{68198720-E6A2-C24C-AD5A-5ECBAAADBCFE}" type="slidenum">
              <a:rPr lang="fr-FR"/>
              <a:pPr>
                <a:defRPr/>
              </a:pPr>
              <a:t>42</a:t>
            </a:fld>
            <a:endParaRPr lang="fr-FR"/>
          </a:p>
        </p:txBody>
      </p:sp>
      <p:sp>
        <p:nvSpPr>
          <p:cNvPr id="549890" name="Espace réservé de l'image des diapositives 1"/>
          <p:cNvSpPr>
            <a:spLocks noGrp="1" noRot="1" noChangeAspect="1" noTextEdit="1"/>
          </p:cNvSpPr>
          <p:nvPr>
            <p:ph type="sldImg"/>
          </p:nvPr>
        </p:nvSpPr>
        <p:spPr>
          <a:xfrm>
            <a:off x="688975" y="685800"/>
            <a:ext cx="5486400" cy="3430588"/>
          </a:xfrm>
          <a:ln/>
          <a:extLst>
            <a:ext uri="{FAA26D3D-D897-4be2-8F04-BA451C77F1D7}">
              <ma14:placeholderFlag xmlns:ma14="http://schemas.microsoft.com/office/mac/drawingml/2011/main" val="1"/>
            </a:ext>
          </a:extLst>
        </p:spPr>
      </p:sp>
      <p:sp>
        <p:nvSpPr>
          <p:cNvPr id="549891" name="Espace réservé des commentaires 2"/>
          <p:cNvSpPr>
            <a:spLocks noGrp="1"/>
          </p:cNvSpPr>
          <p:nvPr>
            <p:ph type="body" idx="1"/>
          </p:nvPr>
        </p:nvSpPr>
        <p:spPr>
          <a:xfrm>
            <a:off x="684213" y="4344988"/>
            <a:ext cx="5489575" cy="4113212"/>
          </a:xfrm>
        </p:spPr>
        <p:txBody>
          <a:bodyPr lIns="91431" tIns="45715" rIns="91431" bIns="45715"/>
          <a:lstStyle/>
          <a:p>
            <a:pPr eaLnBrk="1" hangingPunct="1">
              <a:defRPr/>
            </a:pPr>
            <a:endParaRPr lang="fr-FR" smtClean="0">
              <a:cs typeface="+mn-cs"/>
            </a:endParaRPr>
          </a:p>
        </p:txBody>
      </p:sp>
      <p:sp>
        <p:nvSpPr>
          <p:cNvPr id="27652" name="Espace réservé du numéro de diapositive 3"/>
          <p:cNvSpPr txBox="1">
            <a:spLocks noGrp="1"/>
          </p:cNvSpPr>
          <p:nvPr/>
        </p:nvSpPr>
        <p:spPr bwMode="auto">
          <a:xfrm>
            <a:off x="3886200" y="8685213"/>
            <a:ext cx="29702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1" tIns="45715" rIns="91431" bIns="45715" anchor="b"/>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eaLnBrk="1" hangingPunct="1"/>
            <a:fld id="{0149A4EC-A46B-8349-86B4-640E7FDE2FF8}" type="slidenum">
              <a:rPr lang="fr-FR" sz="1200">
                <a:latin typeface="Arial" charset="0"/>
              </a:rPr>
              <a:pPr algn="r" eaLnBrk="1" hangingPunct="1"/>
              <a:t>42</a:t>
            </a:fld>
            <a:endParaRPr lang="fr-FR" sz="120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fr-FR"/>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b="1" dirty="0" err="1" smtClean="0">
                <a:latin typeface="Arial" charset="0"/>
                <a:cs typeface="msgothic" charset="0"/>
              </a:rPr>
              <a:t>Remontée</a:t>
            </a:r>
            <a:r>
              <a:rPr lang="en-GB" b="1" dirty="0" smtClean="0">
                <a:latin typeface="Arial" charset="0"/>
                <a:cs typeface="msgothic" charset="0"/>
              </a:rPr>
              <a:t> de </a:t>
            </a:r>
            <a:r>
              <a:rPr lang="en-GB" b="1" dirty="0" err="1" smtClean="0">
                <a:latin typeface="Arial" charset="0"/>
                <a:cs typeface="msgothic" charset="0"/>
              </a:rPr>
              <a:t>l’espérance</a:t>
            </a:r>
            <a:r>
              <a:rPr lang="en-GB" b="1" dirty="0" smtClean="0">
                <a:latin typeface="Arial" charset="0"/>
                <a:cs typeface="msgothic" charset="0"/>
              </a:rPr>
              <a:t> de vie </a:t>
            </a:r>
            <a:r>
              <a:rPr lang="en-GB" b="1" dirty="0" err="1" smtClean="0">
                <a:latin typeface="Arial" charset="0"/>
                <a:cs typeface="msgothic" charset="0"/>
              </a:rPr>
              <a:t>depuis</a:t>
            </a:r>
            <a:r>
              <a:rPr lang="en-GB" b="1" dirty="0" smtClean="0">
                <a:latin typeface="Arial" charset="0"/>
                <a:cs typeface="msgothic" charset="0"/>
              </a:rPr>
              <a:t> </a:t>
            </a:r>
            <a:r>
              <a:rPr lang="en-GB" b="1" dirty="0" err="1" smtClean="0">
                <a:latin typeface="Arial" charset="0"/>
                <a:cs typeface="msgothic" charset="0"/>
              </a:rPr>
              <a:t>l’introduction</a:t>
            </a:r>
            <a:r>
              <a:rPr lang="en-GB" b="1" dirty="0" smtClean="0">
                <a:latin typeface="Arial" charset="0"/>
                <a:cs typeface="msgothic" charset="0"/>
              </a:rPr>
              <a:t> des ARV</a:t>
            </a:r>
            <a:r>
              <a:rPr lang="en-GB" b="1" baseline="0" dirty="0" smtClean="0">
                <a:latin typeface="Arial" charset="0"/>
                <a:cs typeface="msgothic" charset="0"/>
              </a:rPr>
              <a:t> au </a:t>
            </a:r>
            <a:r>
              <a:rPr lang="en-GB" b="1" baseline="0" dirty="0" err="1" smtClean="0">
                <a:latin typeface="Arial" charset="0"/>
                <a:cs typeface="msgothic" charset="0"/>
              </a:rPr>
              <a:t>Kwazulu</a:t>
            </a:r>
            <a:r>
              <a:rPr lang="en-GB" b="1" baseline="0" dirty="0" smtClean="0">
                <a:latin typeface="Arial" charset="0"/>
                <a:cs typeface="msgothic" charset="0"/>
              </a:rPr>
              <a:t> Natal</a:t>
            </a:r>
          </a:p>
          <a:p>
            <a:pPr eaLnBrk="1">
              <a:lnSpc>
                <a:spcPct val="93000"/>
              </a:lnSpc>
              <a:spcBef>
                <a:spcPct val="0"/>
              </a:spcBef>
              <a:buSzPct val="45000"/>
              <a:buFont typeface="Wingdings" charset="0"/>
              <a:buNone/>
            </a:pPr>
            <a:r>
              <a:rPr lang="en-GB" dirty="0" smtClean="0">
                <a:latin typeface="Arial" charset="0"/>
                <a:cs typeface="msgothic" charset="0"/>
              </a:rPr>
              <a:t>Adult </a:t>
            </a:r>
            <a:r>
              <a:rPr lang="en-GB" dirty="0">
                <a:latin typeface="Arial" charset="0"/>
                <a:cs typeface="msgothic" charset="0"/>
              </a:rPr>
              <a:t>life expectancy, 2000–2011. Adult life expectancy is the mean age to which a 15-year-old could expect to live if subjected to the full pattern of age-specific mortality rates observed in a population for a given period of time. Annual estimates of adult life expectancy (blue squares) are shown for each year, 2000 to 2011, with 95% CIs. Public-sector provision of ART to adults in this community began in 2004, as indicated by the vertical line</a:t>
            </a:r>
            <a:r>
              <a:rPr lang="en-GB" dirty="0" smtClean="0">
                <a:latin typeface="Arial" charset="0"/>
                <a:cs typeface="msgothic" charset="0"/>
              </a:rPr>
              <a:t>.</a:t>
            </a:r>
          </a:p>
          <a:p>
            <a:pPr eaLnBrk="1">
              <a:lnSpc>
                <a:spcPct val="93000"/>
              </a:lnSpc>
              <a:spcBef>
                <a:spcPct val="0"/>
              </a:spcBef>
              <a:buSzPct val="45000"/>
              <a:buFont typeface="Wingdings" charset="0"/>
              <a:buNone/>
            </a:pPr>
            <a:endParaRPr lang="en-GB" dirty="0">
              <a:latin typeface="Arial" charset="0"/>
              <a:cs typeface="msgothic"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pPr marL="171450" marR="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fr-FR" sz="1200" b="0" baseline="0" noProof="0" dirty="0" smtClean="0"/>
              <a:t>Cluver et al (2011) JAIDS</a:t>
            </a:r>
            <a:endParaRPr lang="fr-FR" noProof="0" dirty="0" smtClean="0"/>
          </a:p>
          <a:p>
            <a:pPr marL="0" indent="0">
              <a:buFont typeface="Arial" pitchFamily="34" charset="0"/>
              <a:buNone/>
            </a:pPr>
            <a:endParaRPr lang="en-GB" b="1" dirty="0" smtClean="0"/>
          </a:p>
          <a:p>
            <a:pPr marL="171450" indent="-171450">
              <a:buFont typeface="Arial" pitchFamily="34" charset="0"/>
              <a:buChar char="•"/>
            </a:pPr>
            <a:r>
              <a:rPr lang="en-GB" b="1" dirty="0" smtClean="0"/>
              <a:t>The</a:t>
            </a:r>
            <a:r>
              <a:rPr lang="en-GB" b="1" baseline="0" dirty="0" smtClean="0"/>
              <a:t> research that we have today shows that AIDS-affected children experience severe risks.</a:t>
            </a:r>
          </a:p>
          <a:p>
            <a:pPr marL="171450" indent="-171450">
              <a:buFont typeface="Arial" pitchFamily="34" charset="0"/>
              <a:buChar char="•"/>
            </a:pPr>
            <a:endParaRPr lang="en-GB" b="1" baseline="0" dirty="0" smtClean="0"/>
          </a:p>
          <a:p>
            <a:pPr marL="171450" indent="-171450">
              <a:buFont typeface="Arial" pitchFamily="34" charset="0"/>
              <a:buChar char="•"/>
            </a:pPr>
            <a:r>
              <a:rPr lang="en-GB" b="1" baseline="0" dirty="0" smtClean="0"/>
              <a:t>In South Africa a girl who has healthy parents, enough to eat and is not abused has a 1 </a:t>
            </a:r>
            <a:r>
              <a:rPr lang="en-GB" b="1" baseline="0" dirty="0" err="1" smtClean="0"/>
              <a:t>percent</a:t>
            </a:r>
            <a:r>
              <a:rPr lang="en-GB" b="1" baseline="0" dirty="0" smtClean="0"/>
              <a:t> chance of having transactional sex.</a:t>
            </a:r>
          </a:p>
          <a:p>
            <a:pPr marL="171450" indent="-171450">
              <a:buFont typeface="Arial" pitchFamily="34" charset="0"/>
              <a:buChar char="•"/>
            </a:pPr>
            <a:endParaRPr lang="en-GB" b="1" baseline="0" dirty="0" smtClean="0"/>
          </a:p>
          <a:p>
            <a:pPr marL="171450" indent="-171450">
              <a:buFont typeface="Arial" pitchFamily="34" charset="0"/>
              <a:buChar char="•"/>
            </a:pPr>
            <a:r>
              <a:rPr lang="en-GB" b="1" baseline="0" dirty="0" smtClean="0"/>
              <a:t>If she has an AIDS-ill parent, is hungry and is abused, she has a 57 </a:t>
            </a:r>
            <a:r>
              <a:rPr lang="en-GB" b="1" baseline="0" dirty="0" err="1" smtClean="0"/>
              <a:t>percent</a:t>
            </a:r>
            <a:r>
              <a:rPr lang="en-GB" b="1" baseline="0" dirty="0" smtClean="0"/>
              <a:t> chance of having transactional sex. </a:t>
            </a:r>
          </a:p>
          <a:p>
            <a:pPr marL="171450" indent="-171450">
              <a:buFont typeface="Arial" pitchFamily="34" charset="0"/>
              <a:buChar char="•"/>
            </a:pPr>
            <a:endParaRPr lang="en-GB" b="1" baseline="0" dirty="0" smtClean="0"/>
          </a:p>
          <a:p>
            <a:pPr marL="171450" indent="-171450">
              <a:buFont typeface="Arial" pitchFamily="34" charset="0"/>
              <a:buChar char="•"/>
            </a:pPr>
            <a:r>
              <a:rPr lang="en-GB" b="1" baseline="0" dirty="0" smtClean="0"/>
              <a:t>If we ignore care and support for these children, they will become the next key population for HIV infection. </a:t>
            </a:r>
            <a:endParaRPr lang="en-GB" b="1" dirty="0"/>
          </a:p>
        </p:txBody>
      </p:sp>
      <p:sp>
        <p:nvSpPr>
          <p:cNvPr id="4" name="Slide Number Placeholder 3"/>
          <p:cNvSpPr>
            <a:spLocks noGrp="1"/>
          </p:cNvSpPr>
          <p:nvPr>
            <p:ph type="sldNum" sz="quarter" idx="10"/>
          </p:nvPr>
        </p:nvSpPr>
        <p:spPr/>
        <p:txBody>
          <a:bodyPr/>
          <a:lstStyle/>
          <a:p>
            <a:fld id="{C9B4ED92-3D5E-4618-9924-22FE54CE03D5}" type="slidenum">
              <a:rPr lang="en-GB" smtClean="0"/>
              <a:t>45</a:t>
            </a:fld>
            <a:endParaRPr lang="en-GB"/>
          </a:p>
        </p:txBody>
      </p:sp>
    </p:spTree>
    <p:extLst>
      <p:ext uri="{BB962C8B-B14F-4D97-AF65-F5344CB8AC3E}">
        <p14:creationId xmlns:p14="http://schemas.microsoft.com/office/powerpoint/2010/main" val="953161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5588000"/>
            <a:ext cx="9144000" cy="12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2540"/>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095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5326381"/>
            <a:ext cx="8833104" cy="257969"/>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ous-titre 8"/>
          <p:cNvSpPr>
            <a:spLocks noGrp="1"/>
          </p:cNvSpPr>
          <p:nvPr>
            <p:ph type="subTitle" idx="1"/>
          </p:nvPr>
        </p:nvSpPr>
        <p:spPr>
          <a:xfrm>
            <a:off x="1371600" y="2349500"/>
            <a:ext cx="6400800" cy="14605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Cliquez pour modifier le style des sous-titres du masque</a:t>
            </a:r>
            <a:endParaRPr kumimoji="0" lang="en-US"/>
          </a:p>
        </p:txBody>
      </p:sp>
      <p:sp>
        <p:nvSpPr>
          <p:cNvPr id="17" name="Espace réservé du pied de page 16"/>
          <p:cNvSpPr>
            <a:spLocks noGrp="1"/>
          </p:cNvSpPr>
          <p:nvPr>
            <p:ph type="ftr" sz="quarter" idx="11"/>
          </p:nvPr>
        </p:nvSpPr>
        <p:spPr>
          <a:xfrm>
            <a:off x="304800" y="5342373"/>
            <a:ext cx="3581400" cy="304800"/>
          </a:xfrm>
          <a:prstGeom prst="rect">
            <a:avLst/>
          </a:prstGeom>
        </p:spPr>
        <p:txBody>
          <a:bodyPr/>
          <a:lstStyle>
            <a:lvl1pPr>
              <a:defRPr sz="1000">
                <a:latin typeface="Calibri"/>
                <a:cs typeface="Calibri"/>
              </a:defRPr>
            </a:lvl1pPr>
          </a:lstStyle>
          <a:p>
            <a:r>
              <a:rPr lang="fr-FR" dirty="0" smtClean="0"/>
              <a:t>Epidémiologie et prévention du VIH dans les PED</a:t>
            </a:r>
            <a:endParaRPr lang="fr-FR" dirty="0"/>
          </a:p>
        </p:txBody>
      </p:sp>
      <p:sp>
        <p:nvSpPr>
          <p:cNvPr id="7" name="Connecteur droit 6"/>
          <p:cNvSpPr>
            <a:spLocks noChangeShapeType="1"/>
          </p:cNvSpPr>
          <p:nvPr/>
        </p:nvSpPr>
        <p:spPr bwMode="auto">
          <a:xfrm>
            <a:off x="155448" y="20167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27000"/>
            <a:ext cx="8833104" cy="545592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Ellipse 12"/>
          <p:cNvSpPr/>
          <p:nvPr/>
        </p:nvSpPr>
        <p:spPr>
          <a:xfrm>
            <a:off x="4267200" y="1762760"/>
            <a:ext cx="609600" cy="508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Ellipse 13"/>
          <p:cNvSpPr/>
          <p:nvPr/>
        </p:nvSpPr>
        <p:spPr>
          <a:xfrm>
            <a:off x="4361688" y="1841500"/>
            <a:ext cx="420624" cy="35052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Espace réservé du numéro de diapositive 28"/>
          <p:cNvSpPr>
            <a:spLocks noGrp="1"/>
          </p:cNvSpPr>
          <p:nvPr>
            <p:ph type="sldNum" sz="quarter" idx="12"/>
          </p:nvPr>
        </p:nvSpPr>
        <p:spPr>
          <a:xfrm>
            <a:off x="4343400" y="1832875"/>
            <a:ext cx="457200" cy="367771"/>
          </a:xfrm>
        </p:spPr>
        <p:txBody>
          <a:bodyPr/>
          <a:lstStyle>
            <a:lvl1pPr>
              <a:defRPr>
                <a:solidFill>
                  <a:schemeClr val="accent3">
                    <a:shade val="75000"/>
                  </a:schemeClr>
                </a:solidFill>
              </a:defRPr>
            </a:lvl1pPr>
          </a:lstStyle>
          <a:p>
            <a:fld id="{7F5CE407-6216-4202-80E4-A30DC2F709B2}" type="slidenum">
              <a:rPr lang="en-US" smtClean="0"/>
              <a:t>‹#›</a:t>
            </a:fld>
            <a:endParaRPr lang="en-US"/>
          </a:p>
        </p:txBody>
      </p:sp>
      <p:sp>
        <p:nvSpPr>
          <p:cNvPr id="8" name="Titre 7"/>
          <p:cNvSpPr>
            <a:spLocks noGrp="1"/>
          </p:cNvSpPr>
          <p:nvPr>
            <p:ph type="ctrTitle"/>
          </p:nvPr>
        </p:nvSpPr>
        <p:spPr>
          <a:xfrm>
            <a:off x="685800" y="317500"/>
            <a:ext cx="7772400" cy="1460500"/>
          </a:xfrm>
        </p:spPr>
        <p:txBody>
          <a:bodyPr anchor="b"/>
          <a:lstStyle>
            <a:lvl1pPr>
              <a:defRPr sz="4200">
                <a:solidFill>
                  <a:schemeClr val="accent1"/>
                </a:solidFill>
              </a:defRPr>
            </a:lvl1pPr>
          </a:lstStyle>
          <a:p>
            <a:r>
              <a:rPr kumimoji="0" lang="fr-FR" smtClean="0"/>
              <a:t>Cliquez et modifiez le titre</a:t>
            </a:r>
            <a:endParaRPr kumimoji="0" lang="en-US"/>
          </a:p>
        </p:txBody>
      </p:sp>
      <p:sp>
        <p:nvSpPr>
          <p:cNvPr id="2" name="ZoneTexte 1"/>
          <p:cNvSpPr txBox="1"/>
          <p:nvPr userDrawn="1"/>
        </p:nvSpPr>
        <p:spPr>
          <a:xfrm>
            <a:off x="8547361" y="5342373"/>
            <a:ext cx="432047" cy="246221"/>
          </a:xfrm>
          <a:prstGeom prst="rect">
            <a:avLst/>
          </a:prstGeom>
          <a:noFill/>
        </p:spPr>
        <p:txBody>
          <a:bodyPr wrap="square" rtlCol="0">
            <a:spAutoFit/>
          </a:bodyPr>
          <a:lstStyle/>
          <a:p>
            <a:fld id="{3BA8E095-9A28-DC4D-BAF9-607F4CF4D75E}" type="slidenum">
              <a:rPr lang="fr-FR" sz="1000" smtClean="0">
                <a:solidFill>
                  <a:schemeClr val="bg1"/>
                </a:solidFill>
              </a:rPr>
              <a:t>‹#›</a:t>
            </a:fld>
            <a:endParaRPr lang="fr-FR" sz="1000" dirty="0">
              <a:solidFill>
                <a:schemeClr val="bg1"/>
              </a:solidFill>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et modifiez le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a:xfrm>
            <a:off x="5791200" y="5337487"/>
            <a:ext cx="3044952" cy="304800"/>
          </a:xfrm>
          <a:prstGeom prst="rect">
            <a:avLst/>
          </a:prstGeom>
        </p:spPr>
        <p:txBody>
          <a:bodyPr/>
          <a:lstStyle/>
          <a:p>
            <a:fld id="{FFA924C5-A3E7-1F4C-8E48-2FD1D5258B6D}" type="datetimeFigureOut">
              <a:rPr lang="fr-FR" smtClean="0"/>
              <a:t>28/04/2017</a:t>
            </a:fld>
            <a:endParaRPr lang="fr-FR"/>
          </a:p>
        </p:txBody>
      </p:sp>
      <p:sp>
        <p:nvSpPr>
          <p:cNvPr id="5" name="Espace réservé du pied de page 4"/>
          <p:cNvSpPr>
            <a:spLocks noGrp="1"/>
          </p:cNvSpPr>
          <p:nvPr>
            <p:ph type="ftr" sz="quarter" idx="11"/>
          </p:nvPr>
        </p:nvSpPr>
        <p:spPr>
          <a:xfrm>
            <a:off x="304800" y="5342373"/>
            <a:ext cx="3581400" cy="304800"/>
          </a:xfrm>
          <a:prstGeom prst="rect">
            <a:avLst/>
          </a:prstGeom>
        </p:spPr>
        <p:txBody>
          <a:bodyPr/>
          <a:lstStyle/>
          <a:p>
            <a:endParaRPr lang="fr-FR"/>
          </a:p>
        </p:txBody>
      </p:sp>
      <p:sp>
        <p:nvSpPr>
          <p:cNvPr id="6" name="Espace réservé du numéro de diapositive 5"/>
          <p:cNvSpPr>
            <a:spLocks noGrp="1"/>
          </p:cNvSpPr>
          <p:nvPr>
            <p:ph type="sldNum" sz="quarter" idx="12"/>
          </p:nvPr>
        </p:nvSpPr>
        <p:spPr/>
        <p:txBody>
          <a:bodyPr/>
          <a:lstStyle/>
          <a:p>
            <a:fld id="{C2E1E66F-6B08-4944-BF3D-1543FE9F81F7}" type="slidenum">
              <a:rPr lang="fr-FR" smtClean="0"/>
              <a:t>‹#›</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5588000"/>
            <a:ext cx="9144000" cy="12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2954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5326381"/>
            <a:ext cx="8833104" cy="257969"/>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29540"/>
            <a:ext cx="8833104" cy="545592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Connecteur droit 12"/>
          <p:cNvSpPr>
            <a:spLocks noChangeShapeType="1"/>
          </p:cNvSpPr>
          <p:nvPr/>
        </p:nvSpPr>
        <p:spPr bwMode="auto">
          <a:xfrm rot="5400000">
            <a:off x="4542282" y="2731770"/>
            <a:ext cx="520446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Ellipse 13"/>
          <p:cNvSpPr/>
          <p:nvPr/>
        </p:nvSpPr>
        <p:spPr>
          <a:xfrm>
            <a:off x="6839712" y="2438136"/>
            <a:ext cx="609600" cy="508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Ellipse 14"/>
          <p:cNvSpPr/>
          <p:nvPr/>
        </p:nvSpPr>
        <p:spPr>
          <a:xfrm>
            <a:off x="6934200" y="2516876"/>
            <a:ext cx="420624" cy="35052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Espace réservé du numéro de diapositive 5"/>
          <p:cNvSpPr>
            <a:spLocks noGrp="1"/>
          </p:cNvSpPr>
          <p:nvPr>
            <p:ph type="sldNum" sz="quarter" idx="12"/>
          </p:nvPr>
        </p:nvSpPr>
        <p:spPr>
          <a:xfrm>
            <a:off x="6915912" y="2508251"/>
            <a:ext cx="457200" cy="367771"/>
          </a:xfrm>
        </p:spPr>
        <p:txBody>
          <a:bodyPr/>
          <a:lstStyle/>
          <a:p>
            <a:fld id="{C2E1E66F-6B08-4944-BF3D-1543FE9F81F7}" type="slidenum">
              <a:rPr lang="fr-FR" smtClean="0"/>
              <a:t>‹#›</a:t>
            </a:fld>
            <a:endParaRPr lang="fr-FR"/>
          </a:p>
        </p:txBody>
      </p:sp>
      <p:sp>
        <p:nvSpPr>
          <p:cNvPr id="3" name="Espace réservé du texte vertical 2"/>
          <p:cNvSpPr>
            <a:spLocks noGrp="1"/>
          </p:cNvSpPr>
          <p:nvPr>
            <p:ph type="body" orient="vert" idx="1"/>
          </p:nvPr>
        </p:nvSpPr>
        <p:spPr>
          <a:xfrm>
            <a:off x="304800" y="254000"/>
            <a:ext cx="6553200" cy="4851138"/>
          </a:xfrm>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a:xfrm>
            <a:off x="5791200" y="5337487"/>
            <a:ext cx="3044952" cy="304800"/>
          </a:xfrm>
          <a:prstGeom prst="rect">
            <a:avLst/>
          </a:prstGeom>
        </p:spPr>
        <p:txBody>
          <a:bodyPr/>
          <a:lstStyle/>
          <a:p>
            <a:fld id="{FFA924C5-A3E7-1F4C-8E48-2FD1D5258B6D}" type="datetimeFigureOut">
              <a:rPr lang="fr-FR" smtClean="0"/>
              <a:t>28/04/2017</a:t>
            </a:fld>
            <a:endParaRPr lang="fr-FR"/>
          </a:p>
        </p:txBody>
      </p:sp>
      <p:sp>
        <p:nvSpPr>
          <p:cNvPr id="5" name="Espace réservé du pied de page 4"/>
          <p:cNvSpPr>
            <a:spLocks noGrp="1"/>
          </p:cNvSpPr>
          <p:nvPr>
            <p:ph type="ftr" sz="quarter" idx="11"/>
          </p:nvPr>
        </p:nvSpPr>
        <p:spPr>
          <a:xfrm>
            <a:off x="304800" y="5342373"/>
            <a:ext cx="3581400" cy="304800"/>
          </a:xfrm>
          <a:prstGeom prst="rect">
            <a:avLst/>
          </a:prstGeom>
        </p:spPr>
        <p:txBody>
          <a:bodyPr/>
          <a:lstStyle/>
          <a:p>
            <a:endParaRPr lang="fr-FR"/>
          </a:p>
        </p:txBody>
      </p:sp>
      <p:sp>
        <p:nvSpPr>
          <p:cNvPr id="2" name="Titre vertical 1"/>
          <p:cNvSpPr>
            <a:spLocks noGrp="1"/>
          </p:cNvSpPr>
          <p:nvPr>
            <p:ph type="title" orient="vert"/>
          </p:nvPr>
        </p:nvSpPr>
        <p:spPr>
          <a:xfrm>
            <a:off x="7391400" y="254001"/>
            <a:ext cx="1447800" cy="4876271"/>
          </a:xfrm>
        </p:spPr>
        <p:txBody>
          <a:bodyPr vert="eaVert"/>
          <a:lstStyle/>
          <a:p>
            <a:r>
              <a:rPr kumimoji="0" lang="fr-FR" smtClean="0"/>
              <a:t>Cliquez et modifiez le titre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re. Text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791634" y="406136"/>
            <a:ext cx="7666566" cy="736864"/>
          </a:xfrm>
        </p:spPr>
        <p:txBody>
          <a:bodyPr lIns="79242" tIns="39621" rIns="79242" bIns="39621"/>
          <a:lstStyle/>
          <a:p>
            <a:r>
              <a:rPr lang="fr-FR" smtClean="0"/>
              <a:t>Cliquez et modifiez le titre</a:t>
            </a:r>
            <a:endParaRPr lang="fr-FR"/>
          </a:p>
        </p:txBody>
      </p:sp>
      <p:sp>
        <p:nvSpPr>
          <p:cNvPr id="3" name="Espace réservé du texte 2"/>
          <p:cNvSpPr>
            <a:spLocks noGrp="1"/>
          </p:cNvSpPr>
          <p:nvPr>
            <p:ph type="body" sz="half" idx="1"/>
          </p:nvPr>
        </p:nvSpPr>
        <p:spPr>
          <a:xfrm>
            <a:off x="457200" y="1524000"/>
            <a:ext cx="4047067" cy="3619500"/>
          </a:xfrm>
        </p:spPr>
        <p:txBody>
          <a:bodyPr lIns="79242" tIns="39621" rIns="79242" bIns="39621"/>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39733" y="1524000"/>
            <a:ext cx="4047067" cy="3619500"/>
          </a:xfrm>
        </p:spPr>
        <p:txBody>
          <a:bodyPr lIns="79242" tIns="39621" rIns="79242" bIns="39621"/>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pied de page 4"/>
          <p:cNvSpPr>
            <a:spLocks noGrp="1"/>
          </p:cNvSpPr>
          <p:nvPr>
            <p:ph type="ftr" sz="quarter" idx="10"/>
          </p:nvPr>
        </p:nvSpPr>
        <p:spPr>
          <a:xfrm>
            <a:off x="1422400" y="5495396"/>
            <a:ext cx="6324600" cy="254000"/>
          </a:xfrm>
        </p:spPr>
        <p:txBody>
          <a:bodyPr lIns="79242" tIns="39621" rIns="79242" bIns="39621"/>
          <a:lstStyle>
            <a:lvl1pPr>
              <a:defRPr/>
            </a:lvl1pPr>
          </a:lstStyle>
          <a:p>
            <a:r>
              <a:rPr lang="fr-FR"/>
              <a:t>DIU de la région des grands lacs P5S1 juin 2010- Modes de transmission du VIH et modalités de prévention - Dr C. Arvieux</a:t>
            </a:r>
          </a:p>
        </p:txBody>
      </p:sp>
    </p:spTree>
    <p:extLst>
      <p:ext uri="{BB962C8B-B14F-4D97-AF65-F5344CB8AC3E}">
        <p14:creationId xmlns:p14="http://schemas.microsoft.com/office/powerpoint/2010/main" val="4202830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a:prstGeom prst="rect">
            <a:avLst/>
          </a:prstGeom>
        </p:spPr>
        <p:txBody>
          <a:bodyPr/>
          <a:lstStyle>
            <a:lvl1pPr>
              <a:defRPr b="1">
                <a:solidFill>
                  <a:srgbClr val="00B0F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33500"/>
            <a:ext cx="8229600" cy="3771636"/>
          </a:xfrm>
          <a:prstGeom prst="rect">
            <a:avLst/>
          </a:prstGeom>
          <a:noFill/>
        </p:spPr>
        <p:txBody>
          <a:bodyPr/>
          <a:lstStyle>
            <a:lvl1pPr marL="342900" indent="-342900">
              <a:buClr>
                <a:srgbClr val="00B0F0"/>
              </a:buClr>
              <a:buFont typeface="Wingdings" panose="05000000000000000000" pitchFamily="2" charset="2"/>
              <a:buChar char="§"/>
              <a:defRPr>
                <a:solidFill>
                  <a:schemeClr val="tx1">
                    <a:lumMod val="50000"/>
                    <a:lumOff val="50000"/>
                  </a:schemeClr>
                </a:solidFill>
              </a:defRPr>
            </a:lvl1pPr>
            <a:lvl2pPr marL="914400" indent="-457200">
              <a:buClr>
                <a:srgbClr val="00B0F0"/>
              </a:buClr>
              <a:buFont typeface="Calibri" panose="020F0502020204030204" pitchFamily="34" charset="0"/>
              <a:buChar char="—"/>
              <a:defRPr>
                <a:solidFill>
                  <a:schemeClr val="tx1">
                    <a:lumMod val="50000"/>
                    <a:lumOff val="50000"/>
                  </a:schemeClr>
                </a:solidFill>
              </a:defRPr>
            </a:lvl2pPr>
            <a:lvl3pPr>
              <a:buClr>
                <a:srgbClr val="00B0F0"/>
              </a:buClr>
              <a:defRPr>
                <a:solidFill>
                  <a:schemeClr val="tx1">
                    <a:lumMod val="50000"/>
                    <a:lumOff val="50000"/>
                  </a:schemeClr>
                </a:solidFill>
              </a:defRPr>
            </a:lvl3pPr>
            <a:lvl4pPr>
              <a:buClr>
                <a:srgbClr val="00B0F0"/>
              </a:buClr>
              <a:defRPr>
                <a:solidFill>
                  <a:schemeClr val="tx1">
                    <a:lumMod val="50000"/>
                    <a:lumOff val="50000"/>
                  </a:schemeClr>
                </a:solidFill>
              </a:defRPr>
            </a:lvl4pPr>
            <a:lvl5pPr>
              <a:buClr>
                <a:srgbClr val="00B0F0"/>
              </a:buClr>
              <a:defRPr>
                <a:solidFill>
                  <a:schemeClr val="tx1">
                    <a:lumMod val="50000"/>
                    <a:lumOff val="50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8331065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C29C249-0E7F-4FF2-9BB7-035CFE52CD75}" type="datetimeFigureOut">
              <a:rPr lang="en-US" smtClean="0">
                <a:solidFill>
                  <a:prstClr val="black">
                    <a:tint val="75000"/>
                  </a:prstClr>
                </a:solidFill>
              </a:rPr>
              <a:pPr/>
              <a:t>4/28/17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7383A7-85A2-4408-B100-63A2F3D308F8}"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20000"/>
            <a:ext cx="9144000" cy="900000"/>
          </a:xfrm>
        </p:spPr>
        <p:txBody>
          <a:bodyPr>
            <a:normAutofit/>
          </a:bodyPr>
          <a:lstStyle>
            <a:lvl1pPr>
              <a:defRPr sz="2667" b="0" i="0" baseline="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29C249-0E7F-4FF2-9BB7-035CFE52CD75}" type="datetimeFigureOut">
              <a:rPr lang="en-US" smtClean="0">
                <a:solidFill>
                  <a:prstClr val="black">
                    <a:tint val="75000"/>
                  </a:prstClr>
                </a:solidFill>
              </a:rPr>
              <a:pPr/>
              <a:t>4/28/17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7383A7-85A2-4408-B100-63A2F3D308F8}"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3"/>
          </a:xfrm>
        </p:spPr>
        <p:txBody>
          <a:bodyPr anchor="t"/>
          <a:lstStyle>
            <a:lvl1pPr algn="l">
              <a:defRPr sz="3333"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667">
                <a:solidFill>
                  <a:schemeClr val="tx1">
                    <a:tint val="75000"/>
                  </a:schemeClr>
                </a:solidFill>
              </a:defRPr>
            </a:lvl1pPr>
            <a:lvl2pPr marL="380985" indent="0">
              <a:buNone/>
              <a:defRPr sz="1500">
                <a:solidFill>
                  <a:schemeClr val="tx1">
                    <a:tint val="75000"/>
                  </a:schemeClr>
                </a:solidFill>
              </a:defRPr>
            </a:lvl2pPr>
            <a:lvl3pPr marL="761970" indent="0">
              <a:buNone/>
              <a:defRPr sz="1333">
                <a:solidFill>
                  <a:schemeClr val="tx1">
                    <a:tint val="75000"/>
                  </a:schemeClr>
                </a:solidFill>
              </a:defRPr>
            </a:lvl3pPr>
            <a:lvl4pPr marL="1142954" indent="0">
              <a:buNone/>
              <a:defRPr sz="1167">
                <a:solidFill>
                  <a:schemeClr val="tx1">
                    <a:tint val="75000"/>
                  </a:schemeClr>
                </a:solidFill>
              </a:defRPr>
            </a:lvl4pPr>
            <a:lvl5pPr marL="1523939" indent="0">
              <a:buNone/>
              <a:defRPr sz="1167">
                <a:solidFill>
                  <a:schemeClr val="tx1">
                    <a:tint val="75000"/>
                  </a:schemeClr>
                </a:solidFill>
              </a:defRPr>
            </a:lvl5pPr>
            <a:lvl6pPr marL="1904924" indent="0">
              <a:buNone/>
              <a:defRPr sz="1167">
                <a:solidFill>
                  <a:schemeClr val="tx1">
                    <a:tint val="75000"/>
                  </a:schemeClr>
                </a:solidFill>
              </a:defRPr>
            </a:lvl6pPr>
            <a:lvl7pPr marL="2285909" indent="0">
              <a:buNone/>
              <a:defRPr sz="1167">
                <a:solidFill>
                  <a:schemeClr val="tx1">
                    <a:tint val="75000"/>
                  </a:schemeClr>
                </a:solidFill>
              </a:defRPr>
            </a:lvl7pPr>
            <a:lvl8pPr marL="2666893" indent="0">
              <a:buNone/>
              <a:defRPr sz="1167">
                <a:solidFill>
                  <a:schemeClr val="tx1">
                    <a:tint val="75000"/>
                  </a:schemeClr>
                </a:solidFill>
              </a:defRPr>
            </a:lvl8pPr>
            <a:lvl9pPr marL="3047878" indent="0">
              <a:buNone/>
              <a:defRPr sz="11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C29C249-0E7F-4FF2-9BB7-035CFE52CD75}" type="datetimeFigureOut">
              <a:rPr lang="en-US" smtClean="0">
                <a:solidFill>
                  <a:prstClr val="black">
                    <a:tint val="75000"/>
                  </a:prstClr>
                </a:solidFill>
              </a:rPr>
              <a:pPr/>
              <a:t>4/28/17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7383A7-85A2-4408-B100-63A2F3D308F8}"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1"/>
            <a:ext cx="4038600" cy="3771636"/>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1"/>
            <a:ext cx="4038600" cy="3771636"/>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29C249-0E7F-4FF2-9BB7-035CFE52CD75}" type="datetimeFigureOut">
              <a:rPr lang="en-US" smtClean="0">
                <a:solidFill>
                  <a:prstClr val="black">
                    <a:tint val="75000"/>
                  </a:prstClr>
                </a:solidFill>
              </a:rPr>
              <a:pPr/>
              <a:t>4/28/17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7383A7-85A2-4408-B100-63A2F3D308F8}"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000" b="1"/>
            </a:lvl1pPr>
            <a:lvl2pPr marL="380985" indent="0">
              <a:buNone/>
              <a:defRPr sz="1667" b="1"/>
            </a:lvl2pPr>
            <a:lvl3pPr marL="761970" indent="0">
              <a:buNone/>
              <a:defRPr sz="1500" b="1"/>
            </a:lvl3pPr>
            <a:lvl4pPr marL="1142954" indent="0">
              <a:buNone/>
              <a:defRPr sz="1333" b="1"/>
            </a:lvl4pPr>
            <a:lvl5pPr marL="1523939" indent="0">
              <a:buNone/>
              <a:defRPr sz="1333" b="1"/>
            </a:lvl5pPr>
            <a:lvl6pPr marL="1904924" indent="0">
              <a:buNone/>
              <a:defRPr sz="1333" b="1"/>
            </a:lvl6pPr>
            <a:lvl7pPr marL="2285909" indent="0">
              <a:buNone/>
              <a:defRPr sz="1333" b="1"/>
            </a:lvl7pPr>
            <a:lvl8pPr marL="2666893" indent="0">
              <a:buNone/>
              <a:defRPr sz="1333" b="1"/>
            </a:lvl8pPr>
            <a:lvl9pPr marL="3047878" indent="0">
              <a:buNone/>
              <a:defRPr sz="1333"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29C249-0E7F-4FF2-9BB7-035CFE52CD75}" type="datetimeFigureOut">
              <a:rPr lang="en-US" smtClean="0">
                <a:solidFill>
                  <a:prstClr val="black">
                    <a:tint val="75000"/>
                  </a:prstClr>
                </a:solidFill>
              </a:rPr>
              <a:pPr/>
              <a:t>4/28/17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C7383A7-85A2-4408-B100-63A2F3D308F8}"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29C249-0E7F-4FF2-9BB7-035CFE52CD75}" type="datetimeFigureOut">
              <a:rPr lang="en-US" smtClean="0">
                <a:solidFill>
                  <a:prstClr val="black">
                    <a:tint val="75000"/>
                  </a:prstClr>
                </a:solidFill>
              </a:rPr>
              <a:pPr/>
              <a:t>4/28/17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C7383A7-85A2-4408-B100-63A2F3D308F8}"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accent3">
                    <a:shade val="75000"/>
                  </a:schemeClr>
                </a:solidFill>
              </a:defRPr>
            </a:lvl1pPr>
          </a:lstStyle>
          <a:p>
            <a:r>
              <a:rPr kumimoji="0" lang="fr-FR" smtClean="0"/>
              <a:t>Cliquez et modifiez le titre</a:t>
            </a:r>
            <a:endParaRPr kumimoji="0" lang="en-US"/>
          </a:p>
        </p:txBody>
      </p:sp>
      <p:sp>
        <p:nvSpPr>
          <p:cNvPr id="6" name="Espace réservé du numéro de diapositive 5"/>
          <p:cNvSpPr>
            <a:spLocks noGrp="1"/>
          </p:cNvSpPr>
          <p:nvPr>
            <p:ph type="sldNum" sz="quarter" idx="12"/>
          </p:nvPr>
        </p:nvSpPr>
        <p:spPr>
          <a:xfrm>
            <a:off x="4361688" y="855310"/>
            <a:ext cx="457200" cy="367771"/>
          </a:xfrm>
        </p:spPr>
        <p:txBody>
          <a:bodyPr/>
          <a:lstStyle/>
          <a:p>
            <a:fld id="{C2E1E66F-6B08-4944-BF3D-1543FE9F81F7}" type="slidenum">
              <a:rPr lang="fr-FR" smtClean="0"/>
              <a:t>‹#›</a:t>
            </a:fld>
            <a:endParaRPr lang="fr-FR"/>
          </a:p>
        </p:txBody>
      </p:sp>
      <p:sp>
        <p:nvSpPr>
          <p:cNvPr id="8" name="Espace réservé du contenu 7"/>
          <p:cNvSpPr>
            <a:spLocks noGrp="1"/>
          </p:cNvSpPr>
          <p:nvPr>
            <p:ph sz="quarter" idx="1"/>
          </p:nvPr>
        </p:nvSpPr>
        <p:spPr>
          <a:xfrm>
            <a:off x="301752" y="1272540"/>
            <a:ext cx="8503920" cy="38100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u pied de page 16"/>
          <p:cNvSpPr>
            <a:spLocks noGrp="1"/>
          </p:cNvSpPr>
          <p:nvPr>
            <p:ph type="ftr" sz="quarter" idx="3"/>
          </p:nvPr>
        </p:nvSpPr>
        <p:spPr>
          <a:xfrm>
            <a:off x="304800" y="5342373"/>
            <a:ext cx="3581400" cy="304800"/>
          </a:xfrm>
          <a:prstGeom prst="rect">
            <a:avLst/>
          </a:prstGeom>
        </p:spPr>
        <p:txBody>
          <a:bodyPr/>
          <a:lstStyle>
            <a:lvl1pPr>
              <a:defRPr sz="1000">
                <a:solidFill>
                  <a:srgbClr val="FFFFFF"/>
                </a:solidFill>
                <a:latin typeface="Calibri"/>
                <a:cs typeface="Calibri"/>
              </a:defRPr>
            </a:lvl1pPr>
          </a:lstStyle>
          <a:p>
            <a:r>
              <a:rPr lang="fr-FR" dirty="0" smtClean="0"/>
              <a:t>Epidémiologie et prévention du VIH dans les PED</a:t>
            </a:r>
            <a:endParaRPr lang="fr-FR" dirty="0"/>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29C249-0E7F-4FF2-9BB7-035CFE52CD75}" type="datetimeFigureOut">
              <a:rPr lang="en-US" smtClean="0">
                <a:solidFill>
                  <a:prstClr val="black">
                    <a:tint val="75000"/>
                  </a:prstClr>
                </a:solidFill>
              </a:rPr>
              <a:pPr/>
              <a:t>4/28/17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C7383A7-85A2-4408-B100-63A2F3D308F8}"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7542"/>
            <a:ext cx="3008313" cy="968375"/>
          </a:xfrm>
        </p:spPr>
        <p:txBody>
          <a:bodyPr anchor="b"/>
          <a:lstStyle>
            <a:lvl1pPr algn="l">
              <a:defRPr sz="1667" b="1"/>
            </a:lvl1pPr>
          </a:lstStyle>
          <a:p>
            <a:r>
              <a:rPr lang="en-US" smtClean="0"/>
              <a:t>Click to edit Master title style</a:t>
            </a:r>
            <a:endParaRPr lang="en-US"/>
          </a:p>
        </p:txBody>
      </p:sp>
      <p:sp>
        <p:nvSpPr>
          <p:cNvPr id="3" name="Content Placeholder 2"/>
          <p:cNvSpPr>
            <a:spLocks noGrp="1"/>
          </p:cNvSpPr>
          <p:nvPr>
            <p:ph idx="1"/>
          </p:nvPr>
        </p:nvSpPr>
        <p:spPr>
          <a:xfrm>
            <a:off x="3575051" y="227543"/>
            <a:ext cx="5111750" cy="487759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195918"/>
            <a:ext cx="3008313" cy="3909219"/>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29C249-0E7F-4FF2-9BB7-035CFE52CD75}" type="datetimeFigureOut">
              <a:rPr lang="en-US" smtClean="0">
                <a:solidFill>
                  <a:prstClr val="black">
                    <a:tint val="75000"/>
                  </a:prstClr>
                </a:solidFill>
              </a:rPr>
              <a:pPr/>
              <a:t>4/28/17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7383A7-85A2-4408-B100-63A2F3D308F8}"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667"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2667"/>
            </a:lvl1pPr>
            <a:lvl2pPr marL="380985" indent="0">
              <a:buNone/>
              <a:defRPr sz="2333"/>
            </a:lvl2pPr>
            <a:lvl3pPr marL="761970" indent="0">
              <a:buNone/>
              <a:defRPr sz="2000"/>
            </a:lvl3pPr>
            <a:lvl4pPr marL="1142954" indent="0">
              <a:buNone/>
              <a:defRPr sz="1667"/>
            </a:lvl4pPr>
            <a:lvl5pPr marL="1523939" indent="0">
              <a:buNone/>
              <a:defRPr sz="1667"/>
            </a:lvl5pPr>
            <a:lvl6pPr marL="1904924" indent="0">
              <a:buNone/>
              <a:defRPr sz="1667"/>
            </a:lvl6pPr>
            <a:lvl7pPr marL="2285909" indent="0">
              <a:buNone/>
              <a:defRPr sz="1667"/>
            </a:lvl7pPr>
            <a:lvl8pPr marL="2666893" indent="0">
              <a:buNone/>
              <a:defRPr sz="1667"/>
            </a:lvl8pPr>
            <a:lvl9pPr marL="3047878" indent="0">
              <a:buNone/>
              <a:defRPr sz="1667"/>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167"/>
            </a:lvl1pPr>
            <a:lvl2pPr marL="380985" indent="0">
              <a:buNone/>
              <a:defRPr sz="1000"/>
            </a:lvl2pPr>
            <a:lvl3pPr marL="761970" indent="0">
              <a:buNone/>
              <a:defRPr sz="833"/>
            </a:lvl3pPr>
            <a:lvl4pPr marL="1142954" indent="0">
              <a:buNone/>
              <a:defRPr sz="750"/>
            </a:lvl4pPr>
            <a:lvl5pPr marL="1523939" indent="0">
              <a:buNone/>
              <a:defRPr sz="750"/>
            </a:lvl5pPr>
            <a:lvl6pPr marL="1904924" indent="0">
              <a:buNone/>
              <a:defRPr sz="750"/>
            </a:lvl6pPr>
            <a:lvl7pPr marL="2285909" indent="0">
              <a:buNone/>
              <a:defRPr sz="750"/>
            </a:lvl7pPr>
            <a:lvl8pPr marL="2666893" indent="0">
              <a:buNone/>
              <a:defRPr sz="750"/>
            </a:lvl8pPr>
            <a:lvl9pPr marL="3047878"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29C249-0E7F-4FF2-9BB7-035CFE52CD75}" type="datetimeFigureOut">
              <a:rPr lang="en-US" smtClean="0">
                <a:solidFill>
                  <a:prstClr val="black">
                    <a:tint val="75000"/>
                  </a:prstClr>
                </a:solidFill>
              </a:rPr>
              <a:pPr/>
              <a:t>4/28/17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7383A7-85A2-4408-B100-63A2F3D308F8}"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29C249-0E7F-4FF2-9BB7-035CFE52CD75}" type="datetimeFigureOut">
              <a:rPr lang="en-US" smtClean="0">
                <a:solidFill>
                  <a:prstClr val="black">
                    <a:tint val="75000"/>
                  </a:prstClr>
                </a:solidFill>
              </a:rPr>
              <a:pPr/>
              <a:t>4/28/17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7383A7-85A2-4408-B100-63A2F3D308F8}"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6"/>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6"/>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29C249-0E7F-4FF2-9BB7-035CFE52CD75}" type="datetimeFigureOut">
              <a:rPr lang="en-US" smtClean="0">
                <a:solidFill>
                  <a:prstClr val="black">
                    <a:tint val="75000"/>
                  </a:prstClr>
                </a:solidFill>
              </a:rPr>
              <a:pPr/>
              <a:t>4/28/17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7383A7-85A2-4408-B100-63A2F3D308F8}"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5588000"/>
            <a:ext cx="9144000" cy="12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2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5875"/>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1905000"/>
            <a:ext cx="8833104" cy="254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18627"/>
            <a:ext cx="8833104" cy="1783080"/>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Espace réservé du texte 2"/>
          <p:cNvSpPr>
            <a:spLocks noGrp="1"/>
          </p:cNvSpPr>
          <p:nvPr>
            <p:ph type="body" idx="1"/>
          </p:nvPr>
        </p:nvSpPr>
        <p:spPr>
          <a:xfrm>
            <a:off x="1368426" y="2286000"/>
            <a:ext cx="6480174" cy="1394354"/>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13" name="Rectangle 12"/>
          <p:cNvSpPr>
            <a:spLocks noChangeArrowheads="1"/>
          </p:cNvSpPr>
          <p:nvPr/>
        </p:nvSpPr>
        <p:spPr bwMode="auto">
          <a:xfrm>
            <a:off x="146304" y="5326381"/>
            <a:ext cx="8833104" cy="257969"/>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27000"/>
            <a:ext cx="8833104" cy="545592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8" name="Connecteur droit 7"/>
          <p:cNvSpPr>
            <a:spLocks noChangeShapeType="1"/>
          </p:cNvSpPr>
          <p:nvPr/>
        </p:nvSpPr>
        <p:spPr bwMode="auto">
          <a:xfrm>
            <a:off x="152400" y="20320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Ellipse 9"/>
          <p:cNvSpPr/>
          <p:nvPr/>
        </p:nvSpPr>
        <p:spPr>
          <a:xfrm>
            <a:off x="4267200" y="1762760"/>
            <a:ext cx="609600" cy="508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Ellipse 10"/>
          <p:cNvSpPr/>
          <p:nvPr/>
        </p:nvSpPr>
        <p:spPr>
          <a:xfrm>
            <a:off x="4361688" y="1841500"/>
            <a:ext cx="420624" cy="35052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Espace réservé du numéro de diapositive 5"/>
          <p:cNvSpPr>
            <a:spLocks noGrp="1"/>
          </p:cNvSpPr>
          <p:nvPr>
            <p:ph type="sldNum" sz="quarter" idx="12"/>
          </p:nvPr>
        </p:nvSpPr>
        <p:spPr>
          <a:xfrm>
            <a:off x="4343400" y="1832875"/>
            <a:ext cx="457200" cy="367771"/>
          </a:xfrm>
        </p:spPr>
        <p:txBody>
          <a:bodyPr/>
          <a:lstStyle>
            <a:lvl1pPr>
              <a:defRPr>
                <a:solidFill>
                  <a:schemeClr val="accent3">
                    <a:shade val="75000"/>
                  </a:schemeClr>
                </a:solidFill>
              </a:defRPr>
            </a:lvl1pPr>
          </a:lstStyle>
          <a:p>
            <a:fld id="{C2E1E66F-6B08-4944-BF3D-1543FE9F81F7}" type="slidenum">
              <a:rPr lang="fr-FR" smtClean="0"/>
              <a:t>‹#›</a:t>
            </a:fld>
            <a:endParaRPr lang="fr-FR"/>
          </a:p>
        </p:txBody>
      </p:sp>
      <p:sp>
        <p:nvSpPr>
          <p:cNvPr id="2" name="Titre 1"/>
          <p:cNvSpPr>
            <a:spLocks noGrp="1"/>
          </p:cNvSpPr>
          <p:nvPr>
            <p:ph type="title"/>
          </p:nvPr>
        </p:nvSpPr>
        <p:spPr>
          <a:xfrm>
            <a:off x="722313" y="444500"/>
            <a:ext cx="7772400" cy="1270000"/>
          </a:xfrm>
        </p:spPr>
        <p:txBody>
          <a:bodyPr anchor="b"/>
          <a:lstStyle>
            <a:lvl1pPr algn="ctr">
              <a:buNone/>
              <a:defRPr sz="4200" b="0" cap="none" baseline="0">
                <a:solidFill>
                  <a:srgbClr val="FFFFFF"/>
                </a:solidFill>
              </a:defRPr>
            </a:lvl1pPr>
          </a:lstStyle>
          <a:p>
            <a:r>
              <a:rPr kumimoji="0" lang="fr-FR" smtClean="0"/>
              <a:t>Cliquez et modifiez le titre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301752" y="190500"/>
            <a:ext cx="8534400" cy="632460"/>
          </a:xfrm>
        </p:spPr>
        <p:txBody>
          <a:bodyPr/>
          <a:lstStyle/>
          <a:p>
            <a:r>
              <a:rPr kumimoji="0" lang="fr-FR" smtClean="0"/>
              <a:t>Cliquez et modifiez le titre</a:t>
            </a:r>
            <a:endParaRPr kumimoji="0" lang="en-US"/>
          </a:p>
        </p:txBody>
      </p:sp>
      <p:sp>
        <p:nvSpPr>
          <p:cNvPr id="7" name="Espace réservé du numéro de diapositive 6"/>
          <p:cNvSpPr>
            <a:spLocks noGrp="1"/>
          </p:cNvSpPr>
          <p:nvPr>
            <p:ph type="sldNum" sz="quarter" idx="12"/>
          </p:nvPr>
        </p:nvSpPr>
        <p:spPr/>
        <p:txBody>
          <a:bodyPr/>
          <a:lstStyle/>
          <a:p>
            <a:fld id="{C2E1E66F-6B08-4944-BF3D-1543FE9F81F7}" type="slidenum">
              <a:rPr lang="fr-FR" smtClean="0"/>
              <a:t>‹#›</a:t>
            </a:fld>
            <a:endParaRPr lang="fr-FR"/>
          </a:p>
        </p:txBody>
      </p:sp>
      <p:sp>
        <p:nvSpPr>
          <p:cNvPr id="8" name="Connecteur droit 7"/>
          <p:cNvSpPr>
            <a:spLocks noChangeShapeType="1"/>
          </p:cNvSpPr>
          <p:nvPr/>
        </p:nvSpPr>
        <p:spPr bwMode="auto">
          <a:xfrm flipV="1">
            <a:off x="4563081" y="1313044"/>
            <a:ext cx="8921" cy="4016298"/>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Espace réservé du contenu 9"/>
          <p:cNvSpPr>
            <a:spLocks noGrp="1"/>
          </p:cNvSpPr>
          <p:nvPr>
            <p:ph sz="half" idx="1"/>
          </p:nvPr>
        </p:nvSpPr>
        <p:spPr>
          <a:xfrm>
            <a:off x="301752" y="1143000"/>
            <a:ext cx="4038600" cy="3901440"/>
          </a:xfrm>
        </p:spPr>
        <p:txBody>
          <a:bodyPr/>
          <a:lstStyle>
            <a:lvl1pPr>
              <a:defRPr sz="2500"/>
            </a:lvl1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2" name="Espace réservé du contenu 11"/>
          <p:cNvSpPr>
            <a:spLocks noGrp="1"/>
          </p:cNvSpPr>
          <p:nvPr>
            <p:ph sz="half" idx="2"/>
          </p:nvPr>
        </p:nvSpPr>
        <p:spPr>
          <a:xfrm>
            <a:off x="4800600" y="1143000"/>
            <a:ext cx="4038600" cy="3901440"/>
          </a:xfrm>
        </p:spPr>
        <p:txBody>
          <a:bodyPr/>
          <a:lstStyle>
            <a:lvl1pPr>
              <a:defRPr sz="2500"/>
            </a:lvl1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bg>
      <p:bgRef idx="1001">
        <a:schemeClr val="bg2"/>
      </p:bgRef>
    </p:bg>
    <p:spTree>
      <p:nvGrpSpPr>
        <p:cNvPr id="1" name=""/>
        <p:cNvGrpSpPr/>
        <p:nvPr/>
      </p:nvGrpSpPr>
      <p:grpSpPr>
        <a:xfrm>
          <a:off x="0" y="0"/>
          <a:ext cx="0" cy="0"/>
          <a:chOff x="0" y="0"/>
          <a:chExt cx="0" cy="0"/>
        </a:xfrm>
      </p:grpSpPr>
      <p:sp>
        <p:nvSpPr>
          <p:cNvPr id="10" name="Connecteur droit 9"/>
          <p:cNvSpPr>
            <a:spLocks noChangeShapeType="1"/>
          </p:cNvSpPr>
          <p:nvPr/>
        </p:nvSpPr>
        <p:spPr bwMode="auto">
          <a:xfrm flipV="1">
            <a:off x="4572000" y="1833563"/>
            <a:ext cx="0" cy="3489960"/>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2065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5588000"/>
            <a:ext cx="9144000" cy="12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143000"/>
            <a:ext cx="8833104" cy="7620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5326380"/>
            <a:ext cx="8833104" cy="25908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Espace réservé du texte 2"/>
          <p:cNvSpPr>
            <a:spLocks noGrp="1"/>
          </p:cNvSpPr>
          <p:nvPr>
            <p:ph type="body" idx="1"/>
          </p:nvPr>
        </p:nvSpPr>
        <p:spPr>
          <a:xfrm>
            <a:off x="301752" y="1270000"/>
            <a:ext cx="4040188" cy="610812"/>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latin typeface="Calibri"/>
                <a:cs typeface="Calibri"/>
              </a:defRPr>
            </a:lvl1pPr>
            <a:lvl2pPr>
              <a:buNone/>
              <a:defRPr sz="2000" b="1"/>
            </a:lvl2pPr>
            <a:lvl3pPr>
              <a:buNone/>
              <a:defRPr sz="1800" b="1"/>
            </a:lvl3pPr>
            <a:lvl4pPr>
              <a:buNone/>
              <a:defRPr sz="1600" b="1"/>
            </a:lvl4pPr>
            <a:lvl5pPr>
              <a:buNone/>
              <a:defRPr sz="1600" b="1"/>
            </a:lvl5pPr>
          </a:lstStyle>
          <a:p>
            <a:pPr lvl="0" eaLnBrk="1" latinLnBrk="0" hangingPunct="1"/>
            <a:r>
              <a:rPr kumimoji="0" lang="fr-FR" dirty="0" smtClean="0"/>
              <a:t>Cliquez pour modifier les styles du texte du masque</a:t>
            </a:r>
          </a:p>
        </p:txBody>
      </p:sp>
      <p:sp>
        <p:nvSpPr>
          <p:cNvPr id="4" name="Espace réservé du texte 3"/>
          <p:cNvSpPr>
            <a:spLocks noGrp="1"/>
          </p:cNvSpPr>
          <p:nvPr>
            <p:ph type="body" sz="half" idx="3"/>
          </p:nvPr>
        </p:nvSpPr>
        <p:spPr>
          <a:xfrm>
            <a:off x="4791331" y="1270000"/>
            <a:ext cx="4041775" cy="60960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atin typeface="Calibri"/>
                <a:cs typeface="Calibri"/>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7" name="Espace réservé de la date 6"/>
          <p:cNvSpPr>
            <a:spLocks noGrp="1"/>
          </p:cNvSpPr>
          <p:nvPr>
            <p:ph type="dt" sz="half" idx="10"/>
          </p:nvPr>
        </p:nvSpPr>
        <p:spPr>
          <a:xfrm>
            <a:off x="5791200" y="5337487"/>
            <a:ext cx="3044952" cy="304800"/>
          </a:xfrm>
          <a:prstGeom prst="rect">
            <a:avLst/>
          </a:prstGeom>
        </p:spPr>
        <p:txBody>
          <a:bodyPr/>
          <a:lstStyle/>
          <a:p>
            <a:fld id="{FFA924C5-A3E7-1F4C-8E48-2FD1D5258B6D}" type="datetimeFigureOut">
              <a:rPr lang="fr-FR" smtClean="0"/>
              <a:t>28/04/2017</a:t>
            </a:fld>
            <a:endParaRPr lang="fr-FR"/>
          </a:p>
        </p:txBody>
      </p:sp>
      <p:sp>
        <p:nvSpPr>
          <p:cNvPr id="8" name="Espace réservé du pied de page 7"/>
          <p:cNvSpPr>
            <a:spLocks noGrp="1"/>
          </p:cNvSpPr>
          <p:nvPr>
            <p:ph type="ftr" sz="quarter" idx="11"/>
          </p:nvPr>
        </p:nvSpPr>
        <p:spPr>
          <a:xfrm>
            <a:off x="304800" y="5341620"/>
            <a:ext cx="3581400" cy="304800"/>
          </a:xfrm>
          <a:prstGeom prst="rect">
            <a:avLst/>
          </a:prstGeom>
        </p:spPr>
        <p:txBody>
          <a:bodyPr/>
          <a:lstStyle/>
          <a:p>
            <a:endParaRPr lang="fr-FR"/>
          </a:p>
        </p:txBody>
      </p:sp>
      <p:sp>
        <p:nvSpPr>
          <p:cNvPr id="15" name="Connecteur droit 14"/>
          <p:cNvSpPr>
            <a:spLocks noChangeShapeType="1"/>
          </p:cNvSpPr>
          <p:nvPr/>
        </p:nvSpPr>
        <p:spPr bwMode="auto">
          <a:xfrm>
            <a:off x="152400" y="10668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29540"/>
            <a:ext cx="8833104" cy="545592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Espace réservé du contenu 23"/>
          <p:cNvSpPr>
            <a:spLocks noGrp="1"/>
          </p:cNvSpPr>
          <p:nvPr>
            <p:ph sz="quarter" idx="2"/>
          </p:nvPr>
        </p:nvSpPr>
        <p:spPr>
          <a:xfrm>
            <a:off x="301752" y="2059486"/>
            <a:ext cx="4041648" cy="3182003"/>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6" name="Espace réservé du contenu 25"/>
          <p:cNvSpPr>
            <a:spLocks noGrp="1"/>
          </p:cNvSpPr>
          <p:nvPr>
            <p:ph sz="quarter" idx="4"/>
          </p:nvPr>
        </p:nvSpPr>
        <p:spPr>
          <a:xfrm>
            <a:off x="4800600" y="2059486"/>
            <a:ext cx="4038600" cy="318516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5" name="Ellipse 24"/>
          <p:cNvSpPr/>
          <p:nvPr/>
        </p:nvSpPr>
        <p:spPr>
          <a:xfrm>
            <a:off x="4267200" y="796697"/>
            <a:ext cx="609600" cy="508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Ellipse 26"/>
          <p:cNvSpPr/>
          <p:nvPr/>
        </p:nvSpPr>
        <p:spPr>
          <a:xfrm>
            <a:off x="4361688" y="875437"/>
            <a:ext cx="420624" cy="35052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Espace réservé du numéro de diapositive 8"/>
          <p:cNvSpPr>
            <a:spLocks noGrp="1"/>
          </p:cNvSpPr>
          <p:nvPr>
            <p:ph type="sldNum" sz="quarter" idx="12"/>
          </p:nvPr>
        </p:nvSpPr>
        <p:spPr>
          <a:xfrm>
            <a:off x="4343400" y="868680"/>
            <a:ext cx="457200" cy="367771"/>
          </a:xfrm>
        </p:spPr>
        <p:txBody>
          <a:bodyPr/>
          <a:lstStyle>
            <a:lvl1pPr algn="ctr">
              <a:defRPr/>
            </a:lvl1pPr>
          </a:lstStyle>
          <a:p>
            <a:fld id="{C2E1E66F-6B08-4944-BF3D-1543FE9F81F7}" type="slidenum">
              <a:rPr lang="fr-FR" smtClean="0"/>
              <a:t>‹#›</a:t>
            </a:fld>
            <a:endParaRPr lang="fr-FR"/>
          </a:p>
        </p:txBody>
      </p:sp>
      <p:sp>
        <p:nvSpPr>
          <p:cNvPr id="23" name="Titre 22"/>
          <p:cNvSpPr>
            <a:spLocks noGrp="1"/>
          </p:cNvSpPr>
          <p:nvPr>
            <p:ph type="title"/>
          </p:nvPr>
        </p:nvSpPr>
        <p:spPr/>
        <p:txBody>
          <a:bodyPr rtlCol="0" anchor="b" anchorCtr="0"/>
          <a:lstStyle/>
          <a:p>
            <a:r>
              <a:rPr kumimoji="0" lang="fr-FR" smtClean="0"/>
              <a:t>Cliquez et modifiez le titre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et modifiez le titre</a:t>
            </a:r>
            <a:endParaRPr kumimoji="0" lang="en-US"/>
          </a:p>
        </p:txBody>
      </p:sp>
      <p:sp>
        <p:nvSpPr>
          <p:cNvPr id="5" name="Espace réservé du numéro de diapositive 4"/>
          <p:cNvSpPr>
            <a:spLocks noGrp="1"/>
          </p:cNvSpPr>
          <p:nvPr>
            <p:ph type="sldNum" sz="quarter" idx="12"/>
          </p:nvPr>
        </p:nvSpPr>
        <p:spPr>
          <a:xfrm>
            <a:off x="4343400" y="863350"/>
            <a:ext cx="457200" cy="367771"/>
          </a:xfrm>
        </p:spPr>
        <p:txBody>
          <a:bodyPr/>
          <a:lstStyle/>
          <a:p>
            <a:fld id="{C2E1E66F-6B08-4944-BF3D-1543FE9F81F7}" type="slidenum">
              <a:rPr lang="fr-FR" smtClean="0"/>
              <a:t>‹#›</a:t>
            </a:fld>
            <a:endParaRPr lang="fr-FR"/>
          </a:p>
        </p:txBody>
      </p:sp>
      <p:sp>
        <p:nvSpPr>
          <p:cNvPr id="6" name="Espace réservé du pied de page 16"/>
          <p:cNvSpPr>
            <a:spLocks noGrp="1"/>
          </p:cNvSpPr>
          <p:nvPr>
            <p:ph type="ftr" sz="quarter" idx="3"/>
          </p:nvPr>
        </p:nvSpPr>
        <p:spPr>
          <a:xfrm>
            <a:off x="304800" y="5342373"/>
            <a:ext cx="3581400" cy="304800"/>
          </a:xfrm>
          <a:prstGeom prst="rect">
            <a:avLst/>
          </a:prstGeom>
        </p:spPr>
        <p:txBody>
          <a:bodyPr/>
          <a:lstStyle>
            <a:lvl1pPr>
              <a:defRPr sz="1000">
                <a:solidFill>
                  <a:srgbClr val="FFFFFF"/>
                </a:solidFill>
                <a:latin typeface="Calibri"/>
                <a:cs typeface="Calibri"/>
              </a:defRPr>
            </a:lvl1pPr>
          </a:lstStyle>
          <a:p>
            <a:r>
              <a:rPr lang="fr-FR" dirty="0" smtClean="0"/>
              <a:t>Epidémiologie et prévention du VIH dans les PED</a:t>
            </a:r>
            <a:endParaRPr lang="fr-F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5588000"/>
            <a:ext cx="9144000" cy="12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2954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5326381"/>
            <a:ext cx="8833104" cy="257969"/>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32080"/>
            <a:ext cx="8833104" cy="545592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Espace réservé de la date 1"/>
          <p:cNvSpPr>
            <a:spLocks noGrp="1"/>
          </p:cNvSpPr>
          <p:nvPr>
            <p:ph type="dt" sz="half" idx="10"/>
          </p:nvPr>
        </p:nvSpPr>
        <p:spPr>
          <a:xfrm>
            <a:off x="5791200" y="5337487"/>
            <a:ext cx="3044952" cy="304800"/>
          </a:xfrm>
          <a:prstGeom prst="rect">
            <a:avLst/>
          </a:prstGeom>
        </p:spPr>
        <p:txBody>
          <a:bodyPr/>
          <a:lstStyle/>
          <a:p>
            <a:fld id="{FFA924C5-A3E7-1F4C-8E48-2FD1D5258B6D}" type="datetimeFigureOut">
              <a:rPr lang="fr-FR" smtClean="0"/>
              <a:t>28/04/2017</a:t>
            </a:fld>
            <a:endParaRPr lang="fr-FR"/>
          </a:p>
        </p:txBody>
      </p:sp>
      <p:sp>
        <p:nvSpPr>
          <p:cNvPr id="3" name="Espace réservé du pied de page 2"/>
          <p:cNvSpPr>
            <a:spLocks noGrp="1"/>
          </p:cNvSpPr>
          <p:nvPr>
            <p:ph type="ftr" sz="quarter" idx="11"/>
          </p:nvPr>
        </p:nvSpPr>
        <p:spPr>
          <a:xfrm>
            <a:off x="304800" y="5342373"/>
            <a:ext cx="3581400" cy="304800"/>
          </a:xfrm>
          <a:prstGeom prst="rect">
            <a:avLst/>
          </a:prstGeom>
        </p:spPr>
        <p:txBody>
          <a:bodyPr/>
          <a:lstStyle/>
          <a:p>
            <a:endParaRPr lang="fr-FR"/>
          </a:p>
        </p:txBody>
      </p:sp>
      <p:sp>
        <p:nvSpPr>
          <p:cNvPr id="4" name="Espace réservé du numéro de diapositive 3"/>
          <p:cNvSpPr>
            <a:spLocks noGrp="1"/>
          </p:cNvSpPr>
          <p:nvPr>
            <p:ph type="sldNum" sz="quarter" idx="12"/>
          </p:nvPr>
        </p:nvSpPr>
        <p:spPr>
          <a:xfrm>
            <a:off x="4267200" y="5270500"/>
            <a:ext cx="609600" cy="367770"/>
          </a:xfrm>
        </p:spPr>
        <p:txBody>
          <a:bodyPr/>
          <a:lstStyle>
            <a:lvl1pPr>
              <a:defRPr>
                <a:solidFill>
                  <a:srgbClr val="FFFFFF"/>
                </a:solidFill>
              </a:defRPr>
            </a:lvl1pPr>
          </a:lstStyle>
          <a:p>
            <a:fld id="{C2E1E66F-6B08-4944-BF3D-1543FE9F81F7}" type="slidenum">
              <a:rPr lang="fr-FR" smtClean="0"/>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27000"/>
            <a:ext cx="8833104" cy="2540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5588000"/>
            <a:ext cx="9144000" cy="12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9906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508000"/>
            <a:ext cx="2743200" cy="48895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re 1"/>
          <p:cNvSpPr>
            <a:spLocks noGrp="1"/>
          </p:cNvSpPr>
          <p:nvPr>
            <p:ph type="title"/>
          </p:nvPr>
        </p:nvSpPr>
        <p:spPr>
          <a:xfrm>
            <a:off x="381000" y="762000"/>
            <a:ext cx="2362200" cy="825500"/>
          </a:xfrm>
        </p:spPr>
        <p:txBody>
          <a:bodyPr anchor="b">
            <a:noAutofit/>
          </a:bodyPr>
          <a:lstStyle>
            <a:lvl1pPr algn="l">
              <a:buNone/>
              <a:defRPr sz="2200" b="1">
                <a:solidFill>
                  <a:srgbClr val="FFFFFF"/>
                </a:solidFill>
              </a:defRPr>
            </a:lvl1pPr>
          </a:lstStyle>
          <a:p>
            <a:r>
              <a:rPr kumimoji="0" lang="fr-FR" smtClean="0"/>
              <a:t>Cliquez et modifiez le titre</a:t>
            </a:r>
            <a:endParaRPr kumimoji="0" lang="en-US"/>
          </a:p>
        </p:txBody>
      </p:sp>
      <p:sp>
        <p:nvSpPr>
          <p:cNvPr id="3" name="Espace réservé du texte 2"/>
          <p:cNvSpPr>
            <a:spLocks noGrp="1"/>
          </p:cNvSpPr>
          <p:nvPr>
            <p:ph type="body" idx="2"/>
          </p:nvPr>
        </p:nvSpPr>
        <p:spPr>
          <a:xfrm>
            <a:off x="381000" y="1651000"/>
            <a:ext cx="2362200" cy="3454136"/>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fr-FR" smtClean="0"/>
              <a:t>Cliquez pour modifier les styles du texte du masque</a:t>
            </a:r>
          </a:p>
        </p:txBody>
      </p:sp>
      <p:sp>
        <p:nvSpPr>
          <p:cNvPr id="8" name="Rectangle 7"/>
          <p:cNvSpPr>
            <a:spLocks noChangeArrowheads="1"/>
          </p:cNvSpPr>
          <p:nvPr/>
        </p:nvSpPr>
        <p:spPr bwMode="auto">
          <a:xfrm>
            <a:off x="152400" y="127000"/>
            <a:ext cx="8833104" cy="545592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Connecteur droit 8"/>
          <p:cNvSpPr>
            <a:spLocks noChangeShapeType="1"/>
          </p:cNvSpPr>
          <p:nvPr/>
        </p:nvSpPr>
        <p:spPr bwMode="auto">
          <a:xfrm>
            <a:off x="152400" y="4445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Espace réservé du contenu 19"/>
          <p:cNvSpPr>
            <a:spLocks noGrp="1"/>
          </p:cNvSpPr>
          <p:nvPr>
            <p:ph sz="quarter" idx="1"/>
          </p:nvPr>
        </p:nvSpPr>
        <p:spPr>
          <a:xfrm>
            <a:off x="3124200" y="571500"/>
            <a:ext cx="5638800" cy="45085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0" name="Ellipse 9"/>
          <p:cNvSpPr/>
          <p:nvPr/>
        </p:nvSpPr>
        <p:spPr>
          <a:xfrm>
            <a:off x="1295400" y="190500"/>
            <a:ext cx="609600" cy="508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Ellipse 10"/>
          <p:cNvSpPr/>
          <p:nvPr/>
        </p:nvSpPr>
        <p:spPr>
          <a:xfrm>
            <a:off x="1389888" y="269240"/>
            <a:ext cx="420624" cy="35052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Espace réservé du numéro de diapositive 6"/>
          <p:cNvSpPr>
            <a:spLocks noGrp="1"/>
          </p:cNvSpPr>
          <p:nvPr>
            <p:ph type="sldNum" sz="quarter" idx="12"/>
          </p:nvPr>
        </p:nvSpPr>
        <p:spPr>
          <a:xfrm>
            <a:off x="1371600" y="260615"/>
            <a:ext cx="457200" cy="367771"/>
          </a:xfrm>
        </p:spPr>
        <p:txBody>
          <a:bodyPr/>
          <a:lstStyle>
            <a:lvl1pPr>
              <a:defRPr>
                <a:solidFill>
                  <a:schemeClr val="accent3">
                    <a:shade val="75000"/>
                  </a:schemeClr>
                </a:solidFill>
              </a:defRPr>
            </a:lvl1pPr>
          </a:lstStyle>
          <a:p>
            <a:fld id="{7F5CE407-6216-4202-80E4-A30DC2F709B2}" type="slidenum">
              <a:rPr lang="en-US" smtClean="0"/>
              <a:t>‹#›</a:t>
            </a:fld>
            <a:endParaRPr lang="en-US"/>
          </a:p>
        </p:txBody>
      </p:sp>
      <p:sp>
        <p:nvSpPr>
          <p:cNvPr id="21" name="Rectangle 20"/>
          <p:cNvSpPr>
            <a:spLocks noChangeArrowheads="1"/>
          </p:cNvSpPr>
          <p:nvPr/>
        </p:nvSpPr>
        <p:spPr bwMode="auto">
          <a:xfrm>
            <a:off x="149352" y="5323655"/>
            <a:ext cx="8833104" cy="257969"/>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Espace réservé du pied de page 16"/>
          <p:cNvSpPr>
            <a:spLocks noGrp="1"/>
          </p:cNvSpPr>
          <p:nvPr>
            <p:ph type="ftr" sz="quarter" idx="3"/>
          </p:nvPr>
        </p:nvSpPr>
        <p:spPr>
          <a:xfrm>
            <a:off x="304800" y="5342373"/>
            <a:ext cx="3581400" cy="304800"/>
          </a:xfrm>
          <a:prstGeom prst="rect">
            <a:avLst/>
          </a:prstGeom>
        </p:spPr>
        <p:txBody>
          <a:bodyPr/>
          <a:lstStyle>
            <a:lvl1pPr>
              <a:defRPr sz="1000">
                <a:solidFill>
                  <a:srgbClr val="FFFFFF"/>
                </a:solidFill>
                <a:latin typeface="Calibri"/>
                <a:cs typeface="Calibri"/>
              </a:defRPr>
            </a:lvl1pPr>
          </a:lstStyle>
          <a:p>
            <a:r>
              <a:rPr lang="fr-FR" dirty="0" smtClean="0"/>
              <a:t>Epidémiologie et prévention du VIH dans les PED</a:t>
            </a:r>
            <a:endParaRPr lang="fr-FR"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1" name="Connecteur droit 20"/>
          <p:cNvSpPr>
            <a:spLocks noChangeShapeType="1"/>
          </p:cNvSpPr>
          <p:nvPr/>
        </p:nvSpPr>
        <p:spPr bwMode="auto">
          <a:xfrm>
            <a:off x="152400" y="4445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5588000"/>
            <a:ext cx="9144000" cy="12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2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27000"/>
            <a:ext cx="8833104" cy="25146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508000"/>
            <a:ext cx="2743200" cy="48895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29540"/>
            <a:ext cx="8833104" cy="545592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Ellipse 11"/>
          <p:cNvSpPr/>
          <p:nvPr/>
        </p:nvSpPr>
        <p:spPr>
          <a:xfrm>
            <a:off x="1295400" y="190500"/>
            <a:ext cx="609600" cy="508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Ellipse 12"/>
          <p:cNvSpPr/>
          <p:nvPr/>
        </p:nvSpPr>
        <p:spPr>
          <a:xfrm>
            <a:off x="1389888" y="269240"/>
            <a:ext cx="420624" cy="35052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Espace réservé du numéro de diapositive 6"/>
          <p:cNvSpPr>
            <a:spLocks noGrp="1"/>
          </p:cNvSpPr>
          <p:nvPr>
            <p:ph type="sldNum" sz="quarter" idx="12"/>
          </p:nvPr>
        </p:nvSpPr>
        <p:spPr>
          <a:xfrm>
            <a:off x="1371600" y="260615"/>
            <a:ext cx="457200" cy="367771"/>
          </a:xfrm>
        </p:spPr>
        <p:txBody>
          <a:bodyPr/>
          <a:lstStyle/>
          <a:p>
            <a:fld id="{C2E1E66F-6B08-4944-BF3D-1543FE9F81F7}" type="slidenum">
              <a:rPr lang="fr-FR" smtClean="0"/>
              <a:t>‹#›</a:t>
            </a:fld>
            <a:endParaRPr lang="fr-FR"/>
          </a:p>
        </p:txBody>
      </p:sp>
      <p:sp>
        <p:nvSpPr>
          <p:cNvPr id="2" name="Titre 1"/>
          <p:cNvSpPr>
            <a:spLocks noGrp="1"/>
          </p:cNvSpPr>
          <p:nvPr>
            <p:ph type="title"/>
          </p:nvPr>
        </p:nvSpPr>
        <p:spPr>
          <a:xfrm>
            <a:off x="3000375" y="4191000"/>
            <a:ext cx="5867400" cy="1016000"/>
          </a:xfrm>
        </p:spPr>
        <p:txBody>
          <a:bodyPr anchor="t">
            <a:noAutofit/>
          </a:bodyPr>
          <a:lstStyle>
            <a:lvl1pPr algn="l">
              <a:buNone/>
              <a:defRPr sz="2400" b="1">
                <a:solidFill>
                  <a:schemeClr val="tx2"/>
                </a:solidFill>
              </a:defRPr>
            </a:lvl1pPr>
          </a:lstStyle>
          <a:p>
            <a:r>
              <a:rPr kumimoji="0" lang="fr-FR" smtClean="0"/>
              <a:t>Cliquez et modifiez le titre</a:t>
            </a:r>
            <a:endParaRPr kumimoji="0" lang="en-US"/>
          </a:p>
        </p:txBody>
      </p:sp>
      <p:sp>
        <p:nvSpPr>
          <p:cNvPr id="3" name="Espace réservé pour une image  2"/>
          <p:cNvSpPr>
            <a:spLocks noGrp="1"/>
          </p:cNvSpPr>
          <p:nvPr>
            <p:ph type="pic" idx="1"/>
          </p:nvPr>
        </p:nvSpPr>
        <p:spPr>
          <a:xfrm>
            <a:off x="3000375" y="508000"/>
            <a:ext cx="5867400" cy="3556000"/>
          </a:xfrm>
        </p:spPr>
        <p:txBody>
          <a:bodyPr/>
          <a:lstStyle>
            <a:lvl1pPr marL="0" indent="0">
              <a:buNone/>
              <a:defRPr sz="3200"/>
            </a:lvl1pPr>
          </a:lstStyle>
          <a:p>
            <a:r>
              <a:rPr kumimoji="0" lang="fr-FR" smtClean="0"/>
              <a:t>Faire glisser l'image vers l'espace réservé ou cliquer sur l'icône pour l'ajouter</a:t>
            </a:r>
            <a:endParaRPr kumimoji="0" lang="en-US" dirty="0"/>
          </a:p>
        </p:txBody>
      </p:sp>
      <p:sp>
        <p:nvSpPr>
          <p:cNvPr id="4" name="Espace réservé du texte 3"/>
          <p:cNvSpPr>
            <a:spLocks noGrp="1"/>
          </p:cNvSpPr>
          <p:nvPr>
            <p:ph type="body" sz="half" idx="2"/>
          </p:nvPr>
        </p:nvSpPr>
        <p:spPr>
          <a:xfrm>
            <a:off x="381000" y="825500"/>
            <a:ext cx="2438400" cy="43815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fr-FR" smtClean="0"/>
              <a:t>Cliquez pour modifier les styles du texte du masque</a:t>
            </a:r>
          </a:p>
        </p:txBody>
      </p:sp>
      <p:sp>
        <p:nvSpPr>
          <p:cNvPr id="22" name="Rectangle 21"/>
          <p:cNvSpPr>
            <a:spLocks noChangeArrowheads="1"/>
          </p:cNvSpPr>
          <p:nvPr/>
        </p:nvSpPr>
        <p:spPr bwMode="auto">
          <a:xfrm>
            <a:off x="149352" y="5323655"/>
            <a:ext cx="8833104" cy="257969"/>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Espace réservé de la date 4"/>
          <p:cNvSpPr>
            <a:spLocks noGrp="1"/>
          </p:cNvSpPr>
          <p:nvPr>
            <p:ph type="dt" sz="half" idx="10"/>
          </p:nvPr>
        </p:nvSpPr>
        <p:spPr>
          <a:xfrm>
            <a:off x="5788152" y="5337487"/>
            <a:ext cx="3044952" cy="304800"/>
          </a:xfrm>
          <a:prstGeom prst="rect">
            <a:avLst/>
          </a:prstGeom>
        </p:spPr>
        <p:txBody>
          <a:bodyPr/>
          <a:lstStyle/>
          <a:p>
            <a:fld id="{FFA924C5-A3E7-1F4C-8E48-2FD1D5258B6D}" type="datetimeFigureOut">
              <a:rPr lang="fr-FR" smtClean="0"/>
              <a:t>28/04/2017</a:t>
            </a:fld>
            <a:endParaRPr lang="fr-FR"/>
          </a:p>
        </p:txBody>
      </p:sp>
      <p:sp>
        <p:nvSpPr>
          <p:cNvPr id="6" name="Espace réservé du pied de page 5"/>
          <p:cNvSpPr>
            <a:spLocks noGrp="1"/>
          </p:cNvSpPr>
          <p:nvPr>
            <p:ph type="ftr" sz="quarter" idx="11"/>
          </p:nvPr>
        </p:nvSpPr>
        <p:spPr>
          <a:xfrm>
            <a:off x="301752" y="5342373"/>
            <a:ext cx="3584448" cy="304800"/>
          </a:xfrm>
          <a:prstGeom prst="rect">
            <a:avLst/>
          </a:prstGeom>
        </p:spPr>
        <p:txBody>
          <a:bodyPr/>
          <a:lstStyle/>
          <a:p>
            <a:endParaRPr lang="fr-FR"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5588000"/>
            <a:ext cx="9144000" cy="127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61143"/>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5715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5323655"/>
            <a:ext cx="8833104" cy="257969"/>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auto">
          <a:xfrm>
            <a:off x="152400" y="129540"/>
            <a:ext cx="8833104" cy="545592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Connecteur droit 9"/>
          <p:cNvSpPr>
            <a:spLocks noChangeShapeType="1"/>
          </p:cNvSpPr>
          <p:nvPr/>
        </p:nvSpPr>
        <p:spPr bwMode="auto">
          <a:xfrm>
            <a:off x="152400" y="106395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Ellipse 11"/>
          <p:cNvSpPr/>
          <p:nvPr/>
        </p:nvSpPr>
        <p:spPr>
          <a:xfrm>
            <a:off x="4267200" y="796697"/>
            <a:ext cx="609600" cy="5080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Ellipse 14"/>
          <p:cNvSpPr/>
          <p:nvPr/>
        </p:nvSpPr>
        <p:spPr>
          <a:xfrm>
            <a:off x="4361688" y="875437"/>
            <a:ext cx="420624" cy="35052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Espace réservé du numéro de diapositive 22"/>
          <p:cNvSpPr>
            <a:spLocks noGrp="1"/>
          </p:cNvSpPr>
          <p:nvPr>
            <p:ph type="sldNum" sz="quarter" idx="4"/>
          </p:nvPr>
        </p:nvSpPr>
        <p:spPr>
          <a:xfrm>
            <a:off x="4343400" y="866812"/>
            <a:ext cx="457200" cy="367771"/>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C2E1E66F-6B08-4944-BF3D-1543FE9F81F7}" type="slidenum">
              <a:rPr lang="fr-FR" smtClean="0"/>
              <a:t>‹#›</a:t>
            </a:fld>
            <a:endParaRPr lang="fr-FR"/>
          </a:p>
        </p:txBody>
      </p:sp>
      <p:sp>
        <p:nvSpPr>
          <p:cNvPr id="22" name="Espace réservé du titre 21"/>
          <p:cNvSpPr>
            <a:spLocks noGrp="1"/>
          </p:cNvSpPr>
          <p:nvPr>
            <p:ph type="title"/>
          </p:nvPr>
        </p:nvSpPr>
        <p:spPr>
          <a:xfrm>
            <a:off x="301752" y="190500"/>
            <a:ext cx="8534400" cy="632460"/>
          </a:xfrm>
          <a:prstGeom prst="rect">
            <a:avLst/>
          </a:prstGeom>
        </p:spPr>
        <p:txBody>
          <a:bodyPr vert="horz" anchor="b">
            <a:normAutofit/>
          </a:bodyPr>
          <a:lstStyle/>
          <a:p>
            <a:r>
              <a:rPr kumimoji="0" lang="fr-FR" dirty="0" smtClean="0"/>
              <a:t>Cliquez et modifiez le titre</a:t>
            </a:r>
            <a:endParaRPr kumimoji="0" lang="en-US" dirty="0"/>
          </a:p>
        </p:txBody>
      </p:sp>
      <p:sp>
        <p:nvSpPr>
          <p:cNvPr id="13" name="Espace réservé du texte 12"/>
          <p:cNvSpPr>
            <a:spLocks noGrp="1"/>
          </p:cNvSpPr>
          <p:nvPr>
            <p:ph type="body" idx="1"/>
          </p:nvPr>
        </p:nvSpPr>
        <p:spPr>
          <a:xfrm>
            <a:off x="301752" y="1270000"/>
            <a:ext cx="8534400" cy="3832860"/>
          </a:xfrm>
          <a:prstGeom prst="rect">
            <a:avLst/>
          </a:prstGeom>
        </p:spPr>
        <p:txBody>
          <a:bodyPr vert="horz">
            <a:normAutofit/>
          </a:bodyPr>
          <a:lstStyle/>
          <a:p>
            <a:pPr lvl="0" eaLnBrk="1" latinLnBrk="0" hangingPunct="1"/>
            <a:r>
              <a:rPr kumimoji="0" lang="fr-FR" dirty="0" smtClean="0"/>
              <a:t>Cliquez pour modifier les styles du texte du masque</a:t>
            </a:r>
          </a:p>
          <a:p>
            <a:pPr lvl="1" eaLnBrk="1" latinLnBrk="0" hangingPunct="1"/>
            <a:r>
              <a:rPr kumimoji="0" lang="fr-FR" dirty="0" smtClean="0"/>
              <a:t>Deuxième niveau</a:t>
            </a:r>
          </a:p>
          <a:p>
            <a:pPr lvl="2" eaLnBrk="1" latinLnBrk="0" hangingPunct="1"/>
            <a:r>
              <a:rPr kumimoji="0" lang="fr-FR" dirty="0" smtClean="0"/>
              <a:t>Troisième niveau</a:t>
            </a:r>
          </a:p>
          <a:p>
            <a:pPr lvl="3" eaLnBrk="1" latinLnBrk="0" hangingPunct="1"/>
            <a:r>
              <a:rPr kumimoji="0" lang="fr-FR" dirty="0" smtClean="0"/>
              <a:t>Quatrième niveau</a:t>
            </a:r>
          </a:p>
          <a:p>
            <a:pPr lvl="4" eaLnBrk="1" latinLnBrk="0" hangingPunct="1"/>
            <a:r>
              <a:rPr kumimoji="0" lang="fr-FR" dirty="0" smtClean="0"/>
              <a:t>Cinquième niveau</a:t>
            </a:r>
            <a:endParaRPr kumimoji="0" lang="en-US" dirty="0"/>
          </a:p>
        </p:txBody>
      </p:sp>
      <p:sp>
        <p:nvSpPr>
          <p:cNvPr id="20" name="Espace réservé du pied de page 16"/>
          <p:cNvSpPr>
            <a:spLocks noGrp="1"/>
          </p:cNvSpPr>
          <p:nvPr>
            <p:ph type="ftr" sz="quarter" idx="3"/>
          </p:nvPr>
        </p:nvSpPr>
        <p:spPr>
          <a:xfrm>
            <a:off x="304800" y="5342373"/>
            <a:ext cx="3581400" cy="304800"/>
          </a:xfrm>
          <a:prstGeom prst="rect">
            <a:avLst/>
          </a:prstGeom>
        </p:spPr>
        <p:txBody>
          <a:bodyPr/>
          <a:lstStyle>
            <a:lvl1pPr>
              <a:defRPr sz="1000">
                <a:solidFill>
                  <a:srgbClr val="FFFFFF"/>
                </a:solidFill>
                <a:latin typeface="Calibri"/>
                <a:cs typeface="Calibri"/>
              </a:defRPr>
            </a:lvl1pPr>
          </a:lstStyle>
          <a:p>
            <a:r>
              <a:rPr lang="fr-FR" dirty="0" smtClean="0"/>
              <a:t>Epidémiologie et prévention du VIH dans les PED</a:t>
            </a:r>
            <a:endParaRPr lang="fr-FR" dirty="0"/>
          </a:p>
        </p:txBody>
      </p:sp>
      <p:sp>
        <p:nvSpPr>
          <p:cNvPr id="21" name="ZoneTexte 20"/>
          <p:cNvSpPr txBox="1"/>
          <p:nvPr userDrawn="1"/>
        </p:nvSpPr>
        <p:spPr>
          <a:xfrm>
            <a:off x="8547361" y="5342373"/>
            <a:ext cx="432047" cy="246221"/>
          </a:xfrm>
          <a:prstGeom prst="rect">
            <a:avLst/>
          </a:prstGeom>
          <a:noFill/>
        </p:spPr>
        <p:txBody>
          <a:bodyPr wrap="square" rtlCol="0">
            <a:spAutoFit/>
          </a:bodyPr>
          <a:lstStyle/>
          <a:p>
            <a:fld id="{3BA8E095-9A28-DC4D-BAF9-607F4CF4D75E}" type="slidenum">
              <a:rPr lang="fr-FR" sz="1000" smtClean="0">
                <a:solidFill>
                  <a:srgbClr val="FFFFFF"/>
                </a:solidFill>
              </a:rPr>
              <a:t>‹#›</a:t>
            </a:fld>
            <a:endParaRPr lang="fr-FR" sz="1000" dirty="0">
              <a:solidFill>
                <a:srgbClr val="FFFFFF"/>
              </a:solidFill>
            </a:endParaRPr>
          </a:p>
        </p:txBody>
      </p:sp>
    </p:spTree>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22" r:id="rId12"/>
    <p:sldLayoutId id="2147484125" r:id="rId13"/>
  </p:sldLayoutIdLst>
  <p:txStyles>
    <p:titleStyle>
      <a:lvl1pPr algn="ctr" rtl="0" eaLnBrk="1" latinLnBrk="0" hangingPunct="1">
        <a:spcBef>
          <a:spcPct val="0"/>
        </a:spcBef>
        <a:buNone/>
        <a:defRPr kumimoji="0" sz="3300" kern="1200">
          <a:solidFill>
            <a:schemeClr val="accent3">
              <a:shade val="75000"/>
            </a:schemeClr>
          </a:solidFill>
          <a:latin typeface="Calibri"/>
          <a:ea typeface="+mj-ea"/>
          <a:cs typeface="Calibri"/>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rgbClr val="0D0D0D"/>
          </a:solidFill>
          <a:latin typeface="Calibri"/>
          <a:ea typeface="+mn-ea"/>
          <a:cs typeface="Calibri"/>
        </a:defRPr>
      </a:lvl1pPr>
      <a:lvl2pPr marL="548640" indent="-274320" algn="l" rtl="0" eaLnBrk="1" latinLnBrk="0" hangingPunct="1">
        <a:spcBef>
          <a:spcPct val="20000"/>
        </a:spcBef>
        <a:buClr>
          <a:schemeClr val="accent2"/>
        </a:buClr>
        <a:buSzPct val="70000"/>
        <a:buFont typeface="Wingdings"/>
        <a:buChar char=""/>
        <a:defRPr kumimoji="0" sz="2200" kern="1200">
          <a:solidFill>
            <a:srgbClr val="0D0D0D"/>
          </a:solidFill>
          <a:latin typeface="Calibri"/>
          <a:ea typeface="+mn-ea"/>
          <a:cs typeface="Calibri"/>
        </a:defRPr>
      </a:lvl2pPr>
      <a:lvl3pPr marL="822960" indent="-228600" algn="l" rtl="0" eaLnBrk="1" latinLnBrk="0" hangingPunct="1">
        <a:spcBef>
          <a:spcPct val="20000"/>
        </a:spcBef>
        <a:buClr>
          <a:schemeClr val="accent3"/>
        </a:buClr>
        <a:buSzPct val="75000"/>
        <a:buFont typeface="Wingdings 2"/>
        <a:buChar char=""/>
        <a:defRPr kumimoji="0" sz="2000" kern="1200">
          <a:solidFill>
            <a:srgbClr val="0D0D0D"/>
          </a:solidFill>
          <a:latin typeface="Calibri"/>
          <a:ea typeface="+mn-ea"/>
          <a:cs typeface="Calibri"/>
        </a:defRPr>
      </a:lvl3pPr>
      <a:lvl4pPr marL="1097280" indent="-228600" algn="l" rtl="0" eaLnBrk="1" latinLnBrk="0" hangingPunct="1">
        <a:spcBef>
          <a:spcPct val="20000"/>
        </a:spcBef>
        <a:buClr>
          <a:schemeClr val="accent4"/>
        </a:buClr>
        <a:buSzPct val="70000"/>
        <a:buFont typeface="Wingdings"/>
        <a:buChar char=""/>
        <a:defRPr kumimoji="0" sz="2000" kern="1200">
          <a:solidFill>
            <a:srgbClr val="0D0D0D"/>
          </a:solidFill>
          <a:latin typeface="Calibri"/>
          <a:ea typeface="+mn-ea"/>
          <a:cs typeface="Calibri"/>
        </a:defRPr>
      </a:lvl4pPr>
      <a:lvl5pPr marL="1371600" indent="-228600" algn="l" rtl="0" eaLnBrk="1" latinLnBrk="0" hangingPunct="1">
        <a:spcBef>
          <a:spcPct val="20000"/>
        </a:spcBef>
        <a:buClr>
          <a:schemeClr val="accent5"/>
        </a:buClr>
        <a:buFontTx/>
        <a:buChar char="•"/>
        <a:defRPr kumimoji="0" sz="1800" kern="1200">
          <a:solidFill>
            <a:srgbClr val="0D0D0D"/>
          </a:solidFill>
          <a:latin typeface="Calibri"/>
          <a:ea typeface="+mn-ea"/>
          <a:cs typeface="Calibri"/>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75000"/>
            <a:ext cx="9144000" cy="69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199999"/>
            <a:ext cx="8229600" cy="39000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5296960"/>
            <a:ext cx="2133600" cy="304271"/>
          </a:xfrm>
          <a:prstGeom prst="rect">
            <a:avLst/>
          </a:prstGeom>
        </p:spPr>
        <p:txBody>
          <a:bodyPr vert="horz" lIns="91440" tIns="45720" rIns="91440" bIns="45720" rtlCol="0" anchor="ctr"/>
          <a:lstStyle>
            <a:lvl1pPr algn="l">
              <a:defRPr sz="1000">
                <a:solidFill>
                  <a:schemeClr val="tx1">
                    <a:tint val="75000"/>
                  </a:schemeClr>
                </a:solidFill>
              </a:defRPr>
            </a:lvl1pPr>
          </a:lstStyle>
          <a:p>
            <a:pPr defTabSz="761970"/>
            <a:fld id="{5C29C249-0E7F-4FF2-9BB7-035CFE52CD75}" type="datetimeFigureOut">
              <a:rPr lang="en-US" smtClean="0">
                <a:solidFill>
                  <a:prstClr val="black">
                    <a:tint val="75000"/>
                  </a:prstClr>
                </a:solidFill>
              </a:rPr>
              <a:pPr defTabSz="761970"/>
              <a:t>4/28/17</a:t>
            </a:fld>
            <a:endParaRPr lang="en-US">
              <a:solidFill>
                <a:prstClr val="black">
                  <a:tint val="75000"/>
                </a:prstClr>
              </a:solidFill>
            </a:endParaRPr>
          </a:p>
        </p:txBody>
      </p:sp>
      <p:sp>
        <p:nvSpPr>
          <p:cNvPr id="5" name="Footer Placeholder 4"/>
          <p:cNvSpPr>
            <a:spLocks noGrp="1"/>
          </p:cNvSpPr>
          <p:nvPr>
            <p:ph type="ftr" sz="quarter" idx="3"/>
          </p:nvPr>
        </p:nvSpPr>
        <p:spPr>
          <a:xfrm>
            <a:off x="3124200" y="5296960"/>
            <a:ext cx="2895600" cy="304271"/>
          </a:xfrm>
          <a:prstGeom prst="rect">
            <a:avLst/>
          </a:prstGeom>
        </p:spPr>
        <p:txBody>
          <a:bodyPr vert="horz" lIns="91440" tIns="45720" rIns="91440" bIns="45720" rtlCol="0" anchor="ctr"/>
          <a:lstStyle>
            <a:lvl1pPr algn="ctr">
              <a:defRPr sz="1000">
                <a:solidFill>
                  <a:schemeClr val="tx1">
                    <a:tint val="75000"/>
                  </a:schemeClr>
                </a:solidFill>
              </a:defRPr>
            </a:lvl1pPr>
          </a:lstStyle>
          <a:p>
            <a:pPr defTabSz="761970"/>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6960"/>
            <a:ext cx="2133600" cy="304271"/>
          </a:xfrm>
          <a:prstGeom prst="rect">
            <a:avLst/>
          </a:prstGeom>
        </p:spPr>
        <p:txBody>
          <a:bodyPr vert="horz" lIns="91440" tIns="45720" rIns="91440" bIns="45720" rtlCol="0" anchor="ctr"/>
          <a:lstStyle>
            <a:lvl1pPr algn="r">
              <a:defRPr sz="1000">
                <a:solidFill>
                  <a:schemeClr val="tx1">
                    <a:tint val="75000"/>
                  </a:schemeClr>
                </a:solidFill>
              </a:defRPr>
            </a:lvl1pPr>
          </a:lstStyle>
          <a:p>
            <a:pPr defTabSz="761970"/>
            <a:fld id="{9C7383A7-85A2-4408-B100-63A2F3D308F8}" type="slidenum">
              <a:rPr lang="en-US" smtClean="0">
                <a:solidFill>
                  <a:prstClr val="black">
                    <a:tint val="75000"/>
                  </a:prstClr>
                </a:solidFill>
              </a:rPr>
              <a:pPr defTabSz="761970"/>
              <a:t>‹#›</a:t>
            </a:fld>
            <a:endParaRPr lang="en-US">
              <a:solidFill>
                <a:prstClr val="black">
                  <a:tint val="75000"/>
                </a:prstClr>
              </a:solidFill>
            </a:endParaRPr>
          </a:p>
        </p:txBody>
      </p:sp>
    </p:spTree>
    <p:extLst>
      <p:ext uri="{BB962C8B-B14F-4D97-AF65-F5344CB8AC3E}">
        <p14:creationId xmlns:p14="http://schemas.microsoft.com/office/powerpoint/2010/main" val="1183785283"/>
      </p:ext>
    </p:extLst>
  </p:cSld>
  <p:clrMap bg1="lt1" tx1="dk1" bg2="lt2" tx2="dk2" accent1="accent1" accent2="accent2" accent3="accent3" accent4="accent4" accent5="accent5" accent6="accent6" hlink="hlink" folHlink="folHlink"/>
  <p:sldLayoutIdLst>
    <p:sldLayoutId id="2147484127" r:id="rId1"/>
    <p:sldLayoutId id="2147484128" r:id="rId2"/>
    <p:sldLayoutId id="2147484129" r:id="rId3"/>
    <p:sldLayoutId id="2147484130" r:id="rId4"/>
    <p:sldLayoutId id="2147484131" r:id="rId5"/>
    <p:sldLayoutId id="2147484132" r:id="rId6"/>
    <p:sldLayoutId id="2147484133" r:id="rId7"/>
    <p:sldLayoutId id="2147484134" r:id="rId8"/>
    <p:sldLayoutId id="2147484135" r:id="rId9"/>
    <p:sldLayoutId id="2147484136" r:id="rId10"/>
    <p:sldLayoutId id="2147484137" r:id="rId11"/>
  </p:sldLayoutIdLst>
  <p:txStyles>
    <p:titleStyle>
      <a:lvl1pPr algn="ctr" defTabSz="761970" rtl="0" eaLnBrk="1" latinLnBrk="0" hangingPunct="1">
        <a:spcBef>
          <a:spcPct val="0"/>
        </a:spcBef>
        <a:buNone/>
        <a:defRPr sz="2333" kern="1200" baseline="0">
          <a:solidFill>
            <a:schemeClr val="tx1"/>
          </a:solidFill>
          <a:latin typeface="+mj-lt"/>
          <a:ea typeface="+mj-ea"/>
          <a:cs typeface="+mj-cs"/>
        </a:defRPr>
      </a:lvl1pPr>
    </p:titleStyle>
    <p:bodyStyle>
      <a:lvl1pPr marL="285739" indent="-285739" algn="l" defTabSz="76197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1pPr>
      <a:lvl2pPr marL="619100" indent="-238115" algn="l" defTabSz="761970" rtl="0" eaLnBrk="1" latinLnBrk="0" hangingPunct="1">
        <a:spcBef>
          <a:spcPct val="20000"/>
        </a:spcBef>
        <a:buFont typeface="Arial" panose="020B0604020202020204" pitchFamily="34" charset="0"/>
        <a:buChar char="–"/>
        <a:defRPr sz="1667" kern="1200" baseline="0">
          <a:solidFill>
            <a:schemeClr val="tx1"/>
          </a:solidFill>
          <a:latin typeface="+mn-lt"/>
          <a:ea typeface="+mn-ea"/>
          <a:cs typeface="+mn-cs"/>
        </a:defRPr>
      </a:lvl2pPr>
      <a:lvl3pPr marL="952462" indent="-190492" algn="l" defTabSz="761970" rtl="0" eaLnBrk="1" latinLnBrk="0" hangingPunct="1">
        <a:spcBef>
          <a:spcPct val="20000"/>
        </a:spcBef>
        <a:buFont typeface="Arial" panose="020B0604020202020204" pitchFamily="34" charset="0"/>
        <a:buChar char="•"/>
        <a:defRPr sz="1500" kern="1200" baseline="0">
          <a:solidFill>
            <a:schemeClr val="tx1"/>
          </a:solidFill>
          <a:latin typeface="+mn-lt"/>
          <a:ea typeface="+mn-ea"/>
          <a:cs typeface="+mn-cs"/>
        </a:defRPr>
      </a:lvl3pPr>
      <a:lvl4pPr marL="1333447" indent="-190492" algn="l" defTabSz="761970" rtl="0" eaLnBrk="1" latinLnBrk="0" hangingPunct="1">
        <a:spcBef>
          <a:spcPct val="20000"/>
        </a:spcBef>
        <a:buFont typeface="Arial" panose="020B0604020202020204" pitchFamily="34" charset="0"/>
        <a:buChar char="–"/>
        <a:defRPr sz="1333" kern="1200" baseline="0">
          <a:solidFill>
            <a:schemeClr val="tx1"/>
          </a:solidFill>
          <a:latin typeface="+mn-lt"/>
          <a:ea typeface="+mn-ea"/>
          <a:cs typeface="+mn-cs"/>
        </a:defRPr>
      </a:lvl4pPr>
      <a:lvl5pPr marL="1714431" indent="-190492" algn="l" defTabSz="761970" rtl="0" eaLnBrk="1" latinLnBrk="0" hangingPunct="1">
        <a:spcBef>
          <a:spcPct val="20000"/>
        </a:spcBef>
        <a:buFont typeface="Arial" panose="020B0604020202020204" pitchFamily="34" charset="0"/>
        <a:buChar char="»"/>
        <a:defRPr sz="1000" kern="1200" baseline="0">
          <a:solidFill>
            <a:schemeClr val="tx1"/>
          </a:solidFill>
          <a:latin typeface="+mn-lt"/>
          <a:ea typeface="+mn-ea"/>
          <a:cs typeface="+mn-cs"/>
        </a:defRPr>
      </a:lvl5pPr>
      <a:lvl6pPr marL="2095416" indent="-190492" algn="l" defTabSz="761970" rtl="0" eaLnBrk="1" latinLnBrk="0" hangingPunct="1">
        <a:spcBef>
          <a:spcPct val="20000"/>
        </a:spcBef>
        <a:buFont typeface="Arial" panose="020B0604020202020204"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anose="020B0604020202020204"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anose="020B0604020202020204"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anose="020B0604020202020204" pitchFamily="34" charset="0"/>
        <a:buChar char="•"/>
        <a:defRPr sz="1667"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5.e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13.xml"/><Relationship Id="rId2" Type="http://schemas.openxmlformats.org/officeDocument/2006/relationships/image" Target="../media/image1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4" Type="http://schemas.microsoft.com/office/2007/relationships/hdphoto" Target="../media/hdphoto4.wdp"/><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microsoft.com/office/2007/relationships/hdphoto" Target="../media/hdphoto5.wdp"/></Relationships>
</file>

<file path=ppt/slides/_rels/slide21.xml.rels><?xml version="1.0" encoding="UTF-8" standalone="yes"?>
<Relationships xmlns="http://schemas.openxmlformats.org/package/2006/relationships"><Relationship Id="rId11" Type="http://schemas.microsoft.com/office/2007/relationships/hdphoto" Target="../media/hdphoto11.wdp"/><Relationship Id="rId12" Type="http://schemas.microsoft.com/office/2007/relationships/hdphoto" Target="../media/hdphoto12.wdp"/><Relationship Id="rId13" Type="http://schemas.microsoft.com/office/2007/relationships/hdphoto" Target="../media/hdphoto13.wdp"/><Relationship Id="rId1" Type="http://schemas.openxmlformats.org/officeDocument/2006/relationships/slideLayout" Target="../slideLayouts/slideLayout2.xml"/><Relationship Id="rId2" Type="http://schemas.openxmlformats.org/officeDocument/2006/relationships/image" Target="../media/image23.png"/><Relationship Id="rId3" Type="http://schemas.microsoft.com/office/2007/relationships/hdphoto" Target="../media/hdphoto1.wdp"/><Relationship Id="rId4" Type="http://schemas.microsoft.com/office/2007/relationships/hdphoto" Target="../media/hdphoto6.wdp"/><Relationship Id="rId5" Type="http://schemas.microsoft.com/office/2007/relationships/hdphoto" Target="../media/hdphoto5.wdp"/><Relationship Id="rId6" Type="http://schemas.microsoft.com/office/2007/relationships/hdphoto" Target="../media/hdphoto7.wdp"/><Relationship Id="rId7" Type="http://schemas.microsoft.com/office/2007/relationships/hdphoto" Target="../media/hdphoto4.wdp"/><Relationship Id="rId8" Type="http://schemas.microsoft.com/office/2007/relationships/hdphoto" Target="../media/hdphoto8.wdp"/><Relationship Id="rId9" Type="http://schemas.microsoft.com/office/2007/relationships/hdphoto" Target="../media/hdphoto9.wdp"/><Relationship Id="rId10" Type="http://schemas.microsoft.com/office/2007/relationships/hdphoto" Target="../media/hdphoto10.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 Id="rId3" Type="http://schemas.openxmlformats.org/officeDocument/2006/relationships/image" Target="../media/image3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png"/><Relationship Id="rId3"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g"/><Relationship Id="rId1" Type="http://schemas.openxmlformats.org/officeDocument/2006/relationships/slideLayout" Target="../slideLayouts/slideLayout7.xml"/><Relationship Id="rId2" Type="http://schemas.openxmlformats.org/officeDocument/2006/relationships/image" Target="../media/image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4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chart" Target="../charts/char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4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9.png"/><Relationship Id="rId3"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jpeg"/><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1" Type="http://schemas.openxmlformats.org/officeDocument/2006/relationships/slideLayout" Target="../slideLayouts/slideLayout7.xml"/><Relationship Id="rId2" Type="http://schemas.openxmlformats.org/officeDocument/2006/relationships/image" Target="../media/image56.jpeg"/></Relationships>
</file>

<file path=ppt/slides/_rels/slide54.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0.emf"/></Relationships>
</file>

<file path=ppt/slides/_rels/slide57.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25.pn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package" Target="../embeddings/Document_Microsoft_Word1.docx"/><Relationship Id="rId5" Type="http://schemas.openxmlformats.org/officeDocument/2006/relationships/image" Target="../media/image62.emf"/><Relationship Id="rId6" Type="http://schemas.openxmlformats.org/officeDocument/2006/relationships/image" Target="../media/image63.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chart" Target="../charts/char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s>
</file>

<file path=ppt/slides/_rels/slide79.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chart" Target="../charts/chart4.xml"/><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http://t0.gstatic.com/images?q=tbn:ANd9GcT7CmZVbeI54BiVhtf8XvYsUttyWQLXLx-I20cwRyjoI50MYfRs" TargetMode="External"/><Relationship Id="rId5" Type="http://schemas.openxmlformats.org/officeDocument/2006/relationships/image" Target="../media/image69.jpe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70.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70.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slide" Target="slide85.xml"/><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308242" y="2935284"/>
            <a:ext cx="6818314" cy="1460500"/>
          </a:xfrm>
          <a:effectLst>
            <a:outerShdw blurRad="63500" sx="102000" sy="102000" algn="ctr" rotWithShape="0">
              <a:prstClr val="black">
                <a:alpha val="40000"/>
              </a:prstClr>
            </a:outerShdw>
          </a:effectLst>
        </p:spPr>
        <p:txBody>
          <a:bodyPr>
            <a:noAutofit/>
          </a:bodyPr>
          <a:lstStyle/>
          <a:p>
            <a:r>
              <a:rPr lang="fr-FR" sz="2800" dirty="0" smtClean="0"/>
              <a:t>« De </a:t>
            </a:r>
            <a:r>
              <a:rPr lang="fr-FR" sz="2800" dirty="0"/>
              <a:t>l’Epidémiologie générale de l’infection par le VIH à la prévention  en zone </a:t>
            </a:r>
            <a:r>
              <a:rPr lang="fr-FR" sz="2800" dirty="0" smtClean="0"/>
              <a:t>tropicale »</a:t>
            </a:r>
            <a:r>
              <a:rPr lang="en-GB" sz="2800" dirty="0" smtClean="0"/>
              <a:t> </a:t>
            </a:r>
            <a:endParaRPr lang="fr-FR" sz="2800" dirty="0"/>
          </a:p>
        </p:txBody>
      </p:sp>
      <p:sp>
        <p:nvSpPr>
          <p:cNvPr id="2" name="Titre 1"/>
          <p:cNvSpPr>
            <a:spLocks noGrp="1"/>
          </p:cNvSpPr>
          <p:nvPr>
            <p:ph type="ctrTitle"/>
          </p:nvPr>
        </p:nvSpPr>
        <p:spPr/>
        <p:txBody>
          <a:bodyPr>
            <a:noAutofit/>
          </a:bodyPr>
          <a:lstStyle/>
          <a:p>
            <a:r>
              <a:rPr lang="fr-FR" sz="5400" dirty="0" smtClean="0"/>
              <a:t>Une pandémie…</a:t>
            </a:r>
            <a:endParaRPr lang="fr-FR" sz="5400" dirty="0"/>
          </a:p>
        </p:txBody>
      </p:sp>
      <p:sp>
        <p:nvSpPr>
          <p:cNvPr id="4" name="ZoneTexte 3"/>
          <p:cNvSpPr txBox="1"/>
          <p:nvPr/>
        </p:nvSpPr>
        <p:spPr>
          <a:xfrm>
            <a:off x="188994" y="5304311"/>
            <a:ext cx="6780753" cy="307777"/>
          </a:xfrm>
          <a:prstGeom prst="rect">
            <a:avLst/>
          </a:prstGeom>
          <a:noFill/>
        </p:spPr>
        <p:txBody>
          <a:bodyPr wrap="square" rtlCol="0">
            <a:spAutoFit/>
          </a:bodyPr>
          <a:lstStyle/>
          <a:p>
            <a:r>
              <a:rPr lang="fr-FR" sz="1400" i="1" dirty="0" smtClean="0">
                <a:latin typeface="Calibri"/>
                <a:cs typeface="Calibri"/>
              </a:rPr>
              <a:t>Dr </a:t>
            </a:r>
            <a:r>
              <a:rPr lang="fr-FR" sz="1200" i="1" dirty="0" smtClean="0">
                <a:latin typeface="Calibri"/>
                <a:cs typeface="Calibri"/>
              </a:rPr>
              <a:t>Cédric</a:t>
            </a:r>
            <a:r>
              <a:rPr lang="fr-FR" sz="1400" i="1" dirty="0" smtClean="0">
                <a:latin typeface="Calibri"/>
                <a:cs typeface="Calibri"/>
              </a:rPr>
              <a:t> Arvieux – Université de Rennes 1</a:t>
            </a:r>
            <a:endParaRPr lang="fr-FR" sz="1400" i="1" dirty="0">
              <a:latin typeface="Calibri"/>
              <a:cs typeface="Calibri"/>
            </a:endParaRPr>
          </a:p>
        </p:txBody>
      </p:sp>
      <p:pic>
        <p:nvPicPr>
          <p:cNvPr id="6" name="Image 5" descr="Université Rennes 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94246" y="3688525"/>
            <a:ext cx="1002015" cy="516069"/>
          </a:xfrm>
          <a:prstGeom prst="rect">
            <a:avLst/>
          </a:prstGeom>
          <a:effectLst>
            <a:outerShdw blurRad="76200" dist="12700" dir="2700000" sy="-23000" kx="-800400" algn="bl" rotWithShape="0">
              <a:prstClr val="black">
                <a:alpha val="20000"/>
              </a:prstClr>
            </a:outerShdw>
            <a:reflection blurRad="38100" stA="26000" endPos="23000" dist="25400" dir="5400000" sy="-100000" rotWithShape="0"/>
          </a:effectLst>
        </p:spPr>
        <p:style>
          <a:lnRef idx="0">
            <a:schemeClr val="accent1"/>
          </a:lnRef>
          <a:fillRef idx="3">
            <a:schemeClr val="accent1"/>
          </a:fillRef>
          <a:effectRef idx="3">
            <a:schemeClr val="accent1"/>
          </a:effectRef>
          <a:fontRef idx="minor">
            <a:schemeClr val="lt1"/>
          </a:fontRef>
        </p:style>
      </p:pic>
      <p:pic>
        <p:nvPicPr>
          <p:cNvPr id="5" name="Image 4" descr="Logo sfls format png.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61164" y="2620433"/>
            <a:ext cx="1035097" cy="759405"/>
          </a:xfrm>
          <a:prstGeom prst="rect">
            <a:avLst/>
          </a:prstGeom>
          <a:effectLst>
            <a:outerShdw blurRad="76200" dist="12700" dir="2700000" sy="-23000" kx="-800400" algn="bl" rotWithShape="0">
              <a:prstClr val="black">
                <a:alpha val="20000"/>
              </a:prstClr>
            </a:outerShdw>
          </a:effectLst>
        </p:spPr>
      </p:pic>
      <p:pic>
        <p:nvPicPr>
          <p:cNvPr id="7" name="Image 6" descr="LogoCoreVIH Bretagne.eps"/>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61164" y="4395784"/>
            <a:ext cx="1118463" cy="711528"/>
          </a:xfrm>
          <a:prstGeom prst="rect">
            <a:avLst/>
          </a:prstGeom>
          <a:effectLst>
            <a:outerShdw blurRad="76200" dist="12700" dir="2700000" sy="-23000" kx="-800400" algn="bl" rotWithShape="0">
              <a:prstClr val="black">
                <a:alpha val="20000"/>
              </a:prstClr>
            </a:outerShdw>
          </a:effectLst>
        </p:spPr>
      </p:pic>
      <p:sp>
        <p:nvSpPr>
          <p:cNvPr id="8" name="ZoneTexte 7"/>
          <p:cNvSpPr txBox="1"/>
          <p:nvPr/>
        </p:nvSpPr>
        <p:spPr>
          <a:xfrm>
            <a:off x="4283765" y="5296426"/>
            <a:ext cx="4693983"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fr-FR" sz="1400" dirty="0" smtClean="0">
                <a:latin typeface="Calibri"/>
                <a:cs typeface="Calibri"/>
              </a:rPr>
              <a:t>28 avril 2017– DU médecine tropicale et humanitaire Rennes</a:t>
            </a:r>
            <a:endParaRPr lang="fr-FR" sz="1400" dirty="0">
              <a:latin typeface="Calibri"/>
              <a:cs typeface="Calibri"/>
            </a:endParaRPr>
          </a:p>
        </p:txBody>
      </p:sp>
    </p:spTree>
    <p:extLst>
      <p:ext uri="{BB962C8B-B14F-4D97-AF65-F5344CB8AC3E}">
        <p14:creationId xmlns:p14="http://schemas.microsoft.com/office/powerpoint/2010/main" val="219316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lIns="79242" tIns="39621" rIns="79242" bIns="39621"/>
          <a:lstStyle/>
          <a:p>
            <a:r>
              <a:rPr lang="fr-FR" dirty="0"/>
              <a:t>L’émergence du VIH</a:t>
            </a:r>
          </a:p>
        </p:txBody>
      </p:sp>
      <p:sp>
        <p:nvSpPr>
          <p:cNvPr id="5" name="Espace réservé du contenu 4"/>
          <p:cNvSpPr>
            <a:spLocks noGrp="1"/>
          </p:cNvSpPr>
          <p:nvPr>
            <p:ph idx="1"/>
          </p:nvPr>
        </p:nvSpPr>
        <p:spPr/>
        <p:txBody>
          <a:bodyPr lIns="79242" tIns="39621" rIns="79242" bIns="39621"/>
          <a:lstStyle/>
          <a:p>
            <a:pPr marL="445736" lvl="0" indent="-445736">
              <a:buClr>
                <a:srgbClr val="D16349"/>
              </a:buClr>
              <a:buFont typeface="+mj-lt"/>
              <a:buAutoNum type="alphaLcPeriod"/>
            </a:pPr>
            <a:r>
              <a:rPr lang="fr-FR" sz="2100" dirty="0">
                <a:solidFill>
                  <a:schemeClr val="bg1">
                    <a:lumMod val="75000"/>
                  </a:schemeClr>
                </a:solidFill>
              </a:rPr>
              <a:t>C’est avant tout les grandes campagnes vaccinales des années 1960 en Afrique entrainent une contamination massive (comme le VHC en Egypte)</a:t>
            </a:r>
          </a:p>
          <a:p>
            <a:pPr marL="445736" indent="-445736">
              <a:buFont typeface="+mj-lt"/>
              <a:buAutoNum type="alphaLcPeriod"/>
            </a:pPr>
            <a:r>
              <a:rPr lang="fr-FR" sz="2100" dirty="0">
                <a:solidFill>
                  <a:schemeClr val="bg1">
                    <a:lumMod val="75000"/>
                  </a:schemeClr>
                </a:solidFill>
              </a:rPr>
              <a:t>C’est les manipulations génétiques en laboratoire de cellules de rein de singes et l’émergence d’un clone qui « échappe »</a:t>
            </a:r>
          </a:p>
          <a:p>
            <a:pPr marL="445736" indent="-445736">
              <a:buFont typeface="+mj-lt"/>
              <a:buAutoNum type="alphaLcPeriod"/>
            </a:pPr>
            <a:r>
              <a:rPr lang="fr-FR" sz="2100" dirty="0" smtClean="0"/>
              <a:t>C’est </a:t>
            </a:r>
            <a:r>
              <a:rPr lang="fr-FR" sz="2100" dirty="0"/>
              <a:t>la transmission itérative du virus du singe à l’homme</a:t>
            </a:r>
          </a:p>
          <a:p>
            <a:pPr marL="445736" indent="-445736">
              <a:buFont typeface="+mj-lt"/>
              <a:buAutoNum type="alphaLcPeriod"/>
            </a:pPr>
            <a:r>
              <a:rPr lang="fr-FR" sz="2100" dirty="0">
                <a:solidFill>
                  <a:schemeClr val="bg2">
                    <a:lumMod val="50000"/>
                  </a:schemeClr>
                </a:solidFill>
              </a:rPr>
              <a:t>C’est les campagnes de traitements des prostituées par sels de bismuth et d’arsenic à Kinshasa dans les années 1950</a:t>
            </a:r>
          </a:p>
        </p:txBody>
      </p:sp>
    </p:spTree>
    <p:extLst>
      <p:ext uri="{BB962C8B-B14F-4D97-AF65-F5344CB8AC3E}">
        <p14:creationId xmlns:p14="http://schemas.microsoft.com/office/powerpoint/2010/main" val="719958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bwMode="auto">
          <a:xfrm>
            <a:off x="457200" y="228865"/>
            <a:ext cx="8229600" cy="952500"/>
          </a:xfr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79232" tIns="39617" rIns="79232" bIns="39617" numCol="1" anchor="t" anchorCtr="0" compatLnSpc="1">
            <a:prstTxWarp prst="textNoShape">
              <a:avLst/>
            </a:prstTxWarp>
          </a:bodyPr>
          <a:lstStyle/>
          <a:p>
            <a:r>
              <a:rPr lang="fr-FR" dirty="0">
                <a:latin typeface="Arial" charset="0"/>
              </a:rPr>
              <a:t>Évolution de </a:t>
            </a:r>
            <a:r>
              <a:rPr lang="fr-FR" dirty="0" smtClean="0">
                <a:latin typeface="Arial" charset="0"/>
              </a:rPr>
              <a:t>l’épidémie</a:t>
            </a:r>
            <a:endParaRPr lang="fr-FR" dirty="0">
              <a:latin typeface="Arial" charset="0"/>
            </a:endParaRPr>
          </a:p>
        </p:txBody>
      </p:sp>
      <p:sp>
        <p:nvSpPr>
          <p:cNvPr id="108547" name="Rectangle 3"/>
          <p:cNvSpPr>
            <a:spLocks noGrp="1" noChangeArrowheads="1"/>
          </p:cNvSpPr>
          <p:nvPr>
            <p:ph type="body" idx="1"/>
          </p:nvPr>
        </p:nvSpPr>
        <p:spPr bwMode="auto">
          <a:xfrm>
            <a:off x="457200" y="1333500"/>
            <a:ext cx="8229600" cy="3771636"/>
          </a:xfr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79232" tIns="39617" rIns="79232" bIns="39617" numCol="1" anchor="t" anchorCtr="0" compatLnSpc="1">
            <a:prstTxWarp prst="textNoShape">
              <a:avLst/>
            </a:prstTxWarp>
          </a:bodyPr>
          <a:lstStyle/>
          <a:p>
            <a:r>
              <a:rPr lang="fr-FR" dirty="0">
                <a:latin typeface="Arial" charset="0"/>
              </a:rPr>
              <a:t>Échanges multiples de SIV avec les Hommes depuis des </a:t>
            </a:r>
            <a:r>
              <a:rPr lang="fr-FR" dirty="0" smtClean="0">
                <a:latin typeface="Arial" charset="0"/>
              </a:rPr>
              <a:t>dizaines de </a:t>
            </a:r>
            <a:r>
              <a:rPr lang="fr-FR" dirty="0">
                <a:latin typeface="Arial" charset="0"/>
              </a:rPr>
              <a:t>milliers </a:t>
            </a:r>
            <a:r>
              <a:rPr lang="fr-FR" dirty="0" smtClean="0">
                <a:latin typeface="Arial" charset="0"/>
              </a:rPr>
              <a:t>d’années</a:t>
            </a:r>
            <a:endParaRPr lang="fr-FR" dirty="0">
              <a:latin typeface="Arial" charset="0"/>
            </a:endParaRPr>
          </a:p>
          <a:p>
            <a:pPr lvl="1"/>
            <a:r>
              <a:rPr lang="fr-FR" dirty="0">
                <a:latin typeface="Arial" charset="0"/>
              </a:rPr>
              <a:t>Bonnes conditions de </a:t>
            </a:r>
            <a:r>
              <a:rPr lang="fr-FR" b="1" dirty="0">
                <a:latin typeface="Arial" charset="0"/>
              </a:rPr>
              <a:t>TRANSMISSION</a:t>
            </a:r>
            <a:r>
              <a:rPr lang="fr-FR" dirty="0">
                <a:latin typeface="Arial" charset="0"/>
              </a:rPr>
              <a:t> du virus</a:t>
            </a:r>
          </a:p>
          <a:p>
            <a:pPr lvl="2"/>
            <a:r>
              <a:rPr lang="fr-FR" dirty="0">
                <a:latin typeface="Arial" charset="0"/>
              </a:rPr>
              <a:t>Cas isolés ?</a:t>
            </a:r>
          </a:p>
          <a:p>
            <a:pPr lvl="2"/>
            <a:r>
              <a:rPr lang="fr-FR" dirty="0">
                <a:latin typeface="Arial" charset="0"/>
              </a:rPr>
              <a:t>Petites épidémies localisées?</a:t>
            </a:r>
          </a:p>
          <a:p>
            <a:r>
              <a:rPr lang="fr-FR" dirty="0">
                <a:latin typeface="Arial" charset="0"/>
              </a:rPr>
              <a:t>Au début du siècle</a:t>
            </a:r>
          </a:p>
          <a:p>
            <a:pPr lvl="1"/>
            <a:r>
              <a:rPr lang="fr-FR" dirty="0">
                <a:latin typeface="Arial" charset="0"/>
              </a:rPr>
              <a:t>Apparition des conditions de </a:t>
            </a:r>
            <a:r>
              <a:rPr lang="fr-FR" b="1" dirty="0">
                <a:latin typeface="Arial" charset="0"/>
              </a:rPr>
              <a:t>DIFFUSION</a:t>
            </a:r>
            <a:r>
              <a:rPr lang="fr-FR" dirty="0">
                <a:latin typeface="Arial" charset="0"/>
              </a:rPr>
              <a:t> à partir des foyers humains</a:t>
            </a:r>
          </a:p>
        </p:txBody>
      </p:sp>
    </p:spTree>
    <p:extLst>
      <p:ext uri="{BB962C8B-B14F-4D97-AF65-F5344CB8AC3E}">
        <p14:creationId xmlns:p14="http://schemas.microsoft.com/office/powerpoint/2010/main" val="1707032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body" idx="4294967295"/>
          </p:nvPr>
        </p:nvSpPr>
        <p:spPr>
          <a:xfrm>
            <a:off x="485128" y="305115"/>
            <a:ext cx="8208963" cy="2277574"/>
          </a:xfrm>
          <a:ln>
            <a:headEnd/>
            <a:tailEnd/>
          </a:ln>
        </p:spPr>
        <p:style>
          <a:lnRef idx="0">
            <a:schemeClr val="accent1"/>
          </a:lnRef>
          <a:fillRef idx="3">
            <a:schemeClr val="accent1"/>
          </a:fillRef>
          <a:effectRef idx="3">
            <a:schemeClr val="accent1"/>
          </a:effectRef>
          <a:fontRef idx="minor">
            <a:schemeClr val="lt1"/>
          </a:fontRef>
        </p:style>
        <p:txBody>
          <a:bodyPr>
            <a:normAutofit fontScale="92500" lnSpcReduction="10000"/>
          </a:bodyPr>
          <a:lstStyle/>
          <a:p>
            <a:r>
              <a:rPr lang="fr-FR" sz="1800" dirty="0">
                <a:latin typeface="Arial" charset="0"/>
                <a:cs typeface="Times New Roman" charset="0"/>
              </a:rPr>
              <a:t>S</a:t>
            </a:r>
            <a:r>
              <a:rPr lang="fr-FR" sz="1800" dirty="0" smtClean="0">
                <a:latin typeface="Arial" charset="0"/>
                <a:cs typeface="Times New Roman" charset="0"/>
              </a:rPr>
              <a:t>imilarité </a:t>
            </a:r>
            <a:r>
              <a:rPr lang="fr-FR" sz="1800" dirty="0">
                <a:latin typeface="Arial" charset="0"/>
                <a:cs typeface="Times New Roman" charset="0"/>
              </a:rPr>
              <a:t>de </a:t>
            </a:r>
            <a:r>
              <a:rPr lang="fr-FR" sz="1800" dirty="0" smtClean="0">
                <a:latin typeface="Arial" charset="0"/>
                <a:cs typeface="Times New Roman" charset="0"/>
              </a:rPr>
              <a:t>l’organisation </a:t>
            </a:r>
            <a:r>
              <a:rPr lang="fr-FR" sz="1800" dirty="0">
                <a:latin typeface="Arial" charset="0"/>
                <a:cs typeface="Times New Roman" charset="0"/>
              </a:rPr>
              <a:t>du génome </a:t>
            </a:r>
            <a:r>
              <a:rPr lang="fr-FR" sz="1800" dirty="0" smtClean="0">
                <a:latin typeface="Arial" charset="0"/>
                <a:cs typeface="Times New Roman" charset="0"/>
              </a:rPr>
              <a:t>viral SIV et VIH</a:t>
            </a:r>
          </a:p>
          <a:p>
            <a:r>
              <a:rPr lang="fr-FR" sz="1800" dirty="0">
                <a:latin typeface="Arial" charset="0"/>
                <a:cs typeface="Times New Roman" charset="0"/>
              </a:rPr>
              <a:t>L</a:t>
            </a:r>
            <a:r>
              <a:rPr lang="fr-FR" sz="1800" dirty="0" smtClean="0">
                <a:latin typeface="Arial" charset="0"/>
                <a:cs typeface="Times New Roman" charset="0"/>
              </a:rPr>
              <a:t>ien </a:t>
            </a:r>
            <a:r>
              <a:rPr lang="fr-FR" sz="1800" dirty="0">
                <a:latin typeface="Arial" charset="0"/>
                <a:cs typeface="Times New Roman" charset="0"/>
              </a:rPr>
              <a:t>phylogénétique</a:t>
            </a:r>
          </a:p>
          <a:p>
            <a:pPr algn="just">
              <a:lnSpc>
                <a:spcPct val="95000"/>
              </a:lnSpc>
            </a:pPr>
            <a:r>
              <a:rPr lang="fr-FR" sz="1800" dirty="0">
                <a:latin typeface="Arial" charset="0"/>
                <a:cs typeface="Times New Roman" charset="0"/>
              </a:rPr>
              <a:t>P</a:t>
            </a:r>
            <a:r>
              <a:rPr lang="fr-FR" sz="1800" dirty="0" smtClean="0">
                <a:latin typeface="Arial" charset="0"/>
                <a:cs typeface="Times New Roman" charset="0"/>
              </a:rPr>
              <a:t>révalence </a:t>
            </a:r>
            <a:r>
              <a:rPr lang="fr-FR" sz="1800" dirty="0">
                <a:latin typeface="Arial" charset="0"/>
                <a:cs typeface="Times New Roman" charset="0"/>
              </a:rPr>
              <a:t>chez </a:t>
            </a:r>
            <a:r>
              <a:rPr lang="fr-FR" sz="1800" dirty="0" smtClean="0">
                <a:latin typeface="Arial" charset="0"/>
                <a:cs typeface="Times New Roman" charset="0"/>
              </a:rPr>
              <a:t>l’hôte </a:t>
            </a:r>
            <a:r>
              <a:rPr lang="fr-FR" sz="1800" dirty="0">
                <a:latin typeface="Arial" charset="0"/>
                <a:cs typeface="Times New Roman" charset="0"/>
              </a:rPr>
              <a:t>naturel</a:t>
            </a:r>
          </a:p>
          <a:p>
            <a:pPr algn="just">
              <a:lnSpc>
                <a:spcPct val="95000"/>
              </a:lnSpc>
            </a:pPr>
            <a:r>
              <a:rPr lang="fr-FR" sz="1800" dirty="0">
                <a:latin typeface="Arial" charset="0"/>
                <a:cs typeface="Times New Roman" charset="0"/>
              </a:rPr>
              <a:t>S</a:t>
            </a:r>
            <a:r>
              <a:rPr lang="fr-FR" sz="1800" dirty="0" smtClean="0">
                <a:latin typeface="Arial" charset="0"/>
                <a:cs typeface="Times New Roman" charset="0"/>
              </a:rPr>
              <a:t>uperposition </a:t>
            </a:r>
            <a:r>
              <a:rPr lang="fr-FR" sz="1800" dirty="0">
                <a:latin typeface="Arial" charset="0"/>
                <a:cs typeface="Times New Roman" charset="0"/>
              </a:rPr>
              <a:t>géographique</a:t>
            </a:r>
          </a:p>
          <a:p>
            <a:pPr algn="just">
              <a:lnSpc>
                <a:spcPct val="95000"/>
              </a:lnSpc>
            </a:pPr>
            <a:r>
              <a:rPr lang="fr-FR" sz="1800" dirty="0">
                <a:latin typeface="Arial" charset="0"/>
                <a:cs typeface="Times New Roman" charset="0"/>
              </a:rPr>
              <a:t>E</a:t>
            </a:r>
            <a:r>
              <a:rPr lang="fr-FR" sz="1800" dirty="0" smtClean="0">
                <a:latin typeface="Arial" charset="0"/>
                <a:cs typeface="Times New Roman" charset="0"/>
              </a:rPr>
              <a:t>xistence </a:t>
            </a:r>
            <a:r>
              <a:rPr lang="fr-FR" sz="1800" dirty="0">
                <a:latin typeface="Arial" charset="0"/>
                <a:cs typeface="Times New Roman" charset="0"/>
              </a:rPr>
              <a:t>de voies potentielles de </a:t>
            </a:r>
            <a:r>
              <a:rPr lang="fr-FR" sz="1800" dirty="0" smtClean="0">
                <a:latin typeface="Arial" charset="0"/>
                <a:cs typeface="Times New Roman" charset="0"/>
              </a:rPr>
              <a:t>transmission</a:t>
            </a:r>
          </a:p>
          <a:p>
            <a:pPr lvl="1" algn="just">
              <a:lnSpc>
                <a:spcPct val="95000"/>
              </a:lnSpc>
            </a:pPr>
            <a:r>
              <a:rPr lang="fr-FR" sz="1300" dirty="0" smtClean="0">
                <a:latin typeface="Arial" charset="0"/>
              </a:rPr>
              <a:t>chasse</a:t>
            </a:r>
            <a:r>
              <a:rPr lang="fr-FR" sz="1300" dirty="0">
                <a:latin typeface="Arial" charset="0"/>
              </a:rPr>
              <a:t>, dépeçage, animaux </a:t>
            </a:r>
            <a:r>
              <a:rPr lang="fr-FR" sz="1300" dirty="0" smtClean="0">
                <a:latin typeface="Arial" charset="0"/>
              </a:rPr>
              <a:t>domestiques</a:t>
            </a:r>
            <a:endParaRPr lang="fr-FR" sz="1300" dirty="0">
              <a:latin typeface="Arial" charset="0"/>
            </a:endParaRPr>
          </a:p>
          <a:p>
            <a:pPr algn="just" eaLnBrk="1" hangingPunct="1">
              <a:lnSpc>
                <a:spcPct val="95000"/>
              </a:lnSpc>
              <a:buFontTx/>
              <a:buNone/>
            </a:pPr>
            <a:r>
              <a:rPr lang="fr-FR"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rPr>
              <a:t> 		</a:t>
            </a:r>
            <a:endParaRPr lang="fr-FR"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endParaRPr>
          </a:p>
          <a:p>
            <a:pPr algn="ctr" eaLnBrk="1" hangingPunct="1">
              <a:lnSpc>
                <a:spcPct val="95000"/>
              </a:lnSpc>
              <a:buFontTx/>
              <a:buNone/>
            </a:pPr>
            <a:r>
              <a:rPr lang="fr-FR"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sym typeface="Wingdings"/>
              </a:rPr>
              <a:t> </a:t>
            </a:r>
            <a:r>
              <a:rPr lang="fr-FR"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rPr>
              <a:t>arguments </a:t>
            </a:r>
            <a:r>
              <a:rPr lang="fr-FR"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rPr>
              <a:t>en faveur </a:t>
            </a:r>
            <a:r>
              <a:rPr lang="fr-FR" sz="1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rPr>
              <a:t>d’une </a:t>
            </a:r>
            <a:r>
              <a:rPr lang="fr-FR" sz="1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charset="0"/>
              </a:rPr>
              <a:t>origine simienne</a:t>
            </a:r>
          </a:p>
          <a:p>
            <a:pPr algn="just" eaLnBrk="1" hangingPunct="1">
              <a:lnSpc>
                <a:spcPct val="95000"/>
              </a:lnSpc>
              <a:buFontTx/>
              <a:buNone/>
            </a:pPr>
            <a:endParaRPr lang="fr-FR" sz="1800" dirty="0">
              <a:latin typeface="Arial" charset="0"/>
            </a:endParaRPr>
          </a:p>
        </p:txBody>
      </p:sp>
      <p:pic>
        <p:nvPicPr>
          <p:cNvPr id="1741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56101" y="2977886"/>
            <a:ext cx="3768725" cy="2028031"/>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27089" y="3096949"/>
            <a:ext cx="2554287" cy="1685396"/>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0409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1810" name="Rectangle 2"/>
          <p:cNvSpPr>
            <a:spLocks noGrp="1" noChangeArrowheads="1"/>
          </p:cNvSpPr>
          <p:nvPr>
            <p:ph type="title" idx="4294967295"/>
          </p:nvPr>
        </p:nvSpPr>
        <p:spPr bwMode="auto">
          <a:xfrm>
            <a:off x="436034" y="215636"/>
            <a:ext cx="8229600" cy="522946"/>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9232" tIns="39617" rIns="79232" bIns="39617">
            <a:noAutofit/>
          </a:bodyPr>
          <a:lstStyle/>
          <a:p>
            <a:r>
              <a:rPr lang="fr-FR" sz="1800" b="1" dirty="0">
                <a:solidFill>
                  <a:srgbClr val="333399"/>
                </a:solidFill>
                <a:latin typeface="Tahoma" charset="0"/>
              </a:rPr>
              <a:t>D’un coté, les primates </a:t>
            </a:r>
            <a:r>
              <a:rPr lang="fr-FR" sz="1800" b="1" dirty="0" smtClean="0">
                <a:solidFill>
                  <a:srgbClr val="333399"/>
                </a:solidFill>
                <a:latin typeface="Tahoma" charset="0"/>
              </a:rPr>
              <a:t>non-humains</a:t>
            </a:r>
            <a:r>
              <a:rPr lang="is-IS" sz="1800" b="1" dirty="0" smtClean="0">
                <a:solidFill>
                  <a:srgbClr val="333399"/>
                </a:solidFill>
                <a:latin typeface="Tahoma" charset="0"/>
              </a:rPr>
              <a:t>…</a:t>
            </a:r>
            <a:endParaRPr lang="fr-FR" sz="1800" b="1" dirty="0">
              <a:solidFill>
                <a:srgbClr val="333399"/>
              </a:solidFill>
              <a:latin typeface="Tahoma" charset="0"/>
            </a:endParaRPr>
          </a:p>
        </p:txBody>
      </p:sp>
      <p:sp>
        <p:nvSpPr>
          <p:cNvPr id="3191811" name="Rectangle 3"/>
          <p:cNvSpPr>
            <a:spLocks noGrp="1" noChangeArrowheads="1"/>
          </p:cNvSpPr>
          <p:nvPr>
            <p:ph type="body" sz="half" idx="4294967295"/>
          </p:nvPr>
        </p:nvSpPr>
        <p:spPr bwMode="auto">
          <a:xfrm>
            <a:off x="457200" y="1029229"/>
            <a:ext cx="5967589" cy="4214813"/>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9232" tIns="39617" rIns="79232" bIns="39617">
            <a:noAutofit/>
          </a:bodyPr>
          <a:lstStyle/>
          <a:p>
            <a:pPr>
              <a:lnSpc>
                <a:spcPct val="110000"/>
              </a:lnSpc>
              <a:buClr>
                <a:srgbClr val="0000FF"/>
              </a:buClr>
              <a:buFont typeface="Wingdings" charset="0"/>
              <a:buNone/>
            </a:pPr>
            <a:endParaRPr lang="fr-FR" sz="1800" baseline="30000" dirty="0"/>
          </a:p>
          <a:p>
            <a:pPr>
              <a:lnSpc>
                <a:spcPct val="80000"/>
              </a:lnSpc>
              <a:buClr>
                <a:srgbClr val="0000FF"/>
              </a:buClr>
              <a:buFont typeface="Wingdings" charset="0"/>
              <a:buChar char="q"/>
            </a:pPr>
            <a:r>
              <a:rPr lang="fr-FR" sz="1800" b="1" dirty="0"/>
              <a:t>Le VIH-1</a:t>
            </a:r>
            <a:endParaRPr lang="fr-FR" sz="1800" b="1" baseline="30000" dirty="0"/>
          </a:p>
          <a:p>
            <a:pPr lvl="1">
              <a:lnSpc>
                <a:spcPct val="140000"/>
              </a:lnSpc>
              <a:buClr>
                <a:srgbClr val="0000FF"/>
              </a:buClr>
            </a:pPr>
            <a:r>
              <a:rPr lang="fr-FR" sz="1800" dirty="0"/>
              <a:t>A l’origine</a:t>
            </a:r>
          </a:p>
          <a:p>
            <a:pPr lvl="2">
              <a:lnSpc>
                <a:spcPct val="140000"/>
              </a:lnSpc>
              <a:buClr>
                <a:srgbClr val="0000FF"/>
              </a:buClr>
            </a:pPr>
            <a:r>
              <a:rPr lang="fr-FR" sz="1600" dirty="0"/>
              <a:t>Chimpanzé</a:t>
            </a:r>
          </a:p>
          <a:p>
            <a:pPr lvl="1">
              <a:lnSpc>
                <a:spcPct val="140000"/>
              </a:lnSpc>
              <a:buClr>
                <a:srgbClr val="0000FF"/>
              </a:buClr>
            </a:pPr>
            <a:r>
              <a:rPr lang="fr-FR" sz="1800" dirty="0"/>
              <a:t>Géographie</a:t>
            </a:r>
          </a:p>
          <a:p>
            <a:pPr lvl="2">
              <a:lnSpc>
                <a:spcPct val="140000"/>
              </a:lnSpc>
              <a:buClr>
                <a:srgbClr val="0000FF"/>
              </a:buClr>
            </a:pPr>
            <a:r>
              <a:rPr lang="fr-FR" sz="1600" dirty="0"/>
              <a:t>Grandes forêts du </a:t>
            </a:r>
            <a:r>
              <a:rPr lang="fr-FR" sz="1600" b="1" dirty="0"/>
              <a:t>Cameroun</a:t>
            </a:r>
          </a:p>
          <a:p>
            <a:pPr>
              <a:lnSpc>
                <a:spcPct val="80000"/>
              </a:lnSpc>
              <a:buClr>
                <a:srgbClr val="0000FF"/>
              </a:buClr>
              <a:buFont typeface="Wingdings" charset="0"/>
              <a:buChar char="q"/>
            </a:pPr>
            <a:r>
              <a:rPr lang="fr-FR" sz="1800" b="1" dirty="0"/>
              <a:t> Le VIH-2 </a:t>
            </a:r>
            <a:endParaRPr lang="fr-FR" sz="1800" b="1" baseline="30000" dirty="0"/>
          </a:p>
          <a:p>
            <a:pPr lvl="1">
              <a:lnSpc>
                <a:spcPct val="140000"/>
              </a:lnSpc>
              <a:buClr>
                <a:srgbClr val="0000FF"/>
              </a:buClr>
            </a:pPr>
            <a:r>
              <a:rPr lang="fr-FR" sz="1800" dirty="0"/>
              <a:t>A l’origine</a:t>
            </a:r>
          </a:p>
          <a:p>
            <a:pPr lvl="2">
              <a:lnSpc>
                <a:spcPct val="140000"/>
              </a:lnSpc>
              <a:buClr>
                <a:srgbClr val="0000FF"/>
              </a:buClr>
            </a:pPr>
            <a:r>
              <a:rPr lang="fr-FR" sz="1600" dirty="0"/>
              <a:t>Singes Mangabeys</a:t>
            </a:r>
          </a:p>
          <a:p>
            <a:pPr lvl="1">
              <a:lnSpc>
                <a:spcPct val="140000"/>
              </a:lnSpc>
              <a:buClr>
                <a:srgbClr val="0000FF"/>
              </a:buClr>
            </a:pPr>
            <a:r>
              <a:rPr lang="fr-FR" sz="1800" dirty="0"/>
              <a:t>Géographie: </a:t>
            </a:r>
            <a:r>
              <a:rPr lang="fr-FR" sz="1800" b="1" dirty="0"/>
              <a:t>Côte d</a:t>
            </a:r>
            <a:r>
              <a:rPr lang="fr-FR" sz="1800" b="1" dirty="0">
                <a:latin typeface="Arial"/>
              </a:rPr>
              <a:t>’</a:t>
            </a:r>
            <a:r>
              <a:rPr lang="fr-FR" sz="1800" b="1" dirty="0"/>
              <a:t>Ivoire et Sénégal</a:t>
            </a:r>
          </a:p>
          <a:p>
            <a:pPr lvl="1">
              <a:lnSpc>
                <a:spcPct val="140000"/>
              </a:lnSpc>
              <a:buClr>
                <a:srgbClr val="0000FF"/>
              </a:buClr>
            </a:pPr>
            <a:r>
              <a:rPr lang="fr-FR" sz="1800" dirty="0" smtClean="0"/>
              <a:t>&gt; 9 </a:t>
            </a:r>
            <a:r>
              <a:rPr lang="fr-FR" sz="1800" dirty="0"/>
              <a:t>« passages » SIV</a:t>
            </a:r>
            <a:r>
              <a:rPr lang="fr-FR" sz="1800" dirty="0">
                <a:sym typeface="Wingdings"/>
              </a:rPr>
              <a:t>VIH</a:t>
            </a:r>
            <a:r>
              <a:rPr lang="fr-FR" sz="1800" baseline="-25000" dirty="0">
                <a:sym typeface="Wingdings"/>
              </a:rPr>
              <a:t>2</a:t>
            </a:r>
            <a:r>
              <a:rPr lang="fr-FR" sz="1800" dirty="0">
                <a:sym typeface="Wingdings"/>
              </a:rPr>
              <a:t> identifiés</a:t>
            </a:r>
            <a:endParaRPr lang="fr-FR" sz="1800" dirty="0"/>
          </a:p>
        </p:txBody>
      </p:sp>
      <p:sp>
        <p:nvSpPr>
          <p:cNvPr id="3191812" name="Text Box 6"/>
          <p:cNvSpPr txBox="1">
            <a:spLocks noChangeArrowheads="1"/>
          </p:cNvSpPr>
          <p:nvPr/>
        </p:nvSpPr>
        <p:spPr bwMode="auto">
          <a:xfrm>
            <a:off x="228310" y="5331809"/>
            <a:ext cx="8682858" cy="203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79232" tIns="39617" rIns="79232" bIns="39617">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0" hangingPunct="0"/>
            <a:r>
              <a:rPr lang="fr-FR" sz="800" dirty="0"/>
              <a:t>Gifford RJ </a:t>
            </a:r>
            <a:r>
              <a:rPr lang="fr-FR" sz="800" i="1" dirty="0"/>
              <a:t>et al. </a:t>
            </a:r>
            <a:r>
              <a:rPr lang="fr-FR" sz="800" dirty="0"/>
              <a:t>PNAS 2008; 105: 20362-67. Hahn BH </a:t>
            </a:r>
            <a:r>
              <a:rPr lang="fr-FR" sz="800" i="1" dirty="0"/>
              <a:t>et al</a:t>
            </a:r>
            <a:r>
              <a:rPr lang="fr-FR" sz="800" dirty="0"/>
              <a:t>. Science 2000; 287: 607-14. </a:t>
            </a:r>
            <a:r>
              <a:rPr lang="fr-FR" sz="800" dirty="0" err="1"/>
              <a:t>Keele</a:t>
            </a:r>
            <a:r>
              <a:rPr lang="fr-FR" sz="800" dirty="0"/>
              <a:t> BF </a:t>
            </a:r>
            <a:r>
              <a:rPr lang="fr-FR" sz="800" i="1" dirty="0"/>
              <a:t>et al.</a:t>
            </a:r>
            <a:r>
              <a:rPr lang="fr-FR" sz="800" dirty="0"/>
              <a:t> Science 2006; 313: 523-6. Van </a:t>
            </a:r>
            <a:r>
              <a:rPr lang="fr-FR" sz="800" dirty="0" err="1"/>
              <a:t>Heuverswyn</a:t>
            </a:r>
            <a:r>
              <a:rPr lang="fr-FR" sz="800" dirty="0"/>
              <a:t> F </a:t>
            </a:r>
            <a:r>
              <a:rPr lang="fr-FR" sz="800" i="1" dirty="0"/>
              <a:t>et al.</a:t>
            </a:r>
            <a:r>
              <a:rPr lang="fr-FR" sz="800" dirty="0"/>
              <a:t> </a:t>
            </a:r>
            <a:r>
              <a:rPr lang="fr-FR" sz="800" dirty="0" err="1"/>
              <a:t>Virology</a:t>
            </a:r>
            <a:r>
              <a:rPr lang="fr-FR" sz="800" dirty="0"/>
              <a:t> 2007; 368: 155-71. </a:t>
            </a:r>
          </a:p>
        </p:txBody>
      </p:sp>
      <p:pic>
        <p:nvPicPr>
          <p:cNvPr id="2" name="Image 1"/>
          <p:cNvPicPr>
            <a:picLocks noChangeAspect="1"/>
          </p:cNvPicPr>
          <p:nvPr/>
        </p:nvPicPr>
        <p:blipFill>
          <a:blip r:embed="rId3"/>
          <a:stretch>
            <a:fillRect/>
          </a:stretch>
        </p:blipFill>
        <p:spPr>
          <a:xfrm>
            <a:off x="4074717" y="1241994"/>
            <a:ext cx="2936810" cy="20664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Image 2"/>
          <p:cNvPicPr>
            <a:picLocks noChangeAspect="1"/>
          </p:cNvPicPr>
          <p:nvPr/>
        </p:nvPicPr>
        <p:blipFill>
          <a:blip r:embed="rId4"/>
          <a:stretch>
            <a:fillRect/>
          </a:stretch>
        </p:blipFill>
        <p:spPr>
          <a:xfrm>
            <a:off x="5592139" y="3317499"/>
            <a:ext cx="2775784" cy="19297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671962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603" name="Rectangle 11"/>
          <p:cNvSpPr>
            <a:spLocks noGrp="1" noChangeArrowheads="1"/>
          </p:cNvSpPr>
          <p:nvPr>
            <p:ph type="title"/>
          </p:nvPr>
        </p:nvSpPr>
        <p:spPr bwMode="auto">
          <a:xfrm>
            <a:off x="714375" y="228865"/>
            <a:ext cx="7715250" cy="952500"/>
          </a:xfr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76191" tIns="38096" rIns="76191" bIns="38096" numCol="1" anchor="t" anchorCtr="0" compatLnSpc="1">
            <a:prstTxWarp prst="textNoShape">
              <a:avLst/>
            </a:prstTxWarp>
            <a:normAutofit/>
          </a:bodyPr>
          <a:lstStyle/>
          <a:p>
            <a:r>
              <a:rPr lang="fr-FR" dirty="0">
                <a:latin typeface="Arial" charset="0"/>
              </a:rPr>
              <a:t>Évolution « sociétale »</a:t>
            </a:r>
          </a:p>
        </p:txBody>
      </p:sp>
      <p:grpSp>
        <p:nvGrpSpPr>
          <p:cNvPr id="4" name="Grouper 3"/>
          <p:cNvGrpSpPr/>
          <p:nvPr/>
        </p:nvGrpSpPr>
        <p:grpSpPr>
          <a:xfrm>
            <a:off x="770953" y="1828045"/>
            <a:ext cx="2279385" cy="2246362"/>
            <a:chOff x="282741" y="3384819"/>
            <a:chExt cx="2431344" cy="2246363"/>
          </a:xfrm>
        </p:grpSpPr>
        <p:pic>
          <p:nvPicPr>
            <p:cNvPr id="110598" name="Picture 6" descr="ScreenShot03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82741" y="3813308"/>
              <a:ext cx="2431344" cy="1493573"/>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sp>
          <p:nvSpPr>
            <p:cNvPr id="3" name="ZoneTexte 2"/>
            <p:cNvSpPr txBox="1"/>
            <p:nvPr/>
          </p:nvSpPr>
          <p:spPr>
            <a:xfrm>
              <a:off x="959775" y="3384819"/>
              <a:ext cx="955242" cy="323165"/>
            </a:xfrm>
            <a:prstGeom prst="rect">
              <a:avLst/>
            </a:prstGeom>
            <a:noFill/>
          </p:spPr>
          <p:txBody>
            <a:bodyPr wrap="square" rtlCol="0">
              <a:spAutoFit/>
            </a:bodyPr>
            <a:lstStyle/>
            <a:p>
              <a:r>
                <a:rPr lang="fr-FR" sz="1500" dirty="0">
                  <a:latin typeface="Calibri"/>
                  <a:cs typeface="Calibri"/>
                </a:rPr>
                <a:t>100 hab.</a:t>
              </a:r>
            </a:p>
          </p:txBody>
        </p:sp>
        <p:sp>
          <p:nvSpPr>
            <p:cNvPr id="15" name="ZoneTexte 14"/>
            <p:cNvSpPr txBox="1"/>
            <p:nvPr/>
          </p:nvSpPr>
          <p:spPr>
            <a:xfrm>
              <a:off x="1031227" y="5308017"/>
              <a:ext cx="955242" cy="323165"/>
            </a:xfrm>
            <a:prstGeom prst="rect">
              <a:avLst/>
            </a:prstGeom>
            <a:noFill/>
          </p:spPr>
          <p:txBody>
            <a:bodyPr wrap="square" rtlCol="0">
              <a:spAutoFit/>
            </a:bodyPr>
            <a:lstStyle/>
            <a:p>
              <a:r>
                <a:rPr lang="fr-FR" sz="1500" dirty="0">
                  <a:latin typeface="Calibri"/>
                  <a:cs typeface="Calibri"/>
                </a:rPr>
                <a:t>1890</a:t>
              </a:r>
            </a:p>
          </p:txBody>
        </p:sp>
      </p:grpSp>
      <p:grpSp>
        <p:nvGrpSpPr>
          <p:cNvPr id="5" name="Grouper 4"/>
          <p:cNvGrpSpPr/>
          <p:nvPr/>
        </p:nvGrpSpPr>
        <p:grpSpPr>
          <a:xfrm>
            <a:off x="3085296" y="1844515"/>
            <a:ext cx="2688518" cy="2248667"/>
            <a:chOff x="2986182" y="3401289"/>
            <a:chExt cx="2867752" cy="2248668"/>
          </a:xfrm>
        </p:grpSpPr>
        <p:pic>
          <p:nvPicPr>
            <p:cNvPr id="110600" name="Picture 245" descr="ScreenShot03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08478" y="3813308"/>
              <a:ext cx="2445456" cy="1477698"/>
            </a:xfrm>
            <a:prstGeom prst="rect">
              <a:avLst/>
            </a:prstGeom>
            <a:noFill/>
            <a:ln w="9525">
              <a:solidFill>
                <a:schemeClr val="tx1"/>
              </a:solidFill>
              <a:miter lim="800000"/>
              <a:headEnd/>
              <a:tailEnd/>
            </a:ln>
            <a:effectLst>
              <a:outerShdw blurRad="63500" sx="102000" sy="102000" algn="ctr"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sp>
          <p:nvSpPr>
            <p:cNvPr id="110601" name="AutoShape 9"/>
            <p:cNvSpPr>
              <a:spLocks noChangeArrowheads="1"/>
            </p:cNvSpPr>
            <p:nvPr/>
          </p:nvSpPr>
          <p:spPr bwMode="auto">
            <a:xfrm>
              <a:off x="2986182" y="4297660"/>
              <a:ext cx="422296" cy="41142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outerShdw blurRad="63500" dist="107763" dir="18900000" algn="ctr" rotWithShape="0">
                <a:schemeClr val="bg2">
                  <a:alpha val="50000"/>
                </a:schemeClr>
              </a:outerShdw>
            </a:effectLst>
          </p:spPr>
          <p:txBody>
            <a:bodyPr wrap="none" anchor="ctr"/>
            <a:lstStyle/>
            <a:p>
              <a:endParaRPr lang="fr-FR" sz="1500">
                <a:latin typeface="Calibri"/>
                <a:cs typeface="Calibri"/>
              </a:endParaRPr>
            </a:p>
          </p:txBody>
        </p:sp>
        <p:sp>
          <p:nvSpPr>
            <p:cNvPr id="13" name="ZoneTexte 12"/>
            <p:cNvSpPr txBox="1"/>
            <p:nvPr/>
          </p:nvSpPr>
          <p:spPr>
            <a:xfrm>
              <a:off x="3943336" y="3401289"/>
              <a:ext cx="1649147" cy="323165"/>
            </a:xfrm>
            <a:prstGeom prst="rect">
              <a:avLst/>
            </a:prstGeom>
            <a:noFill/>
          </p:spPr>
          <p:txBody>
            <a:bodyPr wrap="square" rtlCol="0">
              <a:spAutoFit/>
            </a:bodyPr>
            <a:lstStyle/>
            <a:p>
              <a:r>
                <a:rPr lang="fr-FR" sz="1500" dirty="0">
                  <a:latin typeface="Calibri"/>
                  <a:cs typeface="Calibri"/>
                </a:rPr>
                <a:t>100 000 hab.</a:t>
              </a:r>
            </a:p>
          </p:txBody>
        </p:sp>
        <p:sp>
          <p:nvSpPr>
            <p:cNvPr id="16" name="ZoneTexte 15"/>
            <p:cNvSpPr txBox="1"/>
            <p:nvPr/>
          </p:nvSpPr>
          <p:spPr>
            <a:xfrm>
              <a:off x="4125338" y="5326792"/>
              <a:ext cx="955242" cy="323165"/>
            </a:xfrm>
            <a:prstGeom prst="rect">
              <a:avLst/>
            </a:prstGeom>
            <a:noFill/>
          </p:spPr>
          <p:txBody>
            <a:bodyPr wrap="square" rtlCol="0">
              <a:spAutoFit/>
            </a:bodyPr>
            <a:lstStyle/>
            <a:p>
              <a:r>
                <a:rPr lang="fr-FR" sz="1500" dirty="0">
                  <a:latin typeface="Calibri"/>
                  <a:cs typeface="Calibri"/>
                </a:rPr>
                <a:t>1940</a:t>
              </a:r>
            </a:p>
          </p:txBody>
        </p:sp>
      </p:grpSp>
      <p:grpSp>
        <p:nvGrpSpPr>
          <p:cNvPr id="6" name="Grouper 5"/>
          <p:cNvGrpSpPr/>
          <p:nvPr/>
        </p:nvGrpSpPr>
        <p:grpSpPr>
          <a:xfrm>
            <a:off x="5773814" y="1844515"/>
            <a:ext cx="2793220" cy="2234947"/>
            <a:chOff x="5853934" y="3401289"/>
            <a:chExt cx="2979435" cy="2234947"/>
          </a:xfrm>
        </p:grpSpPr>
        <p:sp>
          <p:nvSpPr>
            <p:cNvPr id="10" name="AutoShape 9"/>
            <p:cNvSpPr>
              <a:spLocks noChangeArrowheads="1"/>
            </p:cNvSpPr>
            <p:nvPr/>
          </p:nvSpPr>
          <p:spPr bwMode="auto">
            <a:xfrm>
              <a:off x="5853934" y="4297660"/>
              <a:ext cx="313316" cy="411427"/>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outerShdw blurRad="63500" dist="107763" dir="18900000" algn="ctr" rotWithShape="0">
                <a:schemeClr val="bg2">
                  <a:alpha val="50000"/>
                </a:schemeClr>
              </a:outerShdw>
            </a:effectLst>
          </p:spPr>
          <p:txBody>
            <a:bodyPr wrap="none" anchor="ctr"/>
            <a:lstStyle/>
            <a:p>
              <a:endParaRPr lang="fr-FR" sz="1500">
                <a:latin typeface="Calibri"/>
                <a:cs typeface="Calibri"/>
              </a:endParaRPr>
            </a:p>
          </p:txBody>
        </p:sp>
        <p:pic>
          <p:nvPicPr>
            <p:cNvPr id="2" name="Image 1" descr="m_5_kinshasa.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06067" y="3792623"/>
              <a:ext cx="2627302" cy="1498383"/>
            </a:xfrm>
            <a:prstGeom prst="rect">
              <a:avLst/>
            </a:prstGeom>
            <a:effectLst>
              <a:outerShdw blurRad="63500" sx="102000" sy="102000" algn="ctr" rotWithShape="0">
                <a:prstClr val="black">
                  <a:alpha val="40000"/>
                </a:prstClr>
              </a:outerShdw>
            </a:effectLst>
          </p:spPr>
        </p:pic>
        <p:sp>
          <p:nvSpPr>
            <p:cNvPr id="14" name="ZoneTexte 13"/>
            <p:cNvSpPr txBox="1"/>
            <p:nvPr/>
          </p:nvSpPr>
          <p:spPr>
            <a:xfrm>
              <a:off x="6794500" y="3401289"/>
              <a:ext cx="1848557" cy="323165"/>
            </a:xfrm>
            <a:prstGeom prst="rect">
              <a:avLst/>
            </a:prstGeom>
            <a:noFill/>
          </p:spPr>
          <p:txBody>
            <a:bodyPr wrap="square" rtlCol="0">
              <a:spAutoFit/>
            </a:bodyPr>
            <a:lstStyle/>
            <a:p>
              <a:r>
                <a:rPr lang="fr-FR" sz="1500" dirty="0">
                  <a:latin typeface="Calibri"/>
                  <a:cs typeface="Calibri"/>
                </a:rPr>
                <a:t>11 000 000 hab.</a:t>
              </a:r>
            </a:p>
          </p:txBody>
        </p:sp>
        <p:sp>
          <p:nvSpPr>
            <p:cNvPr id="17" name="ZoneTexte 16"/>
            <p:cNvSpPr txBox="1"/>
            <p:nvPr/>
          </p:nvSpPr>
          <p:spPr>
            <a:xfrm>
              <a:off x="7241159" y="5313071"/>
              <a:ext cx="955242" cy="323165"/>
            </a:xfrm>
            <a:prstGeom prst="rect">
              <a:avLst/>
            </a:prstGeom>
            <a:noFill/>
          </p:spPr>
          <p:txBody>
            <a:bodyPr wrap="square" rtlCol="0">
              <a:spAutoFit/>
            </a:bodyPr>
            <a:lstStyle/>
            <a:p>
              <a:r>
                <a:rPr lang="fr-FR" sz="1500" dirty="0">
                  <a:latin typeface="Calibri"/>
                  <a:cs typeface="Calibri"/>
                </a:rPr>
                <a:t>2016</a:t>
              </a:r>
            </a:p>
          </p:txBody>
        </p:sp>
      </p:grpSp>
      <p:sp>
        <p:nvSpPr>
          <p:cNvPr id="7" name="ZoneTexte 6"/>
          <p:cNvSpPr txBox="1"/>
          <p:nvPr/>
        </p:nvSpPr>
        <p:spPr>
          <a:xfrm>
            <a:off x="2693709" y="1419831"/>
            <a:ext cx="3598560" cy="319611"/>
          </a:xfrm>
          <a:prstGeom prst="rect">
            <a:avLst/>
          </a:prstGeom>
        </p:spPr>
        <p:style>
          <a:lnRef idx="1">
            <a:schemeClr val="accent2"/>
          </a:lnRef>
          <a:fillRef idx="3">
            <a:schemeClr val="accent2"/>
          </a:fillRef>
          <a:effectRef idx="2">
            <a:schemeClr val="accent2"/>
          </a:effectRef>
          <a:fontRef idx="minor">
            <a:schemeClr val="lt1"/>
          </a:fontRef>
        </p:style>
        <p:txBody>
          <a:bodyPr wrap="square" lIns="87919" tIns="43960" rIns="87919" bIns="43960" rtlCol="0">
            <a:spAutoFit/>
          </a:bodyPr>
          <a:lstStyle/>
          <a:p>
            <a:pPr algn="ctr"/>
            <a:r>
              <a:rPr lang="fr-FR" sz="1500" dirty="0">
                <a:latin typeface="Calibri"/>
                <a:cs typeface="Calibri"/>
              </a:rPr>
              <a:t>Kinshasa : une ville qui « bouge… »</a:t>
            </a:r>
          </a:p>
        </p:txBody>
      </p:sp>
    </p:spTree>
    <p:extLst>
      <p:ext uri="{BB962C8B-B14F-4D97-AF65-F5344CB8AC3E}">
        <p14:creationId xmlns:p14="http://schemas.microsoft.com/office/powerpoint/2010/main" val="943214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alphaModFix/>
          </a:blip>
          <a:stretch>
            <a:fillRect/>
          </a:stretch>
        </p:blipFill>
        <p:spPr>
          <a:xfrm>
            <a:off x="2386221" y="69022"/>
            <a:ext cx="4199734" cy="53629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99523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603" name="Rectangle 11"/>
          <p:cNvSpPr>
            <a:spLocks noGrp="1" noChangeArrowheads="1"/>
          </p:cNvSpPr>
          <p:nvPr>
            <p:ph type="title"/>
          </p:nvPr>
        </p:nvSpPr>
        <p:spPr bwMode="auto">
          <a:xfrm>
            <a:off x="457200" y="228865"/>
            <a:ext cx="8229600" cy="952500"/>
          </a:xfrm>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79232" tIns="39617" rIns="79232" bIns="39617" numCol="1" anchor="t" anchorCtr="0" compatLnSpc="1">
            <a:prstTxWarp prst="textNoShape">
              <a:avLst/>
            </a:prstTxWarp>
          </a:bodyPr>
          <a:lstStyle/>
          <a:p>
            <a:r>
              <a:rPr lang="fr-FR" sz="2100" dirty="0">
                <a:latin typeface="Arial" charset="0"/>
              </a:rPr>
              <a:t>Un voyage en pirogue, puis en train, puis en bateau, puis en avion</a:t>
            </a:r>
            <a:r>
              <a:rPr lang="is-IS" sz="2100" dirty="0">
                <a:latin typeface="Arial" charset="0"/>
              </a:rPr>
              <a:t>…</a:t>
            </a:r>
            <a:endParaRPr lang="fr-FR" sz="2100" dirty="0">
              <a:latin typeface="Arial" charset="0"/>
            </a:endParaRPr>
          </a:p>
        </p:txBody>
      </p:sp>
      <p:pic>
        <p:nvPicPr>
          <p:cNvPr id="7" name="Image 6"/>
          <p:cNvPicPr>
            <a:picLocks noChangeAspect="1"/>
          </p:cNvPicPr>
          <p:nvPr/>
        </p:nvPicPr>
        <p:blipFill rotWithShape="1">
          <a:blip r:embed="rId2" cstate="screen">
            <a:extLst>
              <a:ext uri="{28A0092B-C50C-407E-A947-70E740481C1C}">
                <a14:useLocalDpi xmlns:a14="http://schemas.microsoft.com/office/drawing/2010/main"/>
              </a:ext>
            </a:extLst>
          </a:blip>
          <a:srcRect l="1926" r="2347" b="4001"/>
          <a:stretch/>
        </p:blipFill>
        <p:spPr>
          <a:xfrm>
            <a:off x="2682645" y="1266984"/>
            <a:ext cx="3902677" cy="3934309"/>
          </a:xfrm>
          <a:prstGeom prst="rect">
            <a:avLst/>
          </a:prstGeom>
          <a:ln>
            <a:noFill/>
          </a:ln>
          <a:effectLst>
            <a:outerShdw blurRad="292100" dist="139700" dir="2700000" algn="tl" rotWithShape="0">
              <a:srgbClr val="333333">
                <a:alpha val="65000"/>
              </a:srgbClr>
            </a:outerShdw>
          </a:effectLst>
        </p:spPr>
      </p:pic>
      <p:sp>
        <p:nvSpPr>
          <p:cNvPr id="4" name="Text Box 6"/>
          <p:cNvSpPr txBox="1">
            <a:spLocks noChangeArrowheads="1"/>
          </p:cNvSpPr>
          <p:nvPr/>
        </p:nvSpPr>
        <p:spPr bwMode="auto">
          <a:xfrm>
            <a:off x="966329" y="5331808"/>
            <a:ext cx="7944838" cy="2031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79232" tIns="39617" rIns="79232" bIns="39617">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0" hangingPunct="0"/>
            <a:r>
              <a:rPr lang="fr-FR" sz="800" dirty="0"/>
              <a:t>Faria et al. Science 2014                                                        Infographie « le Monde »</a:t>
            </a:r>
          </a:p>
        </p:txBody>
      </p:sp>
      <p:pic>
        <p:nvPicPr>
          <p:cNvPr id="2" name="Image 1"/>
          <p:cNvPicPr>
            <a:picLocks noChangeAspect="1"/>
          </p:cNvPicPr>
          <p:nvPr/>
        </p:nvPicPr>
        <p:blipFill>
          <a:blip r:embed="rId3"/>
          <a:stretch>
            <a:fillRect/>
          </a:stretch>
        </p:blipFill>
        <p:spPr>
          <a:xfrm>
            <a:off x="577991" y="2294467"/>
            <a:ext cx="1868506" cy="2032000"/>
          </a:xfrm>
          <a:prstGeom prst="rect">
            <a:avLst/>
          </a:prstGeom>
        </p:spPr>
      </p:pic>
      <p:cxnSp>
        <p:nvCxnSpPr>
          <p:cNvPr id="5" name="Connecteur droit 4"/>
          <p:cNvCxnSpPr/>
          <p:nvPr/>
        </p:nvCxnSpPr>
        <p:spPr bwMode="auto">
          <a:xfrm>
            <a:off x="2393245" y="2336800"/>
            <a:ext cx="1463138" cy="40640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9" name="Connecteur droit 8"/>
          <p:cNvCxnSpPr/>
          <p:nvPr/>
        </p:nvCxnSpPr>
        <p:spPr bwMode="auto">
          <a:xfrm flipV="1">
            <a:off x="2393245" y="3965713"/>
            <a:ext cx="1333929" cy="293022"/>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52768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grand voyage du VIH-1 groupe M</a:t>
            </a:r>
            <a:endParaRPr lang="fr-FR" dirty="0"/>
          </a:p>
        </p:txBody>
      </p:sp>
      <p:grpSp>
        <p:nvGrpSpPr>
          <p:cNvPr id="39" name="Grouper 38"/>
          <p:cNvGrpSpPr/>
          <p:nvPr/>
        </p:nvGrpSpPr>
        <p:grpSpPr>
          <a:xfrm>
            <a:off x="162120" y="1170922"/>
            <a:ext cx="8771863" cy="4143262"/>
            <a:chOff x="822677" y="1700065"/>
            <a:chExt cx="6997701" cy="3003021"/>
          </a:xfrm>
        </p:grpSpPr>
        <p:sp>
          <p:nvSpPr>
            <p:cNvPr id="5" name="Freeform 3"/>
            <p:cNvSpPr>
              <a:spLocks/>
            </p:cNvSpPr>
            <p:nvPr/>
          </p:nvSpPr>
          <p:spPr bwMode="auto">
            <a:xfrm>
              <a:off x="822677" y="1700065"/>
              <a:ext cx="6969478" cy="2989792"/>
            </a:xfrm>
            <a:custGeom>
              <a:avLst/>
              <a:gdLst>
                <a:gd name="T0" fmla="*/ 2006600 w 4939"/>
                <a:gd name="T1" fmla="*/ 3513138 h 2260"/>
                <a:gd name="T2" fmla="*/ 1619250 w 4939"/>
                <a:gd name="T3" fmla="*/ 3386138 h 2260"/>
                <a:gd name="T4" fmla="*/ 1274763 w 4939"/>
                <a:gd name="T5" fmla="*/ 3246438 h 2260"/>
                <a:gd name="T6" fmla="*/ 971550 w 4939"/>
                <a:gd name="T7" fmla="*/ 3097213 h 2260"/>
                <a:gd name="T8" fmla="*/ 708025 w 4939"/>
                <a:gd name="T9" fmla="*/ 2936875 h 2260"/>
                <a:gd name="T10" fmla="*/ 487363 w 4939"/>
                <a:gd name="T11" fmla="*/ 2768600 h 2260"/>
                <a:gd name="T12" fmla="*/ 307975 w 4939"/>
                <a:gd name="T13" fmla="*/ 2595563 h 2260"/>
                <a:gd name="T14" fmla="*/ 169863 w 4939"/>
                <a:gd name="T15" fmla="*/ 2413000 h 2260"/>
                <a:gd name="T16" fmla="*/ 73025 w 4939"/>
                <a:gd name="T17" fmla="*/ 2224088 h 2260"/>
                <a:gd name="T18" fmla="*/ 15875 w 4939"/>
                <a:gd name="T19" fmla="*/ 2036763 h 2260"/>
                <a:gd name="T20" fmla="*/ 0 w 4939"/>
                <a:gd name="T21" fmla="*/ 1843088 h 2260"/>
                <a:gd name="T22" fmla="*/ 25400 w 4939"/>
                <a:gd name="T23" fmla="*/ 1652588 h 2260"/>
                <a:gd name="T24" fmla="*/ 88900 w 4939"/>
                <a:gd name="T25" fmla="*/ 1458913 h 2260"/>
                <a:gd name="T26" fmla="*/ 195263 w 4939"/>
                <a:gd name="T27" fmla="*/ 1268413 h 2260"/>
                <a:gd name="T28" fmla="*/ 341313 w 4939"/>
                <a:gd name="T29" fmla="*/ 1079500 h 2260"/>
                <a:gd name="T30" fmla="*/ 528638 w 4939"/>
                <a:gd name="T31" fmla="*/ 898525 h 2260"/>
                <a:gd name="T32" fmla="*/ 755650 w 4939"/>
                <a:gd name="T33" fmla="*/ 717550 h 2260"/>
                <a:gd name="T34" fmla="*/ 1022350 w 4939"/>
                <a:gd name="T35" fmla="*/ 547688 h 2260"/>
                <a:gd name="T36" fmla="*/ 1331913 w 4939"/>
                <a:gd name="T37" fmla="*/ 384175 h 2260"/>
                <a:gd name="T38" fmla="*/ 1676400 w 4939"/>
                <a:gd name="T39" fmla="*/ 233363 h 2260"/>
                <a:gd name="T40" fmla="*/ 2062163 w 4939"/>
                <a:gd name="T41" fmla="*/ 90488 h 2260"/>
                <a:gd name="T42" fmla="*/ 5497513 w 4939"/>
                <a:gd name="T43" fmla="*/ 0 h 2260"/>
                <a:gd name="T44" fmla="*/ 5910263 w 4939"/>
                <a:gd name="T45" fmla="*/ 134938 h 2260"/>
                <a:gd name="T46" fmla="*/ 6281738 w 4939"/>
                <a:gd name="T47" fmla="*/ 280988 h 2260"/>
                <a:gd name="T48" fmla="*/ 6618288 w 4939"/>
                <a:gd name="T49" fmla="*/ 438150 h 2260"/>
                <a:gd name="T50" fmla="*/ 6910388 w 4939"/>
                <a:gd name="T51" fmla="*/ 603250 h 2260"/>
                <a:gd name="T52" fmla="*/ 7165975 w 4939"/>
                <a:gd name="T53" fmla="*/ 777875 h 2260"/>
                <a:gd name="T54" fmla="*/ 7378700 w 4939"/>
                <a:gd name="T55" fmla="*/ 957263 h 2260"/>
                <a:gd name="T56" fmla="*/ 7551738 w 4939"/>
                <a:gd name="T57" fmla="*/ 1141413 h 2260"/>
                <a:gd name="T58" fmla="*/ 7683500 w 4939"/>
                <a:gd name="T59" fmla="*/ 1331913 h 2260"/>
                <a:gd name="T60" fmla="*/ 7777163 w 4939"/>
                <a:gd name="T61" fmla="*/ 1524000 h 2260"/>
                <a:gd name="T62" fmla="*/ 7829550 w 4939"/>
                <a:gd name="T63" fmla="*/ 1717675 h 2260"/>
                <a:gd name="T64" fmla="*/ 7840663 w 4939"/>
                <a:gd name="T65" fmla="*/ 1908175 h 2260"/>
                <a:gd name="T66" fmla="*/ 7810500 w 4939"/>
                <a:gd name="T67" fmla="*/ 2098675 h 2260"/>
                <a:gd name="T68" fmla="*/ 7740650 w 4939"/>
                <a:gd name="T69" fmla="*/ 2289175 h 2260"/>
                <a:gd name="T70" fmla="*/ 7627938 w 4939"/>
                <a:gd name="T71" fmla="*/ 2474913 h 2260"/>
                <a:gd name="T72" fmla="*/ 7477125 w 4939"/>
                <a:gd name="T73" fmla="*/ 2654300 h 2260"/>
                <a:gd name="T74" fmla="*/ 7283450 w 4939"/>
                <a:gd name="T75" fmla="*/ 2825750 h 2260"/>
                <a:gd name="T76" fmla="*/ 7048500 w 4939"/>
                <a:gd name="T77" fmla="*/ 2990850 h 2260"/>
                <a:gd name="T78" fmla="*/ 6770688 w 4939"/>
                <a:gd name="T79" fmla="*/ 3148013 h 2260"/>
                <a:gd name="T80" fmla="*/ 6453188 w 4939"/>
                <a:gd name="T81" fmla="*/ 3294063 h 2260"/>
                <a:gd name="T82" fmla="*/ 6094413 w 4939"/>
                <a:gd name="T83" fmla="*/ 3429000 h 2260"/>
                <a:gd name="T84" fmla="*/ 5694363 w 4939"/>
                <a:gd name="T85" fmla="*/ 3551238 h 226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939"/>
                <a:gd name="T130" fmla="*/ 0 h 2260"/>
                <a:gd name="T131" fmla="*/ 4939 w 4939"/>
                <a:gd name="T132" fmla="*/ 2260 h 226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939" h="2260">
                  <a:moveTo>
                    <a:pt x="1441" y="2260"/>
                  </a:moveTo>
                  <a:lnTo>
                    <a:pt x="1351" y="2237"/>
                  </a:lnTo>
                  <a:lnTo>
                    <a:pt x="1264" y="2213"/>
                  </a:lnTo>
                  <a:lnTo>
                    <a:pt x="1181" y="2186"/>
                  </a:lnTo>
                  <a:lnTo>
                    <a:pt x="1100" y="2160"/>
                  </a:lnTo>
                  <a:lnTo>
                    <a:pt x="1020" y="2133"/>
                  </a:lnTo>
                  <a:lnTo>
                    <a:pt x="946" y="2105"/>
                  </a:lnTo>
                  <a:lnTo>
                    <a:pt x="874" y="2075"/>
                  </a:lnTo>
                  <a:lnTo>
                    <a:pt x="803" y="2045"/>
                  </a:lnTo>
                  <a:lnTo>
                    <a:pt x="736" y="2015"/>
                  </a:lnTo>
                  <a:lnTo>
                    <a:pt x="673" y="1983"/>
                  </a:lnTo>
                  <a:lnTo>
                    <a:pt x="612" y="1951"/>
                  </a:lnTo>
                  <a:lnTo>
                    <a:pt x="554" y="1917"/>
                  </a:lnTo>
                  <a:lnTo>
                    <a:pt x="499" y="1884"/>
                  </a:lnTo>
                  <a:lnTo>
                    <a:pt x="446" y="1850"/>
                  </a:lnTo>
                  <a:lnTo>
                    <a:pt x="397" y="1815"/>
                  </a:lnTo>
                  <a:lnTo>
                    <a:pt x="351" y="1780"/>
                  </a:lnTo>
                  <a:lnTo>
                    <a:pt x="307" y="1744"/>
                  </a:lnTo>
                  <a:lnTo>
                    <a:pt x="266" y="1709"/>
                  </a:lnTo>
                  <a:lnTo>
                    <a:pt x="229" y="1672"/>
                  </a:lnTo>
                  <a:lnTo>
                    <a:pt x="194" y="1635"/>
                  </a:lnTo>
                  <a:lnTo>
                    <a:pt x="162" y="1596"/>
                  </a:lnTo>
                  <a:lnTo>
                    <a:pt x="134" y="1559"/>
                  </a:lnTo>
                  <a:lnTo>
                    <a:pt x="107" y="1520"/>
                  </a:lnTo>
                  <a:lnTo>
                    <a:pt x="84" y="1481"/>
                  </a:lnTo>
                  <a:lnTo>
                    <a:pt x="63" y="1442"/>
                  </a:lnTo>
                  <a:lnTo>
                    <a:pt x="46" y="1401"/>
                  </a:lnTo>
                  <a:lnTo>
                    <a:pt x="31" y="1363"/>
                  </a:lnTo>
                  <a:lnTo>
                    <a:pt x="19" y="1322"/>
                  </a:lnTo>
                  <a:lnTo>
                    <a:pt x="10" y="1283"/>
                  </a:lnTo>
                  <a:lnTo>
                    <a:pt x="3" y="1242"/>
                  </a:lnTo>
                  <a:lnTo>
                    <a:pt x="0" y="1202"/>
                  </a:lnTo>
                  <a:lnTo>
                    <a:pt x="0" y="1161"/>
                  </a:lnTo>
                  <a:lnTo>
                    <a:pt x="1" y="1120"/>
                  </a:lnTo>
                  <a:lnTo>
                    <a:pt x="7" y="1082"/>
                  </a:lnTo>
                  <a:lnTo>
                    <a:pt x="16" y="1041"/>
                  </a:lnTo>
                  <a:lnTo>
                    <a:pt x="26" y="1000"/>
                  </a:lnTo>
                  <a:lnTo>
                    <a:pt x="40" y="960"/>
                  </a:lnTo>
                  <a:lnTo>
                    <a:pt x="56" y="919"/>
                  </a:lnTo>
                  <a:lnTo>
                    <a:pt x="76" y="878"/>
                  </a:lnTo>
                  <a:lnTo>
                    <a:pt x="99" y="839"/>
                  </a:lnTo>
                  <a:lnTo>
                    <a:pt x="123" y="799"/>
                  </a:lnTo>
                  <a:lnTo>
                    <a:pt x="152" y="760"/>
                  </a:lnTo>
                  <a:lnTo>
                    <a:pt x="182" y="719"/>
                  </a:lnTo>
                  <a:lnTo>
                    <a:pt x="215" y="680"/>
                  </a:lnTo>
                  <a:lnTo>
                    <a:pt x="252" y="641"/>
                  </a:lnTo>
                  <a:lnTo>
                    <a:pt x="291" y="603"/>
                  </a:lnTo>
                  <a:lnTo>
                    <a:pt x="333" y="566"/>
                  </a:lnTo>
                  <a:lnTo>
                    <a:pt x="378" y="527"/>
                  </a:lnTo>
                  <a:lnTo>
                    <a:pt x="425" y="490"/>
                  </a:lnTo>
                  <a:lnTo>
                    <a:pt x="476" y="452"/>
                  </a:lnTo>
                  <a:lnTo>
                    <a:pt x="529" y="417"/>
                  </a:lnTo>
                  <a:lnTo>
                    <a:pt x="586" y="380"/>
                  </a:lnTo>
                  <a:lnTo>
                    <a:pt x="644" y="345"/>
                  </a:lnTo>
                  <a:lnTo>
                    <a:pt x="706" y="311"/>
                  </a:lnTo>
                  <a:lnTo>
                    <a:pt x="770" y="276"/>
                  </a:lnTo>
                  <a:lnTo>
                    <a:pt x="839" y="242"/>
                  </a:lnTo>
                  <a:lnTo>
                    <a:pt x="907" y="210"/>
                  </a:lnTo>
                  <a:lnTo>
                    <a:pt x="980" y="177"/>
                  </a:lnTo>
                  <a:lnTo>
                    <a:pt x="1056" y="147"/>
                  </a:lnTo>
                  <a:lnTo>
                    <a:pt x="1135" y="115"/>
                  </a:lnTo>
                  <a:lnTo>
                    <a:pt x="1216" y="85"/>
                  </a:lnTo>
                  <a:lnTo>
                    <a:pt x="1299" y="57"/>
                  </a:lnTo>
                  <a:lnTo>
                    <a:pt x="1388" y="28"/>
                  </a:lnTo>
                  <a:lnTo>
                    <a:pt x="1476" y="0"/>
                  </a:lnTo>
                  <a:lnTo>
                    <a:pt x="3463" y="0"/>
                  </a:lnTo>
                  <a:lnTo>
                    <a:pt x="3551" y="28"/>
                  </a:lnTo>
                  <a:lnTo>
                    <a:pt x="3640" y="57"/>
                  </a:lnTo>
                  <a:lnTo>
                    <a:pt x="3723" y="85"/>
                  </a:lnTo>
                  <a:lnTo>
                    <a:pt x="3804" y="115"/>
                  </a:lnTo>
                  <a:lnTo>
                    <a:pt x="3883" y="147"/>
                  </a:lnTo>
                  <a:lnTo>
                    <a:pt x="3957" y="177"/>
                  </a:lnTo>
                  <a:lnTo>
                    <a:pt x="4032" y="210"/>
                  </a:lnTo>
                  <a:lnTo>
                    <a:pt x="4100" y="242"/>
                  </a:lnTo>
                  <a:lnTo>
                    <a:pt x="4169" y="276"/>
                  </a:lnTo>
                  <a:lnTo>
                    <a:pt x="4233" y="311"/>
                  </a:lnTo>
                  <a:lnTo>
                    <a:pt x="4295" y="345"/>
                  </a:lnTo>
                  <a:lnTo>
                    <a:pt x="4353" y="380"/>
                  </a:lnTo>
                  <a:lnTo>
                    <a:pt x="4410" y="417"/>
                  </a:lnTo>
                  <a:lnTo>
                    <a:pt x="4463" y="452"/>
                  </a:lnTo>
                  <a:lnTo>
                    <a:pt x="4514" y="490"/>
                  </a:lnTo>
                  <a:lnTo>
                    <a:pt x="4561" y="527"/>
                  </a:lnTo>
                  <a:lnTo>
                    <a:pt x="4606" y="566"/>
                  </a:lnTo>
                  <a:lnTo>
                    <a:pt x="4648" y="603"/>
                  </a:lnTo>
                  <a:lnTo>
                    <a:pt x="4687" y="641"/>
                  </a:lnTo>
                  <a:lnTo>
                    <a:pt x="4724" y="680"/>
                  </a:lnTo>
                  <a:lnTo>
                    <a:pt x="4757" y="719"/>
                  </a:lnTo>
                  <a:lnTo>
                    <a:pt x="4787" y="760"/>
                  </a:lnTo>
                  <a:lnTo>
                    <a:pt x="4816" y="799"/>
                  </a:lnTo>
                  <a:lnTo>
                    <a:pt x="4840" y="839"/>
                  </a:lnTo>
                  <a:lnTo>
                    <a:pt x="4863" y="878"/>
                  </a:lnTo>
                  <a:lnTo>
                    <a:pt x="4883" y="919"/>
                  </a:lnTo>
                  <a:lnTo>
                    <a:pt x="4899" y="960"/>
                  </a:lnTo>
                  <a:lnTo>
                    <a:pt x="4913" y="1000"/>
                  </a:lnTo>
                  <a:lnTo>
                    <a:pt x="4923" y="1041"/>
                  </a:lnTo>
                  <a:lnTo>
                    <a:pt x="4932" y="1082"/>
                  </a:lnTo>
                  <a:lnTo>
                    <a:pt x="4938" y="1120"/>
                  </a:lnTo>
                  <a:lnTo>
                    <a:pt x="4939" y="1161"/>
                  </a:lnTo>
                  <a:lnTo>
                    <a:pt x="4939" y="1202"/>
                  </a:lnTo>
                  <a:lnTo>
                    <a:pt x="4936" y="1242"/>
                  </a:lnTo>
                  <a:lnTo>
                    <a:pt x="4929" y="1283"/>
                  </a:lnTo>
                  <a:lnTo>
                    <a:pt x="4920" y="1322"/>
                  </a:lnTo>
                  <a:lnTo>
                    <a:pt x="4908" y="1363"/>
                  </a:lnTo>
                  <a:lnTo>
                    <a:pt x="4893" y="1401"/>
                  </a:lnTo>
                  <a:lnTo>
                    <a:pt x="4876" y="1442"/>
                  </a:lnTo>
                  <a:lnTo>
                    <a:pt x="4855" y="1481"/>
                  </a:lnTo>
                  <a:lnTo>
                    <a:pt x="4832" y="1520"/>
                  </a:lnTo>
                  <a:lnTo>
                    <a:pt x="4805" y="1559"/>
                  </a:lnTo>
                  <a:lnTo>
                    <a:pt x="4777" y="1596"/>
                  </a:lnTo>
                  <a:lnTo>
                    <a:pt x="4745" y="1635"/>
                  </a:lnTo>
                  <a:lnTo>
                    <a:pt x="4710" y="1672"/>
                  </a:lnTo>
                  <a:lnTo>
                    <a:pt x="4671" y="1709"/>
                  </a:lnTo>
                  <a:lnTo>
                    <a:pt x="4630" y="1744"/>
                  </a:lnTo>
                  <a:lnTo>
                    <a:pt x="4588" y="1780"/>
                  </a:lnTo>
                  <a:lnTo>
                    <a:pt x="4540" y="1815"/>
                  </a:lnTo>
                  <a:lnTo>
                    <a:pt x="4493" y="1850"/>
                  </a:lnTo>
                  <a:lnTo>
                    <a:pt x="4440" y="1884"/>
                  </a:lnTo>
                  <a:lnTo>
                    <a:pt x="4385" y="1917"/>
                  </a:lnTo>
                  <a:lnTo>
                    <a:pt x="4327" y="1951"/>
                  </a:lnTo>
                  <a:lnTo>
                    <a:pt x="4265" y="1983"/>
                  </a:lnTo>
                  <a:lnTo>
                    <a:pt x="4201" y="2015"/>
                  </a:lnTo>
                  <a:lnTo>
                    <a:pt x="4136" y="2045"/>
                  </a:lnTo>
                  <a:lnTo>
                    <a:pt x="4065" y="2075"/>
                  </a:lnTo>
                  <a:lnTo>
                    <a:pt x="3993" y="2105"/>
                  </a:lnTo>
                  <a:lnTo>
                    <a:pt x="3917" y="2133"/>
                  </a:lnTo>
                  <a:lnTo>
                    <a:pt x="3839" y="2160"/>
                  </a:lnTo>
                  <a:lnTo>
                    <a:pt x="3758" y="2186"/>
                  </a:lnTo>
                  <a:lnTo>
                    <a:pt x="3673" y="2213"/>
                  </a:lnTo>
                  <a:lnTo>
                    <a:pt x="3587" y="2237"/>
                  </a:lnTo>
                  <a:lnTo>
                    <a:pt x="3496" y="2260"/>
                  </a:lnTo>
                  <a:lnTo>
                    <a:pt x="1441" y="2260"/>
                  </a:lnTo>
                  <a:close/>
                </a:path>
              </a:pathLst>
            </a:custGeom>
            <a:solidFill>
              <a:srgbClr val="C7EAFB"/>
            </a:solidFill>
            <a:ln>
              <a:noFill/>
            </a:ln>
            <a:extLst>
              <a:ext uri="{91240B29-F687-4f45-9708-019B960494DF}">
                <a14:hiddenLine xmlns="" xmlns:a14="http://schemas.microsoft.com/office/drawing/2010/main" w="9525">
                  <a:solidFill>
                    <a:srgbClr val="000000"/>
                  </a:solidFill>
                  <a:round/>
                  <a:headEnd/>
                  <a:tailEnd/>
                </a14:hiddenLine>
              </a:ext>
            </a:extLst>
          </p:spPr>
          <p:txBody>
            <a:bodyPr lIns="79242" tIns="39621" rIns="79242" bIns="39621"/>
            <a:lstStyle/>
            <a:p>
              <a:endParaRPr lang="fr-FR"/>
            </a:p>
          </p:txBody>
        </p:sp>
        <p:sp>
          <p:nvSpPr>
            <p:cNvPr id="6" name="Freeform 4"/>
            <p:cNvSpPr>
              <a:spLocks/>
            </p:cNvSpPr>
            <p:nvPr/>
          </p:nvSpPr>
          <p:spPr bwMode="auto">
            <a:xfrm>
              <a:off x="850900" y="1713294"/>
              <a:ext cx="6969478" cy="2989792"/>
            </a:xfrm>
            <a:custGeom>
              <a:avLst/>
              <a:gdLst>
                <a:gd name="T0" fmla="*/ 2006600 w 4939"/>
                <a:gd name="T1" fmla="*/ 3513138 h 2260"/>
                <a:gd name="T2" fmla="*/ 1619250 w 4939"/>
                <a:gd name="T3" fmla="*/ 3386138 h 2260"/>
                <a:gd name="T4" fmla="*/ 1274763 w 4939"/>
                <a:gd name="T5" fmla="*/ 3246438 h 2260"/>
                <a:gd name="T6" fmla="*/ 971550 w 4939"/>
                <a:gd name="T7" fmla="*/ 3097213 h 2260"/>
                <a:gd name="T8" fmla="*/ 708025 w 4939"/>
                <a:gd name="T9" fmla="*/ 2936875 h 2260"/>
                <a:gd name="T10" fmla="*/ 487363 w 4939"/>
                <a:gd name="T11" fmla="*/ 2768600 h 2260"/>
                <a:gd name="T12" fmla="*/ 307975 w 4939"/>
                <a:gd name="T13" fmla="*/ 2595563 h 2260"/>
                <a:gd name="T14" fmla="*/ 169863 w 4939"/>
                <a:gd name="T15" fmla="*/ 2413000 h 2260"/>
                <a:gd name="T16" fmla="*/ 73025 w 4939"/>
                <a:gd name="T17" fmla="*/ 2224088 h 2260"/>
                <a:gd name="T18" fmla="*/ 15875 w 4939"/>
                <a:gd name="T19" fmla="*/ 2036763 h 2260"/>
                <a:gd name="T20" fmla="*/ 0 w 4939"/>
                <a:gd name="T21" fmla="*/ 1843088 h 2260"/>
                <a:gd name="T22" fmla="*/ 25400 w 4939"/>
                <a:gd name="T23" fmla="*/ 1652588 h 2260"/>
                <a:gd name="T24" fmla="*/ 88900 w 4939"/>
                <a:gd name="T25" fmla="*/ 1458913 h 2260"/>
                <a:gd name="T26" fmla="*/ 195263 w 4939"/>
                <a:gd name="T27" fmla="*/ 1268413 h 2260"/>
                <a:gd name="T28" fmla="*/ 341313 w 4939"/>
                <a:gd name="T29" fmla="*/ 1079500 h 2260"/>
                <a:gd name="T30" fmla="*/ 528638 w 4939"/>
                <a:gd name="T31" fmla="*/ 898525 h 2260"/>
                <a:gd name="T32" fmla="*/ 755650 w 4939"/>
                <a:gd name="T33" fmla="*/ 717550 h 2260"/>
                <a:gd name="T34" fmla="*/ 1022350 w 4939"/>
                <a:gd name="T35" fmla="*/ 547688 h 2260"/>
                <a:gd name="T36" fmla="*/ 1331913 w 4939"/>
                <a:gd name="T37" fmla="*/ 384175 h 2260"/>
                <a:gd name="T38" fmla="*/ 1676400 w 4939"/>
                <a:gd name="T39" fmla="*/ 233363 h 2260"/>
                <a:gd name="T40" fmla="*/ 2062163 w 4939"/>
                <a:gd name="T41" fmla="*/ 90488 h 2260"/>
                <a:gd name="T42" fmla="*/ 5497513 w 4939"/>
                <a:gd name="T43" fmla="*/ 0 h 2260"/>
                <a:gd name="T44" fmla="*/ 5910263 w 4939"/>
                <a:gd name="T45" fmla="*/ 134938 h 2260"/>
                <a:gd name="T46" fmla="*/ 6281738 w 4939"/>
                <a:gd name="T47" fmla="*/ 280988 h 2260"/>
                <a:gd name="T48" fmla="*/ 6618288 w 4939"/>
                <a:gd name="T49" fmla="*/ 438150 h 2260"/>
                <a:gd name="T50" fmla="*/ 6910388 w 4939"/>
                <a:gd name="T51" fmla="*/ 603250 h 2260"/>
                <a:gd name="T52" fmla="*/ 7165975 w 4939"/>
                <a:gd name="T53" fmla="*/ 777875 h 2260"/>
                <a:gd name="T54" fmla="*/ 7378700 w 4939"/>
                <a:gd name="T55" fmla="*/ 957263 h 2260"/>
                <a:gd name="T56" fmla="*/ 7551738 w 4939"/>
                <a:gd name="T57" fmla="*/ 1141413 h 2260"/>
                <a:gd name="T58" fmla="*/ 7683500 w 4939"/>
                <a:gd name="T59" fmla="*/ 1331913 h 2260"/>
                <a:gd name="T60" fmla="*/ 7777163 w 4939"/>
                <a:gd name="T61" fmla="*/ 1524000 h 2260"/>
                <a:gd name="T62" fmla="*/ 7829550 w 4939"/>
                <a:gd name="T63" fmla="*/ 1717675 h 2260"/>
                <a:gd name="T64" fmla="*/ 7840663 w 4939"/>
                <a:gd name="T65" fmla="*/ 1908175 h 2260"/>
                <a:gd name="T66" fmla="*/ 7810500 w 4939"/>
                <a:gd name="T67" fmla="*/ 2098675 h 2260"/>
                <a:gd name="T68" fmla="*/ 7740650 w 4939"/>
                <a:gd name="T69" fmla="*/ 2289175 h 2260"/>
                <a:gd name="T70" fmla="*/ 7627938 w 4939"/>
                <a:gd name="T71" fmla="*/ 2474913 h 2260"/>
                <a:gd name="T72" fmla="*/ 7477125 w 4939"/>
                <a:gd name="T73" fmla="*/ 2654300 h 2260"/>
                <a:gd name="T74" fmla="*/ 7283450 w 4939"/>
                <a:gd name="T75" fmla="*/ 2825750 h 2260"/>
                <a:gd name="T76" fmla="*/ 7048500 w 4939"/>
                <a:gd name="T77" fmla="*/ 2990850 h 2260"/>
                <a:gd name="T78" fmla="*/ 6770688 w 4939"/>
                <a:gd name="T79" fmla="*/ 3148013 h 2260"/>
                <a:gd name="T80" fmla="*/ 6453188 w 4939"/>
                <a:gd name="T81" fmla="*/ 3294063 h 2260"/>
                <a:gd name="T82" fmla="*/ 6094413 w 4939"/>
                <a:gd name="T83" fmla="*/ 3429000 h 2260"/>
                <a:gd name="T84" fmla="*/ 5694363 w 4939"/>
                <a:gd name="T85" fmla="*/ 3551238 h 226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939"/>
                <a:gd name="T130" fmla="*/ 0 h 2260"/>
                <a:gd name="T131" fmla="*/ 4939 w 4939"/>
                <a:gd name="T132" fmla="*/ 2260 h 226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939" h="2260">
                  <a:moveTo>
                    <a:pt x="1441" y="2260"/>
                  </a:moveTo>
                  <a:lnTo>
                    <a:pt x="1351" y="2237"/>
                  </a:lnTo>
                  <a:lnTo>
                    <a:pt x="1264" y="2213"/>
                  </a:lnTo>
                  <a:lnTo>
                    <a:pt x="1181" y="2186"/>
                  </a:lnTo>
                  <a:lnTo>
                    <a:pt x="1100" y="2160"/>
                  </a:lnTo>
                  <a:lnTo>
                    <a:pt x="1020" y="2133"/>
                  </a:lnTo>
                  <a:lnTo>
                    <a:pt x="946" y="2105"/>
                  </a:lnTo>
                  <a:lnTo>
                    <a:pt x="874" y="2075"/>
                  </a:lnTo>
                  <a:lnTo>
                    <a:pt x="803" y="2045"/>
                  </a:lnTo>
                  <a:lnTo>
                    <a:pt x="736" y="2015"/>
                  </a:lnTo>
                  <a:lnTo>
                    <a:pt x="673" y="1983"/>
                  </a:lnTo>
                  <a:lnTo>
                    <a:pt x="612" y="1951"/>
                  </a:lnTo>
                  <a:lnTo>
                    <a:pt x="554" y="1917"/>
                  </a:lnTo>
                  <a:lnTo>
                    <a:pt x="499" y="1884"/>
                  </a:lnTo>
                  <a:lnTo>
                    <a:pt x="446" y="1850"/>
                  </a:lnTo>
                  <a:lnTo>
                    <a:pt x="397" y="1815"/>
                  </a:lnTo>
                  <a:lnTo>
                    <a:pt x="351" y="1780"/>
                  </a:lnTo>
                  <a:lnTo>
                    <a:pt x="307" y="1744"/>
                  </a:lnTo>
                  <a:lnTo>
                    <a:pt x="266" y="1709"/>
                  </a:lnTo>
                  <a:lnTo>
                    <a:pt x="229" y="1672"/>
                  </a:lnTo>
                  <a:lnTo>
                    <a:pt x="194" y="1635"/>
                  </a:lnTo>
                  <a:lnTo>
                    <a:pt x="162" y="1596"/>
                  </a:lnTo>
                  <a:lnTo>
                    <a:pt x="134" y="1559"/>
                  </a:lnTo>
                  <a:lnTo>
                    <a:pt x="107" y="1520"/>
                  </a:lnTo>
                  <a:lnTo>
                    <a:pt x="84" y="1481"/>
                  </a:lnTo>
                  <a:lnTo>
                    <a:pt x="63" y="1442"/>
                  </a:lnTo>
                  <a:lnTo>
                    <a:pt x="46" y="1401"/>
                  </a:lnTo>
                  <a:lnTo>
                    <a:pt x="31" y="1363"/>
                  </a:lnTo>
                  <a:lnTo>
                    <a:pt x="19" y="1322"/>
                  </a:lnTo>
                  <a:lnTo>
                    <a:pt x="10" y="1283"/>
                  </a:lnTo>
                  <a:lnTo>
                    <a:pt x="3" y="1242"/>
                  </a:lnTo>
                  <a:lnTo>
                    <a:pt x="0" y="1202"/>
                  </a:lnTo>
                  <a:lnTo>
                    <a:pt x="0" y="1161"/>
                  </a:lnTo>
                  <a:lnTo>
                    <a:pt x="1" y="1120"/>
                  </a:lnTo>
                  <a:lnTo>
                    <a:pt x="7" y="1082"/>
                  </a:lnTo>
                  <a:lnTo>
                    <a:pt x="16" y="1041"/>
                  </a:lnTo>
                  <a:lnTo>
                    <a:pt x="26" y="1000"/>
                  </a:lnTo>
                  <a:lnTo>
                    <a:pt x="40" y="960"/>
                  </a:lnTo>
                  <a:lnTo>
                    <a:pt x="56" y="919"/>
                  </a:lnTo>
                  <a:lnTo>
                    <a:pt x="76" y="878"/>
                  </a:lnTo>
                  <a:lnTo>
                    <a:pt x="99" y="839"/>
                  </a:lnTo>
                  <a:lnTo>
                    <a:pt x="123" y="799"/>
                  </a:lnTo>
                  <a:lnTo>
                    <a:pt x="152" y="760"/>
                  </a:lnTo>
                  <a:lnTo>
                    <a:pt x="182" y="719"/>
                  </a:lnTo>
                  <a:lnTo>
                    <a:pt x="215" y="680"/>
                  </a:lnTo>
                  <a:lnTo>
                    <a:pt x="252" y="641"/>
                  </a:lnTo>
                  <a:lnTo>
                    <a:pt x="291" y="603"/>
                  </a:lnTo>
                  <a:lnTo>
                    <a:pt x="333" y="566"/>
                  </a:lnTo>
                  <a:lnTo>
                    <a:pt x="378" y="527"/>
                  </a:lnTo>
                  <a:lnTo>
                    <a:pt x="425" y="490"/>
                  </a:lnTo>
                  <a:lnTo>
                    <a:pt x="476" y="452"/>
                  </a:lnTo>
                  <a:lnTo>
                    <a:pt x="529" y="417"/>
                  </a:lnTo>
                  <a:lnTo>
                    <a:pt x="586" y="380"/>
                  </a:lnTo>
                  <a:lnTo>
                    <a:pt x="644" y="345"/>
                  </a:lnTo>
                  <a:lnTo>
                    <a:pt x="706" y="311"/>
                  </a:lnTo>
                  <a:lnTo>
                    <a:pt x="770" y="276"/>
                  </a:lnTo>
                  <a:lnTo>
                    <a:pt x="839" y="242"/>
                  </a:lnTo>
                  <a:lnTo>
                    <a:pt x="907" y="210"/>
                  </a:lnTo>
                  <a:lnTo>
                    <a:pt x="980" y="177"/>
                  </a:lnTo>
                  <a:lnTo>
                    <a:pt x="1056" y="147"/>
                  </a:lnTo>
                  <a:lnTo>
                    <a:pt x="1135" y="115"/>
                  </a:lnTo>
                  <a:lnTo>
                    <a:pt x="1216" y="85"/>
                  </a:lnTo>
                  <a:lnTo>
                    <a:pt x="1299" y="57"/>
                  </a:lnTo>
                  <a:lnTo>
                    <a:pt x="1388" y="28"/>
                  </a:lnTo>
                  <a:lnTo>
                    <a:pt x="1476" y="0"/>
                  </a:lnTo>
                  <a:lnTo>
                    <a:pt x="3463" y="0"/>
                  </a:lnTo>
                  <a:lnTo>
                    <a:pt x="3551" y="28"/>
                  </a:lnTo>
                  <a:lnTo>
                    <a:pt x="3640" y="57"/>
                  </a:lnTo>
                  <a:lnTo>
                    <a:pt x="3723" y="85"/>
                  </a:lnTo>
                  <a:lnTo>
                    <a:pt x="3804" y="115"/>
                  </a:lnTo>
                  <a:lnTo>
                    <a:pt x="3883" y="147"/>
                  </a:lnTo>
                  <a:lnTo>
                    <a:pt x="3957" y="177"/>
                  </a:lnTo>
                  <a:lnTo>
                    <a:pt x="4032" y="210"/>
                  </a:lnTo>
                  <a:lnTo>
                    <a:pt x="4100" y="242"/>
                  </a:lnTo>
                  <a:lnTo>
                    <a:pt x="4169" y="276"/>
                  </a:lnTo>
                  <a:lnTo>
                    <a:pt x="4233" y="311"/>
                  </a:lnTo>
                  <a:lnTo>
                    <a:pt x="4295" y="345"/>
                  </a:lnTo>
                  <a:lnTo>
                    <a:pt x="4353" y="380"/>
                  </a:lnTo>
                  <a:lnTo>
                    <a:pt x="4410" y="417"/>
                  </a:lnTo>
                  <a:lnTo>
                    <a:pt x="4463" y="452"/>
                  </a:lnTo>
                  <a:lnTo>
                    <a:pt x="4514" y="490"/>
                  </a:lnTo>
                  <a:lnTo>
                    <a:pt x="4561" y="527"/>
                  </a:lnTo>
                  <a:lnTo>
                    <a:pt x="4606" y="566"/>
                  </a:lnTo>
                  <a:lnTo>
                    <a:pt x="4648" y="603"/>
                  </a:lnTo>
                  <a:lnTo>
                    <a:pt x="4687" y="641"/>
                  </a:lnTo>
                  <a:lnTo>
                    <a:pt x="4724" y="680"/>
                  </a:lnTo>
                  <a:lnTo>
                    <a:pt x="4757" y="719"/>
                  </a:lnTo>
                  <a:lnTo>
                    <a:pt x="4787" y="760"/>
                  </a:lnTo>
                  <a:lnTo>
                    <a:pt x="4816" y="799"/>
                  </a:lnTo>
                  <a:lnTo>
                    <a:pt x="4840" y="839"/>
                  </a:lnTo>
                  <a:lnTo>
                    <a:pt x="4863" y="878"/>
                  </a:lnTo>
                  <a:lnTo>
                    <a:pt x="4883" y="919"/>
                  </a:lnTo>
                  <a:lnTo>
                    <a:pt x="4899" y="960"/>
                  </a:lnTo>
                  <a:lnTo>
                    <a:pt x="4913" y="1000"/>
                  </a:lnTo>
                  <a:lnTo>
                    <a:pt x="4923" y="1041"/>
                  </a:lnTo>
                  <a:lnTo>
                    <a:pt x="4932" y="1082"/>
                  </a:lnTo>
                  <a:lnTo>
                    <a:pt x="4938" y="1120"/>
                  </a:lnTo>
                  <a:lnTo>
                    <a:pt x="4939" y="1161"/>
                  </a:lnTo>
                  <a:lnTo>
                    <a:pt x="4939" y="1202"/>
                  </a:lnTo>
                  <a:lnTo>
                    <a:pt x="4936" y="1242"/>
                  </a:lnTo>
                  <a:lnTo>
                    <a:pt x="4929" y="1283"/>
                  </a:lnTo>
                  <a:lnTo>
                    <a:pt x="4920" y="1322"/>
                  </a:lnTo>
                  <a:lnTo>
                    <a:pt x="4908" y="1363"/>
                  </a:lnTo>
                  <a:lnTo>
                    <a:pt x="4893" y="1401"/>
                  </a:lnTo>
                  <a:lnTo>
                    <a:pt x="4876" y="1442"/>
                  </a:lnTo>
                  <a:lnTo>
                    <a:pt x="4855" y="1481"/>
                  </a:lnTo>
                  <a:lnTo>
                    <a:pt x="4832" y="1520"/>
                  </a:lnTo>
                  <a:lnTo>
                    <a:pt x="4805" y="1559"/>
                  </a:lnTo>
                  <a:lnTo>
                    <a:pt x="4777" y="1596"/>
                  </a:lnTo>
                  <a:lnTo>
                    <a:pt x="4745" y="1635"/>
                  </a:lnTo>
                  <a:lnTo>
                    <a:pt x="4710" y="1672"/>
                  </a:lnTo>
                  <a:lnTo>
                    <a:pt x="4671" y="1709"/>
                  </a:lnTo>
                  <a:lnTo>
                    <a:pt x="4630" y="1744"/>
                  </a:lnTo>
                  <a:lnTo>
                    <a:pt x="4588" y="1780"/>
                  </a:lnTo>
                  <a:lnTo>
                    <a:pt x="4540" y="1815"/>
                  </a:lnTo>
                  <a:lnTo>
                    <a:pt x="4493" y="1850"/>
                  </a:lnTo>
                  <a:lnTo>
                    <a:pt x="4440" y="1884"/>
                  </a:lnTo>
                  <a:lnTo>
                    <a:pt x="4385" y="1917"/>
                  </a:lnTo>
                  <a:lnTo>
                    <a:pt x="4327" y="1951"/>
                  </a:lnTo>
                  <a:lnTo>
                    <a:pt x="4265" y="1983"/>
                  </a:lnTo>
                  <a:lnTo>
                    <a:pt x="4201" y="2015"/>
                  </a:lnTo>
                  <a:lnTo>
                    <a:pt x="4136" y="2045"/>
                  </a:lnTo>
                  <a:lnTo>
                    <a:pt x="4065" y="2075"/>
                  </a:lnTo>
                  <a:lnTo>
                    <a:pt x="3993" y="2105"/>
                  </a:lnTo>
                  <a:lnTo>
                    <a:pt x="3917" y="2133"/>
                  </a:lnTo>
                  <a:lnTo>
                    <a:pt x="3839" y="2160"/>
                  </a:lnTo>
                  <a:lnTo>
                    <a:pt x="3758" y="2186"/>
                  </a:lnTo>
                  <a:lnTo>
                    <a:pt x="3673" y="2213"/>
                  </a:lnTo>
                  <a:lnTo>
                    <a:pt x="3587" y="2237"/>
                  </a:lnTo>
                  <a:lnTo>
                    <a:pt x="3496" y="2260"/>
                  </a:lnTo>
                  <a:lnTo>
                    <a:pt x="1441" y="2260"/>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7" name="Freeform 5"/>
            <p:cNvSpPr>
              <a:spLocks noEditPoints="1"/>
            </p:cNvSpPr>
            <p:nvPr/>
          </p:nvSpPr>
          <p:spPr bwMode="auto">
            <a:xfrm>
              <a:off x="2367844" y="1812514"/>
              <a:ext cx="4913489" cy="2879989"/>
            </a:xfrm>
            <a:custGeom>
              <a:avLst/>
              <a:gdLst>
                <a:gd name="T0" fmla="*/ 4471988 w 3482"/>
                <a:gd name="T1" fmla="*/ 3130550 h 2177"/>
                <a:gd name="T2" fmla="*/ 3513138 w 3482"/>
                <a:gd name="T3" fmla="*/ 2995612 h 2177"/>
                <a:gd name="T4" fmla="*/ 2343150 w 3482"/>
                <a:gd name="T5" fmla="*/ 3049587 h 2177"/>
                <a:gd name="T6" fmla="*/ 1223963 w 3482"/>
                <a:gd name="T7" fmla="*/ 3124200 h 2177"/>
                <a:gd name="T8" fmla="*/ 1087438 w 3482"/>
                <a:gd name="T9" fmla="*/ 3116262 h 2177"/>
                <a:gd name="T10" fmla="*/ 492125 w 3482"/>
                <a:gd name="T11" fmla="*/ 3136900 h 2177"/>
                <a:gd name="T12" fmla="*/ 19050 w 3482"/>
                <a:gd name="T13" fmla="*/ 3225800 h 2177"/>
                <a:gd name="T14" fmla="*/ 336550 w 3482"/>
                <a:gd name="T15" fmla="*/ 3365500 h 2177"/>
                <a:gd name="T16" fmla="*/ 2984500 w 3482"/>
                <a:gd name="T17" fmla="*/ 1638300 h 2177"/>
                <a:gd name="T18" fmla="*/ 2771775 w 3482"/>
                <a:gd name="T19" fmla="*/ 2176462 h 2177"/>
                <a:gd name="T20" fmla="*/ 2317750 w 3482"/>
                <a:gd name="T21" fmla="*/ 2197100 h 2177"/>
                <a:gd name="T22" fmla="*/ 1995488 w 3482"/>
                <a:gd name="T23" fmla="*/ 1590675 h 2177"/>
                <a:gd name="T24" fmla="*/ 2085975 w 3482"/>
                <a:gd name="T25" fmla="*/ 936625 h 2177"/>
                <a:gd name="T26" fmla="*/ 2786063 w 3482"/>
                <a:gd name="T27" fmla="*/ 1231900 h 2177"/>
                <a:gd name="T28" fmla="*/ 2935288 w 3482"/>
                <a:gd name="T29" fmla="*/ 2030412 h 2177"/>
                <a:gd name="T30" fmla="*/ 4557713 w 3482"/>
                <a:gd name="T31" fmla="*/ 687387 h 2177"/>
                <a:gd name="T32" fmla="*/ 4699000 w 3482"/>
                <a:gd name="T33" fmla="*/ 779462 h 2177"/>
                <a:gd name="T34" fmla="*/ 4737100 w 3482"/>
                <a:gd name="T35" fmla="*/ 928687 h 2177"/>
                <a:gd name="T36" fmla="*/ 2035175 w 3482"/>
                <a:gd name="T37" fmla="*/ 534987 h 2177"/>
                <a:gd name="T38" fmla="*/ 4173538 w 3482"/>
                <a:gd name="T39" fmla="*/ 1630362 h 2177"/>
                <a:gd name="T40" fmla="*/ 4487863 w 3482"/>
                <a:gd name="T41" fmla="*/ 1752600 h 2177"/>
                <a:gd name="T42" fmla="*/ 4541838 w 3482"/>
                <a:gd name="T43" fmla="*/ 1520825 h 2177"/>
                <a:gd name="T44" fmla="*/ 4597400 w 3482"/>
                <a:gd name="T45" fmla="*/ 1320800 h 2177"/>
                <a:gd name="T46" fmla="*/ 4867275 w 3482"/>
                <a:gd name="T47" fmla="*/ 1747837 h 2177"/>
                <a:gd name="T48" fmla="*/ 5110163 w 3482"/>
                <a:gd name="T49" fmla="*/ 1774825 h 2177"/>
                <a:gd name="T50" fmla="*/ 4964113 w 3482"/>
                <a:gd name="T51" fmla="*/ 1774825 h 2177"/>
                <a:gd name="T52" fmla="*/ 4894263 w 3482"/>
                <a:gd name="T53" fmla="*/ 1908175 h 2177"/>
                <a:gd name="T54" fmla="*/ 4392613 w 3482"/>
                <a:gd name="T55" fmla="*/ 2117725 h 2177"/>
                <a:gd name="T56" fmla="*/ 4656138 w 3482"/>
                <a:gd name="T57" fmla="*/ 2317750 h 2177"/>
                <a:gd name="T58" fmla="*/ 5121275 w 3482"/>
                <a:gd name="T59" fmla="*/ 2063750 h 2177"/>
                <a:gd name="T60" fmla="*/ 5168900 w 3482"/>
                <a:gd name="T61" fmla="*/ 2533650 h 2177"/>
                <a:gd name="T62" fmla="*/ 5359400 w 3482"/>
                <a:gd name="T63" fmla="*/ 2509837 h 2177"/>
                <a:gd name="T64" fmla="*/ 1270000 w 3482"/>
                <a:gd name="T65" fmla="*/ 69850 h 2177"/>
                <a:gd name="T66" fmla="*/ 1738313 w 3482"/>
                <a:gd name="T67" fmla="*/ 4762 h 2177"/>
                <a:gd name="T68" fmla="*/ 1692275 w 3482"/>
                <a:gd name="T69" fmla="*/ 280987 h 2177"/>
                <a:gd name="T70" fmla="*/ 3108325 w 3482"/>
                <a:gd name="T71" fmla="*/ 827087 h 2177"/>
                <a:gd name="T72" fmla="*/ 3055938 w 3482"/>
                <a:gd name="T73" fmla="*/ 906462 h 2177"/>
                <a:gd name="T74" fmla="*/ 3176588 w 3482"/>
                <a:gd name="T75" fmla="*/ 1301750 h 2177"/>
                <a:gd name="T76" fmla="*/ 2693988 w 3482"/>
                <a:gd name="T77" fmla="*/ 1093787 h 2177"/>
                <a:gd name="T78" fmla="*/ 2730500 w 3482"/>
                <a:gd name="T79" fmla="*/ 796925 h 2177"/>
                <a:gd name="T80" fmla="*/ 2554288 w 3482"/>
                <a:gd name="T81" fmla="*/ 782637 h 2177"/>
                <a:gd name="T82" fmla="*/ 2301875 w 3482"/>
                <a:gd name="T83" fmla="*/ 768350 h 2177"/>
                <a:gd name="T84" fmla="*/ 2239963 w 3482"/>
                <a:gd name="T85" fmla="*/ 785812 h 2177"/>
                <a:gd name="T86" fmla="*/ 1871663 w 3482"/>
                <a:gd name="T87" fmla="*/ 796925 h 2177"/>
                <a:gd name="T88" fmla="*/ 2193925 w 3482"/>
                <a:gd name="T89" fmla="*/ 557212 h 2177"/>
                <a:gd name="T90" fmla="*/ 2493963 w 3482"/>
                <a:gd name="T91" fmla="*/ 446087 h 2177"/>
                <a:gd name="T92" fmla="*/ 2241550 w 3482"/>
                <a:gd name="T93" fmla="*/ 446087 h 2177"/>
                <a:gd name="T94" fmla="*/ 2665413 w 3482"/>
                <a:gd name="T95" fmla="*/ 355600 h 2177"/>
                <a:gd name="T96" fmla="*/ 3141663 w 3482"/>
                <a:gd name="T97" fmla="*/ 319087 h 2177"/>
                <a:gd name="T98" fmla="*/ 3282950 w 3482"/>
                <a:gd name="T99" fmla="*/ 165100 h 2177"/>
                <a:gd name="T100" fmla="*/ 3621088 w 3482"/>
                <a:gd name="T101" fmla="*/ 198437 h 2177"/>
                <a:gd name="T102" fmla="*/ 4543425 w 3482"/>
                <a:gd name="T103" fmla="*/ 325437 h 2177"/>
                <a:gd name="T104" fmla="*/ 4794250 w 3482"/>
                <a:gd name="T105" fmla="*/ 381000 h 2177"/>
                <a:gd name="T106" fmla="*/ 4835525 w 3482"/>
                <a:gd name="T107" fmla="*/ 695325 h 2177"/>
                <a:gd name="T108" fmla="*/ 4491038 w 3482"/>
                <a:gd name="T109" fmla="*/ 519112 h 2177"/>
                <a:gd name="T110" fmla="*/ 4532313 w 3482"/>
                <a:gd name="T111" fmla="*/ 852487 h 2177"/>
                <a:gd name="T112" fmla="*/ 4406900 w 3482"/>
                <a:gd name="T113" fmla="*/ 992187 h 2177"/>
                <a:gd name="T114" fmla="*/ 4333875 w 3482"/>
                <a:gd name="T115" fmla="*/ 1258887 h 2177"/>
                <a:gd name="T116" fmla="*/ 4165600 w 3482"/>
                <a:gd name="T117" fmla="*/ 1466850 h 2177"/>
                <a:gd name="T118" fmla="*/ 3913188 w 3482"/>
                <a:gd name="T119" fmla="*/ 1211262 h 2177"/>
                <a:gd name="T120" fmla="*/ 3590925 w 3482"/>
                <a:gd name="T121" fmla="*/ 1419225 h 2177"/>
                <a:gd name="T122" fmla="*/ 3411538 w 3482"/>
                <a:gd name="T123" fmla="*/ 1144587 h 2177"/>
                <a:gd name="T124" fmla="*/ 3133725 w 3482"/>
                <a:gd name="T125" fmla="*/ 1189037 h 217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482"/>
                <a:gd name="T190" fmla="*/ 0 h 2177"/>
                <a:gd name="T191" fmla="*/ 3482 w 3482"/>
                <a:gd name="T192" fmla="*/ 2177 h 217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482" h="2177">
                  <a:moveTo>
                    <a:pt x="2645" y="2108"/>
                  </a:moveTo>
                  <a:lnTo>
                    <a:pt x="2635" y="2106"/>
                  </a:lnTo>
                  <a:lnTo>
                    <a:pt x="2628" y="2105"/>
                  </a:lnTo>
                  <a:lnTo>
                    <a:pt x="2622" y="2105"/>
                  </a:lnTo>
                  <a:lnTo>
                    <a:pt x="2619" y="2106"/>
                  </a:lnTo>
                  <a:lnTo>
                    <a:pt x="2617" y="2108"/>
                  </a:lnTo>
                  <a:lnTo>
                    <a:pt x="2612" y="2110"/>
                  </a:lnTo>
                  <a:lnTo>
                    <a:pt x="2605" y="2112"/>
                  </a:lnTo>
                  <a:lnTo>
                    <a:pt x="2594" y="2112"/>
                  </a:lnTo>
                  <a:lnTo>
                    <a:pt x="2590" y="2108"/>
                  </a:lnTo>
                  <a:lnTo>
                    <a:pt x="2587" y="2101"/>
                  </a:lnTo>
                  <a:lnTo>
                    <a:pt x="2582" y="2096"/>
                  </a:lnTo>
                  <a:lnTo>
                    <a:pt x="2578" y="2089"/>
                  </a:lnTo>
                  <a:lnTo>
                    <a:pt x="2575" y="2082"/>
                  </a:lnTo>
                  <a:lnTo>
                    <a:pt x="2571" y="2075"/>
                  </a:lnTo>
                  <a:lnTo>
                    <a:pt x="2569" y="2069"/>
                  </a:lnTo>
                  <a:lnTo>
                    <a:pt x="2567" y="2066"/>
                  </a:lnTo>
                  <a:lnTo>
                    <a:pt x="2578" y="2062"/>
                  </a:lnTo>
                  <a:lnTo>
                    <a:pt x="2587" y="2057"/>
                  </a:lnTo>
                  <a:lnTo>
                    <a:pt x="2598" y="2052"/>
                  </a:lnTo>
                  <a:lnTo>
                    <a:pt x="2608" y="2044"/>
                  </a:lnTo>
                  <a:lnTo>
                    <a:pt x="2617" y="2037"/>
                  </a:lnTo>
                  <a:lnTo>
                    <a:pt x="2628" y="2029"/>
                  </a:lnTo>
                  <a:lnTo>
                    <a:pt x="2636" y="2020"/>
                  </a:lnTo>
                  <a:lnTo>
                    <a:pt x="2647" y="2011"/>
                  </a:lnTo>
                  <a:lnTo>
                    <a:pt x="2652" y="2011"/>
                  </a:lnTo>
                  <a:lnTo>
                    <a:pt x="2658" y="2011"/>
                  </a:lnTo>
                  <a:lnTo>
                    <a:pt x="2663" y="2013"/>
                  </a:lnTo>
                  <a:lnTo>
                    <a:pt x="2668" y="2014"/>
                  </a:lnTo>
                  <a:lnTo>
                    <a:pt x="2672" y="2016"/>
                  </a:lnTo>
                  <a:lnTo>
                    <a:pt x="2677" y="2018"/>
                  </a:lnTo>
                  <a:lnTo>
                    <a:pt x="2682" y="2018"/>
                  </a:lnTo>
                  <a:lnTo>
                    <a:pt x="2689" y="2018"/>
                  </a:lnTo>
                  <a:lnTo>
                    <a:pt x="2700" y="2009"/>
                  </a:lnTo>
                  <a:lnTo>
                    <a:pt x="2712" y="2000"/>
                  </a:lnTo>
                  <a:lnTo>
                    <a:pt x="2725" y="1993"/>
                  </a:lnTo>
                  <a:lnTo>
                    <a:pt x="2737" y="1986"/>
                  </a:lnTo>
                  <a:lnTo>
                    <a:pt x="2749" y="1979"/>
                  </a:lnTo>
                  <a:lnTo>
                    <a:pt x="2764" y="1972"/>
                  </a:lnTo>
                  <a:lnTo>
                    <a:pt x="2774" y="1963"/>
                  </a:lnTo>
                  <a:lnTo>
                    <a:pt x="2785" y="1954"/>
                  </a:lnTo>
                  <a:lnTo>
                    <a:pt x="2788" y="1954"/>
                  </a:lnTo>
                  <a:lnTo>
                    <a:pt x="2794" y="1956"/>
                  </a:lnTo>
                  <a:lnTo>
                    <a:pt x="2797" y="1960"/>
                  </a:lnTo>
                  <a:lnTo>
                    <a:pt x="2802" y="1963"/>
                  </a:lnTo>
                  <a:lnTo>
                    <a:pt x="2808" y="1967"/>
                  </a:lnTo>
                  <a:lnTo>
                    <a:pt x="2811" y="1970"/>
                  </a:lnTo>
                  <a:lnTo>
                    <a:pt x="2817" y="1972"/>
                  </a:lnTo>
                  <a:lnTo>
                    <a:pt x="2820" y="1972"/>
                  </a:lnTo>
                  <a:lnTo>
                    <a:pt x="2824" y="1965"/>
                  </a:lnTo>
                  <a:lnTo>
                    <a:pt x="2825" y="1960"/>
                  </a:lnTo>
                  <a:lnTo>
                    <a:pt x="2825" y="1954"/>
                  </a:lnTo>
                  <a:lnTo>
                    <a:pt x="2825" y="1949"/>
                  </a:lnTo>
                  <a:lnTo>
                    <a:pt x="2824" y="1944"/>
                  </a:lnTo>
                  <a:lnTo>
                    <a:pt x="2822" y="1938"/>
                  </a:lnTo>
                  <a:lnTo>
                    <a:pt x="2817" y="1933"/>
                  </a:lnTo>
                  <a:lnTo>
                    <a:pt x="2811" y="1926"/>
                  </a:lnTo>
                  <a:lnTo>
                    <a:pt x="2758" y="1926"/>
                  </a:lnTo>
                  <a:lnTo>
                    <a:pt x="2741" y="1907"/>
                  </a:lnTo>
                  <a:lnTo>
                    <a:pt x="2739" y="1908"/>
                  </a:lnTo>
                  <a:lnTo>
                    <a:pt x="2735" y="1908"/>
                  </a:lnTo>
                  <a:lnTo>
                    <a:pt x="2732" y="1910"/>
                  </a:lnTo>
                  <a:lnTo>
                    <a:pt x="2728" y="1912"/>
                  </a:lnTo>
                  <a:lnTo>
                    <a:pt x="2725" y="1914"/>
                  </a:lnTo>
                  <a:lnTo>
                    <a:pt x="2721" y="1915"/>
                  </a:lnTo>
                  <a:lnTo>
                    <a:pt x="2719" y="1915"/>
                  </a:lnTo>
                  <a:lnTo>
                    <a:pt x="2716" y="1917"/>
                  </a:lnTo>
                  <a:lnTo>
                    <a:pt x="2698" y="1898"/>
                  </a:lnTo>
                  <a:lnTo>
                    <a:pt x="2686" y="1898"/>
                  </a:lnTo>
                  <a:lnTo>
                    <a:pt x="2672" y="1898"/>
                  </a:lnTo>
                  <a:lnTo>
                    <a:pt x="2659" y="1898"/>
                  </a:lnTo>
                  <a:lnTo>
                    <a:pt x="2647" y="1894"/>
                  </a:lnTo>
                  <a:lnTo>
                    <a:pt x="2635" y="1891"/>
                  </a:lnTo>
                  <a:lnTo>
                    <a:pt x="2624" y="1887"/>
                  </a:lnTo>
                  <a:lnTo>
                    <a:pt x="2613" y="1880"/>
                  </a:lnTo>
                  <a:lnTo>
                    <a:pt x="2603" y="1870"/>
                  </a:lnTo>
                  <a:lnTo>
                    <a:pt x="2585" y="1875"/>
                  </a:lnTo>
                  <a:lnTo>
                    <a:pt x="2566" y="1878"/>
                  </a:lnTo>
                  <a:lnTo>
                    <a:pt x="2543" y="1880"/>
                  </a:lnTo>
                  <a:lnTo>
                    <a:pt x="2520" y="1880"/>
                  </a:lnTo>
                  <a:lnTo>
                    <a:pt x="2497" y="1880"/>
                  </a:lnTo>
                  <a:lnTo>
                    <a:pt x="2476" y="1880"/>
                  </a:lnTo>
                  <a:lnTo>
                    <a:pt x="2456" y="1884"/>
                  </a:lnTo>
                  <a:lnTo>
                    <a:pt x="2439" y="1889"/>
                  </a:lnTo>
                  <a:lnTo>
                    <a:pt x="2433" y="1889"/>
                  </a:lnTo>
                  <a:lnTo>
                    <a:pt x="2428" y="1885"/>
                  </a:lnTo>
                  <a:lnTo>
                    <a:pt x="2421" y="1884"/>
                  </a:lnTo>
                  <a:lnTo>
                    <a:pt x="2414" y="1880"/>
                  </a:lnTo>
                  <a:lnTo>
                    <a:pt x="2407" y="1877"/>
                  </a:lnTo>
                  <a:lnTo>
                    <a:pt x="2400" y="1873"/>
                  </a:lnTo>
                  <a:lnTo>
                    <a:pt x="2393" y="1871"/>
                  </a:lnTo>
                  <a:lnTo>
                    <a:pt x="2386" y="1870"/>
                  </a:lnTo>
                  <a:lnTo>
                    <a:pt x="2368" y="1889"/>
                  </a:lnTo>
                  <a:lnTo>
                    <a:pt x="2318" y="1889"/>
                  </a:lnTo>
                  <a:lnTo>
                    <a:pt x="2265" y="1887"/>
                  </a:lnTo>
                  <a:lnTo>
                    <a:pt x="2213" y="1887"/>
                  </a:lnTo>
                  <a:lnTo>
                    <a:pt x="2160" y="1887"/>
                  </a:lnTo>
                  <a:lnTo>
                    <a:pt x="2133" y="1889"/>
                  </a:lnTo>
                  <a:lnTo>
                    <a:pt x="2107" y="1892"/>
                  </a:lnTo>
                  <a:lnTo>
                    <a:pt x="2082" y="1896"/>
                  </a:lnTo>
                  <a:lnTo>
                    <a:pt x="2055" y="1901"/>
                  </a:lnTo>
                  <a:lnTo>
                    <a:pt x="2031" y="1907"/>
                  </a:lnTo>
                  <a:lnTo>
                    <a:pt x="2006" y="1915"/>
                  </a:lnTo>
                  <a:lnTo>
                    <a:pt x="1981" y="1924"/>
                  </a:lnTo>
                  <a:lnTo>
                    <a:pt x="1958" y="1935"/>
                  </a:lnTo>
                  <a:lnTo>
                    <a:pt x="1956" y="1926"/>
                  </a:lnTo>
                  <a:lnTo>
                    <a:pt x="1953" y="1921"/>
                  </a:lnTo>
                  <a:lnTo>
                    <a:pt x="1951" y="1919"/>
                  </a:lnTo>
                  <a:lnTo>
                    <a:pt x="1949" y="1917"/>
                  </a:lnTo>
                  <a:lnTo>
                    <a:pt x="1946" y="1915"/>
                  </a:lnTo>
                  <a:lnTo>
                    <a:pt x="1942" y="1912"/>
                  </a:lnTo>
                  <a:lnTo>
                    <a:pt x="1939" y="1907"/>
                  </a:lnTo>
                  <a:lnTo>
                    <a:pt x="1932" y="1898"/>
                  </a:lnTo>
                  <a:lnTo>
                    <a:pt x="1921" y="1898"/>
                  </a:lnTo>
                  <a:lnTo>
                    <a:pt x="1911" y="1898"/>
                  </a:lnTo>
                  <a:lnTo>
                    <a:pt x="1898" y="1900"/>
                  </a:lnTo>
                  <a:lnTo>
                    <a:pt x="1886" y="1900"/>
                  </a:lnTo>
                  <a:lnTo>
                    <a:pt x="1873" y="1901"/>
                  </a:lnTo>
                  <a:lnTo>
                    <a:pt x="1863" y="1901"/>
                  </a:lnTo>
                  <a:lnTo>
                    <a:pt x="1854" y="1905"/>
                  </a:lnTo>
                  <a:lnTo>
                    <a:pt x="1845" y="1907"/>
                  </a:lnTo>
                  <a:lnTo>
                    <a:pt x="1845" y="1903"/>
                  </a:lnTo>
                  <a:lnTo>
                    <a:pt x="1843" y="1901"/>
                  </a:lnTo>
                  <a:lnTo>
                    <a:pt x="1843" y="1898"/>
                  </a:lnTo>
                  <a:lnTo>
                    <a:pt x="1842" y="1894"/>
                  </a:lnTo>
                  <a:lnTo>
                    <a:pt x="1840" y="1891"/>
                  </a:lnTo>
                  <a:lnTo>
                    <a:pt x="1838" y="1887"/>
                  </a:lnTo>
                  <a:lnTo>
                    <a:pt x="1836" y="1884"/>
                  </a:lnTo>
                  <a:lnTo>
                    <a:pt x="1836" y="1880"/>
                  </a:lnTo>
                  <a:lnTo>
                    <a:pt x="1785" y="1880"/>
                  </a:lnTo>
                  <a:lnTo>
                    <a:pt x="1767" y="1898"/>
                  </a:lnTo>
                  <a:lnTo>
                    <a:pt x="1741" y="1900"/>
                  </a:lnTo>
                  <a:lnTo>
                    <a:pt x="1713" y="1900"/>
                  </a:lnTo>
                  <a:lnTo>
                    <a:pt x="1684" y="1903"/>
                  </a:lnTo>
                  <a:lnTo>
                    <a:pt x="1654" y="1907"/>
                  </a:lnTo>
                  <a:lnTo>
                    <a:pt x="1626" y="1912"/>
                  </a:lnTo>
                  <a:lnTo>
                    <a:pt x="1600" y="1917"/>
                  </a:lnTo>
                  <a:lnTo>
                    <a:pt x="1573" y="1926"/>
                  </a:lnTo>
                  <a:lnTo>
                    <a:pt x="1548" y="1935"/>
                  </a:lnTo>
                  <a:lnTo>
                    <a:pt x="1540" y="1931"/>
                  </a:lnTo>
                  <a:lnTo>
                    <a:pt x="1527" y="1926"/>
                  </a:lnTo>
                  <a:lnTo>
                    <a:pt x="1515" y="1924"/>
                  </a:lnTo>
                  <a:lnTo>
                    <a:pt x="1503" y="1923"/>
                  </a:lnTo>
                  <a:lnTo>
                    <a:pt x="1476" y="1921"/>
                  </a:lnTo>
                  <a:lnTo>
                    <a:pt x="1448" y="1921"/>
                  </a:lnTo>
                  <a:lnTo>
                    <a:pt x="1420" y="1921"/>
                  </a:lnTo>
                  <a:lnTo>
                    <a:pt x="1391" y="1924"/>
                  </a:lnTo>
                  <a:lnTo>
                    <a:pt x="1365" y="1926"/>
                  </a:lnTo>
                  <a:lnTo>
                    <a:pt x="1340" y="1926"/>
                  </a:lnTo>
                  <a:lnTo>
                    <a:pt x="1322" y="1945"/>
                  </a:lnTo>
                  <a:lnTo>
                    <a:pt x="1308" y="1938"/>
                  </a:lnTo>
                  <a:lnTo>
                    <a:pt x="1294" y="1935"/>
                  </a:lnTo>
                  <a:lnTo>
                    <a:pt x="1280" y="1935"/>
                  </a:lnTo>
                  <a:lnTo>
                    <a:pt x="1266" y="1935"/>
                  </a:lnTo>
                  <a:lnTo>
                    <a:pt x="1252" y="1937"/>
                  </a:lnTo>
                  <a:lnTo>
                    <a:pt x="1238" y="1940"/>
                  </a:lnTo>
                  <a:lnTo>
                    <a:pt x="1225" y="1944"/>
                  </a:lnTo>
                  <a:lnTo>
                    <a:pt x="1211" y="1949"/>
                  </a:lnTo>
                  <a:lnTo>
                    <a:pt x="1185" y="1960"/>
                  </a:lnTo>
                  <a:lnTo>
                    <a:pt x="1158" y="1970"/>
                  </a:lnTo>
                  <a:lnTo>
                    <a:pt x="1144" y="1976"/>
                  </a:lnTo>
                  <a:lnTo>
                    <a:pt x="1132" y="1979"/>
                  </a:lnTo>
                  <a:lnTo>
                    <a:pt x="1118" y="1981"/>
                  </a:lnTo>
                  <a:lnTo>
                    <a:pt x="1105" y="1983"/>
                  </a:lnTo>
                  <a:lnTo>
                    <a:pt x="1088" y="1997"/>
                  </a:lnTo>
                  <a:lnTo>
                    <a:pt x="1070" y="2009"/>
                  </a:lnTo>
                  <a:lnTo>
                    <a:pt x="1050" y="2020"/>
                  </a:lnTo>
                  <a:lnTo>
                    <a:pt x="1031" y="2029"/>
                  </a:lnTo>
                  <a:lnTo>
                    <a:pt x="1012" y="2037"/>
                  </a:lnTo>
                  <a:lnTo>
                    <a:pt x="992" y="2046"/>
                  </a:lnTo>
                  <a:lnTo>
                    <a:pt x="974" y="2059"/>
                  </a:lnTo>
                  <a:lnTo>
                    <a:pt x="957" y="2075"/>
                  </a:lnTo>
                  <a:lnTo>
                    <a:pt x="941" y="2067"/>
                  </a:lnTo>
                  <a:lnTo>
                    <a:pt x="921" y="2060"/>
                  </a:lnTo>
                  <a:lnTo>
                    <a:pt x="902" y="2055"/>
                  </a:lnTo>
                  <a:lnTo>
                    <a:pt x="883" y="2050"/>
                  </a:lnTo>
                  <a:lnTo>
                    <a:pt x="861" y="2044"/>
                  </a:lnTo>
                  <a:lnTo>
                    <a:pt x="840" y="2041"/>
                  </a:lnTo>
                  <a:lnTo>
                    <a:pt x="821" y="2039"/>
                  </a:lnTo>
                  <a:lnTo>
                    <a:pt x="801" y="2037"/>
                  </a:lnTo>
                  <a:lnTo>
                    <a:pt x="784" y="2018"/>
                  </a:lnTo>
                  <a:lnTo>
                    <a:pt x="784" y="2016"/>
                  </a:lnTo>
                  <a:lnTo>
                    <a:pt x="784" y="2013"/>
                  </a:lnTo>
                  <a:lnTo>
                    <a:pt x="786" y="2009"/>
                  </a:lnTo>
                  <a:lnTo>
                    <a:pt x="787" y="2006"/>
                  </a:lnTo>
                  <a:lnTo>
                    <a:pt x="789" y="2002"/>
                  </a:lnTo>
                  <a:lnTo>
                    <a:pt x="791" y="1999"/>
                  </a:lnTo>
                  <a:lnTo>
                    <a:pt x="791" y="1995"/>
                  </a:lnTo>
                  <a:lnTo>
                    <a:pt x="791" y="1991"/>
                  </a:lnTo>
                  <a:lnTo>
                    <a:pt x="786" y="1984"/>
                  </a:lnTo>
                  <a:lnTo>
                    <a:pt x="778" y="1976"/>
                  </a:lnTo>
                  <a:lnTo>
                    <a:pt x="771" y="1968"/>
                  </a:lnTo>
                  <a:lnTo>
                    <a:pt x="764" y="1961"/>
                  </a:lnTo>
                  <a:lnTo>
                    <a:pt x="757" y="1954"/>
                  </a:lnTo>
                  <a:lnTo>
                    <a:pt x="748" y="1949"/>
                  </a:lnTo>
                  <a:lnTo>
                    <a:pt x="740" y="1945"/>
                  </a:lnTo>
                  <a:lnTo>
                    <a:pt x="731" y="1945"/>
                  </a:lnTo>
                  <a:lnTo>
                    <a:pt x="729" y="1937"/>
                  </a:lnTo>
                  <a:lnTo>
                    <a:pt x="727" y="1930"/>
                  </a:lnTo>
                  <a:lnTo>
                    <a:pt x="722" y="1921"/>
                  </a:lnTo>
                  <a:lnTo>
                    <a:pt x="717" y="1914"/>
                  </a:lnTo>
                  <a:lnTo>
                    <a:pt x="711" y="1907"/>
                  </a:lnTo>
                  <a:lnTo>
                    <a:pt x="704" y="1900"/>
                  </a:lnTo>
                  <a:lnTo>
                    <a:pt x="699" y="1894"/>
                  </a:lnTo>
                  <a:lnTo>
                    <a:pt x="695" y="1889"/>
                  </a:lnTo>
                  <a:lnTo>
                    <a:pt x="699" y="1885"/>
                  </a:lnTo>
                  <a:lnTo>
                    <a:pt x="703" y="1880"/>
                  </a:lnTo>
                  <a:lnTo>
                    <a:pt x="706" y="1875"/>
                  </a:lnTo>
                  <a:lnTo>
                    <a:pt x="710" y="1870"/>
                  </a:lnTo>
                  <a:lnTo>
                    <a:pt x="713" y="1864"/>
                  </a:lnTo>
                  <a:lnTo>
                    <a:pt x="715" y="1861"/>
                  </a:lnTo>
                  <a:lnTo>
                    <a:pt x="718" y="1855"/>
                  </a:lnTo>
                  <a:lnTo>
                    <a:pt x="722" y="1852"/>
                  </a:lnTo>
                  <a:lnTo>
                    <a:pt x="725" y="1852"/>
                  </a:lnTo>
                  <a:lnTo>
                    <a:pt x="729" y="1854"/>
                  </a:lnTo>
                  <a:lnTo>
                    <a:pt x="733" y="1854"/>
                  </a:lnTo>
                  <a:lnTo>
                    <a:pt x="734" y="1855"/>
                  </a:lnTo>
                  <a:lnTo>
                    <a:pt x="738" y="1857"/>
                  </a:lnTo>
                  <a:lnTo>
                    <a:pt x="741" y="1859"/>
                  </a:lnTo>
                  <a:lnTo>
                    <a:pt x="745" y="1861"/>
                  </a:lnTo>
                  <a:lnTo>
                    <a:pt x="748" y="1861"/>
                  </a:lnTo>
                  <a:lnTo>
                    <a:pt x="731" y="1841"/>
                  </a:lnTo>
                  <a:lnTo>
                    <a:pt x="713" y="1841"/>
                  </a:lnTo>
                  <a:lnTo>
                    <a:pt x="710" y="1845"/>
                  </a:lnTo>
                  <a:lnTo>
                    <a:pt x="703" y="1850"/>
                  </a:lnTo>
                  <a:lnTo>
                    <a:pt x="695" y="1857"/>
                  </a:lnTo>
                  <a:lnTo>
                    <a:pt x="687" y="1866"/>
                  </a:lnTo>
                  <a:lnTo>
                    <a:pt x="680" y="1877"/>
                  </a:lnTo>
                  <a:lnTo>
                    <a:pt x="672" y="1885"/>
                  </a:lnTo>
                  <a:lnTo>
                    <a:pt x="665" y="1894"/>
                  </a:lnTo>
                  <a:lnTo>
                    <a:pt x="662" y="1898"/>
                  </a:lnTo>
                  <a:lnTo>
                    <a:pt x="667" y="1905"/>
                  </a:lnTo>
                  <a:lnTo>
                    <a:pt x="671" y="1912"/>
                  </a:lnTo>
                  <a:lnTo>
                    <a:pt x="674" y="1919"/>
                  </a:lnTo>
                  <a:lnTo>
                    <a:pt x="678" y="1926"/>
                  </a:lnTo>
                  <a:lnTo>
                    <a:pt x="681" y="1933"/>
                  </a:lnTo>
                  <a:lnTo>
                    <a:pt x="685" y="1940"/>
                  </a:lnTo>
                  <a:lnTo>
                    <a:pt x="690" y="1947"/>
                  </a:lnTo>
                  <a:lnTo>
                    <a:pt x="695" y="1954"/>
                  </a:lnTo>
                  <a:lnTo>
                    <a:pt x="685" y="1963"/>
                  </a:lnTo>
                  <a:lnTo>
                    <a:pt x="674" y="1970"/>
                  </a:lnTo>
                  <a:lnTo>
                    <a:pt x="660" y="1976"/>
                  </a:lnTo>
                  <a:lnTo>
                    <a:pt x="646" y="1979"/>
                  </a:lnTo>
                  <a:lnTo>
                    <a:pt x="632" y="1981"/>
                  </a:lnTo>
                  <a:lnTo>
                    <a:pt x="618" y="1981"/>
                  </a:lnTo>
                  <a:lnTo>
                    <a:pt x="605" y="1983"/>
                  </a:lnTo>
                  <a:lnTo>
                    <a:pt x="591" y="1983"/>
                  </a:lnTo>
                  <a:lnTo>
                    <a:pt x="574" y="1963"/>
                  </a:lnTo>
                  <a:lnTo>
                    <a:pt x="567" y="1963"/>
                  </a:lnTo>
                  <a:lnTo>
                    <a:pt x="558" y="1965"/>
                  </a:lnTo>
                  <a:lnTo>
                    <a:pt x="547" y="1967"/>
                  </a:lnTo>
                  <a:lnTo>
                    <a:pt x="535" y="1968"/>
                  </a:lnTo>
                  <a:lnTo>
                    <a:pt x="524" y="1972"/>
                  </a:lnTo>
                  <a:lnTo>
                    <a:pt x="514" y="1976"/>
                  </a:lnTo>
                  <a:lnTo>
                    <a:pt x="503" y="1979"/>
                  </a:lnTo>
                  <a:lnTo>
                    <a:pt x="496" y="1983"/>
                  </a:lnTo>
                  <a:lnTo>
                    <a:pt x="478" y="1963"/>
                  </a:lnTo>
                  <a:lnTo>
                    <a:pt x="475" y="1963"/>
                  </a:lnTo>
                  <a:lnTo>
                    <a:pt x="469" y="1965"/>
                  </a:lnTo>
                  <a:lnTo>
                    <a:pt x="466" y="1967"/>
                  </a:lnTo>
                  <a:lnTo>
                    <a:pt x="461" y="1968"/>
                  </a:lnTo>
                  <a:lnTo>
                    <a:pt x="455" y="1970"/>
                  </a:lnTo>
                  <a:lnTo>
                    <a:pt x="452" y="1970"/>
                  </a:lnTo>
                  <a:lnTo>
                    <a:pt x="446" y="1972"/>
                  </a:lnTo>
                  <a:lnTo>
                    <a:pt x="443" y="1972"/>
                  </a:lnTo>
                  <a:lnTo>
                    <a:pt x="439" y="1968"/>
                  </a:lnTo>
                  <a:lnTo>
                    <a:pt x="436" y="1965"/>
                  </a:lnTo>
                  <a:lnTo>
                    <a:pt x="431" y="1960"/>
                  </a:lnTo>
                  <a:lnTo>
                    <a:pt x="425" y="1956"/>
                  </a:lnTo>
                  <a:lnTo>
                    <a:pt x="418" y="1953"/>
                  </a:lnTo>
                  <a:lnTo>
                    <a:pt x="413" y="1951"/>
                  </a:lnTo>
                  <a:lnTo>
                    <a:pt x="406" y="1951"/>
                  </a:lnTo>
                  <a:lnTo>
                    <a:pt x="401" y="1954"/>
                  </a:lnTo>
                  <a:lnTo>
                    <a:pt x="452" y="2011"/>
                  </a:lnTo>
                  <a:lnTo>
                    <a:pt x="441" y="2011"/>
                  </a:lnTo>
                  <a:lnTo>
                    <a:pt x="431" y="2011"/>
                  </a:lnTo>
                  <a:lnTo>
                    <a:pt x="420" y="2007"/>
                  </a:lnTo>
                  <a:lnTo>
                    <a:pt x="409" y="2002"/>
                  </a:lnTo>
                  <a:lnTo>
                    <a:pt x="397" y="1997"/>
                  </a:lnTo>
                  <a:lnTo>
                    <a:pt x="386" y="1991"/>
                  </a:lnTo>
                  <a:lnTo>
                    <a:pt x="376" y="1986"/>
                  </a:lnTo>
                  <a:lnTo>
                    <a:pt x="365" y="1983"/>
                  </a:lnTo>
                  <a:lnTo>
                    <a:pt x="355" y="1984"/>
                  </a:lnTo>
                  <a:lnTo>
                    <a:pt x="344" y="1986"/>
                  </a:lnTo>
                  <a:lnTo>
                    <a:pt x="333" y="1984"/>
                  </a:lnTo>
                  <a:lnTo>
                    <a:pt x="325" y="1983"/>
                  </a:lnTo>
                  <a:lnTo>
                    <a:pt x="316" y="1979"/>
                  </a:lnTo>
                  <a:lnTo>
                    <a:pt x="310" y="1976"/>
                  </a:lnTo>
                  <a:lnTo>
                    <a:pt x="305" y="1970"/>
                  </a:lnTo>
                  <a:lnTo>
                    <a:pt x="303" y="1963"/>
                  </a:lnTo>
                  <a:lnTo>
                    <a:pt x="298" y="1963"/>
                  </a:lnTo>
                  <a:lnTo>
                    <a:pt x="286" y="1965"/>
                  </a:lnTo>
                  <a:lnTo>
                    <a:pt x="272" y="1965"/>
                  </a:lnTo>
                  <a:lnTo>
                    <a:pt x="256" y="1967"/>
                  </a:lnTo>
                  <a:lnTo>
                    <a:pt x="238" y="1967"/>
                  </a:lnTo>
                  <a:lnTo>
                    <a:pt x="222" y="1967"/>
                  </a:lnTo>
                  <a:lnTo>
                    <a:pt x="208" y="1965"/>
                  </a:lnTo>
                  <a:lnTo>
                    <a:pt x="199" y="1963"/>
                  </a:lnTo>
                  <a:lnTo>
                    <a:pt x="199" y="1967"/>
                  </a:lnTo>
                  <a:lnTo>
                    <a:pt x="201" y="1972"/>
                  </a:lnTo>
                  <a:lnTo>
                    <a:pt x="203" y="1977"/>
                  </a:lnTo>
                  <a:lnTo>
                    <a:pt x="204" y="1981"/>
                  </a:lnTo>
                  <a:lnTo>
                    <a:pt x="206" y="1986"/>
                  </a:lnTo>
                  <a:lnTo>
                    <a:pt x="206" y="1991"/>
                  </a:lnTo>
                  <a:lnTo>
                    <a:pt x="208" y="1997"/>
                  </a:lnTo>
                  <a:lnTo>
                    <a:pt x="208" y="2000"/>
                  </a:lnTo>
                  <a:lnTo>
                    <a:pt x="197" y="2000"/>
                  </a:lnTo>
                  <a:lnTo>
                    <a:pt x="187" y="2000"/>
                  </a:lnTo>
                  <a:lnTo>
                    <a:pt x="176" y="1999"/>
                  </a:lnTo>
                  <a:lnTo>
                    <a:pt x="166" y="1999"/>
                  </a:lnTo>
                  <a:lnTo>
                    <a:pt x="155" y="1999"/>
                  </a:lnTo>
                  <a:lnTo>
                    <a:pt x="146" y="1997"/>
                  </a:lnTo>
                  <a:lnTo>
                    <a:pt x="137" y="1993"/>
                  </a:lnTo>
                  <a:lnTo>
                    <a:pt x="130" y="1991"/>
                  </a:lnTo>
                  <a:lnTo>
                    <a:pt x="123" y="1993"/>
                  </a:lnTo>
                  <a:lnTo>
                    <a:pt x="114" y="1997"/>
                  </a:lnTo>
                  <a:lnTo>
                    <a:pt x="107" y="1999"/>
                  </a:lnTo>
                  <a:lnTo>
                    <a:pt x="99" y="1999"/>
                  </a:lnTo>
                  <a:lnTo>
                    <a:pt x="91" y="1999"/>
                  </a:lnTo>
                  <a:lnTo>
                    <a:pt x="83" y="2000"/>
                  </a:lnTo>
                  <a:lnTo>
                    <a:pt x="76" y="2000"/>
                  </a:lnTo>
                  <a:lnTo>
                    <a:pt x="68" y="2000"/>
                  </a:lnTo>
                  <a:lnTo>
                    <a:pt x="68" y="2007"/>
                  </a:lnTo>
                  <a:lnTo>
                    <a:pt x="67" y="2013"/>
                  </a:lnTo>
                  <a:lnTo>
                    <a:pt x="65" y="2018"/>
                  </a:lnTo>
                  <a:lnTo>
                    <a:pt x="63" y="2021"/>
                  </a:lnTo>
                  <a:lnTo>
                    <a:pt x="61" y="2027"/>
                  </a:lnTo>
                  <a:lnTo>
                    <a:pt x="58" y="2030"/>
                  </a:lnTo>
                  <a:lnTo>
                    <a:pt x="54" y="2034"/>
                  </a:lnTo>
                  <a:lnTo>
                    <a:pt x="51" y="2037"/>
                  </a:lnTo>
                  <a:lnTo>
                    <a:pt x="44" y="2034"/>
                  </a:lnTo>
                  <a:lnTo>
                    <a:pt x="38" y="2032"/>
                  </a:lnTo>
                  <a:lnTo>
                    <a:pt x="31" y="2030"/>
                  </a:lnTo>
                  <a:lnTo>
                    <a:pt x="24" y="2030"/>
                  </a:lnTo>
                  <a:lnTo>
                    <a:pt x="19" y="2030"/>
                  </a:lnTo>
                  <a:lnTo>
                    <a:pt x="12" y="2032"/>
                  </a:lnTo>
                  <a:lnTo>
                    <a:pt x="5" y="2034"/>
                  </a:lnTo>
                  <a:lnTo>
                    <a:pt x="0" y="2037"/>
                  </a:lnTo>
                  <a:lnTo>
                    <a:pt x="5" y="2041"/>
                  </a:lnTo>
                  <a:lnTo>
                    <a:pt x="10" y="2041"/>
                  </a:lnTo>
                  <a:lnTo>
                    <a:pt x="15" y="2041"/>
                  </a:lnTo>
                  <a:lnTo>
                    <a:pt x="23" y="2041"/>
                  </a:lnTo>
                  <a:lnTo>
                    <a:pt x="28" y="2041"/>
                  </a:lnTo>
                  <a:lnTo>
                    <a:pt x="35" y="2039"/>
                  </a:lnTo>
                  <a:lnTo>
                    <a:pt x="42" y="2037"/>
                  </a:lnTo>
                  <a:lnTo>
                    <a:pt x="51" y="2037"/>
                  </a:lnTo>
                  <a:lnTo>
                    <a:pt x="63" y="2046"/>
                  </a:lnTo>
                  <a:lnTo>
                    <a:pt x="77" y="2053"/>
                  </a:lnTo>
                  <a:lnTo>
                    <a:pt x="91" y="2059"/>
                  </a:lnTo>
                  <a:lnTo>
                    <a:pt x="109" y="2062"/>
                  </a:lnTo>
                  <a:lnTo>
                    <a:pt x="125" y="2067"/>
                  </a:lnTo>
                  <a:lnTo>
                    <a:pt x="141" y="2073"/>
                  </a:lnTo>
                  <a:lnTo>
                    <a:pt x="155" y="2078"/>
                  </a:lnTo>
                  <a:lnTo>
                    <a:pt x="167" y="2087"/>
                  </a:lnTo>
                  <a:lnTo>
                    <a:pt x="174" y="2087"/>
                  </a:lnTo>
                  <a:lnTo>
                    <a:pt x="182" y="2089"/>
                  </a:lnTo>
                  <a:lnTo>
                    <a:pt x="189" y="2092"/>
                  </a:lnTo>
                  <a:lnTo>
                    <a:pt x="197" y="2097"/>
                  </a:lnTo>
                  <a:lnTo>
                    <a:pt x="204" y="2103"/>
                  </a:lnTo>
                  <a:lnTo>
                    <a:pt x="213" y="2108"/>
                  </a:lnTo>
                  <a:lnTo>
                    <a:pt x="220" y="2113"/>
                  </a:lnTo>
                  <a:lnTo>
                    <a:pt x="227" y="2113"/>
                  </a:lnTo>
                  <a:lnTo>
                    <a:pt x="234" y="2120"/>
                  </a:lnTo>
                  <a:lnTo>
                    <a:pt x="238" y="2122"/>
                  </a:lnTo>
                  <a:lnTo>
                    <a:pt x="243" y="2124"/>
                  </a:lnTo>
                  <a:lnTo>
                    <a:pt x="250" y="2126"/>
                  </a:lnTo>
                  <a:lnTo>
                    <a:pt x="256" y="2129"/>
                  </a:lnTo>
                  <a:lnTo>
                    <a:pt x="263" y="2133"/>
                  </a:lnTo>
                  <a:lnTo>
                    <a:pt x="268" y="2136"/>
                  </a:lnTo>
                  <a:lnTo>
                    <a:pt x="273" y="2138"/>
                  </a:lnTo>
                  <a:lnTo>
                    <a:pt x="277" y="2138"/>
                  </a:lnTo>
                  <a:lnTo>
                    <a:pt x="272" y="2142"/>
                  </a:lnTo>
                  <a:lnTo>
                    <a:pt x="266" y="2143"/>
                  </a:lnTo>
                  <a:lnTo>
                    <a:pt x="261" y="2145"/>
                  </a:lnTo>
                  <a:lnTo>
                    <a:pt x="256" y="2145"/>
                  </a:lnTo>
                  <a:lnTo>
                    <a:pt x="250" y="2143"/>
                  </a:lnTo>
                  <a:lnTo>
                    <a:pt x="245" y="2140"/>
                  </a:lnTo>
                  <a:lnTo>
                    <a:pt x="240" y="2136"/>
                  </a:lnTo>
                  <a:lnTo>
                    <a:pt x="234" y="2129"/>
                  </a:lnTo>
                  <a:lnTo>
                    <a:pt x="227" y="2129"/>
                  </a:lnTo>
                  <a:lnTo>
                    <a:pt x="224" y="2128"/>
                  </a:lnTo>
                  <a:lnTo>
                    <a:pt x="219" y="2126"/>
                  </a:lnTo>
                  <a:lnTo>
                    <a:pt x="215" y="2122"/>
                  </a:lnTo>
                  <a:lnTo>
                    <a:pt x="212" y="2120"/>
                  </a:lnTo>
                  <a:lnTo>
                    <a:pt x="208" y="2119"/>
                  </a:lnTo>
                  <a:lnTo>
                    <a:pt x="203" y="2117"/>
                  </a:lnTo>
                  <a:lnTo>
                    <a:pt x="197" y="2117"/>
                  </a:lnTo>
                  <a:lnTo>
                    <a:pt x="192" y="2113"/>
                  </a:lnTo>
                  <a:lnTo>
                    <a:pt x="187" y="2112"/>
                  </a:lnTo>
                  <a:lnTo>
                    <a:pt x="180" y="2112"/>
                  </a:lnTo>
                  <a:lnTo>
                    <a:pt x="173" y="2110"/>
                  </a:lnTo>
                  <a:lnTo>
                    <a:pt x="164" y="2110"/>
                  </a:lnTo>
                  <a:lnTo>
                    <a:pt x="157" y="2112"/>
                  </a:lnTo>
                  <a:lnTo>
                    <a:pt x="151" y="2112"/>
                  </a:lnTo>
                  <a:lnTo>
                    <a:pt x="148" y="2112"/>
                  </a:lnTo>
                  <a:lnTo>
                    <a:pt x="144" y="2110"/>
                  </a:lnTo>
                  <a:lnTo>
                    <a:pt x="141" y="2108"/>
                  </a:lnTo>
                  <a:lnTo>
                    <a:pt x="136" y="2106"/>
                  </a:lnTo>
                  <a:lnTo>
                    <a:pt x="132" y="2103"/>
                  </a:lnTo>
                  <a:lnTo>
                    <a:pt x="127" y="2099"/>
                  </a:lnTo>
                  <a:lnTo>
                    <a:pt x="121" y="2097"/>
                  </a:lnTo>
                  <a:lnTo>
                    <a:pt x="116" y="2096"/>
                  </a:lnTo>
                  <a:lnTo>
                    <a:pt x="109" y="2094"/>
                  </a:lnTo>
                  <a:lnTo>
                    <a:pt x="107" y="2108"/>
                  </a:lnTo>
                  <a:lnTo>
                    <a:pt x="143" y="2119"/>
                  </a:lnTo>
                  <a:lnTo>
                    <a:pt x="176" y="2129"/>
                  </a:lnTo>
                  <a:lnTo>
                    <a:pt x="208" y="2138"/>
                  </a:lnTo>
                  <a:lnTo>
                    <a:pt x="238" y="2145"/>
                  </a:lnTo>
                  <a:lnTo>
                    <a:pt x="266" y="2154"/>
                  </a:lnTo>
                  <a:lnTo>
                    <a:pt x="295" y="2161"/>
                  </a:lnTo>
                  <a:lnTo>
                    <a:pt x="321" y="2168"/>
                  </a:lnTo>
                  <a:lnTo>
                    <a:pt x="348" y="2175"/>
                  </a:lnTo>
                  <a:lnTo>
                    <a:pt x="2405" y="2177"/>
                  </a:lnTo>
                  <a:lnTo>
                    <a:pt x="2442" y="2166"/>
                  </a:lnTo>
                  <a:lnTo>
                    <a:pt x="2474" y="2158"/>
                  </a:lnTo>
                  <a:lnTo>
                    <a:pt x="2504" y="2149"/>
                  </a:lnTo>
                  <a:lnTo>
                    <a:pt x="2532" y="2142"/>
                  </a:lnTo>
                  <a:lnTo>
                    <a:pt x="2559" y="2135"/>
                  </a:lnTo>
                  <a:lnTo>
                    <a:pt x="2585" y="2126"/>
                  </a:lnTo>
                  <a:lnTo>
                    <a:pt x="2613" y="2119"/>
                  </a:lnTo>
                  <a:lnTo>
                    <a:pt x="2645" y="2108"/>
                  </a:lnTo>
                  <a:close/>
                  <a:moveTo>
                    <a:pt x="1958" y="921"/>
                  </a:moveTo>
                  <a:lnTo>
                    <a:pt x="1956" y="936"/>
                  </a:lnTo>
                  <a:lnTo>
                    <a:pt x="1951" y="954"/>
                  </a:lnTo>
                  <a:lnTo>
                    <a:pt x="1944" y="972"/>
                  </a:lnTo>
                  <a:lnTo>
                    <a:pt x="1935" y="989"/>
                  </a:lnTo>
                  <a:lnTo>
                    <a:pt x="1923" y="1007"/>
                  </a:lnTo>
                  <a:lnTo>
                    <a:pt x="1911" y="1019"/>
                  </a:lnTo>
                  <a:lnTo>
                    <a:pt x="1903" y="1025"/>
                  </a:lnTo>
                  <a:lnTo>
                    <a:pt x="1896" y="1028"/>
                  </a:lnTo>
                  <a:lnTo>
                    <a:pt x="1888" y="1032"/>
                  </a:lnTo>
                  <a:lnTo>
                    <a:pt x="1880" y="1032"/>
                  </a:lnTo>
                  <a:lnTo>
                    <a:pt x="1879" y="1039"/>
                  </a:lnTo>
                  <a:lnTo>
                    <a:pt x="1877" y="1046"/>
                  </a:lnTo>
                  <a:lnTo>
                    <a:pt x="1873" y="1053"/>
                  </a:lnTo>
                  <a:lnTo>
                    <a:pt x="1870" y="1060"/>
                  </a:lnTo>
                  <a:lnTo>
                    <a:pt x="1859" y="1073"/>
                  </a:lnTo>
                  <a:lnTo>
                    <a:pt x="1847" y="1085"/>
                  </a:lnTo>
                  <a:lnTo>
                    <a:pt x="1835" y="1097"/>
                  </a:lnTo>
                  <a:lnTo>
                    <a:pt x="1820" y="1108"/>
                  </a:lnTo>
                  <a:lnTo>
                    <a:pt x="1810" y="1117"/>
                  </a:lnTo>
                  <a:lnTo>
                    <a:pt x="1801" y="1126"/>
                  </a:lnTo>
                  <a:lnTo>
                    <a:pt x="1801" y="1163"/>
                  </a:lnTo>
                  <a:lnTo>
                    <a:pt x="1819" y="1180"/>
                  </a:lnTo>
                  <a:lnTo>
                    <a:pt x="1819" y="1191"/>
                  </a:lnTo>
                  <a:lnTo>
                    <a:pt x="1817" y="1198"/>
                  </a:lnTo>
                  <a:lnTo>
                    <a:pt x="1817" y="1205"/>
                  </a:lnTo>
                  <a:lnTo>
                    <a:pt x="1815" y="1212"/>
                  </a:lnTo>
                  <a:lnTo>
                    <a:pt x="1815" y="1217"/>
                  </a:lnTo>
                  <a:lnTo>
                    <a:pt x="1815" y="1224"/>
                  </a:lnTo>
                  <a:lnTo>
                    <a:pt x="1817" y="1230"/>
                  </a:lnTo>
                  <a:lnTo>
                    <a:pt x="1819" y="1237"/>
                  </a:lnTo>
                  <a:lnTo>
                    <a:pt x="1815" y="1240"/>
                  </a:lnTo>
                  <a:lnTo>
                    <a:pt x="1813" y="1246"/>
                  </a:lnTo>
                  <a:lnTo>
                    <a:pt x="1812" y="1249"/>
                  </a:lnTo>
                  <a:lnTo>
                    <a:pt x="1810" y="1255"/>
                  </a:lnTo>
                  <a:lnTo>
                    <a:pt x="1808" y="1260"/>
                  </a:lnTo>
                  <a:lnTo>
                    <a:pt x="1806" y="1265"/>
                  </a:lnTo>
                  <a:lnTo>
                    <a:pt x="1805" y="1270"/>
                  </a:lnTo>
                  <a:lnTo>
                    <a:pt x="1801" y="1274"/>
                  </a:lnTo>
                  <a:lnTo>
                    <a:pt x="1792" y="1283"/>
                  </a:lnTo>
                  <a:lnTo>
                    <a:pt x="1776" y="1283"/>
                  </a:lnTo>
                  <a:lnTo>
                    <a:pt x="1767" y="1292"/>
                  </a:lnTo>
                  <a:lnTo>
                    <a:pt x="1764" y="1297"/>
                  </a:lnTo>
                  <a:lnTo>
                    <a:pt x="1762" y="1302"/>
                  </a:lnTo>
                  <a:lnTo>
                    <a:pt x="1762" y="1308"/>
                  </a:lnTo>
                  <a:lnTo>
                    <a:pt x="1760" y="1313"/>
                  </a:lnTo>
                  <a:lnTo>
                    <a:pt x="1759" y="1318"/>
                  </a:lnTo>
                  <a:lnTo>
                    <a:pt x="1755" y="1322"/>
                  </a:lnTo>
                  <a:lnTo>
                    <a:pt x="1748" y="1322"/>
                  </a:lnTo>
                  <a:lnTo>
                    <a:pt x="1741" y="1320"/>
                  </a:lnTo>
                  <a:lnTo>
                    <a:pt x="1741" y="1327"/>
                  </a:lnTo>
                  <a:lnTo>
                    <a:pt x="1741" y="1332"/>
                  </a:lnTo>
                  <a:lnTo>
                    <a:pt x="1743" y="1338"/>
                  </a:lnTo>
                  <a:lnTo>
                    <a:pt x="1744" y="1343"/>
                  </a:lnTo>
                  <a:lnTo>
                    <a:pt x="1746" y="1348"/>
                  </a:lnTo>
                  <a:lnTo>
                    <a:pt x="1748" y="1355"/>
                  </a:lnTo>
                  <a:lnTo>
                    <a:pt x="1748" y="1361"/>
                  </a:lnTo>
                  <a:lnTo>
                    <a:pt x="1750" y="1368"/>
                  </a:lnTo>
                  <a:lnTo>
                    <a:pt x="1746" y="1371"/>
                  </a:lnTo>
                  <a:lnTo>
                    <a:pt x="1743" y="1373"/>
                  </a:lnTo>
                  <a:lnTo>
                    <a:pt x="1739" y="1376"/>
                  </a:lnTo>
                  <a:lnTo>
                    <a:pt x="1734" y="1380"/>
                  </a:lnTo>
                  <a:lnTo>
                    <a:pt x="1730" y="1382"/>
                  </a:lnTo>
                  <a:lnTo>
                    <a:pt x="1725" y="1384"/>
                  </a:lnTo>
                  <a:lnTo>
                    <a:pt x="1720" y="1385"/>
                  </a:lnTo>
                  <a:lnTo>
                    <a:pt x="1714" y="1385"/>
                  </a:lnTo>
                  <a:lnTo>
                    <a:pt x="1714" y="1389"/>
                  </a:lnTo>
                  <a:lnTo>
                    <a:pt x="1713" y="1394"/>
                  </a:lnTo>
                  <a:lnTo>
                    <a:pt x="1713" y="1398"/>
                  </a:lnTo>
                  <a:lnTo>
                    <a:pt x="1711" y="1401"/>
                  </a:lnTo>
                  <a:lnTo>
                    <a:pt x="1711" y="1405"/>
                  </a:lnTo>
                  <a:lnTo>
                    <a:pt x="1711" y="1407"/>
                  </a:lnTo>
                  <a:lnTo>
                    <a:pt x="1713" y="1407"/>
                  </a:lnTo>
                  <a:lnTo>
                    <a:pt x="1714" y="1405"/>
                  </a:lnTo>
                  <a:lnTo>
                    <a:pt x="1714" y="1422"/>
                  </a:lnTo>
                  <a:lnTo>
                    <a:pt x="1707" y="1429"/>
                  </a:lnTo>
                  <a:lnTo>
                    <a:pt x="1697" y="1435"/>
                  </a:lnTo>
                  <a:lnTo>
                    <a:pt x="1688" y="1442"/>
                  </a:lnTo>
                  <a:lnTo>
                    <a:pt x="1677" y="1449"/>
                  </a:lnTo>
                  <a:lnTo>
                    <a:pt x="1669" y="1456"/>
                  </a:lnTo>
                  <a:lnTo>
                    <a:pt x="1660" y="1465"/>
                  </a:lnTo>
                  <a:lnTo>
                    <a:pt x="1658" y="1470"/>
                  </a:lnTo>
                  <a:lnTo>
                    <a:pt x="1656" y="1475"/>
                  </a:lnTo>
                  <a:lnTo>
                    <a:pt x="1654" y="1481"/>
                  </a:lnTo>
                  <a:lnTo>
                    <a:pt x="1653" y="1488"/>
                  </a:lnTo>
                  <a:lnTo>
                    <a:pt x="1635" y="1491"/>
                  </a:lnTo>
                  <a:lnTo>
                    <a:pt x="1617" y="1495"/>
                  </a:lnTo>
                  <a:lnTo>
                    <a:pt x="1600" y="1498"/>
                  </a:lnTo>
                  <a:lnTo>
                    <a:pt x="1584" y="1500"/>
                  </a:lnTo>
                  <a:lnTo>
                    <a:pt x="1568" y="1502"/>
                  </a:lnTo>
                  <a:lnTo>
                    <a:pt x="1550" y="1504"/>
                  </a:lnTo>
                  <a:lnTo>
                    <a:pt x="1533" y="1505"/>
                  </a:lnTo>
                  <a:lnTo>
                    <a:pt x="1513" y="1505"/>
                  </a:lnTo>
                  <a:lnTo>
                    <a:pt x="1504" y="1495"/>
                  </a:lnTo>
                  <a:lnTo>
                    <a:pt x="1497" y="1482"/>
                  </a:lnTo>
                  <a:lnTo>
                    <a:pt x="1490" y="1468"/>
                  </a:lnTo>
                  <a:lnTo>
                    <a:pt x="1483" y="1454"/>
                  </a:lnTo>
                  <a:lnTo>
                    <a:pt x="1478" y="1442"/>
                  </a:lnTo>
                  <a:lnTo>
                    <a:pt x="1471" y="1428"/>
                  </a:lnTo>
                  <a:lnTo>
                    <a:pt x="1462" y="1415"/>
                  </a:lnTo>
                  <a:lnTo>
                    <a:pt x="1453" y="1405"/>
                  </a:lnTo>
                  <a:lnTo>
                    <a:pt x="1453" y="1401"/>
                  </a:lnTo>
                  <a:lnTo>
                    <a:pt x="1455" y="1398"/>
                  </a:lnTo>
                  <a:lnTo>
                    <a:pt x="1455" y="1394"/>
                  </a:lnTo>
                  <a:lnTo>
                    <a:pt x="1457" y="1391"/>
                  </a:lnTo>
                  <a:lnTo>
                    <a:pt x="1458" y="1387"/>
                  </a:lnTo>
                  <a:lnTo>
                    <a:pt x="1460" y="1384"/>
                  </a:lnTo>
                  <a:lnTo>
                    <a:pt x="1462" y="1380"/>
                  </a:lnTo>
                  <a:lnTo>
                    <a:pt x="1462" y="1376"/>
                  </a:lnTo>
                  <a:lnTo>
                    <a:pt x="1458" y="1368"/>
                  </a:lnTo>
                  <a:lnTo>
                    <a:pt x="1457" y="1361"/>
                  </a:lnTo>
                  <a:lnTo>
                    <a:pt x="1455" y="1352"/>
                  </a:lnTo>
                  <a:lnTo>
                    <a:pt x="1453" y="1343"/>
                  </a:lnTo>
                  <a:lnTo>
                    <a:pt x="1453" y="1334"/>
                  </a:lnTo>
                  <a:lnTo>
                    <a:pt x="1453" y="1325"/>
                  </a:lnTo>
                  <a:lnTo>
                    <a:pt x="1453" y="1318"/>
                  </a:lnTo>
                  <a:lnTo>
                    <a:pt x="1453" y="1311"/>
                  </a:lnTo>
                  <a:lnTo>
                    <a:pt x="1448" y="1308"/>
                  </a:lnTo>
                  <a:lnTo>
                    <a:pt x="1442" y="1304"/>
                  </a:lnTo>
                  <a:lnTo>
                    <a:pt x="1439" y="1300"/>
                  </a:lnTo>
                  <a:lnTo>
                    <a:pt x="1437" y="1295"/>
                  </a:lnTo>
                  <a:lnTo>
                    <a:pt x="1434" y="1292"/>
                  </a:lnTo>
                  <a:lnTo>
                    <a:pt x="1432" y="1286"/>
                  </a:lnTo>
                  <a:lnTo>
                    <a:pt x="1430" y="1281"/>
                  </a:lnTo>
                  <a:lnTo>
                    <a:pt x="1427" y="1274"/>
                  </a:lnTo>
                  <a:lnTo>
                    <a:pt x="1428" y="1269"/>
                  </a:lnTo>
                  <a:lnTo>
                    <a:pt x="1430" y="1263"/>
                  </a:lnTo>
                  <a:lnTo>
                    <a:pt x="1434" y="1258"/>
                  </a:lnTo>
                  <a:lnTo>
                    <a:pt x="1437" y="1251"/>
                  </a:lnTo>
                  <a:lnTo>
                    <a:pt x="1441" y="1244"/>
                  </a:lnTo>
                  <a:lnTo>
                    <a:pt x="1446" y="1237"/>
                  </a:lnTo>
                  <a:lnTo>
                    <a:pt x="1450" y="1232"/>
                  </a:lnTo>
                  <a:lnTo>
                    <a:pt x="1453" y="1228"/>
                  </a:lnTo>
                  <a:lnTo>
                    <a:pt x="1453" y="1171"/>
                  </a:lnTo>
                  <a:lnTo>
                    <a:pt x="1427" y="1143"/>
                  </a:lnTo>
                  <a:lnTo>
                    <a:pt x="1427" y="1106"/>
                  </a:lnTo>
                  <a:lnTo>
                    <a:pt x="1420" y="1095"/>
                  </a:lnTo>
                  <a:lnTo>
                    <a:pt x="1412" y="1085"/>
                  </a:lnTo>
                  <a:lnTo>
                    <a:pt x="1411" y="1074"/>
                  </a:lnTo>
                  <a:lnTo>
                    <a:pt x="1409" y="1064"/>
                  </a:lnTo>
                  <a:lnTo>
                    <a:pt x="1407" y="1051"/>
                  </a:lnTo>
                  <a:lnTo>
                    <a:pt x="1409" y="1039"/>
                  </a:lnTo>
                  <a:lnTo>
                    <a:pt x="1409" y="1027"/>
                  </a:lnTo>
                  <a:lnTo>
                    <a:pt x="1409" y="1014"/>
                  </a:lnTo>
                  <a:lnTo>
                    <a:pt x="1398" y="1004"/>
                  </a:lnTo>
                  <a:lnTo>
                    <a:pt x="1386" y="997"/>
                  </a:lnTo>
                  <a:lnTo>
                    <a:pt x="1372" y="991"/>
                  </a:lnTo>
                  <a:lnTo>
                    <a:pt x="1356" y="989"/>
                  </a:lnTo>
                  <a:lnTo>
                    <a:pt x="1340" y="986"/>
                  </a:lnTo>
                  <a:lnTo>
                    <a:pt x="1326" y="986"/>
                  </a:lnTo>
                  <a:lnTo>
                    <a:pt x="1310" y="986"/>
                  </a:lnTo>
                  <a:lnTo>
                    <a:pt x="1296" y="986"/>
                  </a:lnTo>
                  <a:lnTo>
                    <a:pt x="1278" y="1004"/>
                  </a:lnTo>
                  <a:lnTo>
                    <a:pt x="1269" y="1004"/>
                  </a:lnTo>
                  <a:lnTo>
                    <a:pt x="1257" y="1002"/>
                  </a:lnTo>
                  <a:lnTo>
                    <a:pt x="1246" y="998"/>
                  </a:lnTo>
                  <a:lnTo>
                    <a:pt x="1236" y="995"/>
                  </a:lnTo>
                  <a:lnTo>
                    <a:pt x="1223" y="991"/>
                  </a:lnTo>
                  <a:lnTo>
                    <a:pt x="1213" y="988"/>
                  </a:lnTo>
                  <a:lnTo>
                    <a:pt x="1202" y="986"/>
                  </a:lnTo>
                  <a:lnTo>
                    <a:pt x="1192" y="986"/>
                  </a:lnTo>
                  <a:lnTo>
                    <a:pt x="1174" y="1004"/>
                  </a:lnTo>
                  <a:lnTo>
                    <a:pt x="1158" y="995"/>
                  </a:lnTo>
                  <a:lnTo>
                    <a:pt x="1142" y="984"/>
                  </a:lnTo>
                  <a:lnTo>
                    <a:pt x="1126" y="970"/>
                  </a:lnTo>
                  <a:lnTo>
                    <a:pt x="1110" y="956"/>
                  </a:lnTo>
                  <a:lnTo>
                    <a:pt x="1095" y="940"/>
                  </a:lnTo>
                  <a:lnTo>
                    <a:pt x="1080" y="924"/>
                  </a:lnTo>
                  <a:lnTo>
                    <a:pt x="1066" y="908"/>
                  </a:lnTo>
                  <a:lnTo>
                    <a:pt x="1052" y="894"/>
                  </a:lnTo>
                  <a:lnTo>
                    <a:pt x="1056" y="887"/>
                  </a:lnTo>
                  <a:lnTo>
                    <a:pt x="1057" y="882"/>
                  </a:lnTo>
                  <a:lnTo>
                    <a:pt x="1057" y="878"/>
                  </a:lnTo>
                  <a:lnTo>
                    <a:pt x="1059" y="875"/>
                  </a:lnTo>
                  <a:lnTo>
                    <a:pt x="1057" y="871"/>
                  </a:lnTo>
                  <a:lnTo>
                    <a:pt x="1057" y="868"/>
                  </a:lnTo>
                  <a:lnTo>
                    <a:pt x="1056" y="862"/>
                  </a:lnTo>
                  <a:lnTo>
                    <a:pt x="1052" y="857"/>
                  </a:lnTo>
                  <a:lnTo>
                    <a:pt x="1056" y="848"/>
                  </a:lnTo>
                  <a:lnTo>
                    <a:pt x="1057" y="841"/>
                  </a:lnTo>
                  <a:lnTo>
                    <a:pt x="1059" y="832"/>
                  </a:lnTo>
                  <a:lnTo>
                    <a:pt x="1059" y="823"/>
                  </a:lnTo>
                  <a:lnTo>
                    <a:pt x="1061" y="814"/>
                  </a:lnTo>
                  <a:lnTo>
                    <a:pt x="1061" y="806"/>
                  </a:lnTo>
                  <a:lnTo>
                    <a:pt x="1061" y="799"/>
                  </a:lnTo>
                  <a:lnTo>
                    <a:pt x="1061" y="792"/>
                  </a:lnTo>
                  <a:lnTo>
                    <a:pt x="1043" y="774"/>
                  </a:lnTo>
                  <a:lnTo>
                    <a:pt x="1201" y="604"/>
                  </a:lnTo>
                  <a:lnTo>
                    <a:pt x="1204" y="606"/>
                  </a:lnTo>
                  <a:lnTo>
                    <a:pt x="1211" y="606"/>
                  </a:lnTo>
                  <a:lnTo>
                    <a:pt x="1216" y="606"/>
                  </a:lnTo>
                  <a:lnTo>
                    <a:pt x="1223" y="608"/>
                  </a:lnTo>
                  <a:lnTo>
                    <a:pt x="1229" y="606"/>
                  </a:lnTo>
                  <a:lnTo>
                    <a:pt x="1231" y="604"/>
                  </a:lnTo>
                  <a:lnTo>
                    <a:pt x="1231" y="601"/>
                  </a:lnTo>
                  <a:lnTo>
                    <a:pt x="1227" y="595"/>
                  </a:lnTo>
                  <a:lnTo>
                    <a:pt x="1232" y="595"/>
                  </a:lnTo>
                  <a:lnTo>
                    <a:pt x="1243" y="595"/>
                  </a:lnTo>
                  <a:lnTo>
                    <a:pt x="1255" y="595"/>
                  </a:lnTo>
                  <a:lnTo>
                    <a:pt x="1271" y="594"/>
                  </a:lnTo>
                  <a:lnTo>
                    <a:pt x="1287" y="594"/>
                  </a:lnTo>
                  <a:lnTo>
                    <a:pt x="1301" y="592"/>
                  </a:lnTo>
                  <a:lnTo>
                    <a:pt x="1314" y="590"/>
                  </a:lnTo>
                  <a:lnTo>
                    <a:pt x="1322" y="587"/>
                  </a:lnTo>
                  <a:lnTo>
                    <a:pt x="1333" y="588"/>
                  </a:lnTo>
                  <a:lnTo>
                    <a:pt x="1344" y="590"/>
                  </a:lnTo>
                  <a:lnTo>
                    <a:pt x="1354" y="590"/>
                  </a:lnTo>
                  <a:lnTo>
                    <a:pt x="1365" y="590"/>
                  </a:lnTo>
                  <a:lnTo>
                    <a:pt x="1377" y="588"/>
                  </a:lnTo>
                  <a:lnTo>
                    <a:pt x="1388" y="588"/>
                  </a:lnTo>
                  <a:lnTo>
                    <a:pt x="1398" y="587"/>
                  </a:lnTo>
                  <a:lnTo>
                    <a:pt x="1409" y="587"/>
                  </a:lnTo>
                  <a:lnTo>
                    <a:pt x="1416" y="599"/>
                  </a:lnTo>
                  <a:lnTo>
                    <a:pt x="1425" y="610"/>
                  </a:lnTo>
                  <a:lnTo>
                    <a:pt x="1432" y="618"/>
                  </a:lnTo>
                  <a:lnTo>
                    <a:pt x="1441" y="627"/>
                  </a:lnTo>
                  <a:lnTo>
                    <a:pt x="1450" y="634"/>
                  </a:lnTo>
                  <a:lnTo>
                    <a:pt x="1460" y="643"/>
                  </a:lnTo>
                  <a:lnTo>
                    <a:pt x="1469" y="650"/>
                  </a:lnTo>
                  <a:lnTo>
                    <a:pt x="1480" y="661"/>
                  </a:lnTo>
                  <a:lnTo>
                    <a:pt x="1513" y="661"/>
                  </a:lnTo>
                  <a:lnTo>
                    <a:pt x="1515" y="657"/>
                  </a:lnTo>
                  <a:lnTo>
                    <a:pt x="1515" y="654"/>
                  </a:lnTo>
                  <a:lnTo>
                    <a:pt x="1517" y="650"/>
                  </a:lnTo>
                  <a:lnTo>
                    <a:pt x="1518" y="647"/>
                  </a:lnTo>
                  <a:lnTo>
                    <a:pt x="1520" y="643"/>
                  </a:lnTo>
                  <a:lnTo>
                    <a:pt x="1522" y="640"/>
                  </a:lnTo>
                  <a:lnTo>
                    <a:pt x="1522" y="636"/>
                  </a:lnTo>
                  <a:lnTo>
                    <a:pt x="1522" y="632"/>
                  </a:lnTo>
                  <a:lnTo>
                    <a:pt x="1538" y="634"/>
                  </a:lnTo>
                  <a:lnTo>
                    <a:pt x="1554" y="638"/>
                  </a:lnTo>
                  <a:lnTo>
                    <a:pt x="1570" y="641"/>
                  </a:lnTo>
                  <a:lnTo>
                    <a:pt x="1586" y="645"/>
                  </a:lnTo>
                  <a:lnTo>
                    <a:pt x="1601" y="650"/>
                  </a:lnTo>
                  <a:lnTo>
                    <a:pt x="1617" y="652"/>
                  </a:lnTo>
                  <a:lnTo>
                    <a:pt x="1635" y="654"/>
                  </a:lnTo>
                  <a:lnTo>
                    <a:pt x="1653" y="652"/>
                  </a:lnTo>
                  <a:lnTo>
                    <a:pt x="1658" y="652"/>
                  </a:lnTo>
                  <a:lnTo>
                    <a:pt x="1661" y="654"/>
                  </a:lnTo>
                  <a:lnTo>
                    <a:pt x="1665" y="655"/>
                  </a:lnTo>
                  <a:lnTo>
                    <a:pt x="1670" y="655"/>
                  </a:lnTo>
                  <a:lnTo>
                    <a:pt x="1674" y="657"/>
                  </a:lnTo>
                  <a:lnTo>
                    <a:pt x="1676" y="659"/>
                  </a:lnTo>
                  <a:lnTo>
                    <a:pt x="1679" y="661"/>
                  </a:lnTo>
                  <a:lnTo>
                    <a:pt x="1688" y="670"/>
                  </a:lnTo>
                  <a:lnTo>
                    <a:pt x="1732" y="754"/>
                  </a:lnTo>
                  <a:lnTo>
                    <a:pt x="1750" y="754"/>
                  </a:lnTo>
                  <a:lnTo>
                    <a:pt x="1752" y="760"/>
                  </a:lnTo>
                  <a:lnTo>
                    <a:pt x="1753" y="767"/>
                  </a:lnTo>
                  <a:lnTo>
                    <a:pt x="1755" y="776"/>
                  </a:lnTo>
                  <a:lnTo>
                    <a:pt x="1757" y="786"/>
                  </a:lnTo>
                  <a:lnTo>
                    <a:pt x="1757" y="797"/>
                  </a:lnTo>
                  <a:lnTo>
                    <a:pt x="1757" y="806"/>
                  </a:lnTo>
                  <a:lnTo>
                    <a:pt x="1759" y="814"/>
                  </a:lnTo>
                  <a:lnTo>
                    <a:pt x="1759" y="820"/>
                  </a:lnTo>
                  <a:lnTo>
                    <a:pt x="1767" y="830"/>
                  </a:lnTo>
                  <a:lnTo>
                    <a:pt x="1782" y="846"/>
                  </a:lnTo>
                  <a:lnTo>
                    <a:pt x="1799" y="864"/>
                  </a:lnTo>
                  <a:lnTo>
                    <a:pt x="1819" y="885"/>
                  </a:lnTo>
                  <a:lnTo>
                    <a:pt x="1838" y="903"/>
                  </a:lnTo>
                  <a:lnTo>
                    <a:pt x="1856" y="919"/>
                  </a:lnTo>
                  <a:lnTo>
                    <a:pt x="1863" y="924"/>
                  </a:lnTo>
                  <a:lnTo>
                    <a:pt x="1870" y="929"/>
                  </a:lnTo>
                  <a:lnTo>
                    <a:pt x="1875" y="931"/>
                  </a:lnTo>
                  <a:lnTo>
                    <a:pt x="1880" y="929"/>
                  </a:lnTo>
                  <a:lnTo>
                    <a:pt x="1882" y="931"/>
                  </a:lnTo>
                  <a:lnTo>
                    <a:pt x="1888" y="931"/>
                  </a:lnTo>
                  <a:lnTo>
                    <a:pt x="1895" y="933"/>
                  </a:lnTo>
                  <a:lnTo>
                    <a:pt x="1903" y="935"/>
                  </a:lnTo>
                  <a:lnTo>
                    <a:pt x="1914" y="936"/>
                  </a:lnTo>
                  <a:lnTo>
                    <a:pt x="1925" y="938"/>
                  </a:lnTo>
                  <a:lnTo>
                    <a:pt x="1933" y="938"/>
                  </a:lnTo>
                  <a:lnTo>
                    <a:pt x="1941" y="938"/>
                  </a:lnTo>
                  <a:lnTo>
                    <a:pt x="1958" y="921"/>
                  </a:lnTo>
                  <a:lnTo>
                    <a:pt x="1960" y="924"/>
                  </a:lnTo>
                  <a:lnTo>
                    <a:pt x="1962" y="928"/>
                  </a:lnTo>
                  <a:lnTo>
                    <a:pt x="1963" y="929"/>
                  </a:lnTo>
                  <a:lnTo>
                    <a:pt x="1963" y="931"/>
                  </a:lnTo>
                  <a:lnTo>
                    <a:pt x="1962" y="929"/>
                  </a:lnTo>
                  <a:lnTo>
                    <a:pt x="1960" y="926"/>
                  </a:lnTo>
                  <a:lnTo>
                    <a:pt x="1958" y="921"/>
                  </a:lnTo>
                  <a:close/>
                  <a:moveTo>
                    <a:pt x="1888" y="1368"/>
                  </a:moveTo>
                  <a:lnTo>
                    <a:pt x="1845" y="1368"/>
                  </a:lnTo>
                  <a:lnTo>
                    <a:pt x="1828" y="1348"/>
                  </a:lnTo>
                  <a:lnTo>
                    <a:pt x="1845" y="1331"/>
                  </a:lnTo>
                  <a:lnTo>
                    <a:pt x="1840" y="1327"/>
                  </a:lnTo>
                  <a:lnTo>
                    <a:pt x="1836" y="1323"/>
                  </a:lnTo>
                  <a:lnTo>
                    <a:pt x="1835" y="1320"/>
                  </a:lnTo>
                  <a:lnTo>
                    <a:pt x="1836" y="1315"/>
                  </a:lnTo>
                  <a:lnTo>
                    <a:pt x="1838" y="1311"/>
                  </a:lnTo>
                  <a:lnTo>
                    <a:pt x="1842" y="1306"/>
                  </a:lnTo>
                  <a:lnTo>
                    <a:pt x="1847" y="1300"/>
                  </a:lnTo>
                  <a:lnTo>
                    <a:pt x="1854" y="1293"/>
                  </a:lnTo>
                  <a:lnTo>
                    <a:pt x="1852" y="1290"/>
                  </a:lnTo>
                  <a:lnTo>
                    <a:pt x="1852" y="1286"/>
                  </a:lnTo>
                  <a:lnTo>
                    <a:pt x="1850" y="1283"/>
                  </a:lnTo>
                  <a:lnTo>
                    <a:pt x="1849" y="1279"/>
                  </a:lnTo>
                  <a:lnTo>
                    <a:pt x="1847" y="1276"/>
                  </a:lnTo>
                  <a:lnTo>
                    <a:pt x="1845" y="1272"/>
                  </a:lnTo>
                  <a:lnTo>
                    <a:pt x="1845" y="1269"/>
                  </a:lnTo>
                  <a:lnTo>
                    <a:pt x="1845" y="1265"/>
                  </a:lnTo>
                  <a:lnTo>
                    <a:pt x="1863" y="1246"/>
                  </a:lnTo>
                  <a:lnTo>
                    <a:pt x="1896" y="1246"/>
                  </a:lnTo>
                  <a:lnTo>
                    <a:pt x="1902" y="1239"/>
                  </a:lnTo>
                  <a:lnTo>
                    <a:pt x="1907" y="1232"/>
                  </a:lnTo>
                  <a:lnTo>
                    <a:pt x="1911" y="1226"/>
                  </a:lnTo>
                  <a:lnTo>
                    <a:pt x="1914" y="1219"/>
                  </a:lnTo>
                  <a:lnTo>
                    <a:pt x="1918" y="1212"/>
                  </a:lnTo>
                  <a:lnTo>
                    <a:pt x="1921" y="1205"/>
                  </a:lnTo>
                  <a:lnTo>
                    <a:pt x="1925" y="1198"/>
                  </a:lnTo>
                  <a:lnTo>
                    <a:pt x="1932" y="1191"/>
                  </a:lnTo>
                  <a:lnTo>
                    <a:pt x="1932" y="1198"/>
                  </a:lnTo>
                  <a:lnTo>
                    <a:pt x="1933" y="1207"/>
                  </a:lnTo>
                  <a:lnTo>
                    <a:pt x="1937" y="1214"/>
                  </a:lnTo>
                  <a:lnTo>
                    <a:pt x="1941" y="1223"/>
                  </a:lnTo>
                  <a:lnTo>
                    <a:pt x="1942" y="1230"/>
                  </a:lnTo>
                  <a:lnTo>
                    <a:pt x="1946" y="1237"/>
                  </a:lnTo>
                  <a:lnTo>
                    <a:pt x="1948" y="1242"/>
                  </a:lnTo>
                  <a:lnTo>
                    <a:pt x="1948" y="1246"/>
                  </a:lnTo>
                  <a:lnTo>
                    <a:pt x="1944" y="1247"/>
                  </a:lnTo>
                  <a:lnTo>
                    <a:pt x="1942" y="1249"/>
                  </a:lnTo>
                  <a:lnTo>
                    <a:pt x="1937" y="1255"/>
                  </a:lnTo>
                  <a:lnTo>
                    <a:pt x="1933" y="1260"/>
                  </a:lnTo>
                  <a:lnTo>
                    <a:pt x="1926" y="1274"/>
                  </a:lnTo>
                  <a:lnTo>
                    <a:pt x="1919" y="1292"/>
                  </a:lnTo>
                  <a:lnTo>
                    <a:pt x="1912" y="1311"/>
                  </a:lnTo>
                  <a:lnTo>
                    <a:pt x="1905" y="1329"/>
                  </a:lnTo>
                  <a:lnTo>
                    <a:pt x="1900" y="1345"/>
                  </a:lnTo>
                  <a:lnTo>
                    <a:pt x="1896" y="1359"/>
                  </a:lnTo>
                  <a:lnTo>
                    <a:pt x="1893" y="1359"/>
                  </a:lnTo>
                  <a:lnTo>
                    <a:pt x="1889" y="1359"/>
                  </a:lnTo>
                  <a:lnTo>
                    <a:pt x="1888" y="1359"/>
                  </a:lnTo>
                  <a:lnTo>
                    <a:pt x="1886" y="1359"/>
                  </a:lnTo>
                  <a:lnTo>
                    <a:pt x="1884" y="1361"/>
                  </a:lnTo>
                  <a:lnTo>
                    <a:pt x="1884" y="1362"/>
                  </a:lnTo>
                  <a:lnTo>
                    <a:pt x="1886" y="1364"/>
                  </a:lnTo>
                  <a:lnTo>
                    <a:pt x="1888" y="1368"/>
                  </a:lnTo>
                  <a:close/>
                  <a:moveTo>
                    <a:pt x="2855" y="373"/>
                  </a:moveTo>
                  <a:lnTo>
                    <a:pt x="2855" y="385"/>
                  </a:lnTo>
                  <a:lnTo>
                    <a:pt x="2857" y="394"/>
                  </a:lnTo>
                  <a:lnTo>
                    <a:pt x="2861" y="403"/>
                  </a:lnTo>
                  <a:lnTo>
                    <a:pt x="2862" y="410"/>
                  </a:lnTo>
                  <a:lnTo>
                    <a:pt x="2866" y="417"/>
                  </a:lnTo>
                  <a:lnTo>
                    <a:pt x="2869" y="424"/>
                  </a:lnTo>
                  <a:lnTo>
                    <a:pt x="2871" y="433"/>
                  </a:lnTo>
                  <a:lnTo>
                    <a:pt x="2871" y="445"/>
                  </a:lnTo>
                  <a:lnTo>
                    <a:pt x="2875" y="447"/>
                  </a:lnTo>
                  <a:lnTo>
                    <a:pt x="2878" y="447"/>
                  </a:lnTo>
                  <a:lnTo>
                    <a:pt x="2882" y="449"/>
                  </a:lnTo>
                  <a:lnTo>
                    <a:pt x="2885" y="450"/>
                  </a:lnTo>
                  <a:lnTo>
                    <a:pt x="2887" y="452"/>
                  </a:lnTo>
                  <a:lnTo>
                    <a:pt x="2891" y="454"/>
                  </a:lnTo>
                  <a:lnTo>
                    <a:pt x="2894" y="456"/>
                  </a:lnTo>
                  <a:lnTo>
                    <a:pt x="2898" y="456"/>
                  </a:lnTo>
                  <a:lnTo>
                    <a:pt x="2900" y="463"/>
                  </a:lnTo>
                  <a:lnTo>
                    <a:pt x="2901" y="470"/>
                  </a:lnTo>
                  <a:lnTo>
                    <a:pt x="2905" y="475"/>
                  </a:lnTo>
                  <a:lnTo>
                    <a:pt x="2908" y="481"/>
                  </a:lnTo>
                  <a:lnTo>
                    <a:pt x="2914" y="486"/>
                  </a:lnTo>
                  <a:lnTo>
                    <a:pt x="2919" y="489"/>
                  </a:lnTo>
                  <a:lnTo>
                    <a:pt x="2926" y="493"/>
                  </a:lnTo>
                  <a:lnTo>
                    <a:pt x="2933" y="493"/>
                  </a:lnTo>
                  <a:lnTo>
                    <a:pt x="2926" y="486"/>
                  </a:lnTo>
                  <a:lnTo>
                    <a:pt x="2921" y="479"/>
                  </a:lnTo>
                  <a:lnTo>
                    <a:pt x="2917" y="472"/>
                  </a:lnTo>
                  <a:lnTo>
                    <a:pt x="2914" y="465"/>
                  </a:lnTo>
                  <a:lnTo>
                    <a:pt x="2912" y="458"/>
                  </a:lnTo>
                  <a:lnTo>
                    <a:pt x="2912" y="450"/>
                  </a:lnTo>
                  <a:lnTo>
                    <a:pt x="2912" y="443"/>
                  </a:lnTo>
                  <a:lnTo>
                    <a:pt x="2915" y="436"/>
                  </a:lnTo>
                  <a:lnTo>
                    <a:pt x="2905" y="433"/>
                  </a:lnTo>
                  <a:lnTo>
                    <a:pt x="2896" y="427"/>
                  </a:lnTo>
                  <a:lnTo>
                    <a:pt x="2887" y="420"/>
                  </a:lnTo>
                  <a:lnTo>
                    <a:pt x="2878" y="412"/>
                  </a:lnTo>
                  <a:lnTo>
                    <a:pt x="2869" y="403"/>
                  </a:lnTo>
                  <a:lnTo>
                    <a:pt x="2864" y="392"/>
                  </a:lnTo>
                  <a:lnTo>
                    <a:pt x="2859" y="382"/>
                  </a:lnTo>
                  <a:lnTo>
                    <a:pt x="2855" y="373"/>
                  </a:lnTo>
                  <a:close/>
                  <a:moveTo>
                    <a:pt x="2960" y="521"/>
                  </a:moveTo>
                  <a:lnTo>
                    <a:pt x="2963" y="519"/>
                  </a:lnTo>
                  <a:lnTo>
                    <a:pt x="2967" y="519"/>
                  </a:lnTo>
                  <a:lnTo>
                    <a:pt x="2972" y="518"/>
                  </a:lnTo>
                  <a:lnTo>
                    <a:pt x="2975" y="516"/>
                  </a:lnTo>
                  <a:lnTo>
                    <a:pt x="2981" y="514"/>
                  </a:lnTo>
                  <a:lnTo>
                    <a:pt x="2986" y="512"/>
                  </a:lnTo>
                  <a:lnTo>
                    <a:pt x="2990" y="512"/>
                  </a:lnTo>
                  <a:lnTo>
                    <a:pt x="2993" y="511"/>
                  </a:lnTo>
                  <a:lnTo>
                    <a:pt x="2990" y="511"/>
                  </a:lnTo>
                  <a:lnTo>
                    <a:pt x="2984" y="509"/>
                  </a:lnTo>
                  <a:lnTo>
                    <a:pt x="2979" y="505"/>
                  </a:lnTo>
                  <a:lnTo>
                    <a:pt x="2972" y="502"/>
                  </a:lnTo>
                  <a:lnTo>
                    <a:pt x="2965" y="496"/>
                  </a:lnTo>
                  <a:lnTo>
                    <a:pt x="2960" y="491"/>
                  </a:lnTo>
                  <a:lnTo>
                    <a:pt x="2954" y="488"/>
                  </a:lnTo>
                  <a:lnTo>
                    <a:pt x="2951" y="484"/>
                  </a:lnTo>
                  <a:lnTo>
                    <a:pt x="2933" y="502"/>
                  </a:lnTo>
                  <a:lnTo>
                    <a:pt x="2933" y="507"/>
                  </a:lnTo>
                  <a:lnTo>
                    <a:pt x="2935" y="512"/>
                  </a:lnTo>
                  <a:lnTo>
                    <a:pt x="2937" y="518"/>
                  </a:lnTo>
                  <a:lnTo>
                    <a:pt x="2938" y="525"/>
                  </a:lnTo>
                  <a:lnTo>
                    <a:pt x="2940" y="532"/>
                  </a:lnTo>
                  <a:lnTo>
                    <a:pt x="2940" y="539"/>
                  </a:lnTo>
                  <a:lnTo>
                    <a:pt x="2942" y="544"/>
                  </a:lnTo>
                  <a:lnTo>
                    <a:pt x="2942" y="548"/>
                  </a:lnTo>
                  <a:lnTo>
                    <a:pt x="2960" y="548"/>
                  </a:lnTo>
                  <a:lnTo>
                    <a:pt x="2960" y="604"/>
                  </a:lnTo>
                  <a:lnTo>
                    <a:pt x="2956" y="604"/>
                  </a:lnTo>
                  <a:lnTo>
                    <a:pt x="2951" y="606"/>
                  </a:lnTo>
                  <a:lnTo>
                    <a:pt x="2947" y="606"/>
                  </a:lnTo>
                  <a:lnTo>
                    <a:pt x="2944" y="608"/>
                  </a:lnTo>
                  <a:lnTo>
                    <a:pt x="2940" y="610"/>
                  </a:lnTo>
                  <a:lnTo>
                    <a:pt x="2937" y="611"/>
                  </a:lnTo>
                  <a:lnTo>
                    <a:pt x="2935" y="613"/>
                  </a:lnTo>
                  <a:lnTo>
                    <a:pt x="2933" y="613"/>
                  </a:lnTo>
                  <a:lnTo>
                    <a:pt x="2933" y="631"/>
                  </a:lnTo>
                  <a:lnTo>
                    <a:pt x="2930" y="632"/>
                  </a:lnTo>
                  <a:lnTo>
                    <a:pt x="2926" y="632"/>
                  </a:lnTo>
                  <a:lnTo>
                    <a:pt x="2921" y="634"/>
                  </a:lnTo>
                  <a:lnTo>
                    <a:pt x="2915" y="638"/>
                  </a:lnTo>
                  <a:lnTo>
                    <a:pt x="2912" y="640"/>
                  </a:lnTo>
                  <a:lnTo>
                    <a:pt x="2907" y="643"/>
                  </a:lnTo>
                  <a:lnTo>
                    <a:pt x="2903" y="647"/>
                  </a:lnTo>
                  <a:lnTo>
                    <a:pt x="2900" y="650"/>
                  </a:lnTo>
                  <a:lnTo>
                    <a:pt x="2926" y="678"/>
                  </a:lnTo>
                  <a:lnTo>
                    <a:pt x="2926" y="650"/>
                  </a:lnTo>
                  <a:lnTo>
                    <a:pt x="2933" y="647"/>
                  </a:lnTo>
                  <a:lnTo>
                    <a:pt x="2942" y="643"/>
                  </a:lnTo>
                  <a:lnTo>
                    <a:pt x="2952" y="640"/>
                  </a:lnTo>
                  <a:lnTo>
                    <a:pt x="2965" y="638"/>
                  </a:lnTo>
                  <a:lnTo>
                    <a:pt x="2977" y="634"/>
                  </a:lnTo>
                  <a:lnTo>
                    <a:pt x="2990" y="632"/>
                  </a:lnTo>
                  <a:lnTo>
                    <a:pt x="3000" y="632"/>
                  </a:lnTo>
                  <a:lnTo>
                    <a:pt x="3011" y="631"/>
                  </a:lnTo>
                  <a:lnTo>
                    <a:pt x="3011" y="625"/>
                  </a:lnTo>
                  <a:lnTo>
                    <a:pt x="3009" y="618"/>
                  </a:lnTo>
                  <a:lnTo>
                    <a:pt x="3005" y="611"/>
                  </a:lnTo>
                  <a:lnTo>
                    <a:pt x="3002" y="604"/>
                  </a:lnTo>
                  <a:lnTo>
                    <a:pt x="2997" y="599"/>
                  </a:lnTo>
                  <a:lnTo>
                    <a:pt x="2993" y="594"/>
                  </a:lnTo>
                  <a:lnTo>
                    <a:pt x="2988" y="588"/>
                  </a:lnTo>
                  <a:lnTo>
                    <a:pt x="2984" y="585"/>
                  </a:lnTo>
                  <a:lnTo>
                    <a:pt x="3002" y="567"/>
                  </a:lnTo>
                  <a:lnTo>
                    <a:pt x="2960" y="521"/>
                  </a:lnTo>
                  <a:close/>
                  <a:moveTo>
                    <a:pt x="1278" y="325"/>
                  </a:moveTo>
                  <a:lnTo>
                    <a:pt x="1275" y="327"/>
                  </a:lnTo>
                  <a:lnTo>
                    <a:pt x="1271" y="327"/>
                  </a:lnTo>
                  <a:lnTo>
                    <a:pt x="1266" y="329"/>
                  </a:lnTo>
                  <a:lnTo>
                    <a:pt x="1261" y="330"/>
                  </a:lnTo>
                  <a:lnTo>
                    <a:pt x="1257" y="332"/>
                  </a:lnTo>
                  <a:lnTo>
                    <a:pt x="1252" y="334"/>
                  </a:lnTo>
                  <a:lnTo>
                    <a:pt x="1248" y="334"/>
                  </a:lnTo>
                  <a:lnTo>
                    <a:pt x="1245" y="334"/>
                  </a:lnTo>
                  <a:lnTo>
                    <a:pt x="1245" y="341"/>
                  </a:lnTo>
                  <a:lnTo>
                    <a:pt x="1246" y="348"/>
                  </a:lnTo>
                  <a:lnTo>
                    <a:pt x="1250" y="355"/>
                  </a:lnTo>
                  <a:lnTo>
                    <a:pt x="1254" y="362"/>
                  </a:lnTo>
                  <a:lnTo>
                    <a:pt x="1259" y="367"/>
                  </a:lnTo>
                  <a:lnTo>
                    <a:pt x="1262" y="373"/>
                  </a:lnTo>
                  <a:lnTo>
                    <a:pt x="1266" y="376"/>
                  </a:lnTo>
                  <a:lnTo>
                    <a:pt x="1269" y="380"/>
                  </a:lnTo>
                  <a:lnTo>
                    <a:pt x="1245" y="410"/>
                  </a:lnTo>
                  <a:lnTo>
                    <a:pt x="1246" y="415"/>
                  </a:lnTo>
                  <a:lnTo>
                    <a:pt x="1248" y="419"/>
                  </a:lnTo>
                  <a:lnTo>
                    <a:pt x="1248" y="420"/>
                  </a:lnTo>
                  <a:lnTo>
                    <a:pt x="1248" y="422"/>
                  </a:lnTo>
                  <a:lnTo>
                    <a:pt x="1248" y="424"/>
                  </a:lnTo>
                  <a:lnTo>
                    <a:pt x="1248" y="427"/>
                  </a:lnTo>
                  <a:lnTo>
                    <a:pt x="1250" y="431"/>
                  </a:lnTo>
                  <a:lnTo>
                    <a:pt x="1254" y="436"/>
                  </a:lnTo>
                  <a:lnTo>
                    <a:pt x="1261" y="429"/>
                  </a:lnTo>
                  <a:lnTo>
                    <a:pt x="1268" y="424"/>
                  </a:lnTo>
                  <a:lnTo>
                    <a:pt x="1278" y="419"/>
                  </a:lnTo>
                  <a:lnTo>
                    <a:pt x="1289" y="415"/>
                  </a:lnTo>
                  <a:lnTo>
                    <a:pt x="1299" y="410"/>
                  </a:lnTo>
                  <a:lnTo>
                    <a:pt x="1310" y="406"/>
                  </a:lnTo>
                  <a:lnTo>
                    <a:pt x="1321" y="403"/>
                  </a:lnTo>
                  <a:lnTo>
                    <a:pt x="1331" y="399"/>
                  </a:lnTo>
                  <a:lnTo>
                    <a:pt x="1324" y="396"/>
                  </a:lnTo>
                  <a:lnTo>
                    <a:pt x="1317" y="392"/>
                  </a:lnTo>
                  <a:lnTo>
                    <a:pt x="1310" y="389"/>
                  </a:lnTo>
                  <a:lnTo>
                    <a:pt x="1305" y="385"/>
                  </a:lnTo>
                  <a:lnTo>
                    <a:pt x="1298" y="380"/>
                  </a:lnTo>
                  <a:lnTo>
                    <a:pt x="1291" y="374"/>
                  </a:lnTo>
                  <a:lnTo>
                    <a:pt x="1285" y="369"/>
                  </a:lnTo>
                  <a:lnTo>
                    <a:pt x="1278" y="362"/>
                  </a:lnTo>
                  <a:lnTo>
                    <a:pt x="1278" y="353"/>
                  </a:lnTo>
                  <a:lnTo>
                    <a:pt x="1280" y="346"/>
                  </a:lnTo>
                  <a:lnTo>
                    <a:pt x="1280" y="341"/>
                  </a:lnTo>
                  <a:lnTo>
                    <a:pt x="1282" y="337"/>
                  </a:lnTo>
                  <a:lnTo>
                    <a:pt x="1282" y="334"/>
                  </a:lnTo>
                  <a:lnTo>
                    <a:pt x="1282" y="330"/>
                  </a:lnTo>
                  <a:lnTo>
                    <a:pt x="1280" y="329"/>
                  </a:lnTo>
                  <a:lnTo>
                    <a:pt x="1278" y="325"/>
                  </a:lnTo>
                  <a:close/>
                  <a:moveTo>
                    <a:pt x="1227" y="362"/>
                  </a:moveTo>
                  <a:lnTo>
                    <a:pt x="1225" y="366"/>
                  </a:lnTo>
                  <a:lnTo>
                    <a:pt x="1225" y="371"/>
                  </a:lnTo>
                  <a:lnTo>
                    <a:pt x="1223" y="376"/>
                  </a:lnTo>
                  <a:lnTo>
                    <a:pt x="1222" y="380"/>
                  </a:lnTo>
                  <a:lnTo>
                    <a:pt x="1222" y="385"/>
                  </a:lnTo>
                  <a:lnTo>
                    <a:pt x="1220" y="390"/>
                  </a:lnTo>
                  <a:lnTo>
                    <a:pt x="1218" y="396"/>
                  </a:lnTo>
                  <a:lnTo>
                    <a:pt x="1218" y="399"/>
                  </a:lnTo>
                  <a:lnTo>
                    <a:pt x="1213" y="399"/>
                  </a:lnTo>
                  <a:lnTo>
                    <a:pt x="1206" y="401"/>
                  </a:lnTo>
                  <a:lnTo>
                    <a:pt x="1202" y="403"/>
                  </a:lnTo>
                  <a:lnTo>
                    <a:pt x="1197" y="405"/>
                  </a:lnTo>
                  <a:lnTo>
                    <a:pt x="1193" y="408"/>
                  </a:lnTo>
                  <a:lnTo>
                    <a:pt x="1190" y="412"/>
                  </a:lnTo>
                  <a:lnTo>
                    <a:pt x="1186" y="415"/>
                  </a:lnTo>
                  <a:lnTo>
                    <a:pt x="1183" y="417"/>
                  </a:lnTo>
                  <a:lnTo>
                    <a:pt x="1183" y="412"/>
                  </a:lnTo>
                  <a:lnTo>
                    <a:pt x="1185" y="406"/>
                  </a:lnTo>
                  <a:lnTo>
                    <a:pt x="1185" y="403"/>
                  </a:lnTo>
                  <a:lnTo>
                    <a:pt x="1186" y="399"/>
                  </a:lnTo>
                  <a:lnTo>
                    <a:pt x="1186" y="396"/>
                  </a:lnTo>
                  <a:lnTo>
                    <a:pt x="1186" y="392"/>
                  </a:lnTo>
                  <a:lnTo>
                    <a:pt x="1186" y="387"/>
                  </a:lnTo>
                  <a:lnTo>
                    <a:pt x="1183" y="380"/>
                  </a:lnTo>
                  <a:lnTo>
                    <a:pt x="1186" y="380"/>
                  </a:lnTo>
                  <a:lnTo>
                    <a:pt x="1192" y="378"/>
                  </a:lnTo>
                  <a:lnTo>
                    <a:pt x="1197" y="374"/>
                  </a:lnTo>
                  <a:lnTo>
                    <a:pt x="1202" y="371"/>
                  </a:lnTo>
                  <a:lnTo>
                    <a:pt x="1208" y="369"/>
                  </a:lnTo>
                  <a:lnTo>
                    <a:pt x="1213" y="366"/>
                  </a:lnTo>
                  <a:lnTo>
                    <a:pt x="1220" y="364"/>
                  </a:lnTo>
                  <a:lnTo>
                    <a:pt x="1227" y="362"/>
                  </a:lnTo>
                  <a:close/>
                  <a:moveTo>
                    <a:pt x="2567" y="986"/>
                  </a:moveTo>
                  <a:lnTo>
                    <a:pt x="2576" y="989"/>
                  </a:lnTo>
                  <a:lnTo>
                    <a:pt x="2582" y="993"/>
                  </a:lnTo>
                  <a:lnTo>
                    <a:pt x="2587" y="997"/>
                  </a:lnTo>
                  <a:lnTo>
                    <a:pt x="2592" y="1000"/>
                  </a:lnTo>
                  <a:lnTo>
                    <a:pt x="2596" y="1005"/>
                  </a:lnTo>
                  <a:lnTo>
                    <a:pt x="2599" y="1011"/>
                  </a:lnTo>
                  <a:lnTo>
                    <a:pt x="2605" y="1016"/>
                  </a:lnTo>
                  <a:lnTo>
                    <a:pt x="2610" y="1023"/>
                  </a:lnTo>
                  <a:lnTo>
                    <a:pt x="2620" y="1023"/>
                  </a:lnTo>
                  <a:lnTo>
                    <a:pt x="2629" y="1027"/>
                  </a:lnTo>
                  <a:lnTo>
                    <a:pt x="2636" y="1030"/>
                  </a:lnTo>
                  <a:lnTo>
                    <a:pt x="2643" y="1035"/>
                  </a:lnTo>
                  <a:lnTo>
                    <a:pt x="2658" y="1048"/>
                  </a:lnTo>
                  <a:lnTo>
                    <a:pt x="2668" y="1064"/>
                  </a:lnTo>
                  <a:lnTo>
                    <a:pt x="2679" y="1081"/>
                  </a:lnTo>
                  <a:lnTo>
                    <a:pt x="2688" y="1097"/>
                  </a:lnTo>
                  <a:lnTo>
                    <a:pt x="2696" y="1113"/>
                  </a:lnTo>
                  <a:lnTo>
                    <a:pt x="2705" y="1126"/>
                  </a:lnTo>
                  <a:lnTo>
                    <a:pt x="2702" y="1126"/>
                  </a:lnTo>
                  <a:lnTo>
                    <a:pt x="2698" y="1127"/>
                  </a:lnTo>
                  <a:lnTo>
                    <a:pt x="2693" y="1127"/>
                  </a:lnTo>
                  <a:lnTo>
                    <a:pt x="2689" y="1129"/>
                  </a:lnTo>
                  <a:lnTo>
                    <a:pt x="2684" y="1131"/>
                  </a:lnTo>
                  <a:lnTo>
                    <a:pt x="2679" y="1133"/>
                  </a:lnTo>
                  <a:lnTo>
                    <a:pt x="2675" y="1134"/>
                  </a:lnTo>
                  <a:lnTo>
                    <a:pt x="2670" y="1134"/>
                  </a:lnTo>
                  <a:lnTo>
                    <a:pt x="2658" y="1120"/>
                  </a:lnTo>
                  <a:lnTo>
                    <a:pt x="2643" y="1103"/>
                  </a:lnTo>
                  <a:lnTo>
                    <a:pt x="2629" y="1083"/>
                  </a:lnTo>
                  <a:lnTo>
                    <a:pt x="2615" y="1064"/>
                  </a:lnTo>
                  <a:lnTo>
                    <a:pt x="2603" y="1044"/>
                  </a:lnTo>
                  <a:lnTo>
                    <a:pt x="2589" y="1023"/>
                  </a:lnTo>
                  <a:lnTo>
                    <a:pt x="2578" y="1004"/>
                  </a:lnTo>
                  <a:lnTo>
                    <a:pt x="2567" y="986"/>
                  </a:lnTo>
                  <a:close/>
                  <a:moveTo>
                    <a:pt x="2698" y="1143"/>
                  </a:moveTo>
                  <a:lnTo>
                    <a:pt x="2714" y="1140"/>
                  </a:lnTo>
                  <a:lnTo>
                    <a:pt x="2730" y="1138"/>
                  </a:lnTo>
                  <a:lnTo>
                    <a:pt x="2744" y="1138"/>
                  </a:lnTo>
                  <a:lnTo>
                    <a:pt x="2758" y="1141"/>
                  </a:lnTo>
                  <a:lnTo>
                    <a:pt x="2774" y="1145"/>
                  </a:lnTo>
                  <a:lnTo>
                    <a:pt x="2788" y="1148"/>
                  </a:lnTo>
                  <a:lnTo>
                    <a:pt x="2804" y="1152"/>
                  </a:lnTo>
                  <a:lnTo>
                    <a:pt x="2820" y="1152"/>
                  </a:lnTo>
                  <a:lnTo>
                    <a:pt x="2808" y="1156"/>
                  </a:lnTo>
                  <a:lnTo>
                    <a:pt x="2794" y="1156"/>
                  </a:lnTo>
                  <a:lnTo>
                    <a:pt x="2778" y="1156"/>
                  </a:lnTo>
                  <a:lnTo>
                    <a:pt x="2762" y="1156"/>
                  </a:lnTo>
                  <a:lnTo>
                    <a:pt x="2744" y="1152"/>
                  </a:lnTo>
                  <a:lnTo>
                    <a:pt x="2728" y="1150"/>
                  </a:lnTo>
                  <a:lnTo>
                    <a:pt x="2712" y="1147"/>
                  </a:lnTo>
                  <a:lnTo>
                    <a:pt x="2698" y="1143"/>
                  </a:lnTo>
                  <a:close/>
                  <a:moveTo>
                    <a:pt x="2855" y="1097"/>
                  </a:moveTo>
                  <a:lnTo>
                    <a:pt x="2850" y="1097"/>
                  </a:lnTo>
                  <a:lnTo>
                    <a:pt x="2847" y="1099"/>
                  </a:lnTo>
                  <a:lnTo>
                    <a:pt x="2841" y="1101"/>
                  </a:lnTo>
                  <a:lnTo>
                    <a:pt x="2838" y="1103"/>
                  </a:lnTo>
                  <a:lnTo>
                    <a:pt x="2832" y="1103"/>
                  </a:lnTo>
                  <a:lnTo>
                    <a:pt x="2827" y="1104"/>
                  </a:lnTo>
                  <a:lnTo>
                    <a:pt x="2824" y="1106"/>
                  </a:lnTo>
                  <a:lnTo>
                    <a:pt x="2820" y="1106"/>
                  </a:lnTo>
                  <a:lnTo>
                    <a:pt x="2813" y="1103"/>
                  </a:lnTo>
                  <a:lnTo>
                    <a:pt x="2806" y="1099"/>
                  </a:lnTo>
                  <a:lnTo>
                    <a:pt x="2797" y="1097"/>
                  </a:lnTo>
                  <a:lnTo>
                    <a:pt x="2790" y="1095"/>
                  </a:lnTo>
                  <a:lnTo>
                    <a:pt x="2781" y="1094"/>
                  </a:lnTo>
                  <a:lnTo>
                    <a:pt x="2774" y="1094"/>
                  </a:lnTo>
                  <a:lnTo>
                    <a:pt x="2765" y="1095"/>
                  </a:lnTo>
                  <a:lnTo>
                    <a:pt x="2758" y="1097"/>
                  </a:lnTo>
                  <a:lnTo>
                    <a:pt x="2756" y="1092"/>
                  </a:lnTo>
                  <a:lnTo>
                    <a:pt x="2755" y="1087"/>
                  </a:lnTo>
                  <a:lnTo>
                    <a:pt x="2753" y="1083"/>
                  </a:lnTo>
                  <a:lnTo>
                    <a:pt x="2753" y="1080"/>
                  </a:lnTo>
                  <a:lnTo>
                    <a:pt x="2753" y="1076"/>
                  </a:lnTo>
                  <a:lnTo>
                    <a:pt x="2755" y="1073"/>
                  </a:lnTo>
                  <a:lnTo>
                    <a:pt x="2756" y="1067"/>
                  </a:lnTo>
                  <a:lnTo>
                    <a:pt x="2758" y="1060"/>
                  </a:lnTo>
                  <a:lnTo>
                    <a:pt x="2741" y="1042"/>
                  </a:lnTo>
                  <a:lnTo>
                    <a:pt x="2749" y="1039"/>
                  </a:lnTo>
                  <a:lnTo>
                    <a:pt x="2758" y="1034"/>
                  </a:lnTo>
                  <a:lnTo>
                    <a:pt x="2767" y="1030"/>
                  </a:lnTo>
                  <a:lnTo>
                    <a:pt x="2776" y="1025"/>
                  </a:lnTo>
                  <a:lnTo>
                    <a:pt x="2786" y="1021"/>
                  </a:lnTo>
                  <a:lnTo>
                    <a:pt x="2795" y="1018"/>
                  </a:lnTo>
                  <a:lnTo>
                    <a:pt x="2804" y="1014"/>
                  </a:lnTo>
                  <a:lnTo>
                    <a:pt x="2811" y="1014"/>
                  </a:lnTo>
                  <a:lnTo>
                    <a:pt x="2811" y="1011"/>
                  </a:lnTo>
                  <a:lnTo>
                    <a:pt x="2811" y="1007"/>
                  </a:lnTo>
                  <a:lnTo>
                    <a:pt x="2813" y="1004"/>
                  </a:lnTo>
                  <a:lnTo>
                    <a:pt x="2813" y="1002"/>
                  </a:lnTo>
                  <a:lnTo>
                    <a:pt x="2815" y="998"/>
                  </a:lnTo>
                  <a:lnTo>
                    <a:pt x="2818" y="997"/>
                  </a:lnTo>
                  <a:lnTo>
                    <a:pt x="2824" y="997"/>
                  </a:lnTo>
                  <a:lnTo>
                    <a:pt x="2829" y="995"/>
                  </a:lnTo>
                  <a:lnTo>
                    <a:pt x="2832" y="988"/>
                  </a:lnTo>
                  <a:lnTo>
                    <a:pt x="2839" y="979"/>
                  </a:lnTo>
                  <a:lnTo>
                    <a:pt x="2847" y="968"/>
                  </a:lnTo>
                  <a:lnTo>
                    <a:pt x="2854" y="958"/>
                  </a:lnTo>
                  <a:lnTo>
                    <a:pt x="2861" y="947"/>
                  </a:lnTo>
                  <a:lnTo>
                    <a:pt x="2866" y="938"/>
                  </a:lnTo>
                  <a:lnTo>
                    <a:pt x="2869" y="929"/>
                  </a:lnTo>
                  <a:lnTo>
                    <a:pt x="2871" y="921"/>
                  </a:lnTo>
                  <a:lnTo>
                    <a:pt x="2871" y="926"/>
                  </a:lnTo>
                  <a:lnTo>
                    <a:pt x="2869" y="933"/>
                  </a:lnTo>
                  <a:lnTo>
                    <a:pt x="2866" y="940"/>
                  </a:lnTo>
                  <a:lnTo>
                    <a:pt x="2862" y="949"/>
                  </a:lnTo>
                  <a:lnTo>
                    <a:pt x="2861" y="958"/>
                  </a:lnTo>
                  <a:lnTo>
                    <a:pt x="2857" y="965"/>
                  </a:lnTo>
                  <a:lnTo>
                    <a:pt x="2855" y="972"/>
                  </a:lnTo>
                  <a:lnTo>
                    <a:pt x="2855" y="977"/>
                  </a:lnTo>
                  <a:lnTo>
                    <a:pt x="2871" y="977"/>
                  </a:lnTo>
                  <a:lnTo>
                    <a:pt x="2873" y="981"/>
                  </a:lnTo>
                  <a:lnTo>
                    <a:pt x="2873" y="986"/>
                  </a:lnTo>
                  <a:lnTo>
                    <a:pt x="2869" y="993"/>
                  </a:lnTo>
                  <a:lnTo>
                    <a:pt x="2866" y="998"/>
                  </a:lnTo>
                  <a:lnTo>
                    <a:pt x="2862" y="1005"/>
                  </a:lnTo>
                  <a:lnTo>
                    <a:pt x="2859" y="1009"/>
                  </a:lnTo>
                  <a:lnTo>
                    <a:pt x="2855" y="1012"/>
                  </a:lnTo>
                  <a:lnTo>
                    <a:pt x="2855" y="1014"/>
                  </a:lnTo>
                  <a:lnTo>
                    <a:pt x="2880" y="1042"/>
                  </a:lnTo>
                  <a:lnTo>
                    <a:pt x="2855" y="1071"/>
                  </a:lnTo>
                  <a:lnTo>
                    <a:pt x="2855" y="1076"/>
                  </a:lnTo>
                  <a:lnTo>
                    <a:pt x="2855" y="1081"/>
                  </a:lnTo>
                  <a:lnTo>
                    <a:pt x="2857" y="1085"/>
                  </a:lnTo>
                  <a:lnTo>
                    <a:pt x="2857" y="1087"/>
                  </a:lnTo>
                  <a:lnTo>
                    <a:pt x="2859" y="1090"/>
                  </a:lnTo>
                  <a:lnTo>
                    <a:pt x="2857" y="1092"/>
                  </a:lnTo>
                  <a:lnTo>
                    <a:pt x="2857" y="1094"/>
                  </a:lnTo>
                  <a:lnTo>
                    <a:pt x="2855" y="1097"/>
                  </a:lnTo>
                  <a:close/>
                  <a:moveTo>
                    <a:pt x="2864" y="781"/>
                  </a:moveTo>
                  <a:lnTo>
                    <a:pt x="2864" y="784"/>
                  </a:lnTo>
                  <a:lnTo>
                    <a:pt x="2864" y="790"/>
                  </a:lnTo>
                  <a:lnTo>
                    <a:pt x="2866" y="795"/>
                  </a:lnTo>
                  <a:lnTo>
                    <a:pt x="2868" y="800"/>
                  </a:lnTo>
                  <a:lnTo>
                    <a:pt x="2869" y="806"/>
                  </a:lnTo>
                  <a:lnTo>
                    <a:pt x="2871" y="809"/>
                  </a:lnTo>
                  <a:lnTo>
                    <a:pt x="2871" y="814"/>
                  </a:lnTo>
                  <a:lnTo>
                    <a:pt x="2873" y="818"/>
                  </a:lnTo>
                  <a:lnTo>
                    <a:pt x="2855" y="837"/>
                  </a:lnTo>
                  <a:lnTo>
                    <a:pt x="2855" y="855"/>
                  </a:lnTo>
                  <a:lnTo>
                    <a:pt x="2855" y="859"/>
                  </a:lnTo>
                  <a:lnTo>
                    <a:pt x="2859" y="864"/>
                  </a:lnTo>
                  <a:lnTo>
                    <a:pt x="2862" y="868"/>
                  </a:lnTo>
                  <a:lnTo>
                    <a:pt x="2868" y="873"/>
                  </a:lnTo>
                  <a:lnTo>
                    <a:pt x="2880" y="882"/>
                  </a:lnTo>
                  <a:lnTo>
                    <a:pt x="2894" y="890"/>
                  </a:lnTo>
                  <a:lnTo>
                    <a:pt x="2910" y="899"/>
                  </a:lnTo>
                  <a:lnTo>
                    <a:pt x="2924" y="905"/>
                  </a:lnTo>
                  <a:lnTo>
                    <a:pt x="2935" y="910"/>
                  </a:lnTo>
                  <a:lnTo>
                    <a:pt x="2942" y="912"/>
                  </a:lnTo>
                  <a:lnTo>
                    <a:pt x="2938" y="905"/>
                  </a:lnTo>
                  <a:lnTo>
                    <a:pt x="2931" y="890"/>
                  </a:lnTo>
                  <a:lnTo>
                    <a:pt x="2921" y="873"/>
                  </a:lnTo>
                  <a:lnTo>
                    <a:pt x="2908" y="853"/>
                  </a:lnTo>
                  <a:lnTo>
                    <a:pt x="2896" y="832"/>
                  </a:lnTo>
                  <a:lnTo>
                    <a:pt x="2882" y="813"/>
                  </a:lnTo>
                  <a:lnTo>
                    <a:pt x="2871" y="795"/>
                  </a:lnTo>
                  <a:lnTo>
                    <a:pt x="2864" y="781"/>
                  </a:lnTo>
                  <a:close/>
                  <a:moveTo>
                    <a:pt x="2915" y="1060"/>
                  </a:moveTo>
                  <a:lnTo>
                    <a:pt x="2912" y="1062"/>
                  </a:lnTo>
                  <a:lnTo>
                    <a:pt x="2908" y="1065"/>
                  </a:lnTo>
                  <a:lnTo>
                    <a:pt x="2903" y="1069"/>
                  </a:lnTo>
                  <a:lnTo>
                    <a:pt x="2898" y="1074"/>
                  </a:lnTo>
                  <a:lnTo>
                    <a:pt x="2894" y="1080"/>
                  </a:lnTo>
                  <a:lnTo>
                    <a:pt x="2889" y="1083"/>
                  </a:lnTo>
                  <a:lnTo>
                    <a:pt x="2885" y="1087"/>
                  </a:lnTo>
                  <a:lnTo>
                    <a:pt x="2882" y="1088"/>
                  </a:lnTo>
                  <a:lnTo>
                    <a:pt x="2882" y="1095"/>
                  </a:lnTo>
                  <a:lnTo>
                    <a:pt x="2882" y="1104"/>
                  </a:lnTo>
                  <a:lnTo>
                    <a:pt x="2884" y="1115"/>
                  </a:lnTo>
                  <a:lnTo>
                    <a:pt x="2885" y="1124"/>
                  </a:lnTo>
                  <a:lnTo>
                    <a:pt x="2887" y="1134"/>
                  </a:lnTo>
                  <a:lnTo>
                    <a:pt x="2889" y="1141"/>
                  </a:lnTo>
                  <a:lnTo>
                    <a:pt x="2889" y="1148"/>
                  </a:lnTo>
                  <a:lnTo>
                    <a:pt x="2891" y="1154"/>
                  </a:lnTo>
                  <a:lnTo>
                    <a:pt x="2891" y="1150"/>
                  </a:lnTo>
                  <a:lnTo>
                    <a:pt x="2892" y="1145"/>
                  </a:lnTo>
                  <a:lnTo>
                    <a:pt x="2896" y="1140"/>
                  </a:lnTo>
                  <a:lnTo>
                    <a:pt x="2900" y="1136"/>
                  </a:lnTo>
                  <a:lnTo>
                    <a:pt x="2901" y="1131"/>
                  </a:lnTo>
                  <a:lnTo>
                    <a:pt x="2905" y="1127"/>
                  </a:lnTo>
                  <a:lnTo>
                    <a:pt x="2907" y="1126"/>
                  </a:lnTo>
                  <a:lnTo>
                    <a:pt x="2908" y="1126"/>
                  </a:lnTo>
                  <a:lnTo>
                    <a:pt x="2910" y="1126"/>
                  </a:lnTo>
                  <a:lnTo>
                    <a:pt x="2914" y="1126"/>
                  </a:lnTo>
                  <a:lnTo>
                    <a:pt x="2917" y="1124"/>
                  </a:lnTo>
                  <a:lnTo>
                    <a:pt x="2921" y="1124"/>
                  </a:lnTo>
                  <a:lnTo>
                    <a:pt x="2922" y="1122"/>
                  </a:lnTo>
                  <a:lnTo>
                    <a:pt x="2926" y="1120"/>
                  </a:lnTo>
                  <a:lnTo>
                    <a:pt x="2930" y="1118"/>
                  </a:lnTo>
                  <a:lnTo>
                    <a:pt x="2933" y="1115"/>
                  </a:lnTo>
                  <a:lnTo>
                    <a:pt x="2915" y="1097"/>
                  </a:lnTo>
                  <a:lnTo>
                    <a:pt x="2915" y="1090"/>
                  </a:lnTo>
                  <a:lnTo>
                    <a:pt x="2917" y="1083"/>
                  </a:lnTo>
                  <a:lnTo>
                    <a:pt x="2921" y="1078"/>
                  </a:lnTo>
                  <a:lnTo>
                    <a:pt x="2922" y="1073"/>
                  </a:lnTo>
                  <a:lnTo>
                    <a:pt x="2922" y="1067"/>
                  </a:lnTo>
                  <a:lnTo>
                    <a:pt x="2922" y="1064"/>
                  </a:lnTo>
                  <a:lnTo>
                    <a:pt x="2921" y="1062"/>
                  </a:lnTo>
                  <a:lnTo>
                    <a:pt x="2915" y="1060"/>
                  </a:lnTo>
                  <a:close/>
                  <a:moveTo>
                    <a:pt x="3081" y="1097"/>
                  </a:moveTo>
                  <a:lnTo>
                    <a:pt x="3071" y="1101"/>
                  </a:lnTo>
                  <a:lnTo>
                    <a:pt x="3066" y="1101"/>
                  </a:lnTo>
                  <a:lnTo>
                    <a:pt x="3062" y="1101"/>
                  </a:lnTo>
                  <a:lnTo>
                    <a:pt x="3062" y="1099"/>
                  </a:lnTo>
                  <a:lnTo>
                    <a:pt x="3064" y="1097"/>
                  </a:lnTo>
                  <a:lnTo>
                    <a:pt x="3066" y="1095"/>
                  </a:lnTo>
                  <a:lnTo>
                    <a:pt x="3069" y="1092"/>
                  </a:lnTo>
                  <a:lnTo>
                    <a:pt x="3073" y="1088"/>
                  </a:lnTo>
                  <a:lnTo>
                    <a:pt x="3069" y="1085"/>
                  </a:lnTo>
                  <a:lnTo>
                    <a:pt x="3067" y="1081"/>
                  </a:lnTo>
                  <a:lnTo>
                    <a:pt x="3064" y="1078"/>
                  </a:lnTo>
                  <a:lnTo>
                    <a:pt x="3058" y="1076"/>
                  </a:lnTo>
                  <a:lnTo>
                    <a:pt x="3055" y="1074"/>
                  </a:lnTo>
                  <a:lnTo>
                    <a:pt x="3050" y="1073"/>
                  </a:lnTo>
                  <a:lnTo>
                    <a:pt x="3044" y="1071"/>
                  </a:lnTo>
                  <a:lnTo>
                    <a:pt x="3039" y="1071"/>
                  </a:lnTo>
                  <a:lnTo>
                    <a:pt x="3057" y="1051"/>
                  </a:lnTo>
                  <a:lnTo>
                    <a:pt x="3060" y="1051"/>
                  </a:lnTo>
                  <a:lnTo>
                    <a:pt x="3062" y="1053"/>
                  </a:lnTo>
                  <a:lnTo>
                    <a:pt x="3066" y="1055"/>
                  </a:lnTo>
                  <a:lnTo>
                    <a:pt x="3069" y="1057"/>
                  </a:lnTo>
                  <a:lnTo>
                    <a:pt x="3073" y="1058"/>
                  </a:lnTo>
                  <a:lnTo>
                    <a:pt x="3076" y="1058"/>
                  </a:lnTo>
                  <a:lnTo>
                    <a:pt x="3078" y="1060"/>
                  </a:lnTo>
                  <a:lnTo>
                    <a:pt x="3081" y="1060"/>
                  </a:lnTo>
                  <a:lnTo>
                    <a:pt x="3081" y="1064"/>
                  </a:lnTo>
                  <a:lnTo>
                    <a:pt x="3083" y="1067"/>
                  </a:lnTo>
                  <a:lnTo>
                    <a:pt x="3085" y="1071"/>
                  </a:lnTo>
                  <a:lnTo>
                    <a:pt x="3085" y="1074"/>
                  </a:lnTo>
                  <a:lnTo>
                    <a:pt x="3087" y="1078"/>
                  </a:lnTo>
                  <a:lnTo>
                    <a:pt x="3088" y="1081"/>
                  </a:lnTo>
                  <a:lnTo>
                    <a:pt x="3090" y="1085"/>
                  </a:lnTo>
                  <a:lnTo>
                    <a:pt x="3090" y="1088"/>
                  </a:lnTo>
                  <a:lnTo>
                    <a:pt x="3096" y="1088"/>
                  </a:lnTo>
                  <a:lnTo>
                    <a:pt x="3101" y="1087"/>
                  </a:lnTo>
                  <a:lnTo>
                    <a:pt x="3106" y="1085"/>
                  </a:lnTo>
                  <a:lnTo>
                    <a:pt x="3111" y="1083"/>
                  </a:lnTo>
                  <a:lnTo>
                    <a:pt x="3115" y="1080"/>
                  </a:lnTo>
                  <a:lnTo>
                    <a:pt x="3119" y="1076"/>
                  </a:lnTo>
                  <a:lnTo>
                    <a:pt x="3122" y="1074"/>
                  </a:lnTo>
                  <a:lnTo>
                    <a:pt x="3126" y="1071"/>
                  </a:lnTo>
                  <a:lnTo>
                    <a:pt x="3136" y="1071"/>
                  </a:lnTo>
                  <a:lnTo>
                    <a:pt x="3150" y="1074"/>
                  </a:lnTo>
                  <a:lnTo>
                    <a:pt x="3166" y="1078"/>
                  </a:lnTo>
                  <a:lnTo>
                    <a:pt x="3182" y="1083"/>
                  </a:lnTo>
                  <a:lnTo>
                    <a:pt x="3198" y="1092"/>
                  </a:lnTo>
                  <a:lnTo>
                    <a:pt x="3209" y="1101"/>
                  </a:lnTo>
                  <a:lnTo>
                    <a:pt x="3214" y="1106"/>
                  </a:lnTo>
                  <a:lnTo>
                    <a:pt x="3217" y="1111"/>
                  </a:lnTo>
                  <a:lnTo>
                    <a:pt x="3219" y="1118"/>
                  </a:lnTo>
                  <a:lnTo>
                    <a:pt x="3221" y="1126"/>
                  </a:lnTo>
                  <a:lnTo>
                    <a:pt x="3233" y="1129"/>
                  </a:lnTo>
                  <a:lnTo>
                    <a:pt x="3246" y="1134"/>
                  </a:lnTo>
                  <a:lnTo>
                    <a:pt x="3258" y="1143"/>
                  </a:lnTo>
                  <a:lnTo>
                    <a:pt x="3269" y="1152"/>
                  </a:lnTo>
                  <a:lnTo>
                    <a:pt x="3277" y="1164"/>
                  </a:lnTo>
                  <a:lnTo>
                    <a:pt x="3285" y="1177"/>
                  </a:lnTo>
                  <a:lnTo>
                    <a:pt x="3288" y="1191"/>
                  </a:lnTo>
                  <a:lnTo>
                    <a:pt x="3290" y="1209"/>
                  </a:lnTo>
                  <a:lnTo>
                    <a:pt x="3281" y="1203"/>
                  </a:lnTo>
                  <a:lnTo>
                    <a:pt x="3270" y="1198"/>
                  </a:lnTo>
                  <a:lnTo>
                    <a:pt x="3262" y="1191"/>
                  </a:lnTo>
                  <a:lnTo>
                    <a:pt x="3253" y="1184"/>
                  </a:lnTo>
                  <a:lnTo>
                    <a:pt x="3244" y="1177"/>
                  </a:lnTo>
                  <a:lnTo>
                    <a:pt x="3235" y="1168"/>
                  </a:lnTo>
                  <a:lnTo>
                    <a:pt x="3228" y="1159"/>
                  </a:lnTo>
                  <a:lnTo>
                    <a:pt x="3221" y="1152"/>
                  </a:lnTo>
                  <a:lnTo>
                    <a:pt x="3217" y="1154"/>
                  </a:lnTo>
                  <a:lnTo>
                    <a:pt x="3212" y="1156"/>
                  </a:lnTo>
                  <a:lnTo>
                    <a:pt x="3209" y="1159"/>
                  </a:lnTo>
                  <a:lnTo>
                    <a:pt x="3205" y="1163"/>
                  </a:lnTo>
                  <a:lnTo>
                    <a:pt x="3202" y="1166"/>
                  </a:lnTo>
                  <a:lnTo>
                    <a:pt x="3198" y="1168"/>
                  </a:lnTo>
                  <a:lnTo>
                    <a:pt x="3196" y="1170"/>
                  </a:lnTo>
                  <a:lnTo>
                    <a:pt x="3194" y="1171"/>
                  </a:lnTo>
                  <a:lnTo>
                    <a:pt x="3189" y="1171"/>
                  </a:lnTo>
                  <a:lnTo>
                    <a:pt x="3184" y="1170"/>
                  </a:lnTo>
                  <a:lnTo>
                    <a:pt x="3179" y="1168"/>
                  </a:lnTo>
                  <a:lnTo>
                    <a:pt x="3173" y="1166"/>
                  </a:lnTo>
                  <a:lnTo>
                    <a:pt x="3168" y="1164"/>
                  </a:lnTo>
                  <a:lnTo>
                    <a:pt x="3163" y="1163"/>
                  </a:lnTo>
                  <a:lnTo>
                    <a:pt x="3157" y="1163"/>
                  </a:lnTo>
                  <a:lnTo>
                    <a:pt x="3150" y="1163"/>
                  </a:lnTo>
                  <a:lnTo>
                    <a:pt x="3150" y="1159"/>
                  </a:lnTo>
                  <a:lnTo>
                    <a:pt x="3149" y="1156"/>
                  </a:lnTo>
                  <a:lnTo>
                    <a:pt x="3147" y="1152"/>
                  </a:lnTo>
                  <a:lnTo>
                    <a:pt x="3145" y="1148"/>
                  </a:lnTo>
                  <a:lnTo>
                    <a:pt x="3143" y="1147"/>
                  </a:lnTo>
                  <a:lnTo>
                    <a:pt x="3140" y="1145"/>
                  </a:lnTo>
                  <a:lnTo>
                    <a:pt x="3136" y="1145"/>
                  </a:lnTo>
                  <a:lnTo>
                    <a:pt x="3134" y="1143"/>
                  </a:lnTo>
                  <a:lnTo>
                    <a:pt x="3134" y="1140"/>
                  </a:lnTo>
                  <a:lnTo>
                    <a:pt x="3134" y="1136"/>
                  </a:lnTo>
                  <a:lnTo>
                    <a:pt x="3133" y="1133"/>
                  </a:lnTo>
                  <a:lnTo>
                    <a:pt x="3133" y="1129"/>
                  </a:lnTo>
                  <a:lnTo>
                    <a:pt x="3133" y="1126"/>
                  </a:lnTo>
                  <a:lnTo>
                    <a:pt x="3131" y="1122"/>
                  </a:lnTo>
                  <a:lnTo>
                    <a:pt x="3127" y="1118"/>
                  </a:lnTo>
                  <a:lnTo>
                    <a:pt x="3126" y="1115"/>
                  </a:lnTo>
                  <a:lnTo>
                    <a:pt x="3090" y="1115"/>
                  </a:lnTo>
                  <a:lnTo>
                    <a:pt x="3090" y="1106"/>
                  </a:lnTo>
                  <a:lnTo>
                    <a:pt x="3088" y="1101"/>
                  </a:lnTo>
                  <a:lnTo>
                    <a:pt x="3087" y="1097"/>
                  </a:lnTo>
                  <a:lnTo>
                    <a:pt x="3085" y="1095"/>
                  </a:lnTo>
                  <a:lnTo>
                    <a:pt x="3083" y="1097"/>
                  </a:lnTo>
                  <a:lnTo>
                    <a:pt x="3081" y="1097"/>
                  </a:lnTo>
                  <a:close/>
                  <a:moveTo>
                    <a:pt x="3186" y="1191"/>
                  </a:moveTo>
                  <a:lnTo>
                    <a:pt x="3182" y="1200"/>
                  </a:lnTo>
                  <a:lnTo>
                    <a:pt x="3179" y="1207"/>
                  </a:lnTo>
                  <a:lnTo>
                    <a:pt x="3175" y="1212"/>
                  </a:lnTo>
                  <a:lnTo>
                    <a:pt x="3170" y="1217"/>
                  </a:lnTo>
                  <a:lnTo>
                    <a:pt x="3168" y="1221"/>
                  </a:lnTo>
                  <a:lnTo>
                    <a:pt x="3166" y="1224"/>
                  </a:lnTo>
                  <a:lnTo>
                    <a:pt x="3166" y="1230"/>
                  </a:lnTo>
                  <a:lnTo>
                    <a:pt x="3168" y="1237"/>
                  </a:lnTo>
                  <a:lnTo>
                    <a:pt x="3164" y="1240"/>
                  </a:lnTo>
                  <a:lnTo>
                    <a:pt x="3161" y="1244"/>
                  </a:lnTo>
                  <a:lnTo>
                    <a:pt x="3156" y="1249"/>
                  </a:lnTo>
                  <a:lnTo>
                    <a:pt x="3152" y="1256"/>
                  </a:lnTo>
                  <a:lnTo>
                    <a:pt x="3149" y="1262"/>
                  </a:lnTo>
                  <a:lnTo>
                    <a:pt x="3145" y="1269"/>
                  </a:lnTo>
                  <a:lnTo>
                    <a:pt x="3143" y="1276"/>
                  </a:lnTo>
                  <a:lnTo>
                    <a:pt x="3141" y="1283"/>
                  </a:lnTo>
                  <a:lnTo>
                    <a:pt x="3108" y="1283"/>
                  </a:lnTo>
                  <a:lnTo>
                    <a:pt x="3103" y="1279"/>
                  </a:lnTo>
                  <a:lnTo>
                    <a:pt x="3097" y="1274"/>
                  </a:lnTo>
                  <a:lnTo>
                    <a:pt x="3092" y="1269"/>
                  </a:lnTo>
                  <a:lnTo>
                    <a:pt x="3085" y="1263"/>
                  </a:lnTo>
                  <a:lnTo>
                    <a:pt x="3080" y="1258"/>
                  </a:lnTo>
                  <a:lnTo>
                    <a:pt x="3073" y="1255"/>
                  </a:lnTo>
                  <a:lnTo>
                    <a:pt x="3067" y="1249"/>
                  </a:lnTo>
                  <a:lnTo>
                    <a:pt x="3064" y="1246"/>
                  </a:lnTo>
                  <a:lnTo>
                    <a:pt x="3081" y="1246"/>
                  </a:lnTo>
                  <a:lnTo>
                    <a:pt x="3080" y="1239"/>
                  </a:lnTo>
                  <a:lnTo>
                    <a:pt x="3080" y="1233"/>
                  </a:lnTo>
                  <a:lnTo>
                    <a:pt x="3081" y="1228"/>
                  </a:lnTo>
                  <a:lnTo>
                    <a:pt x="3083" y="1223"/>
                  </a:lnTo>
                  <a:lnTo>
                    <a:pt x="3087" y="1219"/>
                  </a:lnTo>
                  <a:lnTo>
                    <a:pt x="3090" y="1216"/>
                  </a:lnTo>
                  <a:lnTo>
                    <a:pt x="3096" y="1212"/>
                  </a:lnTo>
                  <a:lnTo>
                    <a:pt x="3099" y="1209"/>
                  </a:lnTo>
                  <a:lnTo>
                    <a:pt x="3094" y="1207"/>
                  </a:lnTo>
                  <a:lnTo>
                    <a:pt x="3090" y="1205"/>
                  </a:lnTo>
                  <a:lnTo>
                    <a:pt x="3083" y="1202"/>
                  </a:lnTo>
                  <a:lnTo>
                    <a:pt x="3076" y="1198"/>
                  </a:lnTo>
                  <a:lnTo>
                    <a:pt x="3071" y="1194"/>
                  </a:lnTo>
                  <a:lnTo>
                    <a:pt x="3064" y="1189"/>
                  </a:lnTo>
                  <a:lnTo>
                    <a:pt x="3058" y="1184"/>
                  </a:lnTo>
                  <a:lnTo>
                    <a:pt x="3055" y="1180"/>
                  </a:lnTo>
                  <a:lnTo>
                    <a:pt x="3050" y="1186"/>
                  </a:lnTo>
                  <a:lnTo>
                    <a:pt x="3043" y="1194"/>
                  </a:lnTo>
                  <a:lnTo>
                    <a:pt x="3037" y="1205"/>
                  </a:lnTo>
                  <a:lnTo>
                    <a:pt x="3032" y="1216"/>
                  </a:lnTo>
                  <a:lnTo>
                    <a:pt x="3027" y="1228"/>
                  </a:lnTo>
                  <a:lnTo>
                    <a:pt x="3020" y="1237"/>
                  </a:lnTo>
                  <a:lnTo>
                    <a:pt x="3016" y="1240"/>
                  </a:lnTo>
                  <a:lnTo>
                    <a:pt x="3013" y="1242"/>
                  </a:lnTo>
                  <a:lnTo>
                    <a:pt x="3007" y="1244"/>
                  </a:lnTo>
                  <a:lnTo>
                    <a:pt x="3004" y="1246"/>
                  </a:lnTo>
                  <a:lnTo>
                    <a:pt x="2986" y="1246"/>
                  </a:lnTo>
                  <a:lnTo>
                    <a:pt x="2968" y="1228"/>
                  </a:lnTo>
                  <a:lnTo>
                    <a:pt x="2951" y="1228"/>
                  </a:lnTo>
                  <a:lnTo>
                    <a:pt x="2947" y="1230"/>
                  </a:lnTo>
                  <a:lnTo>
                    <a:pt x="2942" y="1235"/>
                  </a:lnTo>
                  <a:lnTo>
                    <a:pt x="2935" y="1242"/>
                  </a:lnTo>
                  <a:lnTo>
                    <a:pt x="2930" y="1251"/>
                  </a:lnTo>
                  <a:lnTo>
                    <a:pt x="2922" y="1258"/>
                  </a:lnTo>
                  <a:lnTo>
                    <a:pt x="2917" y="1267"/>
                  </a:lnTo>
                  <a:lnTo>
                    <a:pt x="2912" y="1272"/>
                  </a:lnTo>
                  <a:lnTo>
                    <a:pt x="2908" y="1274"/>
                  </a:lnTo>
                  <a:lnTo>
                    <a:pt x="2900" y="1263"/>
                  </a:lnTo>
                  <a:lnTo>
                    <a:pt x="2894" y="1265"/>
                  </a:lnTo>
                  <a:lnTo>
                    <a:pt x="2889" y="1270"/>
                  </a:lnTo>
                  <a:lnTo>
                    <a:pt x="2884" y="1276"/>
                  </a:lnTo>
                  <a:lnTo>
                    <a:pt x="2878" y="1283"/>
                  </a:lnTo>
                  <a:lnTo>
                    <a:pt x="2873" y="1290"/>
                  </a:lnTo>
                  <a:lnTo>
                    <a:pt x="2868" y="1295"/>
                  </a:lnTo>
                  <a:lnTo>
                    <a:pt x="2864" y="1299"/>
                  </a:lnTo>
                  <a:lnTo>
                    <a:pt x="2864" y="1300"/>
                  </a:lnTo>
                  <a:lnTo>
                    <a:pt x="2861" y="1300"/>
                  </a:lnTo>
                  <a:lnTo>
                    <a:pt x="2857" y="1300"/>
                  </a:lnTo>
                  <a:lnTo>
                    <a:pt x="2854" y="1299"/>
                  </a:lnTo>
                  <a:lnTo>
                    <a:pt x="2850" y="1297"/>
                  </a:lnTo>
                  <a:lnTo>
                    <a:pt x="2847" y="1295"/>
                  </a:lnTo>
                  <a:lnTo>
                    <a:pt x="2845" y="1293"/>
                  </a:lnTo>
                  <a:lnTo>
                    <a:pt x="2841" y="1293"/>
                  </a:lnTo>
                  <a:lnTo>
                    <a:pt x="2838" y="1292"/>
                  </a:lnTo>
                  <a:lnTo>
                    <a:pt x="2785" y="1339"/>
                  </a:lnTo>
                  <a:lnTo>
                    <a:pt x="2781" y="1338"/>
                  </a:lnTo>
                  <a:lnTo>
                    <a:pt x="2778" y="1338"/>
                  </a:lnTo>
                  <a:lnTo>
                    <a:pt x="2772" y="1336"/>
                  </a:lnTo>
                  <a:lnTo>
                    <a:pt x="2767" y="1334"/>
                  </a:lnTo>
                  <a:lnTo>
                    <a:pt x="2764" y="1332"/>
                  </a:lnTo>
                  <a:lnTo>
                    <a:pt x="2758" y="1331"/>
                  </a:lnTo>
                  <a:lnTo>
                    <a:pt x="2755" y="1331"/>
                  </a:lnTo>
                  <a:lnTo>
                    <a:pt x="2749" y="1329"/>
                  </a:lnTo>
                  <a:lnTo>
                    <a:pt x="2748" y="1332"/>
                  </a:lnTo>
                  <a:lnTo>
                    <a:pt x="2744" y="1334"/>
                  </a:lnTo>
                  <a:lnTo>
                    <a:pt x="2741" y="1336"/>
                  </a:lnTo>
                  <a:lnTo>
                    <a:pt x="2737" y="1338"/>
                  </a:lnTo>
                  <a:lnTo>
                    <a:pt x="2734" y="1338"/>
                  </a:lnTo>
                  <a:lnTo>
                    <a:pt x="2730" y="1339"/>
                  </a:lnTo>
                  <a:lnTo>
                    <a:pt x="2728" y="1339"/>
                  </a:lnTo>
                  <a:lnTo>
                    <a:pt x="2725" y="1339"/>
                  </a:lnTo>
                  <a:lnTo>
                    <a:pt x="2725" y="1346"/>
                  </a:lnTo>
                  <a:lnTo>
                    <a:pt x="2726" y="1353"/>
                  </a:lnTo>
                  <a:lnTo>
                    <a:pt x="2726" y="1359"/>
                  </a:lnTo>
                  <a:lnTo>
                    <a:pt x="2728" y="1366"/>
                  </a:lnTo>
                  <a:lnTo>
                    <a:pt x="2730" y="1371"/>
                  </a:lnTo>
                  <a:lnTo>
                    <a:pt x="2732" y="1376"/>
                  </a:lnTo>
                  <a:lnTo>
                    <a:pt x="2732" y="1382"/>
                  </a:lnTo>
                  <a:lnTo>
                    <a:pt x="2732" y="1385"/>
                  </a:lnTo>
                  <a:lnTo>
                    <a:pt x="2716" y="1405"/>
                  </a:lnTo>
                  <a:lnTo>
                    <a:pt x="2716" y="1410"/>
                  </a:lnTo>
                  <a:lnTo>
                    <a:pt x="2718" y="1417"/>
                  </a:lnTo>
                  <a:lnTo>
                    <a:pt x="2718" y="1424"/>
                  </a:lnTo>
                  <a:lnTo>
                    <a:pt x="2719" y="1431"/>
                  </a:lnTo>
                  <a:lnTo>
                    <a:pt x="2721" y="1437"/>
                  </a:lnTo>
                  <a:lnTo>
                    <a:pt x="2723" y="1442"/>
                  </a:lnTo>
                  <a:lnTo>
                    <a:pt x="2725" y="1447"/>
                  </a:lnTo>
                  <a:lnTo>
                    <a:pt x="2725" y="1451"/>
                  </a:lnTo>
                  <a:lnTo>
                    <a:pt x="2721" y="1458"/>
                  </a:lnTo>
                  <a:lnTo>
                    <a:pt x="2718" y="1467"/>
                  </a:lnTo>
                  <a:lnTo>
                    <a:pt x="2716" y="1474"/>
                  </a:lnTo>
                  <a:lnTo>
                    <a:pt x="2712" y="1482"/>
                  </a:lnTo>
                  <a:lnTo>
                    <a:pt x="2711" y="1491"/>
                  </a:lnTo>
                  <a:lnTo>
                    <a:pt x="2709" y="1500"/>
                  </a:lnTo>
                  <a:lnTo>
                    <a:pt x="2707" y="1509"/>
                  </a:lnTo>
                  <a:lnTo>
                    <a:pt x="2707" y="1516"/>
                  </a:lnTo>
                  <a:lnTo>
                    <a:pt x="2728" y="1514"/>
                  </a:lnTo>
                  <a:lnTo>
                    <a:pt x="2755" y="1513"/>
                  </a:lnTo>
                  <a:lnTo>
                    <a:pt x="2781" y="1507"/>
                  </a:lnTo>
                  <a:lnTo>
                    <a:pt x="2809" y="1502"/>
                  </a:lnTo>
                  <a:lnTo>
                    <a:pt x="2836" y="1493"/>
                  </a:lnTo>
                  <a:lnTo>
                    <a:pt x="2861" y="1484"/>
                  </a:lnTo>
                  <a:lnTo>
                    <a:pt x="2873" y="1479"/>
                  </a:lnTo>
                  <a:lnTo>
                    <a:pt x="2882" y="1472"/>
                  </a:lnTo>
                  <a:lnTo>
                    <a:pt x="2891" y="1467"/>
                  </a:lnTo>
                  <a:lnTo>
                    <a:pt x="2900" y="1460"/>
                  </a:lnTo>
                  <a:lnTo>
                    <a:pt x="2933" y="1460"/>
                  </a:lnTo>
                  <a:lnTo>
                    <a:pt x="2951" y="1477"/>
                  </a:lnTo>
                  <a:lnTo>
                    <a:pt x="2947" y="1481"/>
                  </a:lnTo>
                  <a:lnTo>
                    <a:pt x="2944" y="1484"/>
                  </a:lnTo>
                  <a:lnTo>
                    <a:pt x="2942" y="1490"/>
                  </a:lnTo>
                  <a:lnTo>
                    <a:pt x="2938" y="1493"/>
                  </a:lnTo>
                  <a:lnTo>
                    <a:pt x="2937" y="1498"/>
                  </a:lnTo>
                  <a:lnTo>
                    <a:pt x="2935" y="1504"/>
                  </a:lnTo>
                  <a:lnTo>
                    <a:pt x="2933" y="1509"/>
                  </a:lnTo>
                  <a:lnTo>
                    <a:pt x="2933" y="1516"/>
                  </a:lnTo>
                  <a:lnTo>
                    <a:pt x="2942" y="1511"/>
                  </a:lnTo>
                  <a:lnTo>
                    <a:pt x="2952" y="1504"/>
                  </a:lnTo>
                  <a:lnTo>
                    <a:pt x="2967" y="1497"/>
                  </a:lnTo>
                  <a:lnTo>
                    <a:pt x="2981" y="1490"/>
                  </a:lnTo>
                  <a:lnTo>
                    <a:pt x="2997" y="1484"/>
                  </a:lnTo>
                  <a:lnTo>
                    <a:pt x="3009" y="1479"/>
                  </a:lnTo>
                  <a:lnTo>
                    <a:pt x="3021" y="1477"/>
                  </a:lnTo>
                  <a:lnTo>
                    <a:pt x="3028" y="1477"/>
                  </a:lnTo>
                  <a:lnTo>
                    <a:pt x="3023" y="1482"/>
                  </a:lnTo>
                  <a:lnTo>
                    <a:pt x="3016" y="1488"/>
                  </a:lnTo>
                  <a:lnTo>
                    <a:pt x="3007" y="1493"/>
                  </a:lnTo>
                  <a:lnTo>
                    <a:pt x="3000" y="1500"/>
                  </a:lnTo>
                  <a:lnTo>
                    <a:pt x="2993" y="1505"/>
                  </a:lnTo>
                  <a:lnTo>
                    <a:pt x="2991" y="1511"/>
                  </a:lnTo>
                  <a:lnTo>
                    <a:pt x="2991" y="1513"/>
                  </a:lnTo>
                  <a:lnTo>
                    <a:pt x="2993" y="1514"/>
                  </a:lnTo>
                  <a:lnTo>
                    <a:pt x="2998" y="1516"/>
                  </a:lnTo>
                  <a:lnTo>
                    <a:pt x="3004" y="1516"/>
                  </a:lnTo>
                  <a:lnTo>
                    <a:pt x="2997" y="1516"/>
                  </a:lnTo>
                  <a:lnTo>
                    <a:pt x="2993" y="1520"/>
                  </a:lnTo>
                  <a:lnTo>
                    <a:pt x="2990" y="1525"/>
                  </a:lnTo>
                  <a:lnTo>
                    <a:pt x="2990" y="1532"/>
                  </a:lnTo>
                  <a:lnTo>
                    <a:pt x="2988" y="1539"/>
                  </a:lnTo>
                  <a:lnTo>
                    <a:pt x="2990" y="1546"/>
                  </a:lnTo>
                  <a:lnTo>
                    <a:pt x="2991" y="1555"/>
                  </a:lnTo>
                  <a:lnTo>
                    <a:pt x="2995" y="1562"/>
                  </a:lnTo>
                  <a:lnTo>
                    <a:pt x="3055" y="1534"/>
                  </a:lnTo>
                  <a:lnTo>
                    <a:pt x="3081" y="1562"/>
                  </a:lnTo>
                  <a:lnTo>
                    <a:pt x="3254" y="1385"/>
                  </a:lnTo>
                  <a:lnTo>
                    <a:pt x="3254" y="1375"/>
                  </a:lnTo>
                  <a:lnTo>
                    <a:pt x="3253" y="1366"/>
                  </a:lnTo>
                  <a:lnTo>
                    <a:pt x="3251" y="1359"/>
                  </a:lnTo>
                  <a:lnTo>
                    <a:pt x="3247" y="1352"/>
                  </a:lnTo>
                  <a:lnTo>
                    <a:pt x="3244" y="1346"/>
                  </a:lnTo>
                  <a:lnTo>
                    <a:pt x="3240" y="1343"/>
                  </a:lnTo>
                  <a:lnTo>
                    <a:pt x="3235" y="1339"/>
                  </a:lnTo>
                  <a:lnTo>
                    <a:pt x="3228" y="1339"/>
                  </a:lnTo>
                  <a:lnTo>
                    <a:pt x="3228" y="1300"/>
                  </a:lnTo>
                  <a:lnTo>
                    <a:pt x="3226" y="1300"/>
                  </a:lnTo>
                  <a:lnTo>
                    <a:pt x="3223" y="1300"/>
                  </a:lnTo>
                  <a:lnTo>
                    <a:pt x="3219" y="1299"/>
                  </a:lnTo>
                  <a:lnTo>
                    <a:pt x="3216" y="1297"/>
                  </a:lnTo>
                  <a:lnTo>
                    <a:pt x="3212" y="1295"/>
                  </a:lnTo>
                  <a:lnTo>
                    <a:pt x="3209" y="1293"/>
                  </a:lnTo>
                  <a:lnTo>
                    <a:pt x="3205" y="1293"/>
                  </a:lnTo>
                  <a:lnTo>
                    <a:pt x="3202" y="1292"/>
                  </a:lnTo>
                  <a:lnTo>
                    <a:pt x="3203" y="1288"/>
                  </a:lnTo>
                  <a:lnTo>
                    <a:pt x="3203" y="1285"/>
                  </a:lnTo>
                  <a:lnTo>
                    <a:pt x="3205" y="1281"/>
                  </a:lnTo>
                  <a:lnTo>
                    <a:pt x="3207" y="1278"/>
                  </a:lnTo>
                  <a:lnTo>
                    <a:pt x="3209" y="1274"/>
                  </a:lnTo>
                  <a:lnTo>
                    <a:pt x="3210" y="1270"/>
                  </a:lnTo>
                  <a:lnTo>
                    <a:pt x="3210" y="1267"/>
                  </a:lnTo>
                  <a:lnTo>
                    <a:pt x="3210" y="1263"/>
                  </a:lnTo>
                  <a:lnTo>
                    <a:pt x="3210" y="1246"/>
                  </a:lnTo>
                  <a:lnTo>
                    <a:pt x="3209" y="1246"/>
                  </a:lnTo>
                  <a:lnTo>
                    <a:pt x="3205" y="1244"/>
                  </a:lnTo>
                  <a:lnTo>
                    <a:pt x="3202" y="1242"/>
                  </a:lnTo>
                  <a:lnTo>
                    <a:pt x="3198" y="1240"/>
                  </a:lnTo>
                  <a:lnTo>
                    <a:pt x="3194" y="1239"/>
                  </a:lnTo>
                  <a:lnTo>
                    <a:pt x="3193" y="1239"/>
                  </a:lnTo>
                  <a:lnTo>
                    <a:pt x="3189" y="1237"/>
                  </a:lnTo>
                  <a:lnTo>
                    <a:pt x="3186" y="1237"/>
                  </a:lnTo>
                  <a:lnTo>
                    <a:pt x="3186" y="1230"/>
                  </a:lnTo>
                  <a:lnTo>
                    <a:pt x="3187" y="1224"/>
                  </a:lnTo>
                  <a:lnTo>
                    <a:pt x="3187" y="1219"/>
                  </a:lnTo>
                  <a:lnTo>
                    <a:pt x="3189" y="1214"/>
                  </a:lnTo>
                  <a:lnTo>
                    <a:pt x="3189" y="1209"/>
                  </a:lnTo>
                  <a:lnTo>
                    <a:pt x="3189" y="1203"/>
                  </a:lnTo>
                  <a:lnTo>
                    <a:pt x="3187" y="1196"/>
                  </a:lnTo>
                  <a:lnTo>
                    <a:pt x="3186" y="1191"/>
                  </a:lnTo>
                  <a:close/>
                  <a:moveTo>
                    <a:pt x="3203" y="1636"/>
                  </a:moveTo>
                  <a:lnTo>
                    <a:pt x="3246" y="1636"/>
                  </a:lnTo>
                  <a:lnTo>
                    <a:pt x="3263" y="1619"/>
                  </a:lnTo>
                  <a:lnTo>
                    <a:pt x="3279" y="1617"/>
                  </a:lnTo>
                  <a:lnTo>
                    <a:pt x="3293" y="1613"/>
                  </a:lnTo>
                  <a:lnTo>
                    <a:pt x="3306" y="1608"/>
                  </a:lnTo>
                  <a:lnTo>
                    <a:pt x="3318" y="1601"/>
                  </a:lnTo>
                  <a:lnTo>
                    <a:pt x="3329" y="1592"/>
                  </a:lnTo>
                  <a:lnTo>
                    <a:pt x="3339" y="1583"/>
                  </a:lnTo>
                  <a:lnTo>
                    <a:pt x="3350" y="1573"/>
                  </a:lnTo>
                  <a:lnTo>
                    <a:pt x="3359" y="1562"/>
                  </a:lnTo>
                  <a:lnTo>
                    <a:pt x="3341" y="1544"/>
                  </a:lnTo>
                  <a:lnTo>
                    <a:pt x="3307" y="1581"/>
                  </a:lnTo>
                  <a:lnTo>
                    <a:pt x="3272" y="1581"/>
                  </a:lnTo>
                  <a:lnTo>
                    <a:pt x="3265" y="1589"/>
                  </a:lnTo>
                  <a:lnTo>
                    <a:pt x="3256" y="1596"/>
                  </a:lnTo>
                  <a:lnTo>
                    <a:pt x="3247" y="1603"/>
                  </a:lnTo>
                  <a:lnTo>
                    <a:pt x="3237" y="1610"/>
                  </a:lnTo>
                  <a:lnTo>
                    <a:pt x="3228" y="1617"/>
                  </a:lnTo>
                  <a:lnTo>
                    <a:pt x="3219" y="1624"/>
                  </a:lnTo>
                  <a:lnTo>
                    <a:pt x="3210" y="1629"/>
                  </a:lnTo>
                  <a:lnTo>
                    <a:pt x="3203" y="1636"/>
                  </a:lnTo>
                  <a:close/>
                  <a:moveTo>
                    <a:pt x="3376" y="1581"/>
                  </a:moveTo>
                  <a:lnTo>
                    <a:pt x="3383" y="1576"/>
                  </a:lnTo>
                  <a:lnTo>
                    <a:pt x="3390" y="1571"/>
                  </a:lnTo>
                  <a:lnTo>
                    <a:pt x="3399" y="1564"/>
                  </a:lnTo>
                  <a:lnTo>
                    <a:pt x="3406" y="1558"/>
                  </a:lnTo>
                  <a:lnTo>
                    <a:pt x="3413" y="1551"/>
                  </a:lnTo>
                  <a:lnTo>
                    <a:pt x="3421" y="1544"/>
                  </a:lnTo>
                  <a:lnTo>
                    <a:pt x="3426" y="1539"/>
                  </a:lnTo>
                  <a:lnTo>
                    <a:pt x="3429" y="1534"/>
                  </a:lnTo>
                  <a:lnTo>
                    <a:pt x="3433" y="1536"/>
                  </a:lnTo>
                  <a:lnTo>
                    <a:pt x="3436" y="1536"/>
                  </a:lnTo>
                  <a:lnTo>
                    <a:pt x="3440" y="1537"/>
                  </a:lnTo>
                  <a:lnTo>
                    <a:pt x="3442" y="1539"/>
                  </a:lnTo>
                  <a:lnTo>
                    <a:pt x="3445" y="1541"/>
                  </a:lnTo>
                  <a:lnTo>
                    <a:pt x="3449" y="1543"/>
                  </a:lnTo>
                  <a:lnTo>
                    <a:pt x="3452" y="1544"/>
                  </a:lnTo>
                  <a:lnTo>
                    <a:pt x="3456" y="1544"/>
                  </a:lnTo>
                  <a:lnTo>
                    <a:pt x="3459" y="1541"/>
                  </a:lnTo>
                  <a:lnTo>
                    <a:pt x="3463" y="1539"/>
                  </a:lnTo>
                  <a:lnTo>
                    <a:pt x="3465" y="1537"/>
                  </a:lnTo>
                  <a:lnTo>
                    <a:pt x="3468" y="1536"/>
                  </a:lnTo>
                  <a:lnTo>
                    <a:pt x="3472" y="1536"/>
                  </a:lnTo>
                  <a:lnTo>
                    <a:pt x="3475" y="1536"/>
                  </a:lnTo>
                  <a:lnTo>
                    <a:pt x="3479" y="1534"/>
                  </a:lnTo>
                  <a:lnTo>
                    <a:pt x="3482" y="1534"/>
                  </a:lnTo>
                  <a:lnTo>
                    <a:pt x="3472" y="1525"/>
                  </a:lnTo>
                  <a:lnTo>
                    <a:pt x="3465" y="1518"/>
                  </a:lnTo>
                  <a:lnTo>
                    <a:pt x="3456" y="1513"/>
                  </a:lnTo>
                  <a:lnTo>
                    <a:pt x="3449" y="1507"/>
                  </a:lnTo>
                  <a:lnTo>
                    <a:pt x="3443" y="1502"/>
                  </a:lnTo>
                  <a:lnTo>
                    <a:pt x="3438" y="1495"/>
                  </a:lnTo>
                  <a:lnTo>
                    <a:pt x="3433" y="1488"/>
                  </a:lnTo>
                  <a:lnTo>
                    <a:pt x="3429" y="1479"/>
                  </a:lnTo>
                  <a:lnTo>
                    <a:pt x="3428" y="1490"/>
                  </a:lnTo>
                  <a:lnTo>
                    <a:pt x="3424" y="1498"/>
                  </a:lnTo>
                  <a:lnTo>
                    <a:pt x="3417" y="1505"/>
                  </a:lnTo>
                  <a:lnTo>
                    <a:pt x="3410" y="1514"/>
                  </a:lnTo>
                  <a:lnTo>
                    <a:pt x="3401" y="1520"/>
                  </a:lnTo>
                  <a:lnTo>
                    <a:pt x="3392" y="1525"/>
                  </a:lnTo>
                  <a:lnTo>
                    <a:pt x="3385" y="1530"/>
                  </a:lnTo>
                  <a:lnTo>
                    <a:pt x="3376" y="1534"/>
                  </a:lnTo>
                  <a:lnTo>
                    <a:pt x="3376" y="1581"/>
                  </a:lnTo>
                  <a:close/>
                  <a:moveTo>
                    <a:pt x="851" y="297"/>
                  </a:moveTo>
                  <a:lnTo>
                    <a:pt x="847" y="297"/>
                  </a:lnTo>
                  <a:lnTo>
                    <a:pt x="842" y="295"/>
                  </a:lnTo>
                  <a:lnTo>
                    <a:pt x="837" y="291"/>
                  </a:lnTo>
                  <a:lnTo>
                    <a:pt x="830" y="288"/>
                  </a:lnTo>
                  <a:lnTo>
                    <a:pt x="824" y="284"/>
                  </a:lnTo>
                  <a:lnTo>
                    <a:pt x="817" y="283"/>
                  </a:lnTo>
                  <a:lnTo>
                    <a:pt x="812" y="281"/>
                  </a:lnTo>
                  <a:lnTo>
                    <a:pt x="808" y="279"/>
                  </a:lnTo>
                  <a:lnTo>
                    <a:pt x="808" y="272"/>
                  </a:lnTo>
                  <a:lnTo>
                    <a:pt x="807" y="267"/>
                  </a:lnTo>
                  <a:lnTo>
                    <a:pt x="805" y="261"/>
                  </a:lnTo>
                  <a:lnTo>
                    <a:pt x="805" y="256"/>
                  </a:lnTo>
                  <a:lnTo>
                    <a:pt x="803" y="251"/>
                  </a:lnTo>
                  <a:lnTo>
                    <a:pt x="801" y="245"/>
                  </a:lnTo>
                  <a:lnTo>
                    <a:pt x="800" y="240"/>
                  </a:lnTo>
                  <a:lnTo>
                    <a:pt x="800" y="233"/>
                  </a:lnTo>
                  <a:lnTo>
                    <a:pt x="803" y="228"/>
                  </a:lnTo>
                  <a:lnTo>
                    <a:pt x="808" y="222"/>
                  </a:lnTo>
                  <a:lnTo>
                    <a:pt x="812" y="217"/>
                  </a:lnTo>
                  <a:lnTo>
                    <a:pt x="817" y="210"/>
                  </a:lnTo>
                  <a:lnTo>
                    <a:pt x="823" y="203"/>
                  </a:lnTo>
                  <a:lnTo>
                    <a:pt x="826" y="196"/>
                  </a:lnTo>
                  <a:lnTo>
                    <a:pt x="831" y="191"/>
                  </a:lnTo>
                  <a:lnTo>
                    <a:pt x="835" y="185"/>
                  </a:lnTo>
                  <a:lnTo>
                    <a:pt x="817" y="168"/>
                  </a:lnTo>
                  <a:lnTo>
                    <a:pt x="817" y="164"/>
                  </a:lnTo>
                  <a:lnTo>
                    <a:pt x="819" y="161"/>
                  </a:lnTo>
                  <a:lnTo>
                    <a:pt x="821" y="157"/>
                  </a:lnTo>
                  <a:lnTo>
                    <a:pt x="823" y="154"/>
                  </a:lnTo>
                  <a:lnTo>
                    <a:pt x="823" y="150"/>
                  </a:lnTo>
                  <a:lnTo>
                    <a:pt x="824" y="147"/>
                  </a:lnTo>
                  <a:lnTo>
                    <a:pt x="826" y="143"/>
                  </a:lnTo>
                  <a:lnTo>
                    <a:pt x="826" y="139"/>
                  </a:lnTo>
                  <a:lnTo>
                    <a:pt x="782" y="93"/>
                  </a:lnTo>
                  <a:lnTo>
                    <a:pt x="777" y="93"/>
                  </a:lnTo>
                  <a:lnTo>
                    <a:pt x="770" y="92"/>
                  </a:lnTo>
                  <a:lnTo>
                    <a:pt x="763" y="90"/>
                  </a:lnTo>
                  <a:lnTo>
                    <a:pt x="757" y="88"/>
                  </a:lnTo>
                  <a:lnTo>
                    <a:pt x="752" y="86"/>
                  </a:lnTo>
                  <a:lnTo>
                    <a:pt x="747" y="85"/>
                  </a:lnTo>
                  <a:lnTo>
                    <a:pt x="741" y="85"/>
                  </a:lnTo>
                  <a:lnTo>
                    <a:pt x="738" y="83"/>
                  </a:lnTo>
                  <a:lnTo>
                    <a:pt x="748" y="74"/>
                  </a:lnTo>
                  <a:lnTo>
                    <a:pt x="761" y="65"/>
                  </a:lnTo>
                  <a:lnTo>
                    <a:pt x="773" y="58"/>
                  </a:lnTo>
                  <a:lnTo>
                    <a:pt x="787" y="51"/>
                  </a:lnTo>
                  <a:lnTo>
                    <a:pt x="800" y="44"/>
                  </a:lnTo>
                  <a:lnTo>
                    <a:pt x="812" y="37"/>
                  </a:lnTo>
                  <a:lnTo>
                    <a:pt x="824" y="28"/>
                  </a:lnTo>
                  <a:lnTo>
                    <a:pt x="835" y="17"/>
                  </a:lnTo>
                  <a:lnTo>
                    <a:pt x="838" y="19"/>
                  </a:lnTo>
                  <a:lnTo>
                    <a:pt x="840" y="19"/>
                  </a:lnTo>
                  <a:lnTo>
                    <a:pt x="844" y="21"/>
                  </a:lnTo>
                  <a:lnTo>
                    <a:pt x="847" y="23"/>
                  </a:lnTo>
                  <a:lnTo>
                    <a:pt x="851" y="25"/>
                  </a:lnTo>
                  <a:lnTo>
                    <a:pt x="854" y="26"/>
                  </a:lnTo>
                  <a:lnTo>
                    <a:pt x="856" y="28"/>
                  </a:lnTo>
                  <a:lnTo>
                    <a:pt x="860" y="28"/>
                  </a:lnTo>
                  <a:lnTo>
                    <a:pt x="886" y="0"/>
                  </a:lnTo>
                  <a:lnTo>
                    <a:pt x="904" y="17"/>
                  </a:lnTo>
                  <a:lnTo>
                    <a:pt x="909" y="17"/>
                  </a:lnTo>
                  <a:lnTo>
                    <a:pt x="916" y="17"/>
                  </a:lnTo>
                  <a:lnTo>
                    <a:pt x="923" y="16"/>
                  </a:lnTo>
                  <a:lnTo>
                    <a:pt x="929" y="14"/>
                  </a:lnTo>
                  <a:lnTo>
                    <a:pt x="934" y="12"/>
                  </a:lnTo>
                  <a:lnTo>
                    <a:pt x="939" y="10"/>
                  </a:lnTo>
                  <a:lnTo>
                    <a:pt x="943" y="9"/>
                  </a:lnTo>
                  <a:lnTo>
                    <a:pt x="946" y="9"/>
                  </a:lnTo>
                  <a:lnTo>
                    <a:pt x="946" y="37"/>
                  </a:lnTo>
                  <a:lnTo>
                    <a:pt x="957" y="37"/>
                  </a:lnTo>
                  <a:lnTo>
                    <a:pt x="964" y="37"/>
                  </a:lnTo>
                  <a:lnTo>
                    <a:pt x="969" y="37"/>
                  </a:lnTo>
                  <a:lnTo>
                    <a:pt x="974" y="35"/>
                  </a:lnTo>
                  <a:lnTo>
                    <a:pt x="978" y="33"/>
                  </a:lnTo>
                  <a:lnTo>
                    <a:pt x="980" y="30"/>
                  </a:lnTo>
                  <a:lnTo>
                    <a:pt x="982" y="25"/>
                  </a:lnTo>
                  <a:lnTo>
                    <a:pt x="982" y="17"/>
                  </a:lnTo>
                  <a:lnTo>
                    <a:pt x="985" y="19"/>
                  </a:lnTo>
                  <a:lnTo>
                    <a:pt x="989" y="19"/>
                  </a:lnTo>
                  <a:lnTo>
                    <a:pt x="992" y="21"/>
                  </a:lnTo>
                  <a:lnTo>
                    <a:pt x="994" y="23"/>
                  </a:lnTo>
                  <a:lnTo>
                    <a:pt x="997" y="25"/>
                  </a:lnTo>
                  <a:lnTo>
                    <a:pt x="1001" y="26"/>
                  </a:lnTo>
                  <a:lnTo>
                    <a:pt x="1005" y="28"/>
                  </a:lnTo>
                  <a:lnTo>
                    <a:pt x="1008" y="28"/>
                  </a:lnTo>
                  <a:lnTo>
                    <a:pt x="1015" y="21"/>
                  </a:lnTo>
                  <a:lnTo>
                    <a:pt x="1024" y="16"/>
                  </a:lnTo>
                  <a:lnTo>
                    <a:pt x="1033" y="10"/>
                  </a:lnTo>
                  <a:lnTo>
                    <a:pt x="1043" y="9"/>
                  </a:lnTo>
                  <a:lnTo>
                    <a:pt x="1052" y="7"/>
                  </a:lnTo>
                  <a:lnTo>
                    <a:pt x="1063" y="5"/>
                  </a:lnTo>
                  <a:lnTo>
                    <a:pt x="1070" y="7"/>
                  </a:lnTo>
                  <a:lnTo>
                    <a:pt x="1079" y="9"/>
                  </a:lnTo>
                  <a:lnTo>
                    <a:pt x="1086" y="7"/>
                  </a:lnTo>
                  <a:lnTo>
                    <a:pt x="1095" y="3"/>
                  </a:lnTo>
                  <a:lnTo>
                    <a:pt x="1105" y="2"/>
                  </a:lnTo>
                  <a:lnTo>
                    <a:pt x="1118" y="2"/>
                  </a:lnTo>
                  <a:lnTo>
                    <a:pt x="1128" y="2"/>
                  </a:lnTo>
                  <a:lnTo>
                    <a:pt x="1139" y="0"/>
                  </a:lnTo>
                  <a:lnTo>
                    <a:pt x="1148" y="0"/>
                  </a:lnTo>
                  <a:lnTo>
                    <a:pt x="1156" y="0"/>
                  </a:lnTo>
                  <a:lnTo>
                    <a:pt x="1174" y="17"/>
                  </a:lnTo>
                  <a:lnTo>
                    <a:pt x="1121" y="17"/>
                  </a:lnTo>
                  <a:lnTo>
                    <a:pt x="1121" y="37"/>
                  </a:lnTo>
                  <a:lnTo>
                    <a:pt x="1126" y="39"/>
                  </a:lnTo>
                  <a:lnTo>
                    <a:pt x="1137" y="40"/>
                  </a:lnTo>
                  <a:lnTo>
                    <a:pt x="1148" y="39"/>
                  </a:lnTo>
                  <a:lnTo>
                    <a:pt x="1162" y="37"/>
                  </a:lnTo>
                  <a:lnTo>
                    <a:pt x="1176" y="33"/>
                  </a:lnTo>
                  <a:lnTo>
                    <a:pt x="1188" y="30"/>
                  </a:lnTo>
                  <a:lnTo>
                    <a:pt x="1201" y="28"/>
                  </a:lnTo>
                  <a:lnTo>
                    <a:pt x="1208" y="28"/>
                  </a:lnTo>
                  <a:lnTo>
                    <a:pt x="1197" y="33"/>
                  </a:lnTo>
                  <a:lnTo>
                    <a:pt x="1186" y="40"/>
                  </a:lnTo>
                  <a:lnTo>
                    <a:pt x="1176" y="51"/>
                  </a:lnTo>
                  <a:lnTo>
                    <a:pt x="1165" y="63"/>
                  </a:lnTo>
                  <a:lnTo>
                    <a:pt x="1158" y="78"/>
                  </a:lnTo>
                  <a:lnTo>
                    <a:pt x="1153" y="92"/>
                  </a:lnTo>
                  <a:lnTo>
                    <a:pt x="1153" y="99"/>
                  </a:lnTo>
                  <a:lnTo>
                    <a:pt x="1153" y="106"/>
                  </a:lnTo>
                  <a:lnTo>
                    <a:pt x="1153" y="113"/>
                  </a:lnTo>
                  <a:lnTo>
                    <a:pt x="1156" y="120"/>
                  </a:lnTo>
                  <a:lnTo>
                    <a:pt x="1139" y="139"/>
                  </a:lnTo>
                  <a:lnTo>
                    <a:pt x="1135" y="139"/>
                  </a:lnTo>
                  <a:lnTo>
                    <a:pt x="1132" y="138"/>
                  </a:lnTo>
                  <a:lnTo>
                    <a:pt x="1128" y="136"/>
                  </a:lnTo>
                  <a:lnTo>
                    <a:pt x="1126" y="134"/>
                  </a:lnTo>
                  <a:lnTo>
                    <a:pt x="1123" y="132"/>
                  </a:lnTo>
                  <a:lnTo>
                    <a:pt x="1119" y="131"/>
                  </a:lnTo>
                  <a:lnTo>
                    <a:pt x="1116" y="131"/>
                  </a:lnTo>
                  <a:lnTo>
                    <a:pt x="1112" y="131"/>
                  </a:lnTo>
                  <a:lnTo>
                    <a:pt x="1112" y="168"/>
                  </a:lnTo>
                  <a:lnTo>
                    <a:pt x="1103" y="168"/>
                  </a:lnTo>
                  <a:lnTo>
                    <a:pt x="1096" y="166"/>
                  </a:lnTo>
                  <a:lnTo>
                    <a:pt x="1089" y="166"/>
                  </a:lnTo>
                  <a:lnTo>
                    <a:pt x="1084" y="164"/>
                  </a:lnTo>
                  <a:lnTo>
                    <a:pt x="1077" y="164"/>
                  </a:lnTo>
                  <a:lnTo>
                    <a:pt x="1072" y="164"/>
                  </a:lnTo>
                  <a:lnTo>
                    <a:pt x="1066" y="164"/>
                  </a:lnTo>
                  <a:lnTo>
                    <a:pt x="1061" y="168"/>
                  </a:lnTo>
                  <a:lnTo>
                    <a:pt x="1061" y="171"/>
                  </a:lnTo>
                  <a:lnTo>
                    <a:pt x="1063" y="175"/>
                  </a:lnTo>
                  <a:lnTo>
                    <a:pt x="1066" y="177"/>
                  </a:lnTo>
                  <a:lnTo>
                    <a:pt x="1070" y="180"/>
                  </a:lnTo>
                  <a:lnTo>
                    <a:pt x="1075" y="182"/>
                  </a:lnTo>
                  <a:lnTo>
                    <a:pt x="1079" y="184"/>
                  </a:lnTo>
                  <a:lnTo>
                    <a:pt x="1082" y="185"/>
                  </a:lnTo>
                  <a:lnTo>
                    <a:pt x="1088" y="185"/>
                  </a:lnTo>
                  <a:lnTo>
                    <a:pt x="1079" y="192"/>
                  </a:lnTo>
                  <a:lnTo>
                    <a:pt x="1056" y="205"/>
                  </a:lnTo>
                  <a:lnTo>
                    <a:pt x="1024" y="219"/>
                  </a:lnTo>
                  <a:lnTo>
                    <a:pt x="987" y="237"/>
                  </a:lnTo>
                  <a:lnTo>
                    <a:pt x="950" y="253"/>
                  </a:lnTo>
                  <a:lnTo>
                    <a:pt x="914" y="267"/>
                  </a:lnTo>
                  <a:lnTo>
                    <a:pt x="884" y="276"/>
                  </a:lnTo>
                  <a:lnTo>
                    <a:pt x="869" y="279"/>
                  </a:lnTo>
                  <a:lnTo>
                    <a:pt x="869" y="283"/>
                  </a:lnTo>
                  <a:lnTo>
                    <a:pt x="867" y="286"/>
                  </a:lnTo>
                  <a:lnTo>
                    <a:pt x="865" y="290"/>
                  </a:lnTo>
                  <a:lnTo>
                    <a:pt x="863" y="291"/>
                  </a:lnTo>
                  <a:lnTo>
                    <a:pt x="861" y="293"/>
                  </a:lnTo>
                  <a:lnTo>
                    <a:pt x="858" y="295"/>
                  </a:lnTo>
                  <a:lnTo>
                    <a:pt x="854" y="297"/>
                  </a:lnTo>
                  <a:lnTo>
                    <a:pt x="851" y="297"/>
                  </a:lnTo>
                  <a:close/>
                  <a:moveTo>
                    <a:pt x="1165" y="242"/>
                  </a:moveTo>
                  <a:lnTo>
                    <a:pt x="1155" y="238"/>
                  </a:lnTo>
                  <a:lnTo>
                    <a:pt x="1144" y="237"/>
                  </a:lnTo>
                  <a:lnTo>
                    <a:pt x="1132" y="235"/>
                  </a:lnTo>
                  <a:lnTo>
                    <a:pt x="1118" y="235"/>
                  </a:lnTo>
                  <a:lnTo>
                    <a:pt x="1105" y="235"/>
                  </a:lnTo>
                  <a:lnTo>
                    <a:pt x="1093" y="237"/>
                  </a:lnTo>
                  <a:lnTo>
                    <a:pt x="1080" y="238"/>
                  </a:lnTo>
                  <a:lnTo>
                    <a:pt x="1070" y="242"/>
                  </a:lnTo>
                  <a:lnTo>
                    <a:pt x="1088" y="260"/>
                  </a:lnTo>
                  <a:lnTo>
                    <a:pt x="1098" y="260"/>
                  </a:lnTo>
                  <a:lnTo>
                    <a:pt x="1109" y="260"/>
                  </a:lnTo>
                  <a:lnTo>
                    <a:pt x="1119" y="258"/>
                  </a:lnTo>
                  <a:lnTo>
                    <a:pt x="1130" y="258"/>
                  </a:lnTo>
                  <a:lnTo>
                    <a:pt x="1140" y="256"/>
                  </a:lnTo>
                  <a:lnTo>
                    <a:pt x="1149" y="253"/>
                  </a:lnTo>
                  <a:lnTo>
                    <a:pt x="1158" y="247"/>
                  </a:lnTo>
                  <a:lnTo>
                    <a:pt x="1165" y="242"/>
                  </a:lnTo>
                  <a:close/>
                  <a:moveTo>
                    <a:pt x="1983" y="475"/>
                  </a:moveTo>
                  <a:lnTo>
                    <a:pt x="1976" y="479"/>
                  </a:lnTo>
                  <a:lnTo>
                    <a:pt x="1969" y="481"/>
                  </a:lnTo>
                  <a:lnTo>
                    <a:pt x="1963" y="484"/>
                  </a:lnTo>
                  <a:lnTo>
                    <a:pt x="1962" y="488"/>
                  </a:lnTo>
                  <a:lnTo>
                    <a:pt x="1960" y="493"/>
                  </a:lnTo>
                  <a:lnTo>
                    <a:pt x="1958" y="500"/>
                  </a:lnTo>
                  <a:lnTo>
                    <a:pt x="1958" y="509"/>
                  </a:lnTo>
                  <a:lnTo>
                    <a:pt x="1958" y="521"/>
                  </a:lnTo>
                  <a:lnTo>
                    <a:pt x="1969" y="519"/>
                  </a:lnTo>
                  <a:lnTo>
                    <a:pt x="1976" y="518"/>
                  </a:lnTo>
                  <a:lnTo>
                    <a:pt x="1981" y="512"/>
                  </a:lnTo>
                  <a:lnTo>
                    <a:pt x="1983" y="505"/>
                  </a:lnTo>
                  <a:lnTo>
                    <a:pt x="1985" y="498"/>
                  </a:lnTo>
                  <a:lnTo>
                    <a:pt x="1985" y="491"/>
                  </a:lnTo>
                  <a:lnTo>
                    <a:pt x="1983" y="482"/>
                  </a:lnTo>
                  <a:lnTo>
                    <a:pt x="1983" y="475"/>
                  </a:lnTo>
                  <a:close/>
                  <a:moveTo>
                    <a:pt x="1879" y="495"/>
                  </a:moveTo>
                  <a:lnTo>
                    <a:pt x="1882" y="493"/>
                  </a:lnTo>
                  <a:lnTo>
                    <a:pt x="1886" y="493"/>
                  </a:lnTo>
                  <a:lnTo>
                    <a:pt x="1888" y="491"/>
                  </a:lnTo>
                  <a:lnTo>
                    <a:pt x="1891" y="488"/>
                  </a:lnTo>
                  <a:lnTo>
                    <a:pt x="1893" y="486"/>
                  </a:lnTo>
                  <a:lnTo>
                    <a:pt x="1895" y="482"/>
                  </a:lnTo>
                  <a:lnTo>
                    <a:pt x="1896" y="479"/>
                  </a:lnTo>
                  <a:lnTo>
                    <a:pt x="1896" y="475"/>
                  </a:lnTo>
                  <a:lnTo>
                    <a:pt x="1886" y="475"/>
                  </a:lnTo>
                  <a:lnTo>
                    <a:pt x="1875" y="475"/>
                  </a:lnTo>
                  <a:lnTo>
                    <a:pt x="1863" y="477"/>
                  </a:lnTo>
                  <a:lnTo>
                    <a:pt x="1852" y="481"/>
                  </a:lnTo>
                  <a:lnTo>
                    <a:pt x="1842" y="484"/>
                  </a:lnTo>
                  <a:lnTo>
                    <a:pt x="1835" y="491"/>
                  </a:lnTo>
                  <a:lnTo>
                    <a:pt x="1831" y="495"/>
                  </a:lnTo>
                  <a:lnTo>
                    <a:pt x="1829" y="500"/>
                  </a:lnTo>
                  <a:lnTo>
                    <a:pt x="1828" y="505"/>
                  </a:lnTo>
                  <a:lnTo>
                    <a:pt x="1828" y="512"/>
                  </a:lnTo>
                  <a:lnTo>
                    <a:pt x="1833" y="512"/>
                  </a:lnTo>
                  <a:lnTo>
                    <a:pt x="1840" y="516"/>
                  </a:lnTo>
                  <a:lnTo>
                    <a:pt x="1847" y="518"/>
                  </a:lnTo>
                  <a:lnTo>
                    <a:pt x="1852" y="523"/>
                  </a:lnTo>
                  <a:lnTo>
                    <a:pt x="1858" y="526"/>
                  </a:lnTo>
                  <a:lnTo>
                    <a:pt x="1863" y="532"/>
                  </a:lnTo>
                  <a:lnTo>
                    <a:pt x="1866" y="537"/>
                  </a:lnTo>
                  <a:lnTo>
                    <a:pt x="1870" y="541"/>
                  </a:lnTo>
                  <a:lnTo>
                    <a:pt x="1870" y="595"/>
                  </a:lnTo>
                  <a:lnTo>
                    <a:pt x="1877" y="597"/>
                  </a:lnTo>
                  <a:lnTo>
                    <a:pt x="1884" y="599"/>
                  </a:lnTo>
                  <a:lnTo>
                    <a:pt x="1889" y="602"/>
                  </a:lnTo>
                  <a:lnTo>
                    <a:pt x="1895" y="606"/>
                  </a:lnTo>
                  <a:lnTo>
                    <a:pt x="1900" y="611"/>
                  </a:lnTo>
                  <a:lnTo>
                    <a:pt x="1905" y="615"/>
                  </a:lnTo>
                  <a:lnTo>
                    <a:pt x="1911" y="620"/>
                  </a:lnTo>
                  <a:lnTo>
                    <a:pt x="1914" y="624"/>
                  </a:lnTo>
                  <a:lnTo>
                    <a:pt x="1941" y="595"/>
                  </a:lnTo>
                  <a:lnTo>
                    <a:pt x="1923" y="578"/>
                  </a:lnTo>
                  <a:lnTo>
                    <a:pt x="1923" y="574"/>
                  </a:lnTo>
                  <a:lnTo>
                    <a:pt x="1925" y="571"/>
                  </a:lnTo>
                  <a:lnTo>
                    <a:pt x="1925" y="567"/>
                  </a:lnTo>
                  <a:lnTo>
                    <a:pt x="1926" y="564"/>
                  </a:lnTo>
                  <a:lnTo>
                    <a:pt x="1928" y="560"/>
                  </a:lnTo>
                  <a:lnTo>
                    <a:pt x="1930" y="556"/>
                  </a:lnTo>
                  <a:lnTo>
                    <a:pt x="1932" y="553"/>
                  </a:lnTo>
                  <a:lnTo>
                    <a:pt x="1932" y="549"/>
                  </a:lnTo>
                  <a:lnTo>
                    <a:pt x="1926" y="546"/>
                  </a:lnTo>
                  <a:lnTo>
                    <a:pt x="1921" y="541"/>
                  </a:lnTo>
                  <a:lnTo>
                    <a:pt x="1916" y="535"/>
                  </a:lnTo>
                  <a:lnTo>
                    <a:pt x="1909" y="530"/>
                  </a:lnTo>
                  <a:lnTo>
                    <a:pt x="1903" y="526"/>
                  </a:lnTo>
                  <a:lnTo>
                    <a:pt x="1896" y="521"/>
                  </a:lnTo>
                  <a:lnTo>
                    <a:pt x="1891" y="516"/>
                  </a:lnTo>
                  <a:lnTo>
                    <a:pt x="1888" y="512"/>
                  </a:lnTo>
                  <a:lnTo>
                    <a:pt x="1888" y="509"/>
                  </a:lnTo>
                  <a:lnTo>
                    <a:pt x="1889" y="505"/>
                  </a:lnTo>
                  <a:lnTo>
                    <a:pt x="1889" y="502"/>
                  </a:lnTo>
                  <a:lnTo>
                    <a:pt x="1889" y="500"/>
                  </a:lnTo>
                  <a:lnTo>
                    <a:pt x="1889" y="496"/>
                  </a:lnTo>
                  <a:lnTo>
                    <a:pt x="1888" y="495"/>
                  </a:lnTo>
                  <a:lnTo>
                    <a:pt x="1884" y="495"/>
                  </a:lnTo>
                  <a:lnTo>
                    <a:pt x="1879" y="495"/>
                  </a:lnTo>
                  <a:close/>
                  <a:moveTo>
                    <a:pt x="1997" y="723"/>
                  </a:moveTo>
                  <a:lnTo>
                    <a:pt x="1997" y="726"/>
                  </a:lnTo>
                  <a:lnTo>
                    <a:pt x="1997" y="728"/>
                  </a:lnTo>
                  <a:lnTo>
                    <a:pt x="1999" y="730"/>
                  </a:lnTo>
                  <a:lnTo>
                    <a:pt x="2001" y="731"/>
                  </a:lnTo>
                  <a:lnTo>
                    <a:pt x="2002" y="731"/>
                  </a:lnTo>
                  <a:lnTo>
                    <a:pt x="2004" y="733"/>
                  </a:lnTo>
                  <a:lnTo>
                    <a:pt x="2004" y="735"/>
                  </a:lnTo>
                  <a:lnTo>
                    <a:pt x="2006" y="739"/>
                  </a:lnTo>
                  <a:lnTo>
                    <a:pt x="2008" y="739"/>
                  </a:lnTo>
                  <a:lnTo>
                    <a:pt x="2011" y="740"/>
                  </a:lnTo>
                  <a:lnTo>
                    <a:pt x="2013" y="740"/>
                  </a:lnTo>
                  <a:lnTo>
                    <a:pt x="2016" y="742"/>
                  </a:lnTo>
                  <a:lnTo>
                    <a:pt x="2018" y="742"/>
                  </a:lnTo>
                  <a:lnTo>
                    <a:pt x="2022" y="744"/>
                  </a:lnTo>
                  <a:lnTo>
                    <a:pt x="2024" y="744"/>
                  </a:lnTo>
                  <a:lnTo>
                    <a:pt x="2027" y="744"/>
                  </a:lnTo>
                  <a:lnTo>
                    <a:pt x="2061" y="744"/>
                  </a:lnTo>
                  <a:lnTo>
                    <a:pt x="2052" y="753"/>
                  </a:lnTo>
                  <a:lnTo>
                    <a:pt x="2045" y="760"/>
                  </a:lnTo>
                  <a:lnTo>
                    <a:pt x="2038" y="769"/>
                  </a:lnTo>
                  <a:lnTo>
                    <a:pt x="2031" y="779"/>
                  </a:lnTo>
                  <a:lnTo>
                    <a:pt x="2025" y="788"/>
                  </a:lnTo>
                  <a:lnTo>
                    <a:pt x="2018" y="799"/>
                  </a:lnTo>
                  <a:lnTo>
                    <a:pt x="2009" y="809"/>
                  </a:lnTo>
                  <a:lnTo>
                    <a:pt x="2001" y="820"/>
                  </a:lnTo>
                  <a:lnTo>
                    <a:pt x="1965" y="820"/>
                  </a:lnTo>
                  <a:lnTo>
                    <a:pt x="1965" y="823"/>
                  </a:lnTo>
                  <a:lnTo>
                    <a:pt x="1965" y="827"/>
                  </a:lnTo>
                  <a:lnTo>
                    <a:pt x="1963" y="830"/>
                  </a:lnTo>
                  <a:lnTo>
                    <a:pt x="1962" y="834"/>
                  </a:lnTo>
                  <a:lnTo>
                    <a:pt x="1960" y="837"/>
                  </a:lnTo>
                  <a:lnTo>
                    <a:pt x="1958" y="841"/>
                  </a:lnTo>
                  <a:lnTo>
                    <a:pt x="1958" y="843"/>
                  </a:lnTo>
                  <a:lnTo>
                    <a:pt x="1958" y="846"/>
                  </a:lnTo>
                  <a:lnTo>
                    <a:pt x="1948" y="848"/>
                  </a:lnTo>
                  <a:lnTo>
                    <a:pt x="1937" y="852"/>
                  </a:lnTo>
                  <a:lnTo>
                    <a:pt x="1925" y="857"/>
                  </a:lnTo>
                  <a:lnTo>
                    <a:pt x="1914" y="862"/>
                  </a:lnTo>
                  <a:lnTo>
                    <a:pt x="1902" y="869"/>
                  </a:lnTo>
                  <a:lnTo>
                    <a:pt x="1891" y="875"/>
                  </a:lnTo>
                  <a:lnTo>
                    <a:pt x="1880" y="880"/>
                  </a:lnTo>
                  <a:lnTo>
                    <a:pt x="1870" y="885"/>
                  </a:lnTo>
                  <a:lnTo>
                    <a:pt x="1866" y="880"/>
                  </a:lnTo>
                  <a:lnTo>
                    <a:pt x="1861" y="876"/>
                  </a:lnTo>
                  <a:lnTo>
                    <a:pt x="1854" y="871"/>
                  </a:lnTo>
                  <a:lnTo>
                    <a:pt x="1849" y="868"/>
                  </a:lnTo>
                  <a:lnTo>
                    <a:pt x="1842" y="862"/>
                  </a:lnTo>
                  <a:lnTo>
                    <a:pt x="1836" y="859"/>
                  </a:lnTo>
                  <a:lnTo>
                    <a:pt x="1831" y="857"/>
                  </a:lnTo>
                  <a:lnTo>
                    <a:pt x="1828" y="857"/>
                  </a:lnTo>
                  <a:lnTo>
                    <a:pt x="1828" y="820"/>
                  </a:lnTo>
                  <a:lnTo>
                    <a:pt x="1824" y="816"/>
                  </a:lnTo>
                  <a:lnTo>
                    <a:pt x="1819" y="811"/>
                  </a:lnTo>
                  <a:lnTo>
                    <a:pt x="1815" y="806"/>
                  </a:lnTo>
                  <a:lnTo>
                    <a:pt x="1810" y="799"/>
                  </a:lnTo>
                  <a:lnTo>
                    <a:pt x="1806" y="793"/>
                  </a:lnTo>
                  <a:lnTo>
                    <a:pt x="1803" y="786"/>
                  </a:lnTo>
                  <a:lnTo>
                    <a:pt x="1801" y="779"/>
                  </a:lnTo>
                  <a:lnTo>
                    <a:pt x="1801" y="774"/>
                  </a:lnTo>
                  <a:lnTo>
                    <a:pt x="1796" y="774"/>
                  </a:lnTo>
                  <a:lnTo>
                    <a:pt x="1792" y="774"/>
                  </a:lnTo>
                  <a:lnTo>
                    <a:pt x="1789" y="772"/>
                  </a:lnTo>
                  <a:lnTo>
                    <a:pt x="1785" y="770"/>
                  </a:lnTo>
                  <a:lnTo>
                    <a:pt x="1780" y="765"/>
                  </a:lnTo>
                  <a:lnTo>
                    <a:pt x="1775" y="756"/>
                  </a:lnTo>
                  <a:lnTo>
                    <a:pt x="1769" y="747"/>
                  </a:lnTo>
                  <a:lnTo>
                    <a:pt x="1764" y="739"/>
                  </a:lnTo>
                  <a:lnTo>
                    <a:pt x="1757" y="731"/>
                  </a:lnTo>
                  <a:lnTo>
                    <a:pt x="1748" y="726"/>
                  </a:lnTo>
                  <a:lnTo>
                    <a:pt x="1716" y="726"/>
                  </a:lnTo>
                  <a:lnTo>
                    <a:pt x="1709" y="712"/>
                  </a:lnTo>
                  <a:lnTo>
                    <a:pt x="1702" y="700"/>
                  </a:lnTo>
                  <a:lnTo>
                    <a:pt x="1697" y="689"/>
                  </a:lnTo>
                  <a:lnTo>
                    <a:pt x="1692" y="678"/>
                  </a:lnTo>
                  <a:lnTo>
                    <a:pt x="1686" y="670"/>
                  </a:lnTo>
                  <a:lnTo>
                    <a:pt x="1681" y="663"/>
                  </a:lnTo>
                  <a:lnTo>
                    <a:pt x="1672" y="657"/>
                  </a:lnTo>
                  <a:lnTo>
                    <a:pt x="1663" y="654"/>
                  </a:lnTo>
                  <a:lnTo>
                    <a:pt x="1669" y="654"/>
                  </a:lnTo>
                  <a:lnTo>
                    <a:pt x="1674" y="650"/>
                  </a:lnTo>
                  <a:lnTo>
                    <a:pt x="1679" y="647"/>
                  </a:lnTo>
                  <a:lnTo>
                    <a:pt x="1683" y="643"/>
                  </a:lnTo>
                  <a:lnTo>
                    <a:pt x="1686" y="638"/>
                  </a:lnTo>
                  <a:lnTo>
                    <a:pt x="1690" y="632"/>
                  </a:lnTo>
                  <a:lnTo>
                    <a:pt x="1693" y="627"/>
                  </a:lnTo>
                  <a:lnTo>
                    <a:pt x="1697" y="624"/>
                  </a:lnTo>
                  <a:lnTo>
                    <a:pt x="1695" y="620"/>
                  </a:lnTo>
                  <a:lnTo>
                    <a:pt x="1695" y="617"/>
                  </a:lnTo>
                  <a:lnTo>
                    <a:pt x="1693" y="613"/>
                  </a:lnTo>
                  <a:lnTo>
                    <a:pt x="1692" y="610"/>
                  </a:lnTo>
                  <a:lnTo>
                    <a:pt x="1690" y="606"/>
                  </a:lnTo>
                  <a:lnTo>
                    <a:pt x="1688" y="602"/>
                  </a:lnTo>
                  <a:lnTo>
                    <a:pt x="1688" y="599"/>
                  </a:lnTo>
                  <a:lnTo>
                    <a:pt x="1688" y="595"/>
                  </a:lnTo>
                  <a:lnTo>
                    <a:pt x="1714" y="567"/>
                  </a:lnTo>
                  <a:lnTo>
                    <a:pt x="1707" y="567"/>
                  </a:lnTo>
                  <a:lnTo>
                    <a:pt x="1700" y="567"/>
                  </a:lnTo>
                  <a:lnTo>
                    <a:pt x="1695" y="565"/>
                  </a:lnTo>
                  <a:lnTo>
                    <a:pt x="1688" y="564"/>
                  </a:lnTo>
                  <a:lnTo>
                    <a:pt x="1683" y="562"/>
                  </a:lnTo>
                  <a:lnTo>
                    <a:pt x="1677" y="560"/>
                  </a:lnTo>
                  <a:lnTo>
                    <a:pt x="1674" y="560"/>
                  </a:lnTo>
                  <a:lnTo>
                    <a:pt x="1670" y="560"/>
                  </a:lnTo>
                  <a:lnTo>
                    <a:pt x="1653" y="560"/>
                  </a:lnTo>
                  <a:lnTo>
                    <a:pt x="1626" y="587"/>
                  </a:lnTo>
                  <a:lnTo>
                    <a:pt x="1624" y="585"/>
                  </a:lnTo>
                  <a:lnTo>
                    <a:pt x="1621" y="583"/>
                  </a:lnTo>
                  <a:lnTo>
                    <a:pt x="1616" y="578"/>
                  </a:lnTo>
                  <a:lnTo>
                    <a:pt x="1609" y="572"/>
                  </a:lnTo>
                  <a:lnTo>
                    <a:pt x="1603" y="565"/>
                  </a:lnTo>
                  <a:lnTo>
                    <a:pt x="1598" y="560"/>
                  </a:lnTo>
                  <a:lnTo>
                    <a:pt x="1593" y="553"/>
                  </a:lnTo>
                  <a:lnTo>
                    <a:pt x="1591" y="549"/>
                  </a:lnTo>
                  <a:lnTo>
                    <a:pt x="1591" y="532"/>
                  </a:lnTo>
                  <a:lnTo>
                    <a:pt x="1617" y="519"/>
                  </a:lnTo>
                  <a:lnTo>
                    <a:pt x="1639" y="511"/>
                  </a:lnTo>
                  <a:lnTo>
                    <a:pt x="1660" y="505"/>
                  </a:lnTo>
                  <a:lnTo>
                    <a:pt x="1677" y="503"/>
                  </a:lnTo>
                  <a:lnTo>
                    <a:pt x="1693" y="502"/>
                  </a:lnTo>
                  <a:lnTo>
                    <a:pt x="1707" y="502"/>
                  </a:lnTo>
                  <a:lnTo>
                    <a:pt x="1720" y="502"/>
                  </a:lnTo>
                  <a:lnTo>
                    <a:pt x="1732" y="502"/>
                  </a:lnTo>
                  <a:lnTo>
                    <a:pt x="1729" y="505"/>
                  </a:lnTo>
                  <a:lnTo>
                    <a:pt x="1730" y="509"/>
                  </a:lnTo>
                  <a:lnTo>
                    <a:pt x="1732" y="512"/>
                  </a:lnTo>
                  <a:lnTo>
                    <a:pt x="1737" y="516"/>
                  </a:lnTo>
                  <a:lnTo>
                    <a:pt x="1743" y="521"/>
                  </a:lnTo>
                  <a:lnTo>
                    <a:pt x="1748" y="525"/>
                  </a:lnTo>
                  <a:lnTo>
                    <a:pt x="1753" y="528"/>
                  </a:lnTo>
                  <a:lnTo>
                    <a:pt x="1757" y="532"/>
                  </a:lnTo>
                  <a:lnTo>
                    <a:pt x="1757" y="528"/>
                  </a:lnTo>
                  <a:lnTo>
                    <a:pt x="1759" y="525"/>
                  </a:lnTo>
                  <a:lnTo>
                    <a:pt x="1760" y="521"/>
                  </a:lnTo>
                  <a:lnTo>
                    <a:pt x="1762" y="516"/>
                  </a:lnTo>
                  <a:lnTo>
                    <a:pt x="1764" y="512"/>
                  </a:lnTo>
                  <a:lnTo>
                    <a:pt x="1764" y="509"/>
                  </a:lnTo>
                  <a:lnTo>
                    <a:pt x="1766" y="505"/>
                  </a:lnTo>
                  <a:lnTo>
                    <a:pt x="1766" y="502"/>
                  </a:lnTo>
                  <a:lnTo>
                    <a:pt x="1759" y="498"/>
                  </a:lnTo>
                  <a:lnTo>
                    <a:pt x="1748" y="489"/>
                  </a:lnTo>
                  <a:lnTo>
                    <a:pt x="1736" y="479"/>
                  </a:lnTo>
                  <a:lnTo>
                    <a:pt x="1723" y="466"/>
                  </a:lnTo>
                  <a:lnTo>
                    <a:pt x="1711" y="454"/>
                  </a:lnTo>
                  <a:lnTo>
                    <a:pt x="1700" y="449"/>
                  </a:lnTo>
                  <a:lnTo>
                    <a:pt x="1697" y="447"/>
                  </a:lnTo>
                  <a:lnTo>
                    <a:pt x="1693" y="447"/>
                  </a:lnTo>
                  <a:lnTo>
                    <a:pt x="1690" y="450"/>
                  </a:lnTo>
                  <a:lnTo>
                    <a:pt x="1688" y="456"/>
                  </a:lnTo>
                  <a:lnTo>
                    <a:pt x="1697" y="466"/>
                  </a:lnTo>
                  <a:lnTo>
                    <a:pt x="1693" y="468"/>
                  </a:lnTo>
                  <a:lnTo>
                    <a:pt x="1692" y="470"/>
                  </a:lnTo>
                  <a:lnTo>
                    <a:pt x="1688" y="472"/>
                  </a:lnTo>
                  <a:lnTo>
                    <a:pt x="1684" y="472"/>
                  </a:lnTo>
                  <a:lnTo>
                    <a:pt x="1676" y="472"/>
                  </a:lnTo>
                  <a:lnTo>
                    <a:pt x="1665" y="468"/>
                  </a:lnTo>
                  <a:lnTo>
                    <a:pt x="1656" y="465"/>
                  </a:lnTo>
                  <a:lnTo>
                    <a:pt x="1647" y="461"/>
                  </a:lnTo>
                  <a:lnTo>
                    <a:pt x="1640" y="458"/>
                  </a:lnTo>
                  <a:lnTo>
                    <a:pt x="1635" y="456"/>
                  </a:lnTo>
                  <a:lnTo>
                    <a:pt x="1635" y="463"/>
                  </a:lnTo>
                  <a:lnTo>
                    <a:pt x="1633" y="468"/>
                  </a:lnTo>
                  <a:lnTo>
                    <a:pt x="1631" y="472"/>
                  </a:lnTo>
                  <a:lnTo>
                    <a:pt x="1628" y="473"/>
                  </a:lnTo>
                  <a:lnTo>
                    <a:pt x="1624" y="477"/>
                  </a:lnTo>
                  <a:lnTo>
                    <a:pt x="1621" y="479"/>
                  </a:lnTo>
                  <a:lnTo>
                    <a:pt x="1616" y="481"/>
                  </a:lnTo>
                  <a:lnTo>
                    <a:pt x="1609" y="484"/>
                  </a:lnTo>
                  <a:lnTo>
                    <a:pt x="1609" y="489"/>
                  </a:lnTo>
                  <a:lnTo>
                    <a:pt x="1609" y="493"/>
                  </a:lnTo>
                  <a:lnTo>
                    <a:pt x="1610" y="496"/>
                  </a:lnTo>
                  <a:lnTo>
                    <a:pt x="1610" y="498"/>
                  </a:lnTo>
                  <a:lnTo>
                    <a:pt x="1612" y="500"/>
                  </a:lnTo>
                  <a:lnTo>
                    <a:pt x="1612" y="502"/>
                  </a:lnTo>
                  <a:lnTo>
                    <a:pt x="1612" y="505"/>
                  </a:lnTo>
                  <a:lnTo>
                    <a:pt x="1612" y="511"/>
                  </a:lnTo>
                  <a:lnTo>
                    <a:pt x="1614" y="512"/>
                  </a:lnTo>
                  <a:lnTo>
                    <a:pt x="1614" y="514"/>
                  </a:lnTo>
                  <a:lnTo>
                    <a:pt x="1614" y="516"/>
                  </a:lnTo>
                  <a:lnTo>
                    <a:pt x="1610" y="518"/>
                  </a:lnTo>
                  <a:lnTo>
                    <a:pt x="1607" y="519"/>
                  </a:lnTo>
                  <a:lnTo>
                    <a:pt x="1603" y="519"/>
                  </a:lnTo>
                  <a:lnTo>
                    <a:pt x="1600" y="519"/>
                  </a:lnTo>
                  <a:lnTo>
                    <a:pt x="1596" y="516"/>
                  </a:lnTo>
                  <a:lnTo>
                    <a:pt x="1591" y="519"/>
                  </a:lnTo>
                  <a:lnTo>
                    <a:pt x="1589" y="521"/>
                  </a:lnTo>
                  <a:lnTo>
                    <a:pt x="1587" y="523"/>
                  </a:lnTo>
                  <a:lnTo>
                    <a:pt x="1586" y="521"/>
                  </a:lnTo>
                  <a:lnTo>
                    <a:pt x="1582" y="521"/>
                  </a:lnTo>
                  <a:lnTo>
                    <a:pt x="1573" y="521"/>
                  </a:lnTo>
                  <a:lnTo>
                    <a:pt x="1557" y="541"/>
                  </a:lnTo>
                  <a:lnTo>
                    <a:pt x="1557" y="544"/>
                  </a:lnTo>
                  <a:lnTo>
                    <a:pt x="1559" y="549"/>
                  </a:lnTo>
                  <a:lnTo>
                    <a:pt x="1559" y="553"/>
                  </a:lnTo>
                  <a:lnTo>
                    <a:pt x="1561" y="560"/>
                  </a:lnTo>
                  <a:lnTo>
                    <a:pt x="1563" y="565"/>
                  </a:lnTo>
                  <a:lnTo>
                    <a:pt x="1564" y="572"/>
                  </a:lnTo>
                  <a:lnTo>
                    <a:pt x="1564" y="579"/>
                  </a:lnTo>
                  <a:lnTo>
                    <a:pt x="1564" y="587"/>
                  </a:lnTo>
                  <a:lnTo>
                    <a:pt x="1559" y="585"/>
                  </a:lnTo>
                  <a:lnTo>
                    <a:pt x="1554" y="581"/>
                  </a:lnTo>
                  <a:lnTo>
                    <a:pt x="1548" y="574"/>
                  </a:lnTo>
                  <a:lnTo>
                    <a:pt x="1543" y="567"/>
                  </a:lnTo>
                  <a:lnTo>
                    <a:pt x="1536" y="558"/>
                  </a:lnTo>
                  <a:lnTo>
                    <a:pt x="1531" y="551"/>
                  </a:lnTo>
                  <a:lnTo>
                    <a:pt x="1522" y="544"/>
                  </a:lnTo>
                  <a:lnTo>
                    <a:pt x="1513" y="541"/>
                  </a:lnTo>
                  <a:lnTo>
                    <a:pt x="1513" y="535"/>
                  </a:lnTo>
                  <a:lnTo>
                    <a:pt x="1513" y="530"/>
                  </a:lnTo>
                  <a:lnTo>
                    <a:pt x="1511" y="525"/>
                  </a:lnTo>
                  <a:lnTo>
                    <a:pt x="1506" y="518"/>
                  </a:lnTo>
                  <a:lnTo>
                    <a:pt x="1497" y="507"/>
                  </a:lnTo>
                  <a:lnTo>
                    <a:pt x="1483" y="498"/>
                  </a:lnTo>
                  <a:lnTo>
                    <a:pt x="1469" y="491"/>
                  </a:lnTo>
                  <a:lnTo>
                    <a:pt x="1455" y="486"/>
                  </a:lnTo>
                  <a:lnTo>
                    <a:pt x="1450" y="484"/>
                  </a:lnTo>
                  <a:lnTo>
                    <a:pt x="1444" y="482"/>
                  </a:lnTo>
                  <a:lnTo>
                    <a:pt x="1439" y="484"/>
                  </a:lnTo>
                  <a:lnTo>
                    <a:pt x="1435" y="484"/>
                  </a:lnTo>
                  <a:lnTo>
                    <a:pt x="1439" y="488"/>
                  </a:lnTo>
                  <a:lnTo>
                    <a:pt x="1442" y="493"/>
                  </a:lnTo>
                  <a:lnTo>
                    <a:pt x="1446" y="496"/>
                  </a:lnTo>
                  <a:lnTo>
                    <a:pt x="1450" y="500"/>
                  </a:lnTo>
                  <a:lnTo>
                    <a:pt x="1453" y="503"/>
                  </a:lnTo>
                  <a:lnTo>
                    <a:pt x="1458" y="505"/>
                  </a:lnTo>
                  <a:lnTo>
                    <a:pt x="1464" y="505"/>
                  </a:lnTo>
                  <a:lnTo>
                    <a:pt x="1469" y="502"/>
                  </a:lnTo>
                  <a:lnTo>
                    <a:pt x="1471" y="509"/>
                  </a:lnTo>
                  <a:lnTo>
                    <a:pt x="1471" y="516"/>
                  </a:lnTo>
                  <a:lnTo>
                    <a:pt x="1473" y="521"/>
                  </a:lnTo>
                  <a:lnTo>
                    <a:pt x="1474" y="525"/>
                  </a:lnTo>
                  <a:lnTo>
                    <a:pt x="1478" y="530"/>
                  </a:lnTo>
                  <a:lnTo>
                    <a:pt x="1481" y="534"/>
                  </a:lnTo>
                  <a:lnTo>
                    <a:pt x="1485" y="537"/>
                  </a:lnTo>
                  <a:lnTo>
                    <a:pt x="1487" y="541"/>
                  </a:lnTo>
                  <a:lnTo>
                    <a:pt x="1487" y="544"/>
                  </a:lnTo>
                  <a:lnTo>
                    <a:pt x="1487" y="548"/>
                  </a:lnTo>
                  <a:lnTo>
                    <a:pt x="1485" y="551"/>
                  </a:lnTo>
                  <a:lnTo>
                    <a:pt x="1483" y="555"/>
                  </a:lnTo>
                  <a:lnTo>
                    <a:pt x="1481" y="558"/>
                  </a:lnTo>
                  <a:lnTo>
                    <a:pt x="1480" y="562"/>
                  </a:lnTo>
                  <a:lnTo>
                    <a:pt x="1480" y="565"/>
                  </a:lnTo>
                  <a:lnTo>
                    <a:pt x="1478" y="567"/>
                  </a:lnTo>
                  <a:lnTo>
                    <a:pt x="1478" y="565"/>
                  </a:lnTo>
                  <a:lnTo>
                    <a:pt x="1478" y="562"/>
                  </a:lnTo>
                  <a:lnTo>
                    <a:pt x="1476" y="558"/>
                  </a:lnTo>
                  <a:lnTo>
                    <a:pt x="1474" y="555"/>
                  </a:lnTo>
                  <a:lnTo>
                    <a:pt x="1473" y="551"/>
                  </a:lnTo>
                  <a:lnTo>
                    <a:pt x="1471" y="548"/>
                  </a:lnTo>
                  <a:lnTo>
                    <a:pt x="1471" y="544"/>
                  </a:lnTo>
                  <a:lnTo>
                    <a:pt x="1469" y="541"/>
                  </a:lnTo>
                  <a:lnTo>
                    <a:pt x="1464" y="539"/>
                  </a:lnTo>
                  <a:lnTo>
                    <a:pt x="1457" y="537"/>
                  </a:lnTo>
                  <a:lnTo>
                    <a:pt x="1451" y="534"/>
                  </a:lnTo>
                  <a:lnTo>
                    <a:pt x="1446" y="528"/>
                  </a:lnTo>
                  <a:lnTo>
                    <a:pt x="1441" y="523"/>
                  </a:lnTo>
                  <a:lnTo>
                    <a:pt x="1437" y="516"/>
                  </a:lnTo>
                  <a:lnTo>
                    <a:pt x="1435" y="509"/>
                  </a:lnTo>
                  <a:lnTo>
                    <a:pt x="1435" y="502"/>
                  </a:lnTo>
                  <a:lnTo>
                    <a:pt x="1428" y="502"/>
                  </a:lnTo>
                  <a:lnTo>
                    <a:pt x="1423" y="502"/>
                  </a:lnTo>
                  <a:lnTo>
                    <a:pt x="1418" y="500"/>
                  </a:lnTo>
                  <a:lnTo>
                    <a:pt x="1414" y="496"/>
                  </a:lnTo>
                  <a:lnTo>
                    <a:pt x="1411" y="495"/>
                  </a:lnTo>
                  <a:lnTo>
                    <a:pt x="1407" y="491"/>
                  </a:lnTo>
                  <a:lnTo>
                    <a:pt x="1404" y="488"/>
                  </a:lnTo>
                  <a:lnTo>
                    <a:pt x="1400" y="484"/>
                  </a:lnTo>
                  <a:lnTo>
                    <a:pt x="1397" y="486"/>
                  </a:lnTo>
                  <a:lnTo>
                    <a:pt x="1393" y="486"/>
                  </a:lnTo>
                  <a:lnTo>
                    <a:pt x="1390" y="488"/>
                  </a:lnTo>
                  <a:lnTo>
                    <a:pt x="1388" y="489"/>
                  </a:lnTo>
                  <a:lnTo>
                    <a:pt x="1384" y="491"/>
                  </a:lnTo>
                  <a:lnTo>
                    <a:pt x="1381" y="493"/>
                  </a:lnTo>
                  <a:lnTo>
                    <a:pt x="1377" y="493"/>
                  </a:lnTo>
                  <a:lnTo>
                    <a:pt x="1375" y="495"/>
                  </a:lnTo>
                  <a:lnTo>
                    <a:pt x="1367" y="484"/>
                  </a:lnTo>
                  <a:lnTo>
                    <a:pt x="1356" y="486"/>
                  </a:lnTo>
                  <a:lnTo>
                    <a:pt x="1347" y="491"/>
                  </a:lnTo>
                  <a:lnTo>
                    <a:pt x="1337" y="500"/>
                  </a:lnTo>
                  <a:lnTo>
                    <a:pt x="1326" y="507"/>
                  </a:lnTo>
                  <a:lnTo>
                    <a:pt x="1317" y="516"/>
                  </a:lnTo>
                  <a:lnTo>
                    <a:pt x="1307" y="523"/>
                  </a:lnTo>
                  <a:lnTo>
                    <a:pt x="1298" y="528"/>
                  </a:lnTo>
                  <a:lnTo>
                    <a:pt x="1287" y="532"/>
                  </a:lnTo>
                  <a:lnTo>
                    <a:pt x="1287" y="567"/>
                  </a:lnTo>
                  <a:lnTo>
                    <a:pt x="1275" y="569"/>
                  </a:lnTo>
                  <a:lnTo>
                    <a:pt x="1261" y="569"/>
                  </a:lnTo>
                  <a:lnTo>
                    <a:pt x="1245" y="571"/>
                  </a:lnTo>
                  <a:lnTo>
                    <a:pt x="1231" y="572"/>
                  </a:lnTo>
                  <a:lnTo>
                    <a:pt x="1216" y="574"/>
                  </a:lnTo>
                  <a:lnTo>
                    <a:pt x="1202" y="576"/>
                  </a:lnTo>
                  <a:lnTo>
                    <a:pt x="1188" y="578"/>
                  </a:lnTo>
                  <a:lnTo>
                    <a:pt x="1174" y="578"/>
                  </a:lnTo>
                  <a:lnTo>
                    <a:pt x="1174" y="572"/>
                  </a:lnTo>
                  <a:lnTo>
                    <a:pt x="1174" y="567"/>
                  </a:lnTo>
                  <a:lnTo>
                    <a:pt x="1174" y="562"/>
                  </a:lnTo>
                  <a:lnTo>
                    <a:pt x="1176" y="556"/>
                  </a:lnTo>
                  <a:lnTo>
                    <a:pt x="1176" y="551"/>
                  </a:lnTo>
                  <a:lnTo>
                    <a:pt x="1178" y="548"/>
                  </a:lnTo>
                  <a:lnTo>
                    <a:pt x="1179" y="548"/>
                  </a:lnTo>
                  <a:lnTo>
                    <a:pt x="1183" y="549"/>
                  </a:lnTo>
                  <a:lnTo>
                    <a:pt x="1179" y="542"/>
                  </a:lnTo>
                  <a:lnTo>
                    <a:pt x="1178" y="539"/>
                  </a:lnTo>
                  <a:lnTo>
                    <a:pt x="1178" y="534"/>
                  </a:lnTo>
                  <a:lnTo>
                    <a:pt x="1176" y="530"/>
                  </a:lnTo>
                  <a:lnTo>
                    <a:pt x="1178" y="526"/>
                  </a:lnTo>
                  <a:lnTo>
                    <a:pt x="1178" y="523"/>
                  </a:lnTo>
                  <a:lnTo>
                    <a:pt x="1179" y="518"/>
                  </a:lnTo>
                  <a:lnTo>
                    <a:pt x="1183" y="512"/>
                  </a:lnTo>
                  <a:lnTo>
                    <a:pt x="1183" y="509"/>
                  </a:lnTo>
                  <a:lnTo>
                    <a:pt x="1181" y="505"/>
                  </a:lnTo>
                  <a:lnTo>
                    <a:pt x="1179" y="502"/>
                  </a:lnTo>
                  <a:lnTo>
                    <a:pt x="1179" y="498"/>
                  </a:lnTo>
                  <a:lnTo>
                    <a:pt x="1178" y="495"/>
                  </a:lnTo>
                  <a:lnTo>
                    <a:pt x="1176" y="491"/>
                  </a:lnTo>
                  <a:lnTo>
                    <a:pt x="1174" y="488"/>
                  </a:lnTo>
                  <a:lnTo>
                    <a:pt x="1174" y="484"/>
                  </a:lnTo>
                  <a:lnTo>
                    <a:pt x="1185" y="486"/>
                  </a:lnTo>
                  <a:lnTo>
                    <a:pt x="1197" y="488"/>
                  </a:lnTo>
                  <a:lnTo>
                    <a:pt x="1209" y="489"/>
                  </a:lnTo>
                  <a:lnTo>
                    <a:pt x="1222" y="493"/>
                  </a:lnTo>
                  <a:lnTo>
                    <a:pt x="1236" y="495"/>
                  </a:lnTo>
                  <a:lnTo>
                    <a:pt x="1248" y="496"/>
                  </a:lnTo>
                  <a:lnTo>
                    <a:pt x="1259" y="496"/>
                  </a:lnTo>
                  <a:lnTo>
                    <a:pt x="1269" y="495"/>
                  </a:lnTo>
                  <a:lnTo>
                    <a:pt x="1268" y="488"/>
                  </a:lnTo>
                  <a:lnTo>
                    <a:pt x="1266" y="481"/>
                  </a:lnTo>
                  <a:lnTo>
                    <a:pt x="1266" y="475"/>
                  </a:lnTo>
                  <a:lnTo>
                    <a:pt x="1266" y="470"/>
                  </a:lnTo>
                  <a:lnTo>
                    <a:pt x="1268" y="463"/>
                  </a:lnTo>
                  <a:lnTo>
                    <a:pt x="1269" y="456"/>
                  </a:lnTo>
                  <a:lnTo>
                    <a:pt x="1269" y="447"/>
                  </a:lnTo>
                  <a:lnTo>
                    <a:pt x="1269" y="438"/>
                  </a:lnTo>
                  <a:lnTo>
                    <a:pt x="1266" y="438"/>
                  </a:lnTo>
                  <a:lnTo>
                    <a:pt x="1264" y="436"/>
                  </a:lnTo>
                  <a:lnTo>
                    <a:pt x="1261" y="435"/>
                  </a:lnTo>
                  <a:lnTo>
                    <a:pt x="1257" y="433"/>
                  </a:lnTo>
                  <a:lnTo>
                    <a:pt x="1254" y="431"/>
                  </a:lnTo>
                  <a:lnTo>
                    <a:pt x="1250" y="431"/>
                  </a:lnTo>
                  <a:lnTo>
                    <a:pt x="1248" y="429"/>
                  </a:lnTo>
                  <a:lnTo>
                    <a:pt x="1245" y="429"/>
                  </a:lnTo>
                  <a:lnTo>
                    <a:pt x="1252" y="427"/>
                  </a:lnTo>
                  <a:lnTo>
                    <a:pt x="1259" y="427"/>
                  </a:lnTo>
                  <a:lnTo>
                    <a:pt x="1266" y="426"/>
                  </a:lnTo>
                  <a:lnTo>
                    <a:pt x="1275" y="424"/>
                  </a:lnTo>
                  <a:lnTo>
                    <a:pt x="1282" y="422"/>
                  </a:lnTo>
                  <a:lnTo>
                    <a:pt x="1291" y="420"/>
                  </a:lnTo>
                  <a:lnTo>
                    <a:pt x="1298" y="420"/>
                  </a:lnTo>
                  <a:lnTo>
                    <a:pt x="1305" y="419"/>
                  </a:lnTo>
                  <a:lnTo>
                    <a:pt x="1349" y="373"/>
                  </a:lnTo>
                  <a:lnTo>
                    <a:pt x="1352" y="373"/>
                  </a:lnTo>
                  <a:lnTo>
                    <a:pt x="1356" y="373"/>
                  </a:lnTo>
                  <a:lnTo>
                    <a:pt x="1361" y="373"/>
                  </a:lnTo>
                  <a:lnTo>
                    <a:pt x="1367" y="371"/>
                  </a:lnTo>
                  <a:lnTo>
                    <a:pt x="1374" y="371"/>
                  </a:lnTo>
                  <a:lnTo>
                    <a:pt x="1379" y="369"/>
                  </a:lnTo>
                  <a:lnTo>
                    <a:pt x="1384" y="367"/>
                  </a:lnTo>
                  <a:lnTo>
                    <a:pt x="1391" y="364"/>
                  </a:lnTo>
                  <a:lnTo>
                    <a:pt x="1386" y="357"/>
                  </a:lnTo>
                  <a:lnTo>
                    <a:pt x="1382" y="351"/>
                  </a:lnTo>
                  <a:lnTo>
                    <a:pt x="1381" y="346"/>
                  </a:lnTo>
                  <a:lnTo>
                    <a:pt x="1381" y="341"/>
                  </a:lnTo>
                  <a:lnTo>
                    <a:pt x="1382" y="337"/>
                  </a:lnTo>
                  <a:lnTo>
                    <a:pt x="1386" y="334"/>
                  </a:lnTo>
                  <a:lnTo>
                    <a:pt x="1391" y="330"/>
                  </a:lnTo>
                  <a:lnTo>
                    <a:pt x="1400" y="327"/>
                  </a:lnTo>
                  <a:lnTo>
                    <a:pt x="1400" y="332"/>
                  </a:lnTo>
                  <a:lnTo>
                    <a:pt x="1402" y="339"/>
                  </a:lnTo>
                  <a:lnTo>
                    <a:pt x="1404" y="344"/>
                  </a:lnTo>
                  <a:lnTo>
                    <a:pt x="1405" y="348"/>
                  </a:lnTo>
                  <a:lnTo>
                    <a:pt x="1407" y="353"/>
                  </a:lnTo>
                  <a:lnTo>
                    <a:pt x="1411" y="357"/>
                  </a:lnTo>
                  <a:lnTo>
                    <a:pt x="1414" y="360"/>
                  </a:lnTo>
                  <a:lnTo>
                    <a:pt x="1418" y="364"/>
                  </a:lnTo>
                  <a:lnTo>
                    <a:pt x="1423" y="360"/>
                  </a:lnTo>
                  <a:lnTo>
                    <a:pt x="1427" y="359"/>
                  </a:lnTo>
                  <a:lnTo>
                    <a:pt x="1428" y="359"/>
                  </a:lnTo>
                  <a:lnTo>
                    <a:pt x="1430" y="359"/>
                  </a:lnTo>
                  <a:lnTo>
                    <a:pt x="1432" y="359"/>
                  </a:lnTo>
                  <a:lnTo>
                    <a:pt x="1435" y="359"/>
                  </a:lnTo>
                  <a:lnTo>
                    <a:pt x="1439" y="357"/>
                  </a:lnTo>
                  <a:lnTo>
                    <a:pt x="1444" y="353"/>
                  </a:lnTo>
                  <a:lnTo>
                    <a:pt x="1444" y="355"/>
                  </a:lnTo>
                  <a:lnTo>
                    <a:pt x="1446" y="357"/>
                  </a:lnTo>
                  <a:lnTo>
                    <a:pt x="1450" y="360"/>
                  </a:lnTo>
                  <a:lnTo>
                    <a:pt x="1453" y="364"/>
                  </a:lnTo>
                  <a:lnTo>
                    <a:pt x="1458" y="367"/>
                  </a:lnTo>
                  <a:lnTo>
                    <a:pt x="1462" y="369"/>
                  </a:lnTo>
                  <a:lnTo>
                    <a:pt x="1465" y="373"/>
                  </a:lnTo>
                  <a:lnTo>
                    <a:pt x="1469" y="373"/>
                  </a:lnTo>
                  <a:lnTo>
                    <a:pt x="1480" y="367"/>
                  </a:lnTo>
                  <a:lnTo>
                    <a:pt x="1490" y="362"/>
                  </a:lnTo>
                  <a:lnTo>
                    <a:pt x="1501" y="353"/>
                  </a:lnTo>
                  <a:lnTo>
                    <a:pt x="1513" y="344"/>
                  </a:lnTo>
                  <a:lnTo>
                    <a:pt x="1524" y="336"/>
                  </a:lnTo>
                  <a:lnTo>
                    <a:pt x="1536" y="329"/>
                  </a:lnTo>
                  <a:lnTo>
                    <a:pt x="1547" y="321"/>
                  </a:lnTo>
                  <a:lnTo>
                    <a:pt x="1557" y="318"/>
                  </a:lnTo>
                  <a:lnTo>
                    <a:pt x="1556" y="311"/>
                  </a:lnTo>
                  <a:lnTo>
                    <a:pt x="1556" y="304"/>
                  </a:lnTo>
                  <a:lnTo>
                    <a:pt x="1559" y="300"/>
                  </a:lnTo>
                  <a:lnTo>
                    <a:pt x="1564" y="295"/>
                  </a:lnTo>
                  <a:lnTo>
                    <a:pt x="1571" y="291"/>
                  </a:lnTo>
                  <a:lnTo>
                    <a:pt x="1577" y="286"/>
                  </a:lnTo>
                  <a:lnTo>
                    <a:pt x="1586" y="284"/>
                  </a:lnTo>
                  <a:lnTo>
                    <a:pt x="1591" y="281"/>
                  </a:lnTo>
                  <a:lnTo>
                    <a:pt x="1582" y="281"/>
                  </a:lnTo>
                  <a:lnTo>
                    <a:pt x="1571" y="281"/>
                  </a:lnTo>
                  <a:lnTo>
                    <a:pt x="1559" y="279"/>
                  </a:lnTo>
                  <a:lnTo>
                    <a:pt x="1548" y="279"/>
                  </a:lnTo>
                  <a:lnTo>
                    <a:pt x="1538" y="277"/>
                  </a:lnTo>
                  <a:lnTo>
                    <a:pt x="1529" y="276"/>
                  </a:lnTo>
                  <a:lnTo>
                    <a:pt x="1520" y="274"/>
                  </a:lnTo>
                  <a:lnTo>
                    <a:pt x="1513" y="270"/>
                  </a:lnTo>
                  <a:lnTo>
                    <a:pt x="1548" y="233"/>
                  </a:lnTo>
                  <a:lnTo>
                    <a:pt x="1545" y="233"/>
                  </a:lnTo>
                  <a:lnTo>
                    <a:pt x="1541" y="231"/>
                  </a:lnTo>
                  <a:lnTo>
                    <a:pt x="1538" y="230"/>
                  </a:lnTo>
                  <a:lnTo>
                    <a:pt x="1534" y="228"/>
                  </a:lnTo>
                  <a:lnTo>
                    <a:pt x="1533" y="226"/>
                  </a:lnTo>
                  <a:lnTo>
                    <a:pt x="1529" y="224"/>
                  </a:lnTo>
                  <a:lnTo>
                    <a:pt x="1526" y="224"/>
                  </a:lnTo>
                  <a:lnTo>
                    <a:pt x="1522" y="224"/>
                  </a:lnTo>
                  <a:lnTo>
                    <a:pt x="1469" y="281"/>
                  </a:lnTo>
                  <a:lnTo>
                    <a:pt x="1469" y="284"/>
                  </a:lnTo>
                  <a:lnTo>
                    <a:pt x="1469" y="288"/>
                  </a:lnTo>
                  <a:lnTo>
                    <a:pt x="1469" y="293"/>
                  </a:lnTo>
                  <a:lnTo>
                    <a:pt x="1469" y="298"/>
                  </a:lnTo>
                  <a:lnTo>
                    <a:pt x="1467" y="304"/>
                  </a:lnTo>
                  <a:lnTo>
                    <a:pt x="1465" y="309"/>
                  </a:lnTo>
                  <a:lnTo>
                    <a:pt x="1464" y="313"/>
                  </a:lnTo>
                  <a:lnTo>
                    <a:pt x="1460" y="318"/>
                  </a:lnTo>
                  <a:lnTo>
                    <a:pt x="1462" y="316"/>
                  </a:lnTo>
                  <a:lnTo>
                    <a:pt x="1464" y="316"/>
                  </a:lnTo>
                  <a:lnTo>
                    <a:pt x="1462" y="320"/>
                  </a:lnTo>
                  <a:lnTo>
                    <a:pt x="1460" y="325"/>
                  </a:lnTo>
                  <a:lnTo>
                    <a:pt x="1457" y="332"/>
                  </a:lnTo>
                  <a:lnTo>
                    <a:pt x="1451" y="339"/>
                  </a:lnTo>
                  <a:lnTo>
                    <a:pt x="1444" y="346"/>
                  </a:lnTo>
                  <a:lnTo>
                    <a:pt x="1435" y="351"/>
                  </a:lnTo>
                  <a:lnTo>
                    <a:pt x="1427" y="353"/>
                  </a:lnTo>
                  <a:lnTo>
                    <a:pt x="1428" y="344"/>
                  </a:lnTo>
                  <a:lnTo>
                    <a:pt x="1430" y="337"/>
                  </a:lnTo>
                  <a:lnTo>
                    <a:pt x="1428" y="332"/>
                  </a:lnTo>
                  <a:lnTo>
                    <a:pt x="1427" y="327"/>
                  </a:lnTo>
                  <a:lnTo>
                    <a:pt x="1425" y="323"/>
                  </a:lnTo>
                  <a:lnTo>
                    <a:pt x="1420" y="320"/>
                  </a:lnTo>
                  <a:lnTo>
                    <a:pt x="1414" y="314"/>
                  </a:lnTo>
                  <a:lnTo>
                    <a:pt x="1409" y="307"/>
                  </a:lnTo>
                  <a:lnTo>
                    <a:pt x="1409" y="302"/>
                  </a:lnTo>
                  <a:lnTo>
                    <a:pt x="1411" y="297"/>
                  </a:lnTo>
                  <a:lnTo>
                    <a:pt x="1411" y="293"/>
                  </a:lnTo>
                  <a:lnTo>
                    <a:pt x="1412" y="290"/>
                  </a:lnTo>
                  <a:lnTo>
                    <a:pt x="1412" y="284"/>
                  </a:lnTo>
                  <a:lnTo>
                    <a:pt x="1412" y="281"/>
                  </a:lnTo>
                  <a:lnTo>
                    <a:pt x="1411" y="276"/>
                  </a:lnTo>
                  <a:lnTo>
                    <a:pt x="1409" y="270"/>
                  </a:lnTo>
                  <a:lnTo>
                    <a:pt x="1405" y="277"/>
                  </a:lnTo>
                  <a:lnTo>
                    <a:pt x="1402" y="284"/>
                  </a:lnTo>
                  <a:lnTo>
                    <a:pt x="1398" y="290"/>
                  </a:lnTo>
                  <a:lnTo>
                    <a:pt x="1393" y="297"/>
                  </a:lnTo>
                  <a:lnTo>
                    <a:pt x="1388" y="300"/>
                  </a:lnTo>
                  <a:lnTo>
                    <a:pt x="1382" y="304"/>
                  </a:lnTo>
                  <a:lnTo>
                    <a:pt x="1375" y="307"/>
                  </a:lnTo>
                  <a:lnTo>
                    <a:pt x="1367" y="307"/>
                  </a:lnTo>
                  <a:lnTo>
                    <a:pt x="1365" y="304"/>
                  </a:lnTo>
                  <a:lnTo>
                    <a:pt x="1363" y="298"/>
                  </a:lnTo>
                  <a:lnTo>
                    <a:pt x="1361" y="295"/>
                  </a:lnTo>
                  <a:lnTo>
                    <a:pt x="1358" y="290"/>
                  </a:lnTo>
                  <a:lnTo>
                    <a:pt x="1354" y="284"/>
                  </a:lnTo>
                  <a:lnTo>
                    <a:pt x="1351" y="279"/>
                  </a:lnTo>
                  <a:lnTo>
                    <a:pt x="1349" y="274"/>
                  </a:lnTo>
                  <a:lnTo>
                    <a:pt x="1349" y="270"/>
                  </a:lnTo>
                  <a:lnTo>
                    <a:pt x="1354" y="261"/>
                  </a:lnTo>
                  <a:lnTo>
                    <a:pt x="1361" y="256"/>
                  </a:lnTo>
                  <a:lnTo>
                    <a:pt x="1368" y="251"/>
                  </a:lnTo>
                  <a:lnTo>
                    <a:pt x="1374" y="249"/>
                  </a:lnTo>
                  <a:lnTo>
                    <a:pt x="1381" y="247"/>
                  </a:lnTo>
                  <a:lnTo>
                    <a:pt x="1388" y="247"/>
                  </a:lnTo>
                  <a:lnTo>
                    <a:pt x="1393" y="245"/>
                  </a:lnTo>
                  <a:lnTo>
                    <a:pt x="1400" y="242"/>
                  </a:lnTo>
                  <a:lnTo>
                    <a:pt x="1409" y="233"/>
                  </a:lnTo>
                  <a:lnTo>
                    <a:pt x="1416" y="221"/>
                  </a:lnTo>
                  <a:lnTo>
                    <a:pt x="1425" y="208"/>
                  </a:lnTo>
                  <a:lnTo>
                    <a:pt x="1434" y="198"/>
                  </a:lnTo>
                  <a:lnTo>
                    <a:pt x="1444" y="187"/>
                  </a:lnTo>
                  <a:lnTo>
                    <a:pt x="1455" y="178"/>
                  </a:lnTo>
                  <a:lnTo>
                    <a:pt x="1465" y="169"/>
                  </a:lnTo>
                  <a:lnTo>
                    <a:pt x="1478" y="159"/>
                  </a:lnTo>
                  <a:lnTo>
                    <a:pt x="1487" y="150"/>
                  </a:lnTo>
                  <a:lnTo>
                    <a:pt x="1573" y="150"/>
                  </a:lnTo>
                  <a:lnTo>
                    <a:pt x="1591" y="168"/>
                  </a:lnTo>
                  <a:lnTo>
                    <a:pt x="1626" y="168"/>
                  </a:lnTo>
                  <a:lnTo>
                    <a:pt x="1633" y="175"/>
                  </a:lnTo>
                  <a:lnTo>
                    <a:pt x="1640" y="180"/>
                  </a:lnTo>
                  <a:lnTo>
                    <a:pt x="1646" y="185"/>
                  </a:lnTo>
                  <a:lnTo>
                    <a:pt x="1653" y="187"/>
                  </a:lnTo>
                  <a:lnTo>
                    <a:pt x="1660" y="191"/>
                  </a:lnTo>
                  <a:lnTo>
                    <a:pt x="1665" y="191"/>
                  </a:lnTo>
                  <a:lnTo>
                    <a:pt x="1672" y="189"/>
                  </a:lnTo>
                  <a:lnTo>
                    <a:pt x="1679" y="187"/>
                  </a:lnTo>
                  <a:lnTo>
                    <a:pt x="1697" y="205"/>
                  </a:lnTo>
                  <a:lnTo>
                    <a:pt x="1679" y="224"/>
                  </a:lnTo>
                  <a:lnTo>
                    <a:pt x="1644" y="224"/>
                  </a:lnTo>
                  <a:lnTo>
                    <a:pt x="1626" y="205"/>
                  </a:lnTo>
                  <a:lnTo>
                    <a:pt x="1617" y="215"/>
                  </a:lnTo>
                  <a:lnTo>
                    <a:pt x="1653" y="253"/>
                  </a:lnTo>
                  <a:lnTo>
                    <a:pt x="1670" y="253"/>
                  </a:lnTo>
                  <a:lnTo>
                    <a:pt x="1674" y="251"/>
                  </a:lnTo>
                  <a:lnTo>
                    <a:pt x="1681" y="245"/>
                  </a:lnTo>
                  <a:lnTo>
                    <a:pt x="1688" y="240"/>
                  </a:lnTo>
                  <a:lnTo>
                    <a:pt x="1695" y="233"/>
                  </a:lnTo>
                  <a:lnTo>
                    <a:pt x="1702" y="226"/>
                  </a:lnTo>
                  <a:lnTo>
                    <a:pt x="1707" y="221"/>
                  </a:lnTo>
                  <a:lnTo>
                    <a:pt x="1713" y="217"/>
                  </a:lnTo>
                  <a:lnTo>
                    <a:pt x="1714" y="215"/>
                  </a:lnTo>
                  <a:lnTo>
                    <a:pt x="1732" y="215"/>
                  </a:lnTo>
                  <a:lnTo>
                    <a:pt x="1757" y="187"/>
                  </a:lnTo>
                  <a:lnTo>
                    <a:pt x="1775" y="205"/>
                  </a:lnTo>
                  <a:lnTo>
                    <a:pt x="1801" y="177"/>
                  </a:lnTo>
                  <a:lnTo>
                    <a:pt x="1819" y="196"/>
                  </a:lnTo>
                  <a:lnTo>
                    <a:pt x="1824" y="192"/>
                  </a:lnTo>
                  <a:lnTo>
                    <a:pt x="1831" y="191"/>
                  </a:lnTo>
                  <a:lnTo>
                    <a:pt x="1838" y="189"/>
                  </a:lnTo>
                  <a:lnTo>
                    <a:pt x="1843" y="187"/>
                  </a:lnTo>
                  <a:lnTo>
                    <a:pt x="1850" y="185"/>
                  </a:lnTo>
                  <a:lnTo>
                    <a:pt x="1858" y="184"/>
                  </a:lnTo>
                  <a:lnTo>
                    <a:pt x="1863" y="180"/>
                  </a:lnTo>
                  <a:lnTo>
                    <a:pt x="1870" y="177"/>
                  </a:lnTo>
                  <a:lnTo>
                    <a:pt x="1845" y="150"/>
                  </a:lnTo>
                  <a:lnTo>
                    <a:pt x="1854" y="154"/>
                  </a:lnTo>
                  <a:lnTo>
                    <a:pt x="1865" y="157"/>
                  </a:lnTo>
                  <a:lnTo>
                    <a:pt x="1873" y="161"/>
                  </a:lnTo>
                  <a:lnTo>
                    <a:pt x="1884" y="162"/>
                  </a:lnTo>
                  <a:lnTo>
                    <a:pt x="1895" y="166"/>
                  </a:lnTo>
                  <a:lnTo>
                    <a:pt x="1907" y="168"/>
                  </a:lnTo>
                  <a:lnTo>
                    <a:pt x="1919" y="168"/>
                  </a:lnTo>
                  <a:lnTo>
                    <a:pt x="1932" y="168"/>
                  </a:lnTo>
                  <a:lnTo>
                    <a:pt x="1932" y="164"/>
                  </a:lnTo>
                  <a:lnTo>
                    <a:pt x="1933" y="161"/>
                  </a:lnTo>
                  <a:lnTo>
                    <a:pt x="1933" y="157"/>
                  </a:lnTo>
                  <a:lnTo>
                    <a:pt x="1935" y="154"/>
                  </a:lnTo>
                  <a:lnTo>
                    <a:pt x="1937" y="150"/>
                  </a:lnTo>
                  <a:lnTo>
                    <a:pt x="1939" y="147"/>
                  </a:lnTo>
                  <a:lnTo>
                    <a:pt x="1941" y="143"/>
                  </a:lnTo>
                  <a:lnTo>
                    <a:pt x="1941" y="139"/>
                  </a:lnTo>
                  <a:lnTo>
                    <a:pt x="1983" y="187"/>
                  </a:lnTo>
                  <a:lnTo>
                    <a:pt x="1983" y="191"/>
                  </a:lnTo>
                  <a:lnTo>
                    <a:pt x="1983" y="194"/>
                  </a:lnTo>
                  <a:lnTo>
                    <a:pt x="1981" y="198"/>
                  </a:lnTo>
                  <a:lnTo>
                    <a:pt x="1979" y="201"/>
                  </a:lnTo>
                  <a:lnTo>
                    <a:pt x="1978" y="205"/>
                  </a:lnTo>
                  <a:lnTo>
                    <a:pt x="1976" y="208"/>
                  </a:lnTo>
                  <a:lnTo>
                    <a:pt x="1976" y="212"/>
                  </a:lnTo>
                  <a:lnTo>
                    <a:pt x="1974" y="215"/>
                  </a:lnTo>
                  <a:lnTo>
                    <a:pt x="2009" y="215"/>
                  </a:lnTo>
                  <a:lnTo>
                    <a:pt x="2009" y="177"/>
                  </a:lnTo>
                  <a:lnTo>
                    <a:pt x="2016" y="184"/>
                  </a:lnTo>
                  <a:lnTo>
                    <a:pt x="2024" y="189"/>
                  </a:lnTo>
                  <a:lnTo>
                    <a:pt x="2032" y="192"/>
                  </a:lnTo>
                  <a:lnTo>
                    <a:pt x="2039" y="194"/>
                  </a:lnTo>
                  <a:lnTo>
                    <a:pt x="2048" y="198"/>
                  </a:lnTo>
                  <a:lnTo>
                    <a:pt x="2057" y="200"/>
                  </a:lnTo>
                  <a:lnTo>
                    <a:pt x="2064" y="203"/>
                  </a:lnTo>
                  <a:lnTo>
                    <a:pt x="2071" y="205"/>
                  </a:lnTo>
                  <a:lnTo>
                    <a:pt x="2071" y="201"/>
                  </a:lnTo>
                  <a:lnTo>
                    <a:pt x="2069" y="198"/>
                  </a:lnTo>
                  <a:lnTo>
                    <a:pt x="2068" y="194"/>
                  </a:lnTo>
                  <a:lnTo>
                    <a:pt x="2066" y="191"/>
                  </a:lnTo>
                  <a:lnTo>
                    <a:pt x="2064" y="187"/>
                  </a:lnTo>
                  <a:lnTo>
                    <a:pt x="2062" y="184"/>
                  </a:lnTo>
                  <a:lnTo>
                    <a:pt x="2062" y="180"/>
                  </a:lnTo>
                  <a:lnTo>
                    <a:pt x="2061" y="177"/>
                  </a:lnTo>
                  <a:lnTo>
                    <a:pt x="2045" y="177"/>
                  </a:lnTo>
                  <a:lnTo>
                    <a:pt x="2036" y="187"/>
                  </a:lnTo>
                  <a:lnTo>
                    <a:pt x="2018" y="187"/>
                  </a:lnTo>
                  <a:lnTo>
                    <a:pt x="1992" y="159"/>
                  </a:lnTo>
                  <a:lnTo>
                    <a:pt x="2002" y="157"/>
                  </a:lnTo>
                  <a:lnTo>
                    <a:pt x="2011" y="155"/>
                  </a:lnTo>
                  <a:lnTo>
                    <a:pt x="2022" y="155"/>
                  </a:lnTo>
                  <a:lnTo>
                    <a:pt x="2031" y="154"/>
                  </a:lnTo>
                  <a:lnTo>
                    <a:pt x="2041" y="154"/>
                  </a:lnTo>
                  <a:lnTo>
                    <a:pt x="2052" y="154"/>
                  </a:lnTo>
                  <a:lnTo>
                    <a:pt x="2061" y="152"/>
                  </a:lnTo>
                  <a:lnTo>
                    <a:pt x="2071" y="150"/>
                  </a:lnTo>
                  <a:lnTo>
                    <a:pt x="2068" y="150"/>
                  </a:lnTo>
                  <a:lnTo>
                    <a:pt x="2064" y="148"/>
                  </a:lnTo>
                  <a:lnTo>
                    <a:pt x="2061" y="147"/>
                  </a:lnTo>
                  <a:lnTo>
                    <a:pt x="2057" y="145"/>
                  </a:lnTo>
                  <a:lnTo>
                    <a:pt x="2054" y="143"/>
                  </a:lnTo>
                  <a:lnTo>
                    <a:pt x="2052" y="141"/>
                  </a:lnTo>
                  <a:lnTo>
                    <a:pt x="2048" y="141"/>
                  </a:lnTo>
                  <a:lnTo>
                    <a:pt x="2045" y="139"/>
                  </a:lnTo>
                  <a:lnTo>
                    <a:pt x="2048" y="136"/>
                  </a:lnTo>
                  <a:lnTo>
                    <a:pt x="2052" y="131"/>
                  </a:lnTo>
                  <a:lnTo>
                    <a:pt x="2057" y="124"/>
                  </a:lnTo>
                  <a:lnTo>
                    <a:pt x="2061" y="116"/>
                  </a:lnTo>
                  <a:lnTo>
                    <a:pt x="2064" y="109"/>
                  </a:lnTo>
                  <a:lnTo>
                    <a:pt x="2068" y="104"/>
                  </a:lnTo>
                  <a:lnTo>
                    <a:pt x="2069" y="99"/>
                  </a:lnTo>
                  <a:lnTo>
                    <a:pt x="2071" y="93"/>
                  </a:lnTo>
                  <a:lnTo>
                    <a:pt x="2078" y="93"/>
                  </a:lnTo>
                  <a:lnTo>
                    <a:pt x="2085" y="93"/>
                  </a:lnTo>
                  <a:lnTo>
                    <a:pt x="2092" y="95"/>
                  </a:lnTo>
                  <a:lnTo>
                    <a:pt x="2101" y="95"/>
                  </a:lnTo>
                  <a:lnTo>
                    <a:pt x="2108" y="97"/>
                  </a:lnTo>
                  <a:lnTo>
                    <a:pt x="2117" y="97"/>
                  </a:lnTo>
                  <a:lnTo>
                    <a:pt x="2124" y="101"/>
                  </a:lnTo>
                  <a:lnTo>
                    <a:pt x="2131" y="104"/>
                  </a:lnTo>
                  <a:lnTo>
                    <a:pt x="2135" y="102"/>
                  </a:lnTo>
                  <a:lnTo>
                    <a:pt x="2138" y="102"/>
                  </a:lnTo>
                  <a:lnTo>
                    <a:pt x="2142" y="101"/>
                  </a:lnTo>
                  <a:lnTo>
                    <a:pt x="2144" y="99"/>
                  </a:lnTo>
                  <a:lnTo>
                    <a:pt x="2147" y="97"/>
                  </a:lnTo>
                  <a:lnTo>
                    <a:pt x="2151" y="95"/>
                  </a:lnTo>
                  <a:lnTo>
                    <a:pt x="2154" y="93"/>
                  </a:lnTo>
                  <a:lnTo>
                    <a:pt x="2158" y="93"/>
                  </a:lnTo>
                  <a:lnTo>
                    <a:pt x="2158" y="90"/>
                  </a:lnTo>
                  <a:lnTo>
                    <a:pt x="2158" y="86"/>
                  </a:lnTo>
                  <a:lnTo>
                    <a:pt x="2158" y="83"/>
                  </a:lnTo>
                  <a:lnTo>
                    <a:pt x="2160" y="79"/>
                  </a:lnTo>
                  <a:lnTo>
                    <a:pt x="2160" y="76"/>
                  </a:lnTo>
                  <a:lnTo>
                    <a:pt x="2161" y="72"/>
                  </a:lnTo>
                  <a:lnTo>
                    <a:pt x="2163" y="69"/>
                  </a:lnTo>
                  <a:lnTo>
                    <a:pt x="2167" y="65"/>
                  </a:lnTo>
                  <a:lnTo>
                    <a:pt x="2211" y="93"/>
                  </a:lnTo>
                  <a:lnTo>
                    <a:pt x="2202" y="85"/>
                  </a:lnTo>
                  <a:lnTo>
                    <a:pt x="2220" y="85"/>
                  </a:lnTo>
                  <a:lnTo>
                    <a:pt x="2202" y="85"/>
                  </a:lnTo>
                  <a:lnTo>
                    <a:pt x="2209" y="85"/>
                  </a:lnTo>
                  <a:lnTo>
                    <a:pt x="2218" y="85"/>
                  </a:lnTo>
                  <a:lnTo>
                    <a:pt x="2228" y="85"/>
                  </a:lnTo>
                  <a:lnTo>
                    <a:pt x="2241" y="83"/>
                  </a:lnTo>
                  <a:lnTo>
                    <a:pt x="2251" y="83"/>
                  </a:lnTo>
                  <a:lnTo>
                    <a:pt x="2262" y="81"/>
                  </a:lnTo>
                  <a:lnTo>
                    <a:pt x="2273" y="78"/>
                  </a:lnTo>
                  <a:lnTo>
                    <a:pt x="2280" y="76"/>
                  </a:lnTo>
                  <a:lnTo>
                    <a:pt x="2280" y="79"/>
                  </a:lnTo>
                  <a:lnTo>
                    <a:pt x="2278" y="83"/>
                  </a:lnTo>
                  <a:lnTo>
                    <a:pt x="2276" y="86"/>
                  </a:lnTo>
                  <a:lnTo>
                    <a:pt x="2276" y="90"/>
                  </a:lnTo>
                  <a:lnTo>
                    <a:pt x="2274" y="93"/>
                  </a:lnTo>
                  <a:lnTo>
                    <a:pt x="2273" y="97"/>
                  </a:lnTo>
                  <a:lnTo>
                    <a:pt x="2271" y="101"/>
                  </a:lnTo>
                  <a:lnTo>
                    <a:pt x="2271" y="104"/>
                  </a:lnTo>
                  <a:lnTo>
                    <a:pt x="2288" y="122"/>
                  </a:lnTo>
                  <a:lnTo>
                    <a:pt x="2281" y="125"/>
                  </a:lnTo>
                  <a:lnTo>
                    <a:pt x="2274" y="131"/>
                  </a:lnTo>
                  <a:lnTo>
                    <a:pt x="2265" y="136"/>
                  </a:lnTo>
                  <a:lnTo>
                    <a:pt x="2258" y="141"/>
                  </a:lnTo>
                  <a:lnTo>
                    <a:pt x="2250" y="148"/>
                  </a:lnTo>
                  <a:lnTo>
                    <a:pt x="2243" y="155"/>
                  </a:lnTo>
                  <a:lnTo>
                    <a:pt x="2234" y="162"/>
                  </a:lnTo>
                  <a:lnTo>
                    <a:pt x="2228" y="168"/>
                  </a:lnTo>
                  <a:lnTo>
                    <a:pt x="2235" y="161"/>
                  </a:lnTo>
                  <a:lnTo>
                    <a:pt x="2246" y="154"/>
                  </a:lnTo>
                  <a:lnTo>
                    <a:pt x="2257" y="150"/>
                  </a:lnTo>
                  <a:lnTo>
                    <a:pt x="2269" y="147"/>
                  </a:lnTo>
                  <a:lnTo>
                    <a:pt x="2281" y="143"/>
                  </a:lnTo>
                  <a:lnTo>
                    <a:pt x="2294" y="141"/>
                  </a:lnTo>
                  <a:lnTo>
                    <a:pt x="2308" y="141"/>
                  </a:lnTo>
                  <a:lnTo>
                    <a:pt x="2320" y="141"/>
                  </a:lnTo>
                  <a:lnTo>
                    <a:pt x="2348" y="143"/>
                  </a:lnTo>
                  <a:lnTo>
                    <a:pt x="2377" y="147"/>
                  </a:lnTo>
                  <a:lnTo>
                    <a:pt x="2403" y="148"/>
                  </a:lnTo>
                  <a:lnTo>
                    <a:pt x="2428" y="150"/>
                  </a:lnTo>
                  <a:lnTo>
                    <a:pt x="2454" y="177"/>
                  </a:lnTo>
                  <a:lnTo>
                    <a:pt x="2470" y="171"/>
                  </a:lnTo>
                  <a:lnTo>
                    <a:pt x="2486" y="168"/>
                  </a:lnTo>
                  <a:lnTo>
                    <a:pt x="2506" y="168"/>
                  </a:lnTo>
                  <a:lnTo>
                    <a:pt x="2527" y="169"/>
                  </a:lnTo>
                  <a:lnTo>
                    <a:pt x="2569" y="175"/>
                  </a:lnTo>
                  <a:lnTo>
                    <a:pt x="2615" y="185"/>
                  </a:lnTo>
                  <a:lnTo>
                    <a:pt x="2663" y="198"/>
                  </a:lnTo>
                  <a:lnTo>
                    <a:pt x="2707" y="208"/>
                  </a:lnTo>
                  <a:lnTo>
                    <a:pt x="2728" y="212"/>
                  </a:lnTo>
                  <a:lnTo>
                    <a:pt x="2749" y="214"/>
                  </a:lnTo>
                  <a:lnTo>
                    <a:pt x="2767" y="215"/>
                  </a:lnTo>
                  <a:lnTo>
                    <a:pt x="2785" y="215"/>
                  </a:lnTo>
                  <a:lnTo>
                    <a:pt x="2792" y="215"/>
                  </a:lnTo>
                  <a:lnTo>
                    <a:pt x="2797" y="214"/>
                  </a:lnTo>
                  <a:lnTo>
                    <a:pt x="2804" y="212"/>
                  </a:lnTo>
                  <a:lnTo>
                    <a:pt x="2811" y="212"/>
                  </a:lnTo>
                  <a:lnTo>
                    <a:pt x="2817" y="210"/>
                  </a:lnTo>
                  <a:lnTo>
                    <a:pt x="2824" y="210"/>
                  </a:lnTo>
                  <a:lnTo>
                    <a:pt x="2831" y="212"/>
                  </a:lnTo>
                  <a:lnTo>
                    <a:pt x="2838" y="215"/>
                  </a:lnTo>
                  <a:lnTo>
                    <a:pt x="2839" y="215"/>
                  </a:lnTo>
                  <a:lnTo>
                    <a:pt x="2843" y="214"/>
                  </a:lnTo>
                  <a:lnTo>
                    <a:pt x="2847" y="212"/>
                  </a:lnTo>
                  <a:lnTo>
                    <a:pt x="2850" y="210"/>
                  </a:lnTo>
                  <a:lnTo>
                    <a:pt x="2854" y="208"/>
                  </a:lnTo>
                  <a:lnTo>
                    <a:pt x="2857" y="207"/>
                  </a:lnTo>
                  <a:lnTo>
                    <a:pt x="2859" y="207"/>
                  </a:lnTo>
                  <a:lnTo>
                    <a:pt x="2862" y="205"/>
                  </a:lnTo>
                  <a:lnTo>
                    <a:pt x="2880" y="224"/>
                  </a:lnTo>
                  <a:lnTo>
                    <a:pt x="2889" y="222"/>
                  </a:lnTo>
                  <a:lnTo>
                    <a:pt x="2898" y="222"/>
                  </a:lnTo>
                  <a:lnTo>
                    <a:pt x="2903" y="221"/>
                  </a:lnTo>
                  <a:lnTo>
                    <a:pt x="2910" y="221"/>
                  </a:lnTo>
                  <a:lnTo>
                    <a:pt x="2915" y="219"/>
                  </a:lnTo>
                  <a:lnTo>
                    <a:pt x="2921" y="221"/>
                  </a:lnTo>
                  <a:lnTo>
                    <a:pt x="2926" y="221"/>
                  </a:lnTo>
                  <a:lnTo>
                    <a:pt x="2933" y="224"/>
                  </a:lnTo>
                  <a:lnTo>
                    <a:pt x="2951" y="205"/>
                  </a:lnTo>
                  <a:lnTo>
                    <a:pt x="2933" y="205"/>
                  </a:lnTo>
                  <a:lnTo>
                    <a:pt x="2945" y="207"/>
                  </a:lnTo>
                  <a:lnTo>
                    <a:pt x="2960" y="208"/>
                  </a:lnTo>
                  <a:lnTo>
                    <a:pt x="2972" y="212"/>
                  </a:lnTo>
                  <a:lnTo>
                    <a:pt x="2984" y="214"/>
                  </a:lnTo>
                  <a:lnTo>
                    <a:pt x="2998" y="217"/>
                  </a:lnTo>
                  <a:lnTo>
                    <a:pt x="3011" y="221"/>
                  </a:lnTo>
                  <a:lnTo>
                    <a:pt x="3025" y="222"/>
                  </a:lnTo>
                  <a:lnTo>
                    <a:pt x="3037" y="224"/>
                  </a:lnTo>
                  <a:lnTo>
                    <a:pt x="3055" y="242"/>
                  </a:lnTo>
                  <a:lnTo>
                    <a:pt x="3062" y="242"/>
                  </a:lnTo>
                  <a:lnTo>
                    <a:pt x="3069" y="242"/>
                  </a:lnTo>
                  <a:lnTo>
                    <a:pt x="3076" y="244"/>
                  </a:lnTo>
                  <a:lnTo>
                    <a:pt x="3085" y="244"/>
                  </a:lnTo>
                  <a:lnTo>
                    <a:pt x="3094" y="245"/>
                  </a:lnTo>
                  <a:lnTo>
                    <a:pt x="3101" y="247"/>
                  </a:lnTo>
                  <a:lnTo>
                    <a:pt x="3108" y="249"/>
                  </a:lnTo>
                  <a:lnTo>
                    <a:pt x="3115" y="253"/>
                  </a:lnTo>
                  <a:lnTo>
                    <a:pt x="3113" y="258"/>
                  </a:lnTo>
                  <a:lnTo>
                    <a:pt x="3111" y="261"/>
                  </a:lnTo>
                  <a:lnTo>
                    <a:pt x="3111" y="263"/>
                  </a:lnTo>
                  <a:lnTo>
                    <a:pt x="3111" y="265"/>
                  </a:lnTo>
                  <a:lnTo>
                    <a:pt x="3111" y="268"/>
                  </a:lnTo>
                  <a:lnTo>
                    <a:pt x="3110" y="270"/>
                  </a:lnTo>
                  <a:lnTo>
                    <a:pt x="3110" y="274"/>
                  </a:lnTo>
                  <a:lnTo>
                    <a:pt x="3106" y="281"/>
                  </a:lnTo>
                  <a:lnTo>
                    <a:pt x="3088" y="261"/>
                  </a:lnTo>
                  <a:lnTo>
                    <a:pt x="3037" y="261"/>
                  </a:lnTo>
                  <a:lnTo>
                    <a:pt x="3037" y="258"/>
                  </a:lnTo>
                  <a:lnTo>
                    <a:pt x="3036" y="253"/>
                  </a:lnTo>
                  <a:lnTo>
                    <a:pt x="3032" y="249"/>
                  </a:lnTo>
                  <a:lnTo>
                    <a:pt x="3028" y="244"/>
                  </a:lnTo>
                  <a:lnTo>
                    <a:pt x="3025" y="240"/>
                  </a:lnTo>
                  <a:lnTo>
                    <a:pt x="3023" y="237"/>
                  </a:lnTo>
                  <a:lnTo>
                    <a:pt x="3021" y="233"/>
                  </a:lnTo>
                  <a:lnTo>
                    <a:pt x="3020" y="233"/>
                  </a:lnTo>
                  <a:lnTo>
                    <a:pt x="3020" y="237"/>
                  </a:lnTo>
                  <a:lnTo>
                    <a:pt x="3020" y="240"/>
                  </a:lnTo>
                  <a:lnTo>
                    <a:pt x="3020" y="245"/>
                  </a:lnTo>
                  <a:lnTo>
                    <a:pt x="3021" y="249"/>
                  </a:lnTo>
                  <a:lnTo>
                    <a:pt x="3028" y="260"/>
                  </a:lnTo>
                  <a:lnTo>
                    <a:pt x="3037" y="268"/>
                  </a:lnTo>
                  <a:lnTo>
                    <a:pt x="3048" y="276"/>
                  </a:lnTo>
                  <a:lnTo>
                    <a:pt x="3058" y="283"/>
                  </a:lnTo>
                  <a:lnTo>
                    <a:pt x="3071" y="288"/>
                  </a:lnTo>
                  <a:lnTo>
                    <a:pt x="3081" y="290"/>
                  </a:lnTo>
                  <a:lnTo>
                    <a:pt x="3080" y="293"/>
                  </a:lnTo>
                  <a:lnTo>
                    <a:pt x="3078" y="297"/>
                  </a:lnTo>
                  <a:lnTo>
                    <a:pt x="3076" y="302"/>
                  </a:lnTo>
                  <a:lnTo>
                    <a:pt x="3073" y="307"/>
                  </a:lnTo>
                  <a:lnTo>
                    <a:pt x="3069" y="311"/>
                  </a:lnTo>
                  <a:lnTo>
                    <a:pt x="3066" y="314"/>
                  </a:lnTo>
                  <a:lnTo>
                    <a:pt x="3064" y="316"/>
                  </a:lnTo>
                  <a:lnTo>
                    <a:pt x="3064" y="318"/>
                  </a:lnTo>
                  <a:lnTo>
                    <a:pt x="3060" y="318"/>
                  </a:lnTo>
                  <a:lnTo>
                    <a:pt x="3057" y="318"/>
                  </a:lnTo>
                  <a:lnTo>
                    <a:pt x="3053" y="320"/>
                  </a:lnTo>
                  <a:lnTo>
                    <a:pt x="3050" y="321"/>
                  </a:lnTo>
                  <a:lnTo>
                    <a:pt x="3046" y="323"/>
                  </a:lnTo>
                  <a:lnTo>
                    <a:pt x="3044" y="325"/>
                  </a:lnTo>
                  <a:lnTo>
                    <a:pt x="3041" y="327"/>
                  </a:lnTo>
                  <a:lnTo>
                    <a:pt x="3037" y="327"/>
                  </a:lnTo>
                  <a:lnTo>
                    <a:pt x="3032" y="327"/>
                  </a:lnTo>
                  <a:lnTo>
                    <a:pt x="3025" y="325"/>
                  </a:lnTo>
                  <a:lnTo>
                    <a:pt x="3021" y="323"/>
                  </a:lnTo>
                  <a:lnTo>
                    <a:pt x="3016" y="323"/>
                  </a:lnTo>
                  <a:lnTo>
                    <a:pt x="3011" y="323"/>
                  </a:lnTo>
                  <a:lnTo>
                    <a:pt x="3005" y="323"/>
                  </a:lnTo>
                  <a:lnTo>
                    <a:pt x="3000" y="323"/>
                  </a:lnTo>
                  <a:lnTo>
                    <a:pt x="2993" y="327"/>
                  </a:lnTo>
                  <a:lnTo>
                    <a:pt x="2995" y="336"/>
                  </a:lnTo>
                  <a:lnTo>
                    <a:pt x="2998" y="344"/>
                  </a:lnTo>
                  <a:lnTo>
                    <a:pt x="3002" y="351"/>
                  </a:lnTo>
                  <a:lnTo>
                    <a:pt x="3009" y="357"/>
                  </a:lnTo>
                  <a:lnTo>
                    <a:pt x="3016" y="362"/>
                  </a:lnTo>
                  <a:lnTo>
                    <a:pt x="3023" y="366"/>
                  </a:lnTo>
                  <a:lnTo>
                    <a:pt x="3030" y="369"/>
                  </a:lnTo>
                  <a:lnTo>
                    <a:pt x="3037" y="373"/>
                  </a:lnTo>
                  <a:lnTo>
                    <a:pt x="3037" y="380"/>
                  </a:lnTo>
                  <a:lnTo>
                    <a:pt x="3039" y="389"/>
                  </a:lnTo>
                  <a:lnTo>
                    <a:pt x="3041" y="396"/>
                  </a:lnTo>
                  <a:lnTo>
                    <a:pt x="3041" y="405"/>
                  </a:lnTo>
                  <a:lnTo>
                    <a:pt x="3043" y="413"/>
                  </a:lnTo>
                  <a:lnTo>
                    <a:pt x="3044" y="422"/>
                  </a:lnTo>
                  <a:lnTo>
                    <a:pt x="3046" y="431"/>
                  </a:lnTo>
                  <a:lnTo>
                    <a:pt x="3046" y="438"/>
                  </a:lnTo>
                  <a:lnTo>
                    <a:pt x="3036" y="427"/>
                  </a:lnTo>
                  <a:lnTo>
                    <a:pt x="3023" y="420"/>
                  </a:lnTo>
                  <a:lnTo>
                    <a:pt x="3011" y="412"/>
                  </a:lnTo>
                  <a:lnTo>
                    <a:pt x="2998" y="405"/>
                  </a:lnTo>
                  <a:lnTo>
                    <a:pt x="2984" y="397"/>
                  </a:lnTo>
                  <a:lnTo>
                    <a:pt x="2972" y="390"/>
                  </a:lnTo>
                  <a:lnTo>
                    <a:pt x="2961" y="383"/>
                  </a:lnTo>
                  <a:lnTo>
                    <a:pt x="2951" y="373"/>
                  </a:lnTo>
                  <a:lnTo>
                    <a:pt x="2951" y="369"/>
                  </a:lnTo>
                  <a:lnTo>
                    <a:pt x="2951" y="366"/>
                  </a:lnTo>
                  <a:lnTo>
                    <a:pt x="2952" y="362"/>
                  </a:lnTo>
                  <a:lnTo>
                    <a:pt x="2954" y="359"/>
                  </a:lnTo>
                  <a:lnTo>
                    <a:pt x="2956" y="355"/>
                  </a:lnTo>
                  <a:lnTo>
                    <a:pt x="2958" y="351"/>
                  </a:lnTo>
                  <a:lnTo>
                    <a:pt x="2958" y="348"/>
                  </a:lnTo>
                  <a:lnTo>
                    <a:pt x="2960" y="344"/>
                  </a:lnTo>
                  <a:lnTo>
                    <a:pt x="2958" y="341"/>
                  </a:lnTo>
                  <a:lnTo>
                    <a:pt x="2956" y="334"/>
                  </a:lnTo>
                  <a:lnTo>
                    <a:pt x="2952" y="329"/>
                  </a:lnTo>
                  <a:lnTo>
                    <a:pt x="2951" y="320"/>
                  </a:lnTo>
                  <a:lnTo>
                    <a:pt x="2947" y="313"/>
                  </a:lnTo>
                  <a:lnTo>
                    <a:pt x="2944" y="304"/>
                  </a:lnTo>
                  <a:lnTo>
                    <a:pt x="2942" y="297"/>
                  </a:lnTo>
                  <a:lnTo>
                    <a:pt x="2942" y="290"/>
                  </a:lnTo>
                  <a:lnTo>
                    <a:pt x="2935" y="291"/>
                  </a:lnTo>
                  <a:lnTo>
                    <a:pt x="2931" y="293"/>
                  </a:lnTo>
                  <a:lnTo>
                    <a:pt x="2928" y="293"/>
                  </a:lnTo>
                  <a:lnTo>
                    <a:pt x="2924" y="293"/>
                  </a:lnTo>
                  <a:lnTo>
                    <a:pt x="2921" y="291"/>
                  </a:lnTo>
                  <a:lnTo>
                    <a:pt x="2917" y="290"/>
                  </a:lnTo>
                  <a:lnTo>
                    <a:pt x="2912" y="290"/>
                  </a:lnTo>
                  <a:lnTo>
                    <a:pt x="2907" y="290"/>
                  </a:lnTo>
                  <a:lnTo>
                    <a:pt x="2903" y="297"/>
                  </a:lnTo>
                  <a:lnTo>
                    <a:pt x="2898" y="304"/>
                  </a:lnTo>
                  <a:lnTo>
                    <a:pt x="2894" y="313"/>
                  </a:lnTo>
                  <a:lnTo>
                    <a:pt x="2887" y="321"/>
                  </a:lnTo>
                  <a:lnTo>
                    <a:pt x="2882" y="330"/>
                  </a:lnTo>
                  <a:lnTo>
                    <a:pt x="2877" y="339"/>
                  </a:lnTo>
                  <a:lnTo>
                    <a:pt x="2869" y="346"/>
                  </a:lnTo>
                  <a:lnTo>
                    <a:pt x="2862" y="353"/>
                  </a:lnTo>
                  <a:lnTo>
                    <a:pt x="2854" y="353"/>
                  </a:lnTo>
                  <a:lnTo>
                    <a:pt x="2847" y="351"/>
                  </a:lnTo>
                  <a:lnTo>
                    <a:pt x="2841" y="350"/>
                  </a:lnTo>
                  <a:lnTo>
                    <a:pt x="2836" y="346"/>
                  </a:lnTo>
                  <a:lnTo>
                    <a:pt x="2832" y="343"/>
                  </a:lnTo>
                  <a:lnTo>
                    <a:pt x="2831" y="339"/>
                  </a:lnTo>
                  <a:lnTo>
                    <a:pt x="2829" y="332"/>
                  </a:lnTo>
                  <a:lnTo>
                    <a:pt x="2829" y="327"/>
                  </a:lnTo>
                  <a:lnTo>
                    <a:pt x="2811" y="344"/>
                  </a:lnTo>
                  <a:lnTo>
                    <a:pt x="2794" y="327"/>
                  </a:lnTo>
                  <a:lnTo>
                    <a:pt x="2790" y="330"/>
                  </a:lnTo>
                  <a:lnTo>
                    <a:pt x="2785" y="336"/>
                  </a:lnTo>
                  <a:lnTo>
                    <a:pt x="2778" y="343"/>
                  </a:lnTo>
                  <a:lnTo>
                    <a:pt x="2772" y="350"/>
                  </a:lnTo>
                  <a:lnTo>
                    <a:pt x="2767" y="359"/>
                  </a:lnTo>
                  <a:lnTo>
                    <a:pt x="2762" y="367"/>
                  </a:lnTo>
                  <a:lnTo>
                    <a:pt x="2760" y="374"/>
                  </a:lnTo>
                  <a:lnTo>
                    <a:pt x="2758" y="382"/>
                  </a:lnTo>
                  <a:lnTo>
                    <a:pt x="2762" y="382"/>
                  </a:lnTo>
                  <a:lnTo>
                    <a:pt x="2767" y="385"/>
                  </a:lnTo>
                  <a:lnTo>
                    <a:pt x="2771" y="387"/>
                  </a:lnTo>
                  <a:lnTo>
                    <a:pt x="2776" y="390"/>
                  </a:lnTo>
                  <a:lnTo>
                    <a:pt x="2781" y="394"/>
                  </a:lnTo>
                  <a:lnTo>
                    <a:pt x="2785" y="397"/>
                  </a:lnTo>
                  <a:lnTo>
                    <a:pt x="2790" y="399"/>
                  </a:lnTo>
                  <a:lnTo>
                    <a:pt x="2794" y="401"/>
                  </a:lnTo>
                  <a:lnTo>
                    <a:pt x="2802" y="390"/>
                  </a:lnTo>
                  <a:lnTo>
                    <a:pt x="2809" y="392"/>
                  </a:lnTo>
                  <a:lnTo>
                    <a:pt x="2817" y="396"/>
                  </a:lnTo>
                  <a:lnTo>
                    <a:pt x="2824" y="401"/>
                  </a:lnTo>
                  <a:lnTo>
                    <a:pt x="2831" y="406"/>
                  </a:lnTo>
                  <a:lnTo>
                    <a:pt x="2838" y="413"/>
                  </a:lnTo>
                  <a:lnTo>
                    <a:pt x="2845" y="419"/>
                  </a:lnTo>
                  <a:lnTo>
                    <a:pt x="2850" y="424"/>
                  </a:lnTo>
                  <a:lnTo>
                    <a:pt x="2855" y="429"/>
                  </a:lnTo>
                  <a:lnTo>
                    <a:pt x="2855" y="466"/>
                  </a:lnTo>
                  <a:lnTo>
                    <a:pt x="2857" y="470"/>
                  </a:lnTo>
                  <a:lnTo>
                    <a:pt x="2862" y="473"/>
                  </a:lnTo>
                  <a:lnTo>
                    <a:pt x="2866" y="477"/>
                  </a:lnTo>
                  <a:lnTo>
                    <a:pt x="2871" y="481"/>
                  </a:lnTo>
                  <a:lnTo>
                    <a:pt x="2877" y="484"/>
                  </a:lnTo>
                  <a:lnTo>
                    <a:pt x="2882" y="488"/>
                  </a:lnTo>
                  <a:lnTo>
                    <a:pt x="2885" y="491"/>
                  </a:lnTo>
                  <a:lnTo>
                    <a:pt x="2889" y="495"/>
                  </a:lnTo>
                  <a:lnTo>
                    <a:pt x="2889" y="498"/>
                  </a:lnTo>
                  <a:lnTo>
                    <a:pt x="2887" y="503"/>
                  </a:lnTo>
                  <a:lnTo>
                    <a:pt x="2884" y="511"/>
                  </a:lnTo>
                  <a:lnTo>
                    <a:pt x="2880" y="518"/>
                  </a:lnTo>
                  <a:lnTo>
                    <a:pt x="2877" y="523"/>
                  </a:lnTo>
                  <a:lnTo>
                    <a:pt x="2875" y="530"/>
                  </a:lnTo>
                  <a:lnTo>
                    <a:pt x="2873" y="535"/>
                  </a:lnTo>
                  <a:lnTo>
                    <a:pt x="2871" y="541"/>
                  </a:lnTo>
                  <a:lnTo>
                    <a:pt x="2868" y="541"/>
                  </a:lnTo>
                  <a:lnTo>
                    <a:pt x="2864" y="539"/>
                  </a:lnTo>
                  <a:lnTo>
                    <a:pt x="2859" y="539"/>
                  </a:lnTo>
                  <a:lnTo>
                    <a:pt x="2855" y="537"/>
                  </a:lnTo>
                  <a:lnTo>
                    <a:pt x="2852" y="539"/>
                  </a:lnTo>
                  <a:lnTo>
                    <a:pt x="2848" y="541"/>
                  </a:lnTo>
                  <a:lnTo>
                    <a:pt x="2847" y="544"/>
                  </a:lnTo>
                  <a:lnTo>
                    <a:pt x="2847" y="549"/>
                  </a:lnTo>
                  <a:lnTo>
                    <a:pt x="2847" y="567"/>
                  </a:lnTo>
                  <a:lnTo>
                    <a:pt x="2848" y="579"/>
                  </a:lnTo>
                  <a:lnTo>
                    <a:pt x="2852" y="590"/>
                  </a:lnTo>
                  <a:lnTo>
                    <a:pt x="2859" y="602"/>
                  </a:lnTo>
                  <a:lnTo>
                    <a:pt x="2868" y="615"/>
                  </a:lnTo>
                  <a:lnTo>
                    <a:pt x="2875" y="627"/>
                  </a:lnTo>
                  <a:lnTo>
                    <a:pt x="2882" y="638"/>
                  </a:lnTo>
                  <a:lnTo>
                    <a:pt x="2887" y="650"/>
                  </a:lnTo>
                  <a:lnTo>
                    <a:pt x="2889" y="661"/>
                  </a:lnTo>
                  <a:lnTo>
                    <a:pt x="2880" y="661"/>
                  </a:lnTo>
                  <a:lnTo>
                    <a:pt x="2875" y="659"/>
                  </a:lnTo>
                  <a:lnTo>
                    <a:pt x="2871" y="657"/>
                  </a:lnTo>
                  <a:lnTo>
                    <a:pt x="2869" y="654"/>
                  </a:lnTo>
                  <a:lnTo>
                    <a:pt x="2868" y="650"/>
                  </a:lnTo>
                  <a:lnTo>
                    <a:pt x="2866" y="645"/>
                  </a:lnTo>
                  <a:lnTo>
                    <a:pt x="2866" y="640"/>
                  </a:lnTo>
                  <a:lnTo>
                    <a:pt x="2862" y="632"/>
                  </a:lnTo>
                  <a:lnTo>
                    <a:pt x="2855" y="624"/>
                  </a:lnTo>
                  <a:lnTo>
                    <a:pt x="2845" y="620"/>
                  </a:lnTo>
                  <a:lnTo>
                    <a:pt x="2836" y="613"/>
                  </a:lnTo>
                  <a:lnTo>
                    <a:pt x="2829" y="606"/>
                  </a:lnTo>
                  <a:lnTo>
                    <a:pt x="2820" y="599"/>
                  </a:lnTo>
                  <a:lnTo>
                    <a:pt x="2813" y="592"/>
                  </a:lnTo>
                  <a:lnTo>
                    <a:pt x="2808" y="583"/>
                  </a:lnTo>
                  <a:lnTo>
                    <a:pt x="2801" y="576"/>
                  </a:lnTo>
                  <a:lnTo>
                    <a:pt x="2794" y="567"/>
                  </a:lnTo>
                  <a:lnTo>
                    <a:pt x="2786" y="571"/>
                  </a:lnTo>
                  <a:lnTo>
                    <a:pt x="2779" y="574"/>
                  </a:lnTo>
                  <a:lnTo>
                    <a:pt x="2771" y="579"/>
                  </a:lnTo>
                  <a:lnTo>
                    <a:pt x="2762" y="583"/>
                  </a:lnTo>
                  <a:lnTo>
                    <a:pt x="2755" y="588"/>
                  </a:lnTo>
                  <a:lnTo>
                    <a:pt x="2746" y="594"/>
                  </a:lnTo>
                  <a:lnTo>
                    <a:pt x="2739" y="599"/>
                  </a:lnTo>
                  <a:lnTo>
                    <a:pt x="2732" y="606"/>
                  </a:lnTo>
                  <a:lnTo>
                    <a:pt x="2739" y="606"/>
                  </a:lnTo>
                  <a:lnTo>
                    <a:pt x="2744" y="608"/>
                  </a:lnTo>
                  <a:lnTo>
                    <a:pt x="2751" y="608"/>
                  </a:lnTo>
                  <a:lnTo>
                    <a:pt x="2756" y="610"/>
                  </a:lnTo>
                  <a:lnTo>
                    <a:pt x="2764" y="611"/>
                  </a:lnTo>
                  <a:lnTo>
                    <a:pt x="2767" y="613"/>
                  </a:lnTo>
                  <a:lnTo>
                    <a:pt x="2772" y="613"/>
                  </a:lnTo>
                  <a:lnTo>
                    <a:pt x="2776" y="615"/>
                  </a:lnTo>
                  <a:lnTo>
                    <a:pt x="2776" y="620"/>
                  </a:lnTo>
                  <a:lnTo>
                    <a:pt x="2776" y="625"/>
                  </a:lnTo>
                  <a:lnTo>
                    <a:pt x="2778" y="631"/>
                  </a:lnTo>
                  <a:lnTo>
                    <a:pt x="2781" y="636"/>
                  </a:lnTo>
                  <a:lnTo>
                    <a:pt x="2788" y="647"/>
                  </a:lnTo>
                  <a:lnTo>
                    <a:pt x="2799" y="657"/>
                  </a:lnTo>
                  <a:lnTo>
                    <a:pt x="2809" y="670"/>
                  </a:lnTo>
                  <a:lnTo>
                    <a:pt x="2818" y="682"/>
                  </a:lnTo>
                  <a:lnTo>
                    <a:pt x="2822" y="687"/>
                  </a:lnTo>
                  <a:lnTo>
                    <a:pt x="2825" y="694"/>
                  </a:lnTo>
                  <a:lnTo>
                    <a:pt x="2827" y="700"/>
                  </a:lnTo>
                  <a:lnTo>
                    <a:pt x="2829" y="707"/>
                  </a:lnTo>
                  <a:lnTo>
                    <a:pt x="2832" y="708"/>
                  </a:lnTo>
                  <a:lnTo>
                    <a:pt x="2836" y="710"/>
                  </a:lnTo>
                  <a:lnTo>
                    <a:pt x="2839" y="712"/>
                  </a:lnTo>
                  <a:lnTo>
                    <a:pt x="2845" y="716"/>
                  </a:lnTo>
                  <a:lnTo>
                    <a:pt x="2848" y="719"/>
                  </a:lnTo>
                  <a:lnTo>
                    <a:pt x="2852" y="723"/>
                  </a:lnTo>
                  <a:lnTo>
                    <a:pt x="2854" y="724"/>
                  </a:lnTo>
                  <a:lnTo>
                    <a:pt x="2855" y="726"/>
                  </a:lnTo>
                  <a:lnTo>
                    <a:pt x="2854" y="730"/>
                  </a:lnTo>
                  <a:lnTo>
                    <a:pt x="2854" y="735"/>
                  </a:lnTo>
                  <a:lnTo>
                    <a:pt x="2852" y="740"/>
                  </a:lnTo>
                  <a:lnTo>
                    <a:pt x="2850" y="746"/>
                  </a:lnTo>
                  <a:lnTo>
                    <a:pt x="2848" y="753"/>
                  </a:lnTo>
                  <a:lnTo>
                    <a:pt x="2847" y="760"/>
                  </a:lnTo>
                  <a:lnTo>
                    <a:pt x="2847" y="767"/>
                  </a:lnTo>
                  <a:lnTo>
                    <a:pt x="2847" y="774"/>
                  </a:lnTo>
                  <a:lnTo>
                    <a:pt x="2829" y="792"/>
                  </a:lnTo>
                  <a:lnTo>
                    <a:pt x="2794" y="792"/>
                  </a:lnTo>
                  <a:lnTo>
                    <a:pt x="2788" y="797"/>
                  </a:lnTo>
                  <a:lnTo>
                    <a:pt x="2783" y="800"/>
                  </a:lnTo>
                  <a:lnTo>
                    <a:pt x="2779" y="802"/>
                  </a:lnTo>
                  <a:lnTo>
                    <a:pt x="2776" y="802"/>
                  </a:lnTo>
                  <a:lnTo>
                    <a:pt x="2772" y="802"/>
                  </a:lnTo>
                  <a:lnTo>
                    <a:pt x="2769" y="802"/>
                  </a:lnTo>
                  <a:lnTo>
                    <a:pt x="2764" y="800"/>
                  </a:lnTo>
                  <a:lnTo>
                    <a:pt x="2758" y="800"/>
                  </a:lnTo>
                  <a:lnTo>
                    <a:pt x="2776" y="781"/>
                  </a:lnTo>
                  <a:lnTo>
                    <a:pt x="2771" y="784"/>
                  </a:lnTo>
                  <a:lnTo>
                    <a:pt x="2767" y="786"/>
                  </a:lnTo>
                  <a:lnTo>
                    <a:pt x="2764" y="786"/>
                  </a:lnTo>
                  <a:lnTo>
                    <a:pt x="2762" y="788"/>
                  </a:lnTo>
                  <a:lnTo>
                    <a:pt x="2758" y="792"/>
                  </a:lnTo>
                  <a:lnTo>
                    <a:pt x="2755" y="795"/>
                  </a:lnTo>
                  <a:lnTo>
                    <a:pt x="2749" y="800"/>
                  </a:lnTo>
                  <a:lnTo>
                    <a:pt x="2742" y="797"/>
                  </a:lnTo>
                  <a:lnTo>
                    <a:pt x="2737" y="795"/>
                  </a:lnTo>
                  <a:lnTo>
                    <a:pt x="2730" y="793"/>
                  </a:lnTo>
                  <a:lnTo>
                    <a:pt x="2723" y="793"/>
                  </a:lnTo>
                  <a:lnTo>
                    <a:pt x="2718" y="793"/>
                  </a:lnTo>
                  <a:lnTo>
                    <a:pt x="2711" y="795"/>
                  </a:lnTo>
                  <a:lnTo>
                    <a:pt x="2703" y="797"/>
                  </a:lnTo>
                  <a:lnTo>
                    <a:pt x="2698" y="800"/>
                  </a:lnTo>
                  <a:lnTo>
                    <a:pt x="2700" y="807"/>
                  </a:lnTo>
                  <a:lnTo>
                    <a:pt x="2702" y="816"/>
                  </a:lnTo>
                  <a:lnTo>
                    <a:pt x="2707" y="823"/>
                  </a:lnTo>
                  <a:lnTo>
                    <a:pt x="2712" y="832"/>
                  </a:lnTo>
                  <a:lnTo>
                    <a:pt x="2718" y="839"/>
                  </a:lnTo>
                  <a:lnTo>
                    <a:pt x="2723" y="846"/>
                  </a:lnTo>
                  <a:lnTo>
                    <a:pt x="2728" y="852"/>
                  </a:lnTo>
                  <a:lnTo>
                    <a:pt x="2732" y="857"/>
                  </a:lnTo>
                  <a:lnTo>
                    <a:pt x="2732" y="860"/>
                  </a:lnTo>
                  <a:lnTo>
                    <a:pt x="2730" y="864"/>
                  </a:lnTo>
                  <a:lnTo>
                    <a:pt x="2730" y="868"/>
                  </a:lnTo>
                  <a:lnTo>
                    <a:pt x="2728" y="871"/>
                  </a:lnTo>
                  <a:lnTo>
                    <a:pt x="2726" y="875"/>
                  </a:lnTo>
                  <a:lnTo>
                    <a:pt x="2725" y="878"/>
                  </a:lnTo>
                  <a:lnTo>
                    <a:pt x="2725" y="882"/>
                  </a:lnTo>
                  <a:lnTo>
                    <a:pt x="2723" y="885"/>
                  </a:lnTo>
                  <a:lnTo>
                    <a:pt x="2726" y="889"/>
                  </a:lnTo>
                  <a:lnTo>
                    <a:pt x="2732" y="892"/>
                  </a:lnTo>
                  <a:lnTo>
                    <a:pt x="2735" y="898"/>
                  </a:lnTo>
                  <a:lnTo>
                    <a:pt x="2739" y="905"/>
                  </a:lnTo>
                  <a:lnTo>
                    <a:pt x="2744" y="910"/>
                  </a:lnTo>
                  <a:lnTo>
                    <a:pt x="2746" y="917"/>
                  </a:lnTo>
                  <a:lnTo>
                    <a:pt x="2749" y="924"/>
                  </a:lnTo>
                  <a:lnTo>
                    <a:pt x="2749" y="931"/>
                  </a:lnTo>
                  <a:lnTo>
                    <a:pt x="2744" y="931"/>
                  </a:lnTo>
                  <a:lnTo>
                    <a:pt x="2739" y="933"/>
                  </a:lnTo>
                  <a:lnTo>
                    <a:pt x="2735" y="935"/>
                  </a:lnTo>
                  <a:lnTo>
                    <a:pt x="2734" y="938"/>
                  </a:lnTo>
                  <a:lnTo>
                    <a:pt x="2730" y="942"/>
                  </a:lnTo>
                  <a:lnTo>
                    <a:pt x="2728" y="947"/>
                  </a:lnTo>
                  <a:lnTo>
                    <a:pt x="2726" y="952"/>
                  </a:lnTo>
                  <a:lnTo>
                    <a:pt x="2723" y="958"/>
                  </a:lnTo>
                  <a:lnTo>
                    <a:pt x="2718" y="956"/>
                  </a:lnTo>
                  <a:lnTo>
                    <a:pt x="2707" y="949"/>
                  </a:lnTo>
                  <a:lnTo>
                    <a:pt x="2691" y="940"/>
                  </a:lnTo>
                  <a:lnTo>
                    <a:pt x="2675" y="929"/>
                  </a:lnTo>
                  <a:lnTo>
                    <a:pt x="2659" y="919"/>
                  </a:lnTo>
                  <a:lnTo>
                    <a:pt x="2645" y="908"/>
                  </a:lnTo>
                  <a:lnTo>
                    <a:pt x="2635" y="899"/>
                  </a:lnTo>
                  <a:lnTo>
                    <a:pt x="2628" y="894"/>
                  </a:lnTo>
                  <a:lnTo>
                    <a:pt x="2624" y="903"/>
                  </a:lnTo>
                  <a:lnTo>
                    <a:pt x="2624" y="913"/>
                  </a:lnTo>
                  <a:lnTo>
                    <a:pt x="2624" y="924"/>
                  </a:lnTo>
                  <a:lnTo>
                    <a:pt x="2628" y="933"/>
                  </a:lnTo>
                  <a:lnTo>
                    <a:pt x="2638" y="951"/>
                  </a:lnTo>
                  <a:lnTo>
                    <a:pt x="2654" y="968"/>
                  </a:lnTo>
                  <a:lnTo>
                    <a:pt x="2668" y="986"/>
                  </a:lnTo>
                  <a:lnTo>
                    <a:pt x="2684" y="1004"/>
                  </a:lnTo>
                  <a:lnTo>
                    <a:pt x="2689" y="1012"/>
                  </a:lnTo>
                  <a:lnTo>
                    <a:pt x="2695" y="1023"/>
                  </a:lnTo>
                  <a:lnTo>
                    <a:pt x="2696" y="1032"/>
                  </a:lnTo>
                  <a:lnTo>
                    <a:pt x="2698" y="1042"/>
                  </a:lnTo>
                  <a:lnTo>
                    <a:pt x="2688" y="1041"/>
                  </a:lnTo>
                  <a:lnTo>
                    <a:pt x="2677" y="1039"/>
                  </a:lnTo>
                  <a:lnTo>
                    <a:pt x="2666" y="1034"/>
                  </a:lnTo>
                  <a:lnTo>
                    <a:pt x="2658" y="1027"/>
                  </a:lnTo>
                  <a:lnTo>
                    <a:pt x="2647" y="1018"/>
                  </a:lnTo>
                  <a:lnTo>
                    <a:pt x="2636" y="1007"/>
                  </a:lnTo>
                  <a:lnTo>
                    <a:pt x="2628" y="997"/>
                  </a:lnTo>
                  <a:lnTo>
                    <a:pt x="2619" y="986"/>
                  </a:lnTo>
                  <a:lnTo>
                    <a:pt x="2612" y="974"/>
                  </a:lnTo>
                  <a:lnTo>
                    <a:pt x="2605" y="961"/>
                  </a:lnTo>
                  <a:lnTo>
                    <a:pt x="2599" y="949"/>
                  </a:lnTo>
                  <a:lnTo>
                    <a:pt x="2594" y="936"/>
                  </a:lnTo>
                  <a:lnTo>
                    <a:pt x="2592" y="924"/>
                  </a:lnTo>
                  <a:lnTo>
                    <a:pt x="2590" y="913"/>
                  </a:lnTo>
                  <a:lnTo>
                    <a:pt x="2590" y="903"/>
                  </a:lnTo>
                  <a:lnTo>
                    <a:pt x="2592" y="894"/>
                  </a:lnTo>
                  <a:lnTo>
                    <a:pt x="2589" y="892"/>
                  </a:lnTo>
                  <a:lnTo>
                    <a:pt x="2587" y="892"/>
                  </a:lnTo>
                  <a:lnTo>
                    <a:pt x="2583" y="890"/>
                  </a:lnTo>
                  <a:lnTo>
                    <a:pt x="2580" y="889"/>
                  </a:lnTo>
                  <a:lnTo>
                    <a:pt x="2576" y="887"/>
                  </a:lnTo>
                  <a:lnTo>
                    <a:pt x="2573" y="885"/>
                  </a:lnTo>
                  <a:lnTo>
                    <a:pt x="2571" y="885"/>
                  </a:lnTo>
                  <a:lnTo>
                    <a:pt x="2567" y="885"/>
                  </a:lnTo>
                  <a:lnTo>
                    <a:pt x="2560" y="875"/>
                  </a:lnTo>
                  <a:lnTo>
                    <a:pt x="2550" y="859"/>
                  </a:lnTo>
                  <a:lnTo>
                    <a:pt x="2536" y="839"/>
                  </a:lnTo>
                  <a:lnTo>
                    <a:pt x="2522" y="818"/>
                  </a:lnTo>
                  <a:lnTo>
                    <a:pt x="2507" y="799"/>
                  </a:lnTo>
                  <a:lnTo>
                    <a:pt x="2495" y="784"/>
                  </a:lnTo>
                  <a:lnTo>
                    <a:pt x="2490" y="774"/>
                  </a:lnTo>
                  <a:lnTo>
                    <a:pt x="2488" y="774"/>
                  </a:lnTo>
                  <a:lnTo>
                    <a:pt x="2484" y="772"/>
                  </a:lnTo>
                  <a:lnTo>
                    <a:pt x="2483" y="772"/>
                  </a:lnTo>
                  <a:lnTo>
                    <a:pt x="2479" y="770"/>
                  </a:lnTo>
                  <a:lnTo>
                    <a:pt x="2476" y="769"/>
                  </a:lnTo>
                  <a:lnTo>
                    <a:pt x="2472" y="767"/>
                  </a:lnTo>
                  <a:lnTo>
                    <a:pt x="2469" y="765"/>
                  </a:lnTo>
                  <a:lnTo>
                    <a:pt x="2465" y="763"/>
                  </a:lnTo>
                  <a:lnTo>
                    <a:pt x="2462" y="763"/>
                  </a:lnTo>
                  <a:lnTo>
                    <a:pt x="2458" y="767"/>
                  </a:lnTo>
                  <a:lnTo>
                    <a:pt x="2454" y="769"/>
                  </a:lnTo>
                  <a:lnTo>
                    <a:pt x="2449" y="770"/>
                  </a:lnTo>
                  <a:lnTo>
                    <a:pt x="2446" y="772"/>
                  </a:lnTo>
                  <a:lnTo>
                    <a:pt x="2440" y="774"/>
                  </a:lnTo>
                  <a:lnTo>
                    <a:pt x="2435" y="776"/>
                  </a:lnTo>
                  <a:lnTo>
                    <a:pt x="2432" y="779"/>
                  </a:lnTo>
                  <a:lnTo>
                    <a:pt x="2428" y="781"/>
                  </a:lnTo>
                  <a:lnTo>
                    <a:pt x="2419" y="792"/>
                  </a:lnTo>
                  <a:lnTo>
                    <a:pt x="2419" y="809"/>
                  </a:lnTo>
                  <a:lnTo>
                    <a:pt x="2410" y="820"/>
                  </a:lnTo>
                  <a:lnTo>
                    <a:pt x="2393" y="820"/>
                  </a:lnTo>
                  <a:lnTo>
                    <a:pt x="2384" y="829"/>
                  </a:lnTo>
                  <a:lnTo>
                    <a:pt x="2380" y="836"/>
                  </a:lnTo>
                  <a:lnTo>
                    <a:pt x="2377" y="841"/>
                  </a:lnTo>
                  <a:lnTo>
                    <a:pt x="2373" y="846"/>
                  </a:lnTo>
                  <a:lnTo>
                    <a:pt x="2370" y="852"/>
                  </a:lnTo>
                  <a:lnTo>
                    <a:pt x="2366" y="857"/>
                  </a:lnTo>
                  <a:lnTo>
                    <a:pt x="2361" y="862"/>
                  </a:lnTo>
                  <a:lnTo>
                    <a:pt x="2356" y="869"/>
                  </a:lnTo>
                  <a:lnTo>
                    <a:pt x="2348" y="875"/>
                  </a:lnTo>
                  <a:lnTo>
                    <a:pt x="2352" y="882"/>
                  </a:lnTo>
                  <a:lnTo>
                    <a:pt x="2354" y="889"/>
                  </a:lnTo>
                  <a:lnTo>
                    <a:pt x="2356" y="896"/>
                  </a:lnTo>
                  <a:lnTo>
                    <a:pt x="2357" y="901"/>
                  </a:lnTo>
                  <a:lnTo>
                    <a:pt x="2357" y="908"/>
                  </a:lnTo>
                  <a:lnTo>
                    <a:pt x="2357" y="913"/>
                  </a:lnTo>
                  <a:lnTo>
                    <a:pt x="2357" y="917"/>
                  </a:lnTo>
                  <a:lnTo>
                    <a:pt x="2357" y="922"/>
                  </a:lnTo>
                  <a:lnTo>
                    <a:pt x="2333" y="951"/>
                  </a:lnTo>
                  <a:lnTo>
                    <a:pt x="2315" y="951"/>
                  </a:lnTo>
                  <a:lnTo>
                    <a:pt x="2311" y="949"/>
                  </a:lnTo>
                  <a:lnTo>
                    <a:pt x="2306" y="944"/>
                  </a:lnTo>
                  <a:lnTo>
                    <a:pt x="2303" y="938"/>
                  </a:lnTo>
                  <a:lnTo>
                    <a:pt x="2297" y="929"/>
                  </a:lnTo>
                  <a:lnTo>
                    <a:pt x="2294" y="922"/>
                  </a:lnTo>
                  <a:lnTo>
                    <a:pt x="2292" y="913"/>
                  </a:lnTo>
                  <a:lnTo>
                    <a:pt x="2288" y="908"/>
                  </a:lnTo>
                  <a:lnTo>
                    <a:pt x="2288" y="903"/>
                  </a:lnTo>
                  <a:lnTo>
                    <a:pt x="2285" y="903"/>
                  </a:lnTo>
                  <a:lnTo>
                    <a:pt x="2281" y="901"/>
                  </a:lnTo>
                  <a:lnTo>
                    <a:pt x="2278" y="899"/>
                  </a:lnTo>
                  <a:lnTo>
                    <a:pt x="2276" y="898"/>
                  </a:lnTo>
                  <a:lnTo>
                    <a:pt x="2273" y="896"/>
                  </a:lnTo>
                  <a:lnTo>
                    <a:pt x="2269" y="894"/>
                  </a:lnTo>
                  <a:lnTo>
                    <a:pt x="2265" y="894"/>
                  </a:lnTo>
                  <a:lnTo>
                    <a:pt x="2262" y="894"/>
                  </a:lnTo>
                  <a:lnTo>
                    <a:pt x="2262" y="887"/>
                  </a:lnTo>
                  <a:lnTo>
                    <a:pt x="2260" y="882"/>
                  </a:lnTo>
                  <a:lnTo>
                    <a:pt x="2260" y="876"/>
                  </a:lnTo>
                  <a:lnTo>
                    <a:pt x="2258" y="871"/>
                  </a:lnTo>
                  <a:lnTo>
                    <a:pt x="2258" y="866"/>
                  </a:lnTo>
                  <a:lnTo>
                    <a:pt x="2258" y="859"/>
                  </a:lnTo>
                  <a:lnTo>
                    <a:pt x="2260" y="853"/>
                  </a:lnTo>
                  <a:lnTo>
                    <a:pt x="2262" y="846"/>
                  </a:lnTo>
                  <a:lnTo>
                    <a:pt x="2257" y="839"/>
                  </a:lnTo>
                  <a:lnTo>
                    <a:pt x="2250" y="829"/>
                  </a:lnTo>
                  <a:lnTo>
                    <a:pt x="2246" y="816"/>
                  </a:lnTo>
                  <a:lnTo>
                    <a:pt x="2243" y="804"/>
                  </a:lnTo>
                  <a:lnTo>
                    <a:pt x="2239" y="792"/>
                  </a:lnTo>
                  <a:lnTo>
                    <a:pt x="2237" y="777"/>
                  </a:lnTo>
                  <a:lnTo>
                    <a:pt x="2235" y="765"/>
                  </a:lnTo>
                  <a:lnTo>
                    <a:pt x="2235" y="754"/>
                  </a:lnTo>
                  <a:lnTo>
                    <a:pt x="2235" y="758"/>
                  </a:lnTo>
                  <a:lnTo>
                    <a:pt x="2234" y="761"/>
                  </a:lnTo>
                  <a:lnTo>
                    <a:pt x="2234" y="765"/>
                  </a:lnTo>
                  <a:lnTo>
                    <a:pt x="2232" y="769"/>
                  </a:lnTo>
                  <a:lnTo>
                    <a:pt x="2230" y="772"/>
                  </a:lnTo>
                  <a:lnTo>
                    <a:pt x="2228" y="776"/>
                  </a:lnTo>
                  <a:lnTo>
                    <a:pt x="2228" y="779"/>
                  </a:lnTo>
                  <a:lnTo>
                    <a:pt x="2228" y="781"/>
                  </a:lnTo>
                  <a:lnTo>
                    <a:pt x="2221" y="781"/>
                  </a:lnTo>
                  <a:lnTo>
                    <a:pt x="2216" y="781"/>
                  </a:lnTo>
                  <a:lnTo>
                    <a:pt x="2211" y="779"/>
                  </a:lnTo>
                  <a:lnTo>
                    <a:pt x="2207" y="776"/>
                  </a:lnTo>
                  <a:lnTo>
                    <a:pt x="2202" y="774"/>
                  </a:lnTo>
                  <a:lnTo>
                    <a:pt x="2198" y="770"/>
                  </a:lnTo>
                  <a:lnTo>
                    <a:pt x="2195" y="767"/>
                  </a:lnTo>
                  <a:lnTo>
                    <a:pt x="2193" y="763"/>
                  </a:lnTo>
                  <a:lnTo>
                    <a:pt x="2158" y="763"/>
                  </a:lnTo>
                  <a:lnTo>
                    <a:pt x="2158" y="760"/>
                  </a:lnTo>
                  <a:lnTo>
                    <a:pt x="2160" y="756"/>
                  </a:lnTo>
                  <a:lnTo>
                    <a:pt x="2161" y="753"/>
                  </a:lnTo>
                  <a:lnTo>
                    <a:pt x="2161" y="749"/>
                  </a:lnTo>
                  <a:lnTo>
                    <a:pt x="2163" y="746"/>
                  </a:lnTo>
                  <a:lnTo>
                    <a:pt x="2165" y="742"/>
                  </a:lnTo>
                  <a:lnTo>
                    <a:pt x="2167" y="739"/>
                  </a:lnTo>
                  <a:lnTo>
                    <a:pt x="2167" y="735"/>
                  </a:lnTo>
                  <a:lnTo>
                    <a:pt x="2161" y="737"/>
                  </a:lnTo>
                  <a:lnTo>
                    <a:pt x="2156" y="737"/>
                  </a:lnTo>
                  <a:lnTo>
                    <a:pt x="2152" y="737"/>
                  </a:lnTo>
                  <a:lnTo>
                    <a:pt x="2151" y="733"/>
                  </a:lnTo>
                  <a:lnTo>
                    <a:pt x="2149" y="730"/>
                  </a:lnTo>
                  <a:lnTo>
                    <a:pt x="2149" y="724"/>
                  </a:lnTo>
                  <a:lnTo>
                    <a:pt x="2149" y="721"/>
                  </a:lnTo>
                  <a:lnTo>
                    <a:pt x="2149" y="717"/>
                  </a:lnTo>
                  <a:lnTo>
                    <a:pt x="2114" y="754"/>
                  </a:lnTo>
                  <a:lnTo>
                    <a:pt x="2110" y="753"/>
                  </a:lnTo>
                  <a:lnTo>
                    <a:pt x="2105" y="751"/>
                  </a:lnTo>
                  <a:lnTo>
                    <a:pt x="2099" y="747"/>
                  </a:lnTo>
                  <a:lnTo>
                    <a:pt x="2092" y="744"/>
                  </a:lnTo>
                  <a:lnTo>
                    <a:pt x="2085" y="739"/>
                  </a:lnTo>
                  <a:lnTo>
                    <a:pt x="2080" y="735"/>
                  </a:lnTo>
                  <a:lnTo>
                    <a:pt x="2075" y="730"/>
                  </a:lnTo>
                  <a:lnTo>
                    <a:pt x="2071" y="726"/>
                  </a:lnTo>
                  <a:lnTo>
                    <a:pt x="2064" y="728"/>
                  </a:lnTo>
                  <a:lnTo>
                    <a:pt x="2057" y="728"/>
                  </a:lnTo>
                  <a:lnTo>
                    <a:pt x="2048" y="726"/>
                  </a:lnTo>
                  <a:lnTo>
                    <a:pt x="2041" y="724"/>
                  </a:lnTo>
                  <a:lnTo>
                    <a:pt x="2034" y="719"/>
                  </a:lnTo>
                  <a:lnTo>
                    <a:pt x="2027" y="716"/>
                  </a:lnTo>
                  <a:lnTo>
                    <a:pt x="2022" y="710"/>
                  </a:lnTo>
                  <a:lnTo>
                    <a:pt x="2018" y="707"/>
                  </a:lnTo>
                  <a:lnTo>
                    <a:pt x="2011" y="714"/>
                  </a:lnTo>
                  <a:lnTo>
                    <a:pt x="2002" y="717"/>
                  </a:lnTo>
                  <a:lnTo>
                    <a:pt x="1994" y="721"/>
                  </a:lnTo>
                  <a:lnTo>
                    <a:pt x="1983" y="723"/>
                  </a:lnTo>
                  <a:lnTo>
                    <a:pt x="1974" y="723"/>
                  </a:lnTo>
                  <a:lnTo>
                    <a:pt x="1963" y="723"/>
                  </a:lnTo>
                  <a:lnTo>
                    <a:pt x="1955" y="721"/>
                  </a:lnTo>
                  <a:lnTo>
                    <a:pt x="1948" y="717"/>
                  </a:lnTo>
                  <a:lnTo>
                    <a:pt x="1941" y="707"/>
                  </a:lnTo>
                  <a:lnTo>
                    <a:pt x="1937" y="700"/>
                  </a:lnTo>
                  <a:lnTo>
                    <a:pt x="1933" y="691"/>
                  </a:lnTo>
                  <a:lnTo>
                    <a:pt x="1928" y="682"/>
                  </a:lnTo>
                  <a:lnTo>
                    <a:pt x="1923" y="675"/>
                  </a:lnTo>
                  <a:lnTo>
                    <a:pt x="1918" y="670"/>
                  </a:lnTo>
                  <a:lnTo>
                    <a:pt x="1909" y="666"/>
                  </a:lnTo>
                  <a:lnTo>
                    <a:pt x="1905" y="666"/>
                  </a:lnTo>
                  <a:lnTo>
                    <a:pt x="1900" y="666"/>
                  </a:lnTo>
                  <a:lnTo>
                    <a:pt x="1895" y="668"/>
                  </a:lnTo>
                  <a:lnTo>
                    <a:pt x="1888" y="671"/>
                  </a:lnTo>
                  <a:lnTo>
                    <a:pt x="1898" y="680"/>
                  </a:lnTo>
                  <a:lnTo>
                    <a:pt x="1907" y="691"/>
                  </a:lnTo>
                  <a:lnTo>
                    <a:pt x="1916" y="700"/>
                  </a:lnTo>
                  <a:lnTo>
                    <a:pt x="1926" y="708"/>
                  </a:lnTo>
                  <a:lnTo>
                    <a:pt x="1935" y="719"/>
                  </a:lnTo>
                  <a:lnTo>
                    <a:pt x="1942" y="730"/>
                  </a:lnTo>
                  <a:lnTo>
                    <a:pt x="1951" y="740"/>
                  </a:lnTo>
                  <a:lnTo>
                    <a:pt x="1958" y="754"/>
                  </a:lnTo>
                  <a:lnTo>
                    <a:pt x="1963" y="753"/>
                  </a:lnTo>
                  <a:lnTo>
                    <a:pt x="1969" y="751"/>
                  </a:lnTo>
                  <a:lnTo>
                    <a:pt x="1974" y="749"/>
                  </a:lnTo>
                  <a:lnTo>
                    <a:pt x="1978" y="746"/>
                  </a:lnTo>
                  <a:lnTo>
                    <a:pt x="1983" y="744"/>
                  </a:lnTo>
                  <a:lnTo>
                    <a:pt x="1986" y="740"/>
                  </a:lnTo>
                  <a:lnTo>
                    <a:pt x="1990" y="739"/>
                  </a:lnTo>
                  <a:lnTo>
                    <a:pt x="1994" y="739"/>
                  </a:lnTo>
                  <a:lnTo>
                    <a:pt x="1997" y="723"/>
                  </a:lnTo>
                  <a:close/>
                </a:path>
              </a:pathLst>
            </a:custGeom>
            <a:solidFill>
              <a:srgbClr val="DACFC6"/>
            </a:solidFill>
            <a:ln>
              <a:noFill/>
            </a:ln>
            <a:extLst>
              <a:ext uri="{91240B29-F687-4f45-9708-019B960494DF}">
                <a14:hiddenLine xmlns="" xmlns:a14="http://schemas.microsoft.com/office/drawing/2010/main" w="9525">
                  <a:solidFill>
                    <a:srgbClr val="000000"/>
                  </a:solidFill>
                  <a:round/>
                  <a:headEnd/>
                  <a:tailEnd/>
                </a14:hiddenLine>
              </a:ext>
            </a:extLst>
          </p:spPr>
          <p:txBody>
            <a:bodyPr lIns="79242" tIns="39621" rIns="79242" bIns="39621"/>
            <a:lstStyle/>
            <a:p>
              <a:endParaRPr lang="fr-FR"/>
            </a:p>
          </p:txBody>
        </p:sp>
        <p:sp>
          <p:nvSpPr>
            <p:cNvPr id="8" name="Freeform 6"/>
            <p:cNvSpPr>
              <a:spLocks noEditPoints="1"/>
            </p:cNvSpPr>
            <p:nvPr/>
          </p:nvSpPr>
          <p:spPr bwMode="auto">
            <a:xfrm>
              <a:off x="1569156" y="1812513"/>
              <a:ext cx="2012244" cy="2303198"/>
            </a:xfrm>
            <a:custGeom>
              <a:avLst/>
              <a:gdLst>
                <a:gd name="T0" fmla="*/ 1450975 w 1426"/>
                <a:gd name="T1" fmla="*/ 2227262 h 1741"/>
                <a:gd name="T2" fmla="*/ 1155700 w 1426"/>
                <a:gd name="T3" fmla="*/ 1839912 h 1741"/>
                <a:gd name="T4" fmla="*/ 1200150 w 1426"/>
                <a:gd name="T5" fmla="*/ 1536700 h 1741"/>
                <a:gd name="T6" fmla="*/ 1506538 w 1426"/>
                <a:gd name="T7" fmla="*/ 1473200 h 1741"/>
                <a:gd name="T8" fmla="*/ 1795463 w 1426"/>
                <a:gd name="T9" fmla="*/ 1649412 h 1741"/>
                <a:gd name="T10" fmla="*/ 2165350 w 1426"/>
                <a:gd name="T11" fmla="*/ 1865312 h 1741"/>
                <a:gd name="T12" fmla="*/ 1971675 w 1426"/>
                <a:gd name="T13" fmla="*/ 2260600 h 1741"/>
                <a:gd name="T14" fmla="*/ 1800225 w 1426"/>
                <a:gd name="T15" fmla="*/ 2446337 h 1741"/>
                <a:gd name="T16" fmla="*/ 1752600 w 1426"/>
                <a:gd name="T17" fmla="*/ 2673350 h 1741"/>
                <a:gd name="T18" fmla="*/ 785813 w 1426"/>
                <a:gd name="T19" fmla="*/ 1360487 h 1741"/>
                <a:gd name="T20" fmla="*/ 628650 w 1426"/>
                <a:gd name="T21" fmla="*/ 1196975 h 1741"/>
                <a:gd name="T22" fmla="*/ 544513 w 1426"/>
                <a:gd name="T23" fmla="*/ 992187 h 1741"/>
                <a:gd name="T24" fmla="*/ 742950 w 1426"/>
                <a:gd name="T25" fmla="*/ 498475 h 1741"/>
                <a:gd name="T26" fmla="*/ 527050 w 1426"/>
                <a:gd name="T27" fmla="*/ 465137 h 1741"/>
                <a:gd name="T28" fmla="*/ 233363 w 1426"/>
                <a:gd name="T29" fmla="*/ 533400 h 1741"/>
                <a:gd name="T30" fmla="*/ 409575 w 1426"/>
                <a:gd name="T31" fmla="*/ 392112 h 1741"/>
                <a:gd name="T32" fmla="*/ 584200 w 1426"/>
                <a:gd name="T33" fmla="*/ 311150 h 1741"/>
                <a:gd name="T34" fmla="*/ 862013 w 1426"/>
                <a:gd name="T35" fmla="*/ 285750 h 1741"/>
                <a:gd name="T36" fmla="*/ 1104900 w 1426"/>
                <a:gd name="T37" fmla="*/ 392112 h 1741"/>
                <a:gd name="T38" fmla="*/ 1366838 w 1426"/>
                <a:gd name="T39" fmla="*/ 341312 h 1741"/>
                <a:gd name="T40" fmla="*/ 1595438 w 1426"/>
                <a:gd name="T41" fmla="*/ 339725 h 1741"/>
                <a:gd name="T42" fmla="*/ 1725613 w 1426"/>
                <a:gd name="T43" fmla="*/ 381000 h 1741"/>
                <a:gd name="T44" fmla="*/ 1535113 w 1426"/>
                <a:gd name="T45" fmla="*/ 428625 h 1741"/>
                <a:gd name="T46" fmla="*/ 1609725 w 1426"/>
                <a:gd name="T47" fmla="*/ 628650 h 1741"/>
                <a:gd name="T48" fmla="*/ 1738313 w 1426"/>
                <a:gd name="T49" fmla="*/ 465137 h 1741"/>
                <a:gd name="T50" fmla="*/ 1954213 w 1426"/>
                <a:gd name="T51" fmla="*/ 628650 h 1741"/>
                <a:gd name="T52" fmla="*/ 1716088 w 1426"/>
                <a:gd name="T53" fmla="*/ 763587 h 1741"/>
                <a:gd name="T54" fmla="*/ 1744663 w 1426"/>
                <a:gd name="T55" fmla="*/ 812800 h 1741"/>
                <a:gd name="T56" fmla="*/ 1309688 w 1426"/>
                <a:gd name="T57" fmla="*/ 1063625 h 1741"/>
                <a:gd name="T58" fmla="*/ 1198563 w 1426"/>
                <a:gd name="T59" fmla="*/ 1090612 h 1741"/>
                <a:gd name="T60" fmla="*/ 936625 w 1426"/>
                <a:gd name="T61" fmla="*/ 1122362 h 1741"/>
                <a:gd name="T62" fmla="*/ 1066800 w 1426"/>
                <a:gd name="T63" fmla="*/ 1257300 h 1741"/>
                <a:gd name="T64" fmla="*/ 1319213 w 1426"/>
                <a:gd name="T65" fmla="*/ 768350 h 1741"/>
                <a:gd name="T66" fmla="*/ 1371600 w 1426"/>
                <a:gd name="T67" fmla="*/ 841375 h 1741"/>
                <a:gd name="T68" fmla="*/ 1257300 w 1426"/>
                <a:gd name="T69" fmla="*/ 754062 h 1741"/>
                <a:gd name="T70" fmla="*/ 1960563 w 1426"/>
                <a:gd name="T71" fmla="*/ 684212 h 1741"/>
                <a:gd name="T72" fmla="*/ 1990725 w 1426"/>
                <a:gd name="T73" fmla="*/ 303212 h 1741"/>
                <a:gd name="T74" fmla="*/ 1954213 w 1426"/>
                <a:gd name="T75" fmla="*/ 409575 h 1741"/>
                <a:gd name="T76" fmla="*/ 1876425 w 1426"/>
                <a:gd name="T77" fmla="*/ 307975 h 1741"/>
                <a:gd name="T78" fmla="*/ 1828800 w 1426"/>
                <a:gd name="T79" fmla="*/ 171450 h 1741"/>
                <a:gd name="T80" fmla="*/ 2187575 w 1426"/>
                <a:gd name="T81" fmla="*/ 33337 h 1741"/>
                <a:gd name="T82" fmla="*/ 2111375 w 1426"/>
                <a:gd name="T83" fmla="*/ 15875 h 1741"/>
                <a:gd name="T84" fmla="*/ 1452563 w 1426"/>
                <a:gd name="T85" fmla="*/ 233362 h 1741"/>
                <a:gd name="T86" fmla="*/ 1214438 w 1426"/>
                <a:gd name="T87" fmla="*/ 266700 h 1741"/>
                <a:gd name="T88" fmla="*/ 1414463 w 1426"/>
                <a:gd name="T89" fmla="*/ 304800 h 1741"/>
                <a:gd name="T90" fmla="*/ 1679575 w 1426"/>
                <a:gd name="T91" fmla="*/ 66675 h 1741"/>
                <a:gd name="T92" fmla="*/ 1470025 w 1426"/>
                <a:gd name="T93" fmla="*/ 173037 h 1741"/>
                <a:gd name="T94" fmla="*/ 1408113 w 1426"/>
                <a:gd name="T95" fmla="*/ 161925 h 1741"/>
                <a:gd name="T96" fmla="*/ 1506538 w 1426"/>
                <a:gd name="T97" fmla="*/ 76200 h 1741"/>
                <a:gd name="T98" fmla="*/ 1601788 w 1426"/>
                <a:gd name="T99" fmla="*/ 22225 h 1741"/>
                <a:gd name="T100" fmla="*/ 1579563 w 1426"/>
                <a:gd name="T101" fmla="*/ 134937 h 1741"/>
                <a:gd name="T102" fmla="*/ 1379538 w 1426"/>
                <a:gd name="T103" fmla="*/ 1323975 h 1741"/>
                <a:gd name="T104" fmla="*/ 1173163 w 1426"/>
                <a:gd name="T105" fmla="*/ 1236662 h 1741"/>
                <a:gd name="T106" fmla="*/ 109538 w 1426"/>
                <a:gd name="T107" fmla="*/ 608012 h 1741"/>
                <a:gd name="T108" fmla="*/ 120650 w 1426"/>
                <a:gd name="T109" fmla="*/ 596900 h 1741"/>
                <a:gd name="T110" fmla="*/ 138113 w 1426"/>
                <a:gd name="T111" fmla="*/ 596900 h 1741"/>
                <a:gd name="T112" fmla="*/ 155575 w 1426"/>
                <a:gd name="T113" fmla="*/ 603250 h 1741"/>
                <a:gd name="T114" fmla="*/ 185738 w 1426"/>
                <a:gd name="T115" fmla="*/ 581025 h 1741"/>
                <a:gd name="T116" fmla="*/ 211138 w 1426"/>
                <a:gd name="T117" fmla="*/ 581025 h 1741"/>
                <a:gd name="T118" fmla="*/ 228600 w 1426"/>
                <a:gd name="T119" fmla="*/ 577850 h 1741"/>
                <a:gd name="T120" fmla="*/ 65088 w 1426"/>
                <a:gd name="T121" fmla="*/ 611187 h 1741"/>
                <a:gd name="T122" fmla="*/ 12700 w 1426"/>
                <a:gd name="T123" fmla="*/ 611187 h 174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26"/>
                <a:gd name="T187" fmla="*/ 0 h 1741"/>
                <a:gd name="T188" fmla="*/ 1426 w 1426"/>
                <a:gd name="T189" fmla="*/ 1741 h 174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26" h="1741">
                  <a:moveTo>
                    <a:pt x="1078" y="1741"/>
                  </a:moveTo>
                  <a:lnTo>
                    <a:pt x="1069" y="1735"/>
                  </a:lnTo>
                  <a:lnTo>
                    <a:pt x="1058" y="1730"/>
                  </a:lnTo>
                  <a:lnTo>
                    <a:pt x="1046" y="1723"/>
                  </a:lnTo>
                  <a:lnTo>
                    <a:pt x="1034" y="1714"/>
                  </a:lnTo>
                  <a:lnTo>
                    <a:pt x="1021" y="1705"/>
                  </a:lnTo>
                  <a:lnTo>
                    <a:pt x="1012" y="1696"/>
                  </a:lnTo>
                  <a:lnTo>
                    <a:pt x="1011" y="1691"/>
                  </a:lnTo>
                  <a:lnTo>
                    <a:pt x="1009" y="1686"/>
                  </a:lnTo>
                  <a:lnTo>
                    <a:pt x="1007" y="1680"/>
                  </a:lnTo>
                  <a:lnTo>
                    <a:pt x="1009" y="1675"/>
                  </a:lnTo>
                  <a:lnTo>
                    <a:pt x="1005" y="1675"/>
                  </a:lnTo>
                  <a:lnTo>
                    <a:pt x="1000" y="1672"/>
                  </a:lnTo>
                  <a:lnTo>
                    <a:pt x="997" y="1670"/>
                  </a:lnTo>
                  <a:lnTo>
                    <a:pt x="991" y="1666"/>
                  </a:lnTo>
                  <a:lnTo>
                    <a:pt x="986" y="1663"/>
                  </a:lnTo>
                  <a:lnTo>
                    <a:pt x="981" y="1659"/>
                  </a:lnTo>
                  <a:lnTo>
                    <a:pt x="977" y="1657"/>
                  </a:lnTo>
                  <a:lnTo>
                    <a:pt x="974" y="1656"/>
                  </a:lnTo>
                  <a:lnTo>
                    <a:pt x="974" y="1620"/>
                  </a:lnTo>
                  <a:lnTo>
                    <a:pt x="963" y="1606"/>
                  </a:lnTo>
                  <a:lnTo>
                    <a:pt x="956" y="1594"/>
                  </a:lnTo>
                  <a:lnTo>
                    <a:pt x="949" y="1578"/>
                  </a:lnTo>
                  <a:lnTo>
                    <a:pt x="944" y="1564"/>
                  </a:lnTo>
                  <a:lnTo>
                    <a:pt x="938" y="1532"/>
                  </a:lnTo>
                  <a:lnTo>
                    <a:pt x="935" y="1498"/>
                  </a:lnTo>
                  <a:lnTo>
                    <a:pt x="931" y="1465"/>
                  </a:lnTo>
                  <a:lnTo>
                    <a:pt x="924" y="1433"/>
                  </a:lnTo>
                  <a:lnTo>
                    <a:pt x="921" y="1419"/>
                  </a:lnTo>
                  <a:lnTo>
                    <a:pt x="914" y="1403"/>
                  </a:lnTo>
                  <a:lnTo>
                    <a:pt x="906" y="1391"/>
                  </a:lnTo>
                  <a:lnTo>
                    <a:pt x="896" y="1378"/>
                  </a:lnTo>
                  <a:lnTo>
                    <a:pt x="896" y="1368"/>
                  </a:lnTo>
                  <a:lnTo>
                    <a:pt x="898" y="1357"/>
                  </a:lnTo>
                  <a:lnTo>
                    <a:pt x="901" y="1346"/>
                  </a:lnTo>
                  <a:lnTo>
                    <a:pt x="905" y="1336"/>
                  </a:lnTo>
                  <a:lnTo>
                    <a:pt x="906" y="1325"/>
                  </a:lnTo>
                  <a:lnTo>
                    <a:pt x="910" y="1315"/>
                  </a:lnTo>
                  <a:lnTo>
                    <a:pt x="912" y="1304"/>
                  </a:lnTo>
                  <a:lnTo>
                    <a:pt x="912" y="1293"/>
                  </a:lnTo>
                  <a:lnTo>
                    <a:pt x="898" y="1292"/>
                  </a:lnTo>
                  <a:lnTo>
                    <a:pt x="882" y="1286"/>
                  </a:lnTo>
                  <a:lnTo>
                    <a:pt x="862" y="1278"/>
                  </a:lnTo>
                  <a:lnTo>
                    <a:pt x="845" y="1267"/>
                  </a:lnTo>
                  <a:lnTo>
                    <a:pt x="825" y="1255"/>
                  </a:lnTo>
                  <a:lnTo>
                    <a:pt x="809" y="1242"/>
                  </a:lnTo>
                  <a:lnTo>
                    <a:pt x="793" y="1230"/>
                  </a:lnTo>
                  <a:lnTo>
                    <a:pt x="783" y="1219"/>
                  </a:lnTo>
                  <a:lnTo>
                    <a:pt x="783" y="1182"/>
                  </a:lnTo>
                  <a:lnTo>
                    <a:pt x="776" y="1182"/>
                  </a:lnTo>
                  <a:lnTo>
                    <a:pt x="770" y="1180"/>
                  </a:lnTo>
                  <a:lnTo>
                    <a:pt x="765" y="1179"/>
                  </a:lnTo>
                  <a:lnTo>
                    <a:pt x="760" y="1177"/>
                  </a:lnTo>
                  <a:lnTo>
                    <a:pt x="755" y="1175"/>
                  </a:lnTo>
                  <a:lnTo>
                    <a:pt x="749" y="1175"/>
                  </a:lnTo>
                  <a:lnTo>
                    <a:pt x="744" y="1173"/>
                  </a:lnTo>
                  <a:lnTo>
                    <a:pt x="739" y="1173"/>
                  </a:lnTo>
                  <a:lnTo>
                    <a:pt x="735" y="1170"/>
                  </a:lnTo>
                  <a:lnTo>
                    <a:pt x="732" y="1164"/>
                  </a:lnTo>
                  <a:lnTo>
                    <a:pt x="728" y="1159"/>
                  </a:lnTo>
                  <a:lnTo>
                    <a:pt x="725" y="1154"/>
                  </a:lnTo>
                  <a:lnTo>
                    <a:pt x="719" y="1148"/>
                  </a:lnTo>
                  <a:lnTo>
                    <a:pt x="716" y="1143"/>
                  </a:lnTo>
                  <a:lnTo>
                    <a:pt x="710" y="1140"/>
                  </a:lnTo>
                  <a:lnTo>
                    <a:pt x="703" y="1136"/>
                  </a:lnTo>
                  <a:lnTo>
                    <a:pt x="705" y="1131"/>
                  </a:lnTo>
                  <a:lnTo>
                    <a:pt x="707" y="1126"/>
                  </a:lnTo>
                  <a:lnTo>
                    <a:pt x="710" y="1120"/>
                  </a:lnTo>
                  <a:lnTo>
                    <a:pt x="714" y="1113"/>
                  </a:lnTo>
                  <a:lnTo>
                    <a:pt x="717" y="1106"/>
                  </a:lnTo>
                  <a:lnTo>
                    <a:pt x="723" y="1099"/>
                  </a:lnTo>
                  <a:lnTo>
                    <a:pt x="726" y="1094"/>
                  </a:lnTo>
                  <a:lnTo>
                    <a:pt x="730" y="1088"/>
                  </a:lnTo>
                  <a:lnTo>
                    <a:pt x="730" y="1085"/>
                  </a:lnTo>
                  <a:lnTo>
                    <a:pt x="728" y="1083"/>
                  </a:lnTo>
                  <a:lnTo>
                    <a:pt x="726" y="1080"/>
                  </a:lnTo>
                  <a:lnTo>
                    <a:pt x="725" y="1076"/>
                  </a:lnTo>
                  <a:lnTo>
                    <a:pt x="725" y="1073"/>
                  </a:lnTo>
                  <a:lnTo>
                    <a:pt x="723" y="1069"/>
                  </a:lnTo>
                  <a:lnTo>
                    <a:pt x="721" y="1065"/>
                  </a:lnTo>
                  <a:lnTo>
                    <a:pt x="721" y="1062"/>
                  </a:lnTo>
                  <a:lnTo>
                    <a:pt x="728" y="1053"/>
                  </a:lnTo>
                  <a:lnTo>
                    <a:pt x="733" y="1044"/>
                  </a:lnTo>
                  <a:lnTo>
                    <a:pt x="740" y="1034"/>
                  </a:lnTo>
                  <a:lnTo>
                    <a:pt x="748" y="1025"/>
                  </a:lnTo>
                  <a:lnTo>
                    <a:pt x="753" y="1014"/>
                  </a:lnTo>
                  <a:lnTo>
                    <a:pt x="760" y="1004"/>
                  </a:lnTo>
                  <a:lnTo>
                    <a:pt x="767" y="995"/>
                  </a:lnTo>
                  <a:lnTo>
                    <a:pt x="772" y="986"/>
                  </a:lnTo>
                  <a:lnTo>
                    <a:pt x="756" y="968"/>
                  </a:lnTo>
                  <a:lnTo>
                    <a:pt x="756" y="951"/>
                  </a:lnTo>
                  <a:lnTo>
                    <a:pt x="783" y="922"/>
                  </a:lnTo>
                  <a:lnTo>
                    <a:pt x="790" y="924"/>
                  </a:lnTo>
                  <a:lnTo>
                    <a:pt x="799" y="926"/>
                  </a:lnTo>
                  <a:lnTo>
                    <a:pt x="808" y="924"/>
                  </a:lnTo>
                  <a:lnTo>
                    <a:pt x="816" y="922"/>
                  </a:lnTo>
                  <a:lnTo>
                    <a:pt x="827" y="919"/>
                  </a:lnTo>
                  <a:lnTo>
                    <a:pt x="836" y="915"/>
                  </a:lnTo>
                  <a:lnTo>
                    <a:pt x="845" y="910"/>
                  </a:lnTo>
                  <a:lnTo>
                    <a:pt x="852" y="903"/>
                  </a:lnTo>
                  <a:lnTo>
                    <a:pt x="859" y="906"/>
                  </a:lnTo>
                  <a:lnTo>
                    <a:pt x="864" y="910"/>
                  </a:lnTo>
                  <a:lnTo>
                    <a:pt x="871" y="912"/>
                  </a:lnTo>
                  <a:lnTo>
                    <a:pt x="878" y="913"/>
                  </a:lnTo>
                  <a:lnTo>
                    <a:pt x="883" y="915"/>
                  </a:lnTo>
                  <a:lnTo>
                    <a:pt x="891" y="917"/>
                  </a:lnTo>
                  <a:lnTo>
                    <a:pt x="898" y="919"/>
                  </a:lnTo>
                  <a:lnTo>
                    <a:pt x="903" y="922"/>
                  </a:lnTo>
                  <a:lnTo>
                    <a:pt x="906" y="921"/>
                  </a:lnTo>
                  <a:lnTo>
                    <a:pt x="910" y="921"/>
                  </a:lnTo>
                  <a:lnTo>
                    <a:pt x="914" y="919"/>
                  </a:lnTo>
                  <a:lnTo>
                    <a:pt x="917" y="917"/>
                  </a:lnTo>
                  <a:lnTo>
                    <a:pt x="921" y="915"/>
                  </a:lnTo>
                  <a:lnTo>
                    <a:pt x="924" y="913"/>
                  </a:lnTo>
                  <a:lnTo>
                    <a:pt x="928" y="913"/>
                  </a:lnTo>
                  <a:lnTo>
                    <a:pt x="929" y="913"/>
                  </a:lnTo>
                  <a:lnTo>
                    <a:pt x="938" y="931"/>
                  </a:lnTo>
                  <a:lnTo>
                    <a:pt x="942" y="931"/>
                  </a:lnTo>
                  <a:lnTo>
                    <a:pt x="945" y="929"/>
                  </a:lnTo>
                  <a:lnTo>
                    <a:pt x="949" y="928"/>
                  </a:lnTo>
                  <a:lnTo>
                    <a:pt x="952" y="926"/>
                  </a:lnTo>
                  <a:lnTo>
                    <a:pt x="954" y="924"/>
                  </a:lnTo>
                  <a:lnTo>
                    <a:pt x="958" y="922"/>
                  </a:lnTo>
                  <a:lnTo>
                    <a:pt x="961" y="922"/>
                  </a:lnTo>
                  <a:lnTo>
                    <a:pt x="965" y="922"/>
                  </a:lnTo>
                  <a:lnTo>
                    <a:pt x="972" y="926"/>
                  </a:lnTo>
                  <a:lnTo>
                    <a:pt x="981" y="929"/>
                  </a:lnTo>
                  <a:lnTo>
                    <a:pt x="989" y="933"/>
                  </a:lnTo>
                  <a:lnTo>
                    <a:pt x="998" y="936"/>
                  </a:lnTo>
                  <a:lnTo>
                    <a:pt x="1007" y="940"/>
                  </a:lnTo>
                  <a:lnTo>
                    <a:pt x="1014" y="944"/>
                  </a:lnTo>
                  <a:lnTo>
                    <a:pt x="1021" y="947"/>
                  </a:lnTo>
                  <a:lnTo>
                    <a:pt x="1025" y="951"/>
                  </a:lnTo>
                  <a:lnTo>
                    <a:pt x="1034" y="959"/>
                  </a:lnTo>
                  <a:lnTo>
                    <a:pt x="1034" y="977"/>
                  </a:lnTo>
                  <a:lnTo>
                    <a:pt x="1042" y="986"/>
                  </a:lnTo>
                  <a:lnTo>
                    <a:pt x="1048" y="989"/>
                  </a:lnTo>
                  <a:lnTo>
                    <a:pt x="1055" y="993"/>
                  </a:lnTo>
                  <a:lnTo>
                    <a:pt x="1062" y="995"/>
                  </a:lnTo>
                  <a:lnTo>
                    <a:pt x="1071" y="995"/>
                  </a:lnTo>
                  <a:lnTo>
                    <a:pt x="1080" y="997"/>
                  </a:lnTo>
                  <a:lnTo>
                    <a:pt x="1088" y="997"/>
                  </a:lnTo>
                  <a:lnTo>
                    <a:pt x="1095" y="997"/>
                  </a:lnTo>
                  <a:lnTo>
                    <a:pt x="1104" y="997"/>
                  </a:lnTo>
                  <a:lnTo>
                    <a:pt x="1110" y="1004"/>
                  </a:lnTo>
                  <a:lnTo>
                    <a:pt x="1115" y="1011"/>
                  </a:lnTo>
                  <a:lnTo>
                    <a:pt x="1120" y="1018"/>
                  </a:lnTo>
                  <a:lnTo>
                    <a:pt x="1124" y="1025"/>
                  </a:lnTo>
                  <a:lnTo>
                    <a:pt x="1127" y="1032"/>
                  </a:lnTo>
                  <a:lnTo>
                    <a:pt x="1131" y="1039"/>
                  </a:lnTo>
                  <a:lnTo>
                    <a:pt x="1134" y="1046"/>
                  </a:lnTo>
                  <a:lnTo>
                    <a:pt x="1138" y="1051"/>
                  </a:lnTo>
                  <a:lnTo>
                    <a:pt x="1122" y="1071"/>
                  </a:lnTo>
                  <a:lnTo>
                    <a:pt x="1138" y="1088"/>
                  </a:lnTo>
                  <a:lnTo>
                    <a:pt x="1141" y="1085"/>
                  </a:lnTo>
                  <a:lnTo>
                    <a:pt x="1148" y="1081"/>
                  </a:lnTo>
                  <a:lnTo>
                    <a:pt x="1154" y="1076"/>
                  </a:lnTo>
                  <a:lnTo>
                    <a:pt x="1161" y="1073"/>
                  </a:lnTo>
                  <a:lnTo>
                    <a:pt x="1168" y="1067"/>
                  </a:lnTo>
                  <a:lnTo>
                    <a:pt x="1177" y="1064"/>
                  </a:lnTo>
                  <a:lnTo>
                    <a:pt x="1184" y="1062"/>
                  </a:lnTo>
                  <a:lnTo>
                    <a:pt x="1191" y="1062"/>
                  </a:lnTo>
                  <a:lnTo>
                    <a:pt x="1200" y="1071"/>
                  </a:lnTo>
                  <a:lnTo>
                    <a:pt x="1210" y="1080"/>
                  </a:lnTo>
                  <a:lnTo>
                    <a:pt x="1221" y="1088"/>
                  </a:lnTo>
                  <a:lnTo>
                    <a:pt x="1231" y="1095"/>
                  </a:lnTo>
                  <a:lnTo>
                    <a:pt x="1244" y="1101"/>
                  </a:lnTo>
                  <a:lnTo>
                    <a:pt x="1256" y="1104"/>
                  </a:lnTo>
                  <a:lnTo>
                    <a:pt x="1270" y="1106"/>
                  </a:lnTo>
                  <a:lnTo>
                    <a:pt x="1286" y="1108"/>
                  </a:lnTo>
                  <a:lnTo>
                    <a:pt x="1293" y="1115"/>
                  </a:lnTo>
                  <a:lnTo>
                    <a:pt x="1302" y="1120"/>
                  </a:lnTo>
                  <a:lnTo>
                    <a:pt x="1313" y="1126"/>
                  </a:lnTo>
                  <a:lnTo>
                    <a:pt x="1321" y="1129"/>
                  </a:lnTo>
                  <a:lnTo>
                    <a:pt x="1332" y="1131"/>
                  </a:lnTo>
                  <a:lnTo>
                    <a:pt x="1344" y="1134"/>
                  </a:lnTo>
                  <a:lnTo>
                    <a:pt x="1355" y="1134"/>
                  </a:lnTo>
                  <a:lnTo>
                    <a:pt x="1364" y="1136"/>
                  </a:lnTo>
                  <a:lnTo>
                    <a:pt x="1364" y="1156"/>
                  </a:lnTo>
                  <a:lnTo>
                    <a:pt x="1364" y="1175"/>
                  </a:lnTo>
                  <a:lnTo>
                    <a:pt x="1362" y="1191"/>
                  </a:lnTo>
                  <a:lnTo>
                    <a:pt x="1359" y="1207"/>
                  </a:lnTo>
                  <a:lnTo>
                    <a:pt x="1352" y="1221"/>
                  </a:lnTo>
                  <a:lnTo>
                    <a:pt x="1343" y="1233"/>
                  </a:lnTo>
                  <a:lnTo>
                    <a:pt x="1330" y="1246"/>
                  </a:lnTo>
                  <a:lnTo>
                    <a:pt x="1313" y="1256"/>
                  </a:lnTo>
                  <a:lnTo>
                    <a:pt x="1316" y="1267"/>
                  </a:lnTo>
                  <a:lnTo>
                    <a:pt x="1318" y="1278"/>
                  </a:lnTo>
                  <a:lnTo>
                    <a:pt x="1320" y="1288"/>
                  </a:lnTo>
                  <a:lnTo>
                    <a:pt x="1318" y="1299"/>
                  </a:lnTo>
                  <a:lnTo>
                    <a:pt x="1316" y="1309"/>
                  </a:lnTo>
                  <a:lnTo>
                    <a:pt x="1313" y="1320"/>
                  </a:lnTo>
                  <a:lnTo>
                    <a:pt x="1309" y="1329"/>
                  </a:lnTo>
                  <a:lnTo>
                    <a:pt x="1302" y="1338"/>
                  </a:lnTo>
                  <a:lnTo>
                    <a:pt x="1297" y="1346"/>
                  </a:lnTo>
                  <a:lnTo>
                    <a:pt x="1290" y="1353"/>
                  </a:lnTo>
                  <a:lnTo>
                    <a:pt x="1281" y="1361"/>
                  </a:lnTo>
                  <a:lnTo>
                    <a:pt x="1272" y="1366"/>
                  </a:lnTo>
                  <a:lnTo>
                    <a:pt x="1263" y="1371"/>
                  </a:lnTo>
                  <a:lnTo>
                    <a:pt x="1254" y="1375"/>
                  </a:lnTo>
                  <a:lnTo>
                    <a:pt x="1244" y="1376"/>
                  </a:lnTo>
                  <a:lnTo>
                    <a:pt x="1235" y="1378"/>
                  </a:lnTo>
                  <a:lnTo>
                    <a:pt x="1235" y="1385"/>
                  </a:lnTo>
                  <a:lnTo>
                    <a:pt x="1235" y="1391"/>
                  </a:lnTo>
                  <a:lnTo>
                    <a:pt x="1237" y="1398"/>
                  </a:lnTo>
                  <a:lnTo>
                    <a:pt x="1238" y="1405"/>
                  </a:lnTo>
                  <a:lnTo>
                    <a:pt x="1240" y="1410"/>
                  </a:lnTo>
                  <a:lnTo>
                    <a:pt x="1242" y="1415"/>
                  </a:lnTo>
                  <a:lnTo>
                    <a:pt x="1242" y="1421"/>
                  </a:lnTo>
                  <a:lnTo>
                    <a:pt x="1242" y="1424"/>
                  </a:lnTo>
                  <a:lnTo>
                    <a:pt x="1242" y="1428"/>
                  </a:lnTo>
                  <a:lnTo>
                    <a:pt x="1242" y="1433"/>
                  </a:lnTo>
                  <a:lnTo>
                    <a:pt x="1240" y="1438"/>
                  </a:lnTo>
                  <a:lnTo>
                    <a:pt x="1238" y="1444"/>
                  </a:lnTo>
                  <a:lnTo>
                    <a:pt x="1237" y="1451"/>
                  </a:lnTo>
                  <a:lnTo>
                    <a:pt x="1235" y="1458"/>
                  </a:lnTo>
                  <a:lnTo>
                    <a:pt x="1235" y="1463"/>
                  </a:lnTo>
                  <a:lnTo>
                    <a:pt x="1235" y="1470"/>
                  </a:lnTo>
                  <a:lnTo>
                    <a:pt x="1217" y="1490"/>
                  </a:lnTo>
                  <a:lnTo>
                    <a:pt x="1208" y="1479"/>
                  </a:lnTo>
                  <a:lnTo>
                    <a:pt x="1203" y="1481"/>
                  </a:lnTo>
                  <a:lnTo>
                    <a:pt x="1200" y="1486"/>
                  </a:lnTo>
                  <a:lnTo>
                    <a:pt x="1193" y="1491"/>
                  </a:lnTo>
                  <a:lnTo>
                    <a:pt x="1187" y="1498"/>
                  </a:lnTo>
                  <a:lnTo>
                    <a:pt x="1182" y="1505"/>
                  </a:lnTo>
                  <a:lnTo>
                    <a:pt x="1177" y="1511"/>
                  </a:lnTo>
                  <a:lnTo>
                    <a:pt x="1175" y="1516"/>
                  </a:lnTo>
                  <a:lnTo>
                    <a:pt x="1173" y="1518"/>
                  </a:lnTo>
                  <a:lnTo>
                    <a:pt x="1166" y="1518"/>
                  </a:lnTo>
                  <a:lnTo>
                    <a:pt x="1161" y="1518"/>
                  </a:lnTo>
                  <a:lnTo>
                    <a:pt x="1154" y="1520"/>
                  </a:lnTo>
                  <a:lnTo>
                    <a:pt x="1148" y="1521"/>
                  </a:lnTo>
                  <a:lnTo>
                    <a:pt x="1143" y="1523"/>
                  </a:lnTo>
                  <a:lnTo>
                    <a:pt x="1138" y="1525"/>
                  </a:lnTo>
                  <a:lnTo>
                    <a:pt x="1133" y="1525"/>
                  </a:lnTo>
                  <a:lnTo>
                    <a:pt x="1129" y="1527"/>
                  </a:lnTo>
                  <a:lnTo>
                    <a:pt x="1129" y="1530"/>
                  </a:lnTo>
                  <a:lnTo>
                    <a:pt x="1131" y="1534"/>
                  </a:lnTo>
                  <a:lnTo>
                    <a:pt x="1133" y="1537"/>
                  </a:lnTo>
                  <a:lnTo>
                    <a:pt x="1134" y="1541"/>
                  </a:lnTo>
                  <a:lnTo>
                    <a:pt x="1136" y="1544"/>
                  </a:lnTo>
                  <a:lnTo>
                    <a:pt x="1136" y="1548"/>
                  </a:lnTo>
                  <a:lnTo>
                    <a:pt x="1138" y="1551"/>
                  </a:lnTo>
                  <a:lnTo>
                    <a:pt x="1138" y="1555"/>
                  </a:lnTo>
                  <a:lnTo>
                    <a:pt x="1131" y="1555"/>
                  </a:lnTo>
                  <a:lnTo>
                    <a:pt x="1124" y="1557"/>
                  </a:lnTo>
                  <a:lnTo>
                    <a:pt x="1117" y="1558"/>
                  </a:lnTo>
                  <a:lnTo>
                    <a:pt x="1108" y="1560"/>
                  </a:lnTo>
                  <a:lnTo>
                    <a:pt x="1099" y="1562"/>
                  </a:lnTo>
                  <a:lnTo>
                    <a:pt x="1092" y="1566"/>
                  </a:lnTo>
                  <a:lnTo>
                    <a:pt x="1085" y="1569"/>
                  </a:lnTo>
                  <a:lnTo>
                    <a:pt x="1078" y="1573"/>
                  </a:lnTo>
                  <a:lnTo>
                    <a:pt x="1081" y="1573"/>
                  </a:lnTo>
                  <a:lnTo>
                    <a:pt x="1085" y="1574"/>
                  </a:lnTo>
                  <a:lnTo>
                    <a:pt x="1087" y="1574"/>
                  </a:lnTo>
                  <a:lnTo>
                    <a:pt x="1090" y="1576"/>
                  </a:lnTo>
                  <a:lnTo>
                    <a:pt x="1094" y="1578"/>
                  </a:lnTo>
                  <a:lnTo>
                    <a:pt x="1097" y="1580"/>
                  </a:lnTo>
                  <a:lnTo>
                    <a:pt x="1101" y="1581"/>
                  </a:lnTo>
                  <a:lnTo>
                    <a:pt x="1104" y="1581"/>
                  </a:lnTo>
                  <a:lnTo>
                    <a:pt x="1087" y="1601"/>
                  </a:lnTo>
                  <a:lnTo>
                    <a:pt x="1088" y="1608"/>
                  </a:lnTo>
                  <a:lnTo>
                    <a:pt x="1090" y="1615"/>
                  </a:lnTo>
                  <a:lnTo>
                    <a:pt x="1090" y="1622"/>
                  </a:lnTo>
                  <a:lnTo>
                    <a:pt x="1088" y="1629"/>
                  </a:lnTo>
                  <a:lnTo>
                    <a:pt x="1088" y="1638"/>
                  </a:lnTo>
                  <a:lnTo>
                    <a:pt x="1087" y="1647"/>
                  </a:lnTo>
                  <a:lnTo>
                    <a:pt x="1087" y="1656"/>
                  </a:lnTo>
                  <a:lnTo>
                    <a:pt x="1087" y="1666"/>
                  </a:lnTo>
                  <a:lnTo>
                    <a:pt x="1104" y="1684"/>
                  </a:lnTo>
                  <a:lnTo>
                    <a:pt x="1104" y="1703"/>
                  </a:lnTo>
                  <a:lnTo>
                    <a:pt x="1087" y="1721"/>
                  </a:lnTo>
                  <a:lnTo>
                    <a:pt x="1087" y="1728"/>
                  </a:lnTo>
                  <a:lnTo>
                    <a:pt x="1087" y="1732"/>
                  </a:lnTo>
                  <a:lnTo>
                    <a:pt x="1088" y="1735"/>
                  </a:lnTo>
                  <a:lnTo>
                    <a:pt x="1088" y="1737"/>
                  </a:lnTo>
                  <a:lnTo>
                    <a:pt x="1088" y="1739"/>
                  </a:lnTo>
                  <a:lnTo>
                    <a:pt x="1087" y="1739"/>
                  </a:lnTo>
                  <a:lnTo>
                    <a:pt x="1083" y="1741"/>
                  </a:lnTo>
                  <a:lnTo>
                    <a:pt x="1078" y="1741"/>
                  </a:lnTo>
                  <a:close/>
                  <a:moveTo>
                    <a:pt x="783" y="922"/>
                  </a:moveTo>
                  <a:lnTo>
                    <a:pt x="756" y="951"/>
                  </a:lnTo>
                  <a:lnTo>
                    <a:pt x="748" y="942"/>
                  </a:lnTo>
                  <a:lnTo>
                    <a:pt x="737" y="933"/>
                  </a:lnTo>
                  <a:lnTo>
                    <a:pt x="726" y="926"/>
                  </a:lnTo>
                  <a:lnTo>
                    <a:pt x="714" y="919"/>
                  </a:lnTo>
                  <a:lnTo>
                    <a:pt x="687" y="905"/>
                  </a:lnTo>
                  <a:lnTo>
                    <a:pt x="659" y="892"/>
                  </a:lnTo>
                  <a:lnTo>
                    <a:pt x="631" y="880"/>
                  </a:lnTo>
                  <a:lnTo>
                    <a:pt x="603" y="868"/>
                  </a:lnTo>
                  <a:lnTo>
                    <a:pt x="578" y="857"/>
                  </a:lnTo>
                  <a:lnTo>
                    <a:pt x="557" y="846"/>
                  </a:lnTo>
                  <a:lnTo>
                    <a:pt x="550" y="850"/>
                  </a:lnTo>
                  <a:lnTo>
                    <a:pt x="541" y="852"/>
                  </a:lnTo>
                  <a:lnTo>
                    <a:pt x="534" y="853"/>
                  </a:lnTo>
                  <a:lnTo>
                    <a:pt x="525" y="855"/>
                  </a:lnTo>
                  <a:lnTo>
                    <a:pt x="518" y="855"/>
                  </a:lnTo>
                  <a:lnTo>
                    <a:pt x="509" y="857"/>
                  </a:lnTo>
                  <a:lnTo>
                    <a:pt x="502" y="857"/>
                  </a:lnTo>
                  <a:lnTo>
                    <a:pt x="495" y="857"/>
                  </a:lnTo>
                  <a:lnTo>
                    <a:pt x="442" y="800"/>
                  </a:lnTo>
                  <a:lnTo>
                    <a:pt x="442" y="744"/>
                  </a:lnTo>
                  <a:lnTo>
                    <a:pt x="435" y="733"/>
                  </a:lnTo>
                  <a:lnTo>
                    <a:pt x="428" y="723"/>
                  </a:lnTo>
                  <a:lnTo>
                    <a:pt x="423" y="710"/>
                  </a:lnTo>
                  <a:lnTo>
                    <a:pt x="417" y="698"/>
                  </a:lnTo>
                  <a:lnTo>
                    <a:pt x="414" y="684"/>
                  </a:lnTo>
                  <a:lnTo>
                    <a:pt x="410" y="670"/>
                  </a:lnTo>
                  <a:lnTo>
                    <a:pt x="405" y="657"/>
                  </a:lnTo>
                  <a:lnTo>
                    <a:pt x="400" y="643"/>
                  </a:lnTo>
                  <a:lnTo>
                    <a:pt x="396" y="648"/>
                  </a:lnTo>
                  <a:lnTo>
                    <a:pt x="394" y="654"/>
                  </a:lnTo>
                  <a:lnTo>
                    <a:pt x="393" y="657"/>
                  </a:lnTo>
                  <a:lnTo>
                    <a:pt x="393" y="661"/>
                  </a:lnTo>
                  <a:lnTo>
                    <a:pt x="393" y="664"/>
                  </a:lnTo>
                  <a:lnTo>
                    <a:pt x="394" y="668"/>
                  </a:lnTo>
                  <a:lnTo>
                    <a:pt x="396" y="673"/>
                  </a:lnTo>
                  <a:lnTo>
                    <a:pt x="400" y="680"/>
                  </a:lnTo>
                  <a:lnTo>
                    <a:pt x="382" y="698"/>
                  </a:lnTo>
                  <a:lnTo>
                    <a:pt x="382" y="707"/>
                  </a:lnTo>
                  <a:lnTo>
                    <a:pt x="382" y="716"/>
                  </a:lnTo>
                  <a:lnTo>
                    <a:pt x="382" y="726"/>
                  </a:lnTo>
                  <a:lnTo>
                    <a:pt x="384" y="737"/>
                  </a:lnTo>
                  <a:lnTo>
                    <a:pt x="385" y="746"/>
                  </a:lnTo>
                  <a:lnTo>
                    <a:pt x="389" y="753"/>
                  </a:lnTo>
                  <a:lnTo>
                    <a:pt x="391" y="754"/>
                  </a:lnTo>
                  <a:lnTo>
                    <a:pt x="394" y="754"/>
                  </a:lnTo>
                  <a:lnTo>
                    <a:pt x="396" y="754"/>
                  </a:lnTo>
                  <a:lnTo>
                    <a:pt x="400" y="754"/>
                  </a:lnTo>
                  <a:lnTo>
                    <a:pt x="396" y="754"/>
                  </a:lnTo>
                  <a:lnTo>
                    <a:pt x="393" y="756"/>
                  </a:lnTo>
                  <a:lnTo>
                    <a:pt x="389" y="758"/>
                  </a:lnTo>
                  <a:lnTo>
                    <a:pt x="385" y="758"/>
                  </a:lnTo>
                  <a:lnTo>
                    <a:pt x="384" y="760"/>
                  </a:lnTo>
                  <a:lnTo>
                    <a:pt x="380" y="761"/>
                  </a:lnTo>
                  <a:lnTo>
                    <a:pt x="377" y="763"/>
                  </a:lnTo>
                  <a:lnTo>
                    <a:pt x="373" y="763"/>
                  </a:lnTo>
                  <a:lnTo>
                    <a:pt x="375" y="758"/>
                  </a:lnTo>
                  <a:lnTo>
                    <a:pt x="373" y="753"/>
                  </a:lnTo>
                  <a:lnTo>
                    <a:pt x="371" y="749"/>
                  </a:lnTo>
                  <a:lnTo>
                    <a:pt x="368" y="744"/>
                  </a:lnTo>
                  <a:lnTo>
                    <a:pt x="363" y="740"/>
                  </a:lnTo>
                  <a:lnTo>
                    <a:pt x="359" y="737"/>
                  </a:lnTo>
                  <a:lnTo>
                    <a:pt x="357" y="731"/>
                  </a:lnTo>
                  <a:lnTo>
                    <a:pt x="355" y="726"/>
                  </a:lnTo>
                  <a:lnTo>
                    <a:pt x="355" y="707"/>
                  </a:lnTo>
                  <a:lnTo>
                    <a:pt x="373" y="689"/>
                  </a:lnTo>
                  <a:lnTo>
                    <a:pt x="355" y="671"/>
                  </a:lnTo>
                  <a:lnTo>
                    <a:pt x="355" y="668"/>
                  </a:lnTo>
                  <a:lnTo>
                    <a:pt x="357" y="663"/>
                  </a:lnTo>
                  <a:lnTo>
                    <a:pt x="357" y="659"/>
                  </a:lnTo>
                  <a:lnTo>
                    <a:pt x="359" y="657"/>
                  </a:lnTo>
                  <a:lnTo>
                    <a:pt x="361" y="654"/>
                  </a:lnTo>
                  <a:lnTo>
                    <a:pt x="363" y="650"/>
                  </a:lnTo>
                  <a:lnTo>
                    <a:pt x="364" y="647"/>
                  </a:lnTo>
                  <a:lnTo>
                    <a:pt x="364" y="643"/>
                  </a:lnTo>
                  <a:lnTo>
                    <a:pt x="361" y="638"/>
                  </a:lnTo>
                  <a:lnTo>
                    <a:pt x="355" y="634"/>
                  </a:lnTo>
                  <a:lnTo>
                    <a:pt x="348" y="629"/>
                  </a:lnTo>
                  <a:lnTo>
                    <a:pt x="343" y="625"/>
                  </a:lnTo>
                  <a:lnTo>
                    <a:pt x="336" y="620"/>
                  </a:lnTo>
                  <a:lnTo>
                    <a:pt x="331" y="617"/>
                  </a:lnTo>
                  <a:lnTo>
                    <a:pt x="325" y="615"/>
                  </a:lnTo>
                  <a:lnTo>
                    <a:pt x="320" y="615"/>
                  </a:lnTo>
                  <a:lnTo>
                    <a:pt x="338" y="578"/>
                  </a:lnTo>
                  <a:lnTo>
                    <a:pt x="338" y="574"/>
                  </a:lnTo>
                  <a:lnTo>
                    <a:pt x="338" y="571"/>
                  </a:lnTo>
                  <a:lnTo>
                    <a:pt x="336" y="567"/>
                  </a:lnTo>
                  <a:lnTo>
                    <a:pt x="334" y="564"/>
                  </a:lnTo>
                  <a:lnTo>
                    <a:pt x="332" y="560"/>
                  </a:lnTo>
                  <a:lnTo>
                    <a:pt x="331" y="556"/>
                  </a:lnTo>
                  <a:lnTo>
                    <a:pt x="331" y="553"/>
                  </a:lnTo>
                  <a:lnTo>
                    <a:pt x="329" y="549"/>
                  </a:lnTo>
                  <a:lnTo>
                    <a:pt x="341" y="542"/>
                  </a:lnTo>
                  <a:lnTo>
                    <a:pt x="354" y="534"/>
                  </a:lnTo>
                  <a:lnTo>
                    <a:pt x="363" y="523"/>
                  </a:lnTo>
                  <a:lnTo>
                    <a:pt x="371" y="514"/>
                  </a:lnTo>
                  <a:lnTo>
                    <a:pt x="387" y="491"/>
                  </a:lnTo>
                  <a:lnTo>
                    <a:pt x="401" y="468"/>
                  </a:lnTo>
                  <a:lnTo>
                    <a:pt x="414" y="443"/>
                  </a:lnTo>
                  <a:lnTo>
                    <a:pt x="428" y="419"/>
                  </a:lnTo>
                  <a:lnTo>
                    <a:pt x="442" y="396"/>
                  </a:lnTo>
                  <a:lnTo>
                    <a:pt x="460" y="373"/>
                  </a:lnTo>
                  <a:lnTo>
                    <a:pt x="461" y="366"/>
                  </a:lnTo>
                  <a:lnTo>
                    <a:pt x="461" y="357"/>
                  </a:lnTo>
                  <a:lnTo>
                    <a:pt x="463" y="350"/>
                  </a:lnTo>
                  <a:lnTo>
                    <a:pt x="465" y="341"/>
                  </a:lnTo>
                  <a:lnTo>
                    <a:pt x="467" y="332"/>
                  </a:lnTo>
                  <a:lnTo>
                    <a:pt x="467" y="323"/>
                  </a:lnTo>
                  <a:lnTo>
                    <a:pt x="468" y="314"/>
                  </a:lnTo>
                  <a:lnTo>
                    <a:pt x="468" y="307"/>
                  </a:lnTo>
                  <a:lnTo>
                    <a:pt x="461" y="307"/>
                  </a:lnTo>
                  <a:lnTo>
                    <a:pt x="454" y="309"/>
                  </a:lnTo>
                  <a:lnTo>
                    <a:pt x="447" y="311"/>
                  </a:lnTo>
                  <a:lnTo>
                    <a:pt x="438" y="313"/>
                  </a:lnTo>
                  <a:lnTo>
                    <a:pt x="430" y="314"/>
                  </a:lnTo>
                  <a:lnTo>
                    <a:pt x="423" y="316"/>
                  </a:lnTo>
                  <a:lnTo>
                    <a:pt x="415" y="316"/>
                  </a:lnTo>
                  <a:lnTo>
                    <a:pt x="408" y="318"/>
                  </a:lnTo>
                  <a:lnTo>
                    <a:pt x="408" y="314"/>
                  </a:lnTo>
                  <a:lnTo>
                    <a:pt x="407" y="311"/>
                  </a:lnTo>
                  <a:lnTo>
                    <a:pt x="405" y="307"/>
                  </a:lnTo>
                  <a:lnTo>
                    <a:pt x="403" y="304"/>
                  </a:lnTo>
                  <a:lnTo>
                    <a:pt x="401" y="300"/>
                  </a:lnTo>
                  <a:lnTo>
                    <a:pt x="401" y="297"/>
                  </a:lnTo>
                  <a:lnTo>
                    <a:pt x="400" y="293"/>
                  </a:lnTo>
                  <a:lnTo>
                    <a:pt x="400" y="290"/>
                  </a:lnTo>
                  <a:lnTo>
                    <a:pt x="396" y="288"/>
                  </a:lnTo>
                  <a:lnTo>
                    <a:pt x="393" y="288"/>
                  </a:lnTo>
                  <a:lnTo>
                    <a:pt x="389" y="286"/>
                  </a:lnTo>
                  <a:lnTo>
                    <a:pt x="385" y="284"/>
                  </a:lnTo>
                  <a:lnTo>
                    <a:pt x="384" y="283"/>
                  </a:lnTo>
                  <a:lnTo>
                    <a:pt x="380" y="281"/>
                  </a:lnTo>
                  <a:lnTo>
                    <a:pt x="377" y="281"/>
                  </a:lnTo>
                  <a:lnTo>
                    <a:pt x="373" y="281"/>
                  </a:lnTo>
                  <a:lnTo>
                    <a:pt x="355" y="281"/>
                  </a:lnTo>
                  <a:lnTo>
                    <a:pt x="348" y="283"/>
                  </a:lnTo>
                  <a:lnTo>
                    <a:pt x="343" y="286"/>
                  </a:lnTo>
                  <a:lnTo>
                    <a:pt x="338" y="290"/>
                  </a:lnTo>
                  <a:lnTo>
                    <a:pt x="332" y="293"/>
                  </a:lnTo>
                  <a:lnTo>
                    <a:pt x="329" y="297"/>
                  </a:lnTo>
                  <a:lnTo>
                    <a:pt x="327" y="300"/>
                  </a:lnTo>
                  <a:lnTo>
                    <a:pt x="327" y="304"/>
                  </a:lnTo>
                  <a:lnTo>
                    <a:pt x="329" y="307"/>
                  </a:lnTo>
                  <a:lnTo>
                    <a:pt x="311" y="290"/>
                  </a:lnTo>
                  <a:lnTo>
                    <a:pt x="304" y="295"/>
                  </a:lnTo>
                  <a:lnTo>
                    <a:pt x="295" y="302"/>
                  </a:lnTo>
                  <a:lnTo>
                    <a:pt x="287" y="306"/>
                  </a:lnTo>
                  <a:lnTo>
                    <a:pt x="276" y="311"/>
                  </a:lnTo>
                  <a:lnTo>
                    <a:pt x="265" y="313"/>
                  </a:lnTo>
                  <a:lnTo>
                    <a:pt x="255" y="316"/>
                  </a:lnTo>
                  <a:lnTo>
                    <a:pt x="244" y="316"/>
                  </a:lnTo>
                  <a:lnTo>
                    <a:pt x="234" y="318"/>
                  </a:lnTo>
                  <a:lnTo>
                    <a:pt x="232" y="323"/>
                  </a:lnTo>
                  <a:lnTo>
                    <a:pt x="228" y="329"/>
                  </a:lnTo>
                  <a:lnTo>
                    <a:pt x="221" y="334"/>
                  </a:lnTo>
                  <a:lnTo>
                    <a:pt x="212" y="337"/>
                  </a:lnTo>
                  <a:lnTo>
                    <a:pt x="204" y="341"/>
                  </a:lnTo>
                  <a:lnTo>
                    <a:pt x="193" y="343"/>
                  </a:lnTo>
                  <a:lnTo>
                    <a:pt x="182" y="344"/>
                  </a:lnTo>
                  <a:lnTo>
                    <a:pt x="174" y="344"/>
                  </a:lnTo>
                  <a:lnTo>
                    <a:pt x="156" y="364"/>
                  </a:lnTo>
                  <a:lnTo>
                    <a:pt x="154" y="360"/>
                  </a:lnTo>
                  <a:lnTo>
                    <a:pt x="154" y="357"/>
                  </a:lnTo>
                  <a:lnTo>
                    <a:pt x="152" y="353"/>
                  </a:lnTo>
                  <a:lnTo>
                    <a:pt x="151" y="350"/>
                  </a:lnTo>
                  <a:lnTo>
                    <a:pt x="149" y="346"/>
                  </a:lnTo>
                  <a:lnTo>
                    <a:pt x="147" y="343"/>
                  </a:lnTo>
                  <a:lnTo>
                    <a:pt x="147" y="339"/>
                  </a:lnTo>
                  <a:lnTo>
                    <a:pt x="147" y="336"/>
                  </a:lnTo>
                  <a:lnTo>
                    <a:pt x="182" y="336"/>
                  </a:lnTo>
                  <a:lnTo>
                    <a:pt x="216" y="298"/>
                  </a:lnTo>
                  <a:lnTo>
                    <a:pt x="212" y="298"/>
                  </a:lnTo>
                  <a:lnTo>
                    <a:pt x="211" y="300"/>
                  </a:lnTo>
                  <a:lnTo>
                    <a:pt x="207" y="302"/>
                  </a:lnTo>
                  <a:lnTo>
                    <a:pt x="204" y="304"/>
                  </a:lnTo>
                  <a:lnTo>
                    <a:pt x="200" y="306"/>
                  </a:lnTo>
                  <a:lnTo>
                    <a:pt x="196" y="306"/>
                  </a:lnTo>
                  <a:lnTo>
                    <a:pt x="193" y="307"/>
                  </a:lnTo>
                  <a:lnTo>
                    <a:pt x="191" y="307"/>
                  </a:lnTo>
                  <a:lnTo>
                    <a:pt x="188" y="307"/>
                  </a:lnTo>
                  <a:lnTo>
                    <a:pt x="184" y="306"/>
                  </a:lnTo>
                  <a:lnTo>
                    <a:pt x="181" y="306"/>
                  </a:lnTo>
                  <a:lnTo>
                    <a:pt x="177" y="304"/>
                  </a:lnTo>
                  <a:lnTo>
                    <a:pt x="174" y="302"/>
                  </a:lnTo>
                  <a:lnTo>
                    <a:pt x="170" y="300"/>
                  </a:lnTo>
                  <a:lnTo>
                    <a:pt x="168" y="298"/>
                  </a:lnTo>
                  <a:lnTo>
                    <a:pt x="165" y="298"/>
                  </a:lnTo>
                  <a:lnTo>
                    <a:pt x="174" y="288"/>
                  </a:lnTo>
                  <a:lnTo>
                    <a:pt x="184" y="281"/>
                  </a:lnTo>
                  <a:lnTo>
                    <a:pt x="195" y="274"/>
                  </a:lnTo>
                  <a:lnTo>
                    <a:pt x="205" y="268"/>
                  </a:lnTo>
                  <a:lnTo>
                    <a:pt x="216" y="265"/>
                  </a:lnTo>
                  <a:lnTo>
                    <a:pt x="227" y="263"/>
                  </a:lnTo>
                  <a:lnTo>
                    <a:pt x="239" y="261"/>
                  </a:lnTo>
                  <a:lnTo>
                    <a:pt x="251" y="261"/>
                  </a:lnTo>
                  <a:lnTo>
                    <a:pt x="253" y="258"/>
                  </a:lnTo>
                  <a:lnTo>
                    <a:pt x="257" y="254"/>
                  </a:lnTo>
                  <a:lnTo>
                    <a:pt x="258" y="251"/>
                  </a:lnTo>
                  <a:lnTo>
                    <a:pt x="258" y="247"/>
                  </a:lnTo>
                  <a:lnTo>
                    <a:pt x="260" y="244"/>
                  </a:lnTo>
                  <a:lnTo>
                    <a:pt x="260" y="240"/>
                  </a:lnTo>
                  <a:lnTo>
                    <a:pt x="260" y="237"/>
                  </a:lnTo>
                  <a:lnTo>
                    <a:pt x="260" y="233"/>
                  </a:lnTo>
                  <a:lnTo>
                    <a:pt x="264" y="231"/>
                  </a:lnTo>
                  <a:lnTo>
                    <a:pt x="267" y="230"/>
                  </a:lnTo>
                  <a:lnTo>
                    <a:pt x="272" y="228"/>
                  </a:lnTo>
                  <a:lnTo>
                    <a:pt x="278" y="224"/>
                  </a:lnTo>
                  <a:lnTo>
                    <a:pt x="283" y="221"/>
                  </a:lnTo>
                  <a:lnTo>
                    <a:pt x="287" y="217"/>
                  </a:lnTo>
                  <a:lnTo>
                    <a:pt x="292" y="215"/>
                  </a:lnTo>
                  <a:lnTo>
                    <a:pt x="295" y="215"/>
                  </a:lnTo>
                  <a:lnTo>
                    <a:pt x="299" y="215"/>
                  </a:lnTo>
                  <a:lnTo>
                    <a:pt x="301" y="215"/>
                  </a:lnTo>
                  <a:lnTo>
                    <a:pt x="304" y="217"/>
                  </a:lnTo>
                  <a:lnTo>
                    <a:pt x="308" y="219"/>
                  </a:lnTo>
                  <a:lnTo>
                    <a:pt x="311" y="221"/>
                  </a:lnTo>
                  <a:lnTo>
                    <a:pt x="315" y="222"/>
                  </a:lnTo>
                  <a:lnTo>
                    <a:pt x="317" y="222"/>
                  </a:lnTo>
                  <a:lnTo>
                    <a:pt x="320" y="224"/>
                  </a:lnTo>
                  <a:lnTo>
                    <a:pt x="324" y="221"/>
                  </a:lnTo>
                  <a:lnTo>
                    <a:pt x="329" y="215"/>
                  </a:lnTo>
                  <a:lnTo>
                    <a:pt x="332" y="210"/>
                  </a:lnTo>
                  <a:lnTo>
                    <a:pt x="338" y="205"/>
                  </a:lnTo>
                  <a:lnTo>
                    <a:pt x="341" y="198"/>
                  </a:lnTo>
                  <a:lnTo>
                    <a:pt x="345" y="191"/>
                  </a:lnTo>
                  <a:lnTo>
                    <a:pt x="347" y="184"/>
                  </a:lnTo>
                  <a:lnTo>
                    <a:pt x="347" y="177"/>
                  </a:lnTo>
                  <a:lnTo>
                    <a:pt x="364" y="196"/>
                  </a:lnTo>
                  <a:lnTo>
                    <a:pt x="368" y="196"/>
                  </a:lnTo>
                  <a:lnTo>
                    <a:pt x="373" y="192"/>
                  </a:lnTo>
                  <a:lnTo>
                    <a:pt x="380" y="191"/>
                  </a:lnTo>
                  <a:lnTo>
                    <a:pt x="385" y="187"/>
                  </a:lnTo>
                  <a:lnTo>
                    <a:pt x="393" y="184"/>
                  </a:lnTo>
                  <a:lnTo>
                    <a:pt x="400" y="180"/>
                  </a:lnTo>
                  <a:lnTo>
                    <a:pt x="405" y="178"/>
                  </a:lnTo>
                  <a:lnTo>
                    <a:pt x="408" y="177"/>
                  </a:lnTo>
                  <a:lnTo>
                    <a:pt x="424" y="196"/>
                  </a:lnTo>
                  <a:lnTo>
                    <a:pt x="431" y="194"/>
                  </a:lnTo>
                  <a:lnTo>
                    <a:pt x="435" y="192"/>
                  </a:lnTo>
                  <a:lnTo>
                    <a:pt x="437" y="191"/>
                  </a:lnTo>
                  <a:lnTo>
                    <a:pt x="438" y="191"/>
                  </a:lnTo>
                  <a:lnTo>
                    <a:pt x="440" y="191"/>
                  </a:lnTo>
                  <a:lnTo>
                    <a:pt x="442" y="191"/>
                  </a:lnTo>
                  <a:lnTo>
                    <a:pt x="446" y="189"/>
                  </a:lnTo>
                  <a:lnTo>
                    <a:pt x="451" y="187"/>
                  </a:lnTo>
                  <a:lnTo>
                    <a:pt x="456" y="187"/>
                  </a:lnTo>
                  <a:lnTo>
                    <a:pt x="460" y="189"/>
                  </a:lnTo>
                  <a:lnTo>
                    <a:pt x="463" y="192"/>
                  </a:lnTo>
                  <a:lnTo>
                    <a:pt x="468" y="196"/>
                  </a:lnTo>
                  <a:lnTo>
                    <a:pt x="472" y="200"/>
                  </a:lnTo>
                  <a:lnTo>
                    <a:pt x="476" y="203"/>
                  </a:lnTo>
                  <a:lnTo>
                    <a:pt x="477" y="205"/>
                  </a:lnTo>
                  <a:lnTo>
                    <a:pt x="486" y="201"/>
                  </a:lnTo>
                  <a:lnTo>
                    <a:pt x="495" y="198"/>
                  </a:lnTo>
                  <a:lnTo>
                    <a:pt x="506" y="192"/>
                  </a:lnTo>
                  <a:lnTo>
                    <a:pt x="518" y="187"/>
                  </a:lnTo>
                  <a:lnTo>
                    <a:pt x="530" y="184"/>
                  </a:lnTo>
                  <a:lnTo>
                    <a:pt x="543" y="180"/>
                  </a:lnTo>
                  <a:lnTo>
                    <a:pt x="555" y="178"/>
                  </a:lnTo>
                  <a:lnTo>
                    <a:pt x="566" y="177"/>
                  </a:lnTo>
                  <a:lnTo>
                    <a:pt x="592" y="205"/>
                  </a:lnTo>
                  <a:lnTo>
                    <a:pt x="596" y="207"/>
                  </a:lnTo>
                  <a:lnTo>
                    <a:pt x="604" y="207"/>
                  </a:lnTo>
                  <a:lnTo>
                    <a:pt x="613" y="208"/>
                  </a:lnTo>
                  <a:lnTo>
                    <a:pt x="622" y="208"/>
                  </a:lnTo>
                  <a:lnTo>
                    <a:pt x="631" y="207"/>
                  </a:lnTo>
                  <a:lnTo>
                    <a:pt x="636" y="205"/>
                  </a:lnTo>
                  <a:lnTo>
                    <a:pt x="638" y="205"/>
                  </a:lnTo>
                  <a:lnTo>
                    <a:pt x="638" y="201"/>
                  </a:lnTo>
                  <a:lnTo>
                    <a:pt x="636" y="200"/>
                  </a:lnTo>
                  <a:lnTo>
                    <a:pt x="634" y="196"/>
                  </a:lnTo>
                  <a:lnTo>
                    <a:pt x="638" y="196"/>
                  </a:lnTo>
                  <a:lnTo>
                    <a:pt x="642" y="196"/>
                  </a:lnTo>
                  <a:lnTo>
                    <a:pt x="645" y="196"/>
                  </a:lnTo>
                  <a:lnTo>
                    <a:pt x="647" y="194"/>
                  </a:lnTo>
                  <a:lnTo>
                    <a:pt x="650" y="194"/>
                  </a:lnTo>
                  <a:lnTo>
                    <a:pt x="654" y="192"/>
                  </a:lnTo>
                  <a:lnTo>
                    <a:pt x="657" y="189"/>
                  </a:lnTo>
                  <a:lnTo>
                    <a:pt x="661" y="187"/>
                  </a:lnTo>
                  <a:lnTo>
                    <a:pt x="712" y="187"/>
                  </a:lnTo>
                  <a:lnTo>
                    <a:pt x="730" y="205"/>
                  </a:lnTo>
                  <a:lnTo>
                    <a:pt x="765" y="205"/>
                  </a:lnTo>
                  <a:lnTo>
                    <a:pt x="756" y="212"/>
                  </a:lnTo>
                  <a:lnTo>
                    <a:pt x="748" y="221"/>
                  </a:lnTo>
                  <a:lnTo>
                    <a:pt x="737" y="228"/>
                  </a:lnTo>
                  <a:lnTo>
                    <a:pt x="725" y="235"/>
                  </a:lnTo>
                  <a:lnTo>
                    <a:pt x="710" y="242"/>
                  </a:lnTo>
                  <a:lnTo>
                    <a:pt x="696" y="247"/>
                  </a:lnTo>
                  <a:lnTo>
                    <a:pt x="682" y="251"/>
                  </a:lnTo>
                  <a:lnTo>
                    <a:pt x="670" y="253"/>
                  </a:lnTo>
                  <a:lnTo>
                    <a:pt x="673" y="253"/>
                  </a:lnTo>
                  <a:lnTo>
                    <a:pt x="677" y="253"/>
                  </a:lnTo>
                  <a:lnTo>
                    <a:pt x="682" y="254"/>
                  </a:lnTo>
                  <a:lnTo>
                    <a:pt x="687" y="256"/>
                  </a:lnTo>
                  <a:lnTo>
                    <a:pt x="693" y="258"/>
                  </a:lnTo>
                  <a:lnTo>
                    <a:pt x="700" y="260"/>
                  </a:lnTo>
                  <a:lnTo>
                    <a:pt x="705" y="261"/>
                  </a:lnTo>
                  <a:lnTo>
                    <a:pt x="712" y="261"/>
                  </a:lnTo>
                  <a:lnTo>
                    <a:pt x="719" y="254"/>
                  </a:lnTo>
                  <a:lnTo>
                    <a:pt x="728" y="247"/>
                  </a:lnTo>
                  <a:lnTo>
                    <a:pt x="737" y="240"/>
                  </a:lnTo>
                  <a:lnTo>
                    <a:pt x="748" y="233"/>
                  </a:lnTo>
                  <a:lnTo>
                    <a:pt x="756" y="226"/>
                  </a:lnTo>
                  <a:lnTo>
                    <a:pt x="767" y="219"/>
                  </a:lnTo>
                  <a:lnTo>
                    <a:pt x="776" y="212"/>
                  </a:lnTo>
                  <a:lnTo>
                    <a:pt x="783" y="205"/>
                  </a:lnTo>
                  <a:lnTo>
                    <a:pt x="800" y="224"/>
                  </a:lnTo>
                  <a:lnTo>
                    <a:pt x="806" y="222"/>
                  </a:lnTo>
                  <a:lnTo>
                    <a:pt x="813" y="222"/>
                  </a:lnTo>
                  <a:lnTo>
                    <a:pt x="822" y="222"/>
                  </a:lnTo>
                  <a:lnTo>
                    <a:pt x="831" y="221"/>
                  </a:lnTo>
                  <a:lnTo>
                    <a:pt x="839" y="222"/>
                  </a:lnTo>
                  <a:lnTo>
                    <a:pt x="845" y="224"/>
                  </a:lnTo>
                  <a:lnTo>
                    <a:pt x="846" y="226"/>
                  </a:lnTo>
                  <a:lnTo>
                    <a:pt x="846" y="228"/>
                  </a:lnTo>
                  <a:lnTo>
                    <a:pt x="846" y="230"/>
                  </a:lnTo>
                  <a:lnTo>
                    <a:pt x="843" y="233"/>
                  </a:lnTo>
                  <a:lnTo>
                    <a:pt x="861" y="215"/>
                  </a:lnTo>
                  <a:lnTo>
                    <a:pt x="871" y="215"/>
                  </a:lnTo>
                  <a:lnTo>
                    <a:pt x="880" y="215"/>
                  </a:lnTo>
                  <a:lnTo>
                    <a:pt x="891" y="217"/>
                  </a:lnTo>
                  <a:lnTo>
                    <a:pt x="899" y="219"/>
                  </a:lnTo>
                  <a:lnTo>
                    <a:pt x="908" y="219"/>
                  </a:lnTo>
                  <a:lnTo>
                    <a:pt x="915" y="219"/>
                  </a:lnTo>
                  <a:lnTo>
                    <a:pt x="924" y="217"/>
                  </a:lnTo>
                  <a:lnTo>
                    <a:pt x="931" y="215"/>
                  </a:lnTo>
                  <a:lnTo>
                    <a:pt x="926" y="221"/>
                  </a:lnTo>
                  <a:lnTo>
                    <a:pt x="926" y="224"/>
                  </a:lnTo>
                  <a:lnTo>
                    <a:pt x="929" y="226"/>
                  </a:lnTo>
                  <a:lnTo>
                    <a:pt x="933" y="226"/>
                  </a:lnTo>
                  <a:lnTo>
                    <a:pt x="940" y="226"/>
                  </a:lnTo>
                  <a:lnTo>
                    <a:pt x="947" y="224"/>
                  </a:lnTo>
                  <a:lnTo>
                    <a:pt x="952" y="224"/>
                  </a:lnTo>
                  <a:lnTo>
                    <a:pt x="956" y="224"/>
                  </a:lnTo>
                  <a:lnTo>
                    <a:pt x="974" y="242"/>
                  </a:lnTo>
                  <a:lnTo>
                    <a:pt x="977" y="242"/>
                  </a:lnTo>
                  <a:lnTo>
                    <a:pt x="981" y="240"/>
                  </a:lnTo>
                  <a:lnTo>
                    <a:pt x="984" y="240"/>
                  </a:lnTo>
                  <a:lnTo>
                    <a:pt x="986" y="238"/>
                  </a:lnTo>
                  <a:lnTo>
                    <a:pt x="989" y="237"/>
                  </a:lnTo>
                  <a:lnTo>
                    <a:pt x="993" y="235"/>
                  </a:lnTo>
                  <a:lnTo>
                    <a:pt x="997" y="233"/>
                  </a:lnTo>
                  <a:lnTo>
                    <a:pt x="1000" y="233"/>
                  </a:lnTo>
                  <a:lnTo>
                    <a:pt x="998" y="228"/>
                  </a:lnTo>
                  <a:lnTo>
                    <a:pt x="998" y="222"/>
                  </a:lnTo>
                  <a:lnTo>
                    <a:pt x="1000" y="219"/>
                  </a:lnTo>
                  <a:lnTo>
                    <a:pt x="1002" y="215"/>
                  </a:lnTo>
                  <a:lnTo>
                    <a:pt x="1005" y="214"/>
                  </a:lnTo>
                  <a:lnTo>
                    <a:pt x="1011" y="212"/>
                  </a:lnTo>
                  <a:lnTo>
                    <a:pt x="1014" y="208"/>
                  </a:lnTo>
                  <a:lnTo>
                    <a:pt x="1018" y="205"/>
                  </a:lnTo>
                  <a:lnTo>
                    <a:pt x="1016" y="196"/>
                  </a:lnTo>
                  <a:lnTo>
                    <a:pt x="1014" y="187"/>
                  </a:lnTo>
                  <a:lnTo>
                    <a:pt x="1009" y="180"/>
                  </a:lnTo>
                  <a:lnTo>
                    <a:pt x="1005" y="173"/>
                  </a:lnTo>
                  <a:lnTo>
                    <a:pt x="1002" y="166"/>
                  </a:lnTo>
                  <a:lnTo>
                    <a:pt x="998" y="159"/>
                  </a:lnTo>
                  <a:lnTo>
                    <a:pt x="998" y="150"/>
                  </a:lnTo>
                  <a:lnTo>
                    <a:pt x="1000" y="139"/>
                  </a:lnTo>
                  <a:lnTo>
                    <a:pt x="1007" y="148"/>
                  </a:lnTo>
                  <a:lnTo>
                    <a:pt x="1014" y="155"/>
                  </a:lnTo>
                  <a:lnTo>
                    <a:pt x="1021" y="164"/>
                  </a:lnTo>
                  <a:lnTo>
                    <a:pt x="1030" y="175"/>
                  </a:lnTo>
                  <a:lnTo>
                    <a:pt x="1037" y="184"/>
                  </a:lnTo>
                  <a:lnTo>
                    <a:pt x="1042" y="194"/>
                  </a:lnTo>
                  <a:lnTo>
                    <a:pt x="1048" y="205"/>
                  </a:lnTo>
                  <a:lnTo>
                    <a:pt x="1051" y="215"/>
                  </a:lnTo>
                  <a:lnTo>
                    <a:pt x="1058" y="214"/>
                  </a:lnTo>
                  <a:lnTo>
                    <a:pt x="1067" y="212"/>
                  </a:lnTo>
                  <a:lnTo>
                    <a:pt x="1074" y="208"/>
                  </a:lnTo>
                  <a:lnTo>
                    <a:pt x="1081" y="205"/>
                  </a:lnTo>
                  <a:lnTo>
                    <a:pt x="1088" y="201"/>
                  </a:lnTo>
                  <a:lnTo>
                    <a:pt x="1095" y="200"/>
                  </a:lnTo>
                  <a:lnTo>
                    <a:pt x="1101" y="198"/>
                  </a:lnTo>
                  <a:lnTo>
                    <a:pt x="1104" y="196"/>
                  </a:lnTo>
                  <a:lnTo>
                    <a:pt x="1122" y="215"/>
                  </a:lnTo>
                  <a:lnTo>
                    <a:pt x="1095" y="242"/>
                  </a:lnTo>
                  <a:lnTo>
                    <a:pt x="1087" y="240"/>
                  </a:lnTo>
                  <a:lnTo>
                    <a:pt x="1076" y="238"/>
                  </a:lnTo>
                  <a:lnTo>
                    <a:pt x="1067" y="238"/>
                  </a:lnTo>
                  <a:lnTo>
                    <a:pt x="1057" y="240"/>
                  </a:lnTo>
                  <a:lnTo>
                    <a:pt x="1048" y="242"/>
                  </a:lnTo>
                  <a:lnTo>
                    <a:pt x="1037" y="245"/>
                  </a:lnTo>
                  <a:lnTo>
                    <a:pt x="1028" y="249"/>
                  </a:lnTo>
                  <a:lnTo>
                    <a:pt x="1018" y="253"/>
                  </a:lnTo>
                  <a:lnTo>
                    <a:pt x="1012" y="249"/>
                  </a:lnTo>
                  <a:lnTo>
                    <a:pt x="1007" y="247"/>
                  </a:lnTo>
                  <a:lnTo>
                    <a:pt x="1004" y="245"/>
                  </a:lnTo>
                  <a:lnTo>
                    <a:pt x="1000" y="245"/>
                  </a:lnTo>
                  <a:lnTo>
                    <a:pt x="997" y="245"/>
                  </a:lnTo>
                  <a:lnTo>
                    <a:pt x="993" y="247"/>
                  </a:lnTo>
                  <a:lnTo>
                    <a:pt x="988" y="249"/>
                  </a:lnTo>
                  <a:lnTo>
                    <a:pt x="982" y="253"/>
                  </a:lnTo>
                  <a:lnTo>
                    <a:pt x="986" y="253"/>
                  </a:lnTo>
                  <a:lnTo>
                    <a:pt x="991" y="253"/>
                  </a:lnTo>
                  <a:lnTo>
                    <a:pt x="995" y="254"/>
                  </a:lnTo>
                  <a:lnTo>
                    <a:pt x="1002" y="256"/>
                  </a:lnTo>
                  <a:lnTo>
                    <a:pt x="1007" y="258"/>
                  </a:lnTo>
                  <a:lnTo>
                    <a:pt x="1014" y="260"/>
                  </a:lnTo>
                  <a:lnTo>
                    <a:pt x="1019" y="261"/>
                  </a:lnTo>
                  <a:lnTo>
                    <a:pt x="1027" y="261"/>
                  </a:lnTo>
                  <a:lnTo>
                    <a:pt x="1019" y="261"/>
                  </a:lnTo>
                  <a:lnTo>
                    <a:pt x="1012" y="263"/>
                  </a:lnTo>
                  <a:lnTo>
                    <a:pt x="1004" y="265"/>
                  </a:lnTo>
                  <a:lnTo>
                    <a:pt x="995" y="265"/>
                  </a:lnTo>
                  <a:lnTo>
                    <a:pt x="986" y="267"/>
                  </a:lnTo>
                  <a:lnTo>
                    <a:pt x="975" y="268"/>
                  </a:lnTo>
                  <a:lnTo>
                    <a:pt x="967" y="270"/>
                  </a:lnTo>
                  <a:lnTo>
                    <a:pt x="956" y="270"/>
                  </a:lnTo>
                  <a:lnTo>
                    <a:pt x="954" y="274"/>
                  </a:lnTo>
                  <a:lnTo>
                    <a:pt x="951" y="279"/>
                  </a:lnTo>
                  <a:lnTo>
                    <a:pt x="949" y="284"/>
                  </a:lnTo>
                  <a:lnTo>
                    <a:pt x="947" y="290"/>
                  </a:lnTo>
                  <a:lnTo>
                    <a:pt x="945" y="295"/>
                  </a:lnTo>
                  <a:lnTo>
                    <a:pt x="944" y="298"/>
                  </a:lnTo>
                  <a:lnTo>
                    <a:pt x="942" y="304"/>
                  </a:lnTo>
                  <a:lnTo>
                    <a:pt x="938" y="307"/>
                  </a:lnTo>
                  <a:lnTo>
                    <a:pt x="931" y="318"/>
                  </a:lnTo>
                  <a:lnTo>
                    <a:pt x="928" y="320"/>
                  </a:lnTo>
                  <a:lnTo>
                    <a:pt x="922" y="323"/>
                  </a:lnTo>
                  <a:lnTo>
                    <a:pt x="917" y="325"/>
                  </a:lnTo>
                  <a:lnTo>
                    <a:pt x="914" y="327"/>
                  </a:lnTo>
                  <a:lnTo>
                    <a:pt x="908" y="329"/>
                  </a:lnTo>
                  <a:lnTo>
                    <a:pt x="903" y="330"/>
                  </a:lnTo>
                  <a:lnTo>
                    <a:pt x="899" y="332"/>
                  </a:lnTo>
                  <a:lnTo>
                    <a:pt x="896" y="336"/>
                  </a:lnTo>
                  <a:lnTo>
                    <a:pt x="901" y="344"/>
                  </a:lnTo>
                  <a:lnTo>
                    <a:pt x="910" y="357"/>
                  </a:lnTo>
                  <a:lnTo>
                    <a:pt x="922" y="371"/>
                  </a:lnTo>
                  <a:lnTo>
                    <a:pt x="936" y="387"/>
                  </a:lnTo>
                  <a:lnTo>
                    <a:pt x="951" y="403"/>
                  </a:lnTo>
                  <a:lnTo>
                    <a:pt x="963" y="417"/>
                  </a:lnTo>
                  <a:lnTo>
                    <a:pt x="974" y="429"/>
                  </a:lnTo>
                  <a:lnTo>
                    <a:pt x="982" y="438"/>
                  </a:lnTo>
                  <a:lnTo>
                    <a:pt x="988" y="427"/>
                  </a:lnTo>
                  <a:lnTo>
                    <a:pt x="995" y="417"/>
                  </a:lnTo>
                  <a:lnTo>
                    <a:pt x="1005" y="405"/>
                  </a:lnTo>
                  <a:lnTo>
                    <a:pt x="1014" y="396"/>
                  </a:lnTo>
                  <a:lnTo>
                    <a:pt x="1023" y="387"/>
                  </a:lnTo>
                  <a:lnTo>
                    <a:pt x="1028" y="380"/>
                  </a:lnTo>
                  <a:lnTo>
                    <a:pt x="1030" y="376"/>
                  </a:lnTo>
                  <a:lnTo>
                    <a:pt x="1030" y="374"/>
                  </a:lnTo>
                  <a:lnTo>
                    <a:pt x="1028" y="373"/>
                  </a:lnTo>
                  <a:lnTo>
                    <a:pt x="1027" y="373"/>
                  </a:lnTo>
                  <a:lnTo>
                    <a:pt x="1030" y="373"/>
                  </a:lnTo>
                  <a:lnTo>
                    <a:pt x="1034" y="369"/>
                  </a:lnTo>
                  <a:lnTo>
                    <a:pt x="1039" y="367"/>
                  </a:lnTo>
                  <a:lnTo>
                    <a:pt x="1042" y="364"/>
                  </a:lnTo>
                  <a:lnTo>
                    <a:pt x="1046" y="360"/>
                  </a:lnTo>
                  <a:lnTo>
                    <a:pt x="1050" y="357"/>
                  </a:lnTo>
                  <a:lnTo>
                    <a:pt x="1051" y="355"/>
                  </a:lnTo>
                  <a:lnTo>
                    <a:pt x="1051" y="353"/>
                  </a:lnTo>
                  <a:lnTo>
                    <a:pt x="1053" y="348"/>
                  </a:lnTo>
                  <a:lnTo>
                    <a:pt x="1053" y="341"/>
                  </a:lnTo>
                  <a:lnTo>
                    <a:pt x="1055" y="337"/>
                  </a:lnTo>
                  <a:lnTo>
                    <a:pt x="1058" y="332"/>
                  </a:lnTo>
                  <a:lnTo>
                    <a:pt x="1060" y="329"/>
                  </a:lnTo>
                  <a:lnTo>
                    <a:pt x="1064" y="325"/>
                  </a:lnTo>
                  <a:lnTo>
                    <a:pt x="1067" y="321"/>
                  </a:lnTo>
                  <a:lnTo>
                    <a:pt x="1069" y="318"/>
                  </a:lnTo>
                  <a:lnTo>
                    <a:pt x="1104" y="318"/>
                  </a:lnTo>
                  <a:lnTo>
                    <a:pt x="1104" y="314"/>
                  </a:lnTo>
                  <a:lnTo>
                    <a:pt x="1102" y="311"/>
                  </a:lnTo>
                  <a:lnTo>
                    <a:pt x="1101" y="307"/>
                  </a:lnTo>
                  <a:lnTo>
                    <a:pt x="1101" y="304"/>
                  </a:lnTo>
                  <a:lnTo>
                    <a:pt x="1099" y="300"/>
                  </a:lnTo>
                  <a:lnTo>
                    <a:pt x="1097" y="297"/>
                  </a:lnTo>
                  <a:lnTo>
                    <a:pt x="1095" y="293"/>
                  </a:lnTo>
                  <a:lnTo>
                    <a:pt x="1095" y="290"/>
                  </a:lnTo>
                  <a:lnTo>
                    <a:pt x="1108" y="290"/>
                  </a:lnTo>
                  <a:lnTo>
                    <a:pt x="1118" y="293"/>
                  </a:lnTo>
                  <a:lnTo>
                    <a:pt x="1129" y="298"/>
                  </a:lnTo>
                  <a:lnTo>
                    <a:pt x="1136" y="306"/>
                  </a:lnTo>
                  <a:lnTo>
                    <a:pt x="1143" y="313"/>
                  </a:lnTo>
                  <a:lnTo>
                    <a:pt x="1148" y="320"/>
                  </a:lnTo>
                  <a:lnTo>
                    <a:pt x="1154" y="329"/>
                  </a:lnTo>
                  <a:lnTo>
                    <a:pt x="1157" y="336"/>
                  </a:lnTo>
                  <a:lnTo>
                    <a:pt x="1164" y="332"/>
                  </a:lnTo>
                  <a:lnTo>
                    <a:pt x="1173" y="330"/>
                  </a:lnTo>
                  <a:lnTo>
                    <a:pt x="1182" y="329"/>
                  </a:lnTo>
                  <a:lnTo>
                    <a:pt x="1191" y="329"/>
                  </a:lnTo>
                  <a:lnTo>
                    <a:pt x="1201" y="329"/>
                  </a:lnTo>
                  <a:lnTo>
                    <a:pt x="1210" y="330"/>
                  </a:lnTo>
                  <a:lnTo>
                    <a:pt x="1219" y="332"/>
                  </a:lnTo>
                  <a:lnTo>
                    <a:pt x="1226" y="336"/>
                  </a:lnTo>
                  <a:lnTo>
                    <a:pt x="1226" y="339"/>
                  </a:lnTo>
                  <a:lnTo>
                    <a:pt x="1224" y="343"/>
                  </a:lnTo>
                  <a:lnTo>
                    <a:pt x="1224" y="346"/>
                  </a:lnTo>
                  <a:lnTo>
                    <a:pt x="1223" y="350"/>
                  </a:lnTo>
                  <a:lnTo>
                    <a:pt x="1221" y="353"/>
                  </a:lnTo>
                  <a:lnTo>
                    <a:pt x="1219" y="357"/>
                  </a:lnTo>
                  <a:lnTo>
                    <a:pt x="1217" y="360"/>
                  </a:lnTo>
                  <a:lnTo>
                    <a:pt x="1217" y="364"/>
                  </a:lnTo>
                  <a:lnTo>
                    <a:pt x="1235" y="382"/>
                  </a:lnTo>
                  <a:lnTo>
                    <a:pt x="1235" y="385"/>
                  </a:lnTo>
                  <a:lnTo>
                    <a:pt x="1233" y="389"/>
                  </a:lnTo>
                  <a:lnTo>
                    <a:pt x="1233" y="392"/>
                  </a:lnTo>
                  <a:lnTo>
                    <a:pt x="1231" y="396"/>
                  </a:lnTo>
                  <a:lnTo>
                    <a:pt x="1230" y="399"/>
                  </a:lnTo>
                  <a:lnTo>
                    <a:pt x="1228" y="403"/>
                  </a:lnTo>
                  <a:lnTo>
                    <a:pt x="1226" y="406"/>
                  </a:lnTo>
                  <a:lnTo>
                    <a:pt x="1226" y="410"/>
                  </a:lnTo>
                  <a:lnTo>
                    <a:pt x="1230" y="410"/>
                  </a:lnTo>
                  <a:lnTo>
                    <a:pt x="1235" y="408"/>
                  </a:lnTo>
                  <a:lnTo>
                    <a:pt x="1240" y="406"/>
                  </a:lnTo>
                  <a:lnTo>
                    <a:pt x="1246" y="405"/>
                  </a:lnTo>
                  <a:lnTo>
                    <a:pt x="1251" y="403"/>
                  </a:lnTo>
                  <a:lnTo>
                    <a:pt x="1258" y="403"/>
                  </a:lnTo>
                  <a:lnTo>
                    <a:pt x="1263" y="401"/>
                  </a:lnTo>
                  <a:lnTo>
                    <a:pt x="1270" y="401"/>
                  </a:lnTo>
                  <a:lnTo>
                    <a:pt x="1263" y="406"/>
                  </a:lnTo>
                  <a:lnTo>
                    <a:pt x="1256" y="413"/>
                  </a:lnTo>
                  <a:lnTo>
                    <a:pt x="1247" y="419"/>
                  </a:lnTo>
                  <a:lnTo>
                    <a:pt x="1240" y="424"/>
                  </a:lnTo>
                  <a:lnTo>
                    <a:pt x="1231" y="429"/>
                  </a:lnTo>
                  <a:lnTo>
                    <a:pt x="1223" y="435"/>
                  </a:lnTo>
                  <a:lnTo>
                    <a:pt x="1216" y="440"/>
                  </a:lnTo>
                  <a:lnTo>
                    <a:pt x="1208" y="447"/>
                  </a:lnTo>
                  <a:lnTo>
                    <a:pt x="1189" y="447"/>
                  </a:lnTo>
                  <a:lnTo>
                    <a:pt x="1171" y="447"/>
                  </a:lnTo>
                  <a:lnTo>
                    <a:pt x="1154" y="449"/>
                  </a:lnTo>
                  <a:lnTo>
                    <a:pt x="1134" y="452"/>
                  </a:lnTo>
                  <a:lnTo>
                    <a:pt x="1117" y="456"/>
                  </a:lnTo>
                  <a:lnTo>
                    <a:pt x="1099" y="463"/>
                  </a:lnTo>
                  <a:lnTo>
                    <a:pt x="1080" y="472"/>
                  </a:lnTo>
                  <a:lnTo>
                    <a:pt x="1060" y="484"/>
                  </a:lnTo>
                  <a:lnTo>
                    <a:pt x="1071" y="484"/>
                  </a:lnTo>
                  <a:lnTo>
                    <a:pt x="1081" y="481"/>
                  </a:lnTo>
                  <a:lnTo>
                    <a:pt x="1090" y="475"/>
                  </a:lnTo>
                  <a:lnTo>
                    <a:pt x="1101" y="472"/>
                  </a:lnTo>
                  <a:lnTo>
                    <a:pt x="1110" y="468"/>
                  </a:lnTo>
                  <a:lnTo>
                    <a:pt x="1120" y="465"/>
                  </a:lnTo>
                  <a:lnTo>
                    <a:pt x="1129" y="465"/>
                  </a:lnTo>
                  <a:lnTo>
                    <a:pt x="1140" y="466"/>
                  </a:lnTo>
                  <a:lnTo>
                    <a:pt x="1122" y="484"/>
                  </a:lnTo>
                  <a:lnTo>
                    <a:pt x="1125" y="488"/>
                  </a:lnTo>
                  <a:lnTo>
                    <a:pt x="1129" y="491"/>
                  </a:lnTo>
                  <a:lnTo>
                    <a:pt x="1133" y="495"/>
                  </a:lnTo>
                  <a:lnTo>
                    <a:pt x="1136" y="496"/>
                  </a:lnTo>
                  <a:lnTo>
                    <a:pt x="1141" y="500"/>
                  </a:lnTo>
                  <a:lnTo>
                    <a:pt x="1145" y="502"/>
                  </a:lnTo>
                  <a:lnTo>
                    <a:pt x="1152" y="502"/>
                  </a:lnTo>
                  <a:lnTo>
                    <a:pt x="1157" y="502"/>
                  </a:lnTo>
                  <a:lnTo>
                    <a:pt x="1152" y="503"/>
                  </a:lnTo>
                  <a:lnTo>
                    <a:pt x="1145" y="503"/>
                  </a:lnTo>
                  <a:lnTo>
                    <a:pt x="1141" y="505"/>
                  </a:lnTo>
                  <a:lnTo>
                    <a:pt x="1136" y="509"/>
                  </a:lnTo>
                  <a:lnTo>
                    <a:pt x="1133" y="511"/>
                  </a:lnTo>
                  <a:lnTo>
                    <a:pt x="1129" y="514"/>
                  </a:lnTo>
                  <a:lnTo>
                    <a:pt x="1125" y="518"/>
                  </a:lnTo>
                  <a:lnTo>
                    <a:pt x="1122" y="521"/>
                  </a:lnTo>
                  <a:lnTo>
                    <a:pt x="1118" y="521"/>
                  </a:lnTo>
                  <a:lnTo>
                    <a:pt x="1115" y="519"/>
                  </a:lnTo>
                  <a:lnTo>
                    <a:pt x="1111" y="518"/>
                  </a:lnTo>
                  <a:lnTo>
                    <a:pt x="1110" y="516"/>
                  </a:lnTo>
                  <a:lnTo>
                    <a:pt x="1106" y="516"/>
                  </a:lnTo>
                  <a:lnTo>
                    <a:pt x="1102" y="514"/>
                  </a:lnTo>
                  <a:lnTo>
                    <a:pt x="1099" y="512"/>
                  </a:lnTo>
                  <a:lnTo>
                    <a:pt x="1095" y="512"/>
                  </a:lnTo>
                  <a:lnTo>
                    <a:pt x="1078" y="518"/>
                  </a:lnTo>
                  <a:lnTo>
                    <a:pt x="1058" y="525"/>
                  </a:lnTo>
                  <a:lnTo>
                    <a:pt x="1039" y="535"/>
                  </a:lnTo>
                  <a:lnTo>
                    <a:pt x="1018" y="546"/>
                  </a:lnTo>
                  <a:lnTo>
                    <a:pt x="998" y="556"/>
                  </a:lnTo>
                  <a:lnTo>
                    <a:pt x="979" y="569"/>
                  </a:lnTo>
                  <a:lnTo>
                    <a:pt x="963" y="578"/>
                  </a:lnTo>
                  <a:lnTo>
                    <a:pt x="947" y="587"/>
                  </a:lnTo>
                  <a:lnTo>
                    <a:pt x="938" y="595"/>
                  </a:lnTo>
                  <a:lnTo>
                    <a:pt x="936" y="601"/>
                  </a:lnTo>
                  <a:lnTo>
                    <a:pt x="933" y="606"/>
                  </a:lnTo>
                  <a:lnTo>
                    <a:pt x="929" y="613"/>
                  </a:lnTo>
                  <a:lnTo>
                    <a:pt x="926" y="620"/>
                  </a:lnTo>
                  <a:lnTo>
                    <a:pt x="922" y="625"/>
                  </a:lnTo>
                  <a:lnTo>
                    <a:pt x="919" y="632"/>
                  </a:lnTo>
                  <a:lnTo>
                    <a:pt x="917" y="638"/>
                  </a:lnTo>
                  <a:lnTo>
                    <a:pt x="914" y="643"/>
                  </a:lnTo>
                  <a:lnTo>
                    <a:pt x="878" y="643"/>
                  </a:lnTo>
                  <a:lnTo>
                    <a:pt x="871" y="648"/>
                  </a:lnTo>
                  <a:lnTo>
                    <a:pt x="866" y="654"/>
                  </a:lnTo>
                  <a:lnTo>
                    <a:pt x="859" y="657"/>
                  </a:lnTo>
                  <a:lnTo>
                    <a:pt x="852" y="661"/>
                  </a:lnTo>
                  <a:lnTo>
                    <a:pt x="846" y="664"/>
                  </a:lnTo>
                  <a:lnTo>
                    <a:pt x="839" y="668"/>
                  </a:lnTo>
                  <a:lnTo>
                    <a:pt x="832" y="673"/>
                  </a:lnTo>
                  <a:lnTo>
                    <a:pt x="825" y="680"/>
                  </a:lnTo>
                  <a:lnTo>
                    <a:pt x="825" y="661"/>
                  </a:lnTo>
                  <a:lnTo>
                    <a:pt x="825" y="664"/>
                  </a:lnTo>
                  <a:lnTo>
                    <a:pt x="825" y="670"/>
                  </a:lnTo>
                  <a:lnTo>
                    <a:pt x="823" y="675"/>
                  </a:lnTo>
                  <a:lnTo>
                    <a:pt x="822" y="680"/>
                  </a:lnTo>
                  <a:lnTo>
                    <a:pt x="820" y="687"/>
                  </a:lnTo>
                  <a:lnTo>
                    <a:pt x="818" y="694"/>
                  </a:lnTo>
                  <a:lnTo>
                    <a:pt x="818" y="700"/>
                  </a:lnTo>
                  <a:lnTo>
                    <a:pt x="818" y="707"/>
                  </a:lnTo>
                  <a:lnTo>
                    <a:pt x="834" y="726"/>
                  </a:lnTo>
                  <a:lnTo>
                    <a:pt x="800" y="763"/>
                  </a:lnTo>
                  <a:lnTo>
                    <a:pt x="800" y="760"/>
                  </a:lnTo>
                  <a:lnTo>
                    <a:pt x="799" y="754"/>
                  </a:lnTo>
                  <a:lnTo>
                    <a:pt x="797" y="749"/>
                  </a:lnTo>
                  <a:lnTo>
                    <a:pt x="795" y="744"/>
                  </a:lnTo>
                  <a:lnTo>
                    <a:pt x="793" y="737"/>
                  </a:lnTo>
                  <a:lnTo>
                    <a:pt x="793" y="731"/>
                  </a:lnTo>
                  <a:lnTo>
                    <a:pt x="792" y="724"/>
                  </a:lnTo>
                  <a:lnTo>
                    <a:pt x="792" y="717"/>
                  </a:lnTo>
                  <a:lnTo>
                    <a:pt x="788" y="714"/>
                  </a:lnTo>
                  <a:lnTo>
                    <a:pt x="785" y="710"/>
                  </a:lnTo>
                  <a:lnTo>
                    <a:pt x="781" y="705"/>
                  </a:lnTo>
                  <a:lnTo>
                    <a:pt x="779" y="701"/>
                  </a:lnTo>
                  <a:lnTo>
                    <a:pt x="778" y="696"/>
                  </a:lnTo>
                  <a:lnTo>
                    <a:pt x="776" y="693"/>
                  </a:lnTo>
                  <a:lnTo>
                    <a:pt x="774" y="685"/>
                  </a:lnTo>
                  <a:lnTo>
                    <a:pt x="774" y="680"/>
                  </a:lnTo>
                  <a:lnTo>
                    <a:pt x="770" y="680"/>
                  </a:lnTo>
                  <a:lnTo>
                    <a:pt x="767" y="680"/>
                  </a:lnTo>
                  <a:lnTo>
                    <a:pt x="763" y="682"/>
                  </a:lnTo>
                  <a:lnTo>
                    <a:pt x="760" y="684"/>
                  </a:lnTo>
                  <a:lnTo>
                    <a:pt x="758" y="685"/>
                  </a:lnTo>
                  <a:lnTo>
                    <a:pt x="755" y="687"/>
                  </a:lnTo>
                  <a:lnTo>
                    <a:pt x="751" y="689"/>
                  </a:lnTo>
                  <a:lnTo>
                    <a:pt x="748" y="689"/>
                  </a:lnTo>
                  <a:lnTo>
                    <a:pt x="730" y="671"/>
                  </a:lnTo>
                  <a:lnTo>
                    <a:pt x="712" y="689"/>
                  </a:lnTo>
                  <a:lnTo>
                    <a:pt x="705" y="689"/>
                  </a:lnTo>
                  <a:lnTo>
                    <a:pt x="700" y="687"/>
                  </a:lnTo>
                  <a:lnTo>
                    <a:pt x="693" y="685"/>
                  </a:lnTo>
                  <a:lnTo>
                    <a:pt x="687" y="684"/>
                  </a:lnTo>
                  <a:lnTo>
                    <a:pt x="682" y="682"/>
                  </a:lnTo>
                  <a:lnTo>
                    <a:pt x="677" y="680"/>
                  </a:lnTo>
                  <a:lnTo>
                    <a:pt x="673" y="680"/>
                  </a:lnTo>
                  <a:lnTo>
                    <a:pt x="670" y="680"/>
                  </a:lnTo>
                  <a:lnTo>
                    <a:pt x="666" y="680"/>
                  </a:lnTo>
                  <a:lnTo>
                    <a:pt x="661" y="680"/>
                  </a:lnTo>
                  <a:lnTo>
                    <a:pt x="656" y="682"/>
                  </a:lnTo>
                  <a:lnTo>
                    <a:pt x="650" y="684"/>
                  </a:lnTo>
                  <a:lnTo>
                    <a:pt x="645" y="685"/>
                  </a:lnTo>
                  <a:lnTo>
                    <a:pt x="638" y="687"/>
                  </a:lnTo>
                  <a:lnTo>
                    <a:pt x="633" y="689"/>
                  </a:lnTo>
                  <a:lnTo>
                    <a:pt x="626" y="689"/>
                  </a:lnTo>
                  <a:lnTo>
                    <a:pt x="620" y="694"/>
                  </a:lnTo>
                  <a:lnTo>
                    <a:pt x="615" y="698"/>
                  </a:lnTo>
                  <a:lnTo>
                    <a:pt x="612" y="700"/>
                  </a:lnTo>
                  <a:lnTo>
                    <a:pt x="608" y="700"/>
                  </a:lnTo>
                  <a:lnTo>
                    <a:pt x="604" y="700"/>
                  </a:lnTo>
                  <a:lnTo>
                    <a:pt x="601" y="700"/>
                  </a:lnTo>
                  <a:lnTo>
                    <a:pt x="597" y="698"/>
                  </a:lnTo>
                  <a:lnTo>
                    <a:pt x="592" y="698"/>
                  </a:lnTo>
                  <a:lnTo>
                    <a:pt x="590" y="701"/>
                  </a:lnTo>
                  <a:lnTo>
                    <a:pt x="590" y="707"/>
                  </a:lnTo>
                  <a:lnTo>
                    <a:pt x="589" y="712"/>
                  </a:lnTo>
                  <a:lnTo>
                    <a:pt x="587" y="717"/>
                  </a:lnTo>
                  <a:lnTo>
                    <a:pt x="585" y="724"/>
                  </a:lnTo>
                  <a:lnTo>
                    <a:pt x="583" y="731"/>
                  </a:lnTo>
                  <a:lnTo>
                    <a:pt x="581" y="737"/>
                  </a:lnTo>
                  <a:lnTo>
                    <a:pt x="581" y="744"/>
                  </a:lnTo>
                  <a:lnTo>
                    <a:pt x="578" y="746"/>
                  </a:lnTo>
                  <a:lnTo>
                    <a:pt x="576" y="746"/>
                  </a:lnTo>
                  <a:lnTo>
                    <a:pt x="573" y="747"/>
                  </a:lnTo>
                  <a:lnTo>
                    <a:pt x="569" y="749"/>
                  </a:lnTo>
                  <a:lnTo>
                    <a:pt x="566" y="751"/>
                  </a:lnTo>
                  <a:lnTo>
                    <a:pt x="562" y="753"/>
                  </a:lnTo>
                  <a:lnTo>
                    <a:pt x="559" y="754"/>
                  </a:lnTo>
                  <a:lnTo>
                    <a:pt x="557" y="754"/>
                  </a:lnTo>
                  <a:lnTo>
                    <a:pt x="557" y="761"/>
                  </a:lnTo>
                  <a:lnTo>
                    <a:pt x="560" y="772"/>
                  </a:lnTo>
                  <a:lnTo>
                    <a:pt x="564" y="783"/>
                  </a:lnTo>
                  <a:lnTo>
                    <a:pt x="571" y="795"/>
                  </a:lnTo>
                  <a:lnTo>
                    <a:pt x="576" y="806"/>
                  </a:lnTo>
                  <a:lnTo>
                    <a:pt x="581" y="816"/>
                  </a:lnTo>
                  <a:lnTo>
                    <a:pt x="587" y="823"/>
                  </a:lnTo>
                  <a:lnTo>
                    <a:pt x="592" y="829"/>
                  </a:lnTo>
                  <a:lnTo>
                    <a:pt x="626" y="829"/>
                  </a:lnTo>
                  <a:lnTo>
                    <a:pt x="629" y="825"/>
                  </a:lnTo>
                  <a:lnTo>
                    <a:pt x="634" y="818"/>
                  </a:lnTo>
                  <a:lnTo>
                    <a:pt x="642" y="813"/>
                  </a:lnTo>
                  <a:lnTo>
                    <a:pt x="649" y="806"/>
                  </a:lnTo>
                  <a:lnTo>
                    <a:pt x="656" y="800"/>
                  </a:lnTo>
                  <a:lnTo>
                    <a:pt x="665" y="795"/>
                  </a:lnTo>
                  <a:lnTo>
                    <a:pt x="672" y="792"/>
                  </a:lnTo>
                  <a:lnTo>
                    <a:pt x="679" y="792"/>
                  </a:lnTo>
                  <a:lnTo>
                    <a:pt x="677" y="797"/>
                  </a:lnTo>
                  <a:lnTo>
                    <a:pt x="677" y="804"/>
                  </a:lnTo>
                  <a:lnTo>
                    <a:pt x="675" y="809"/>
                  </a:lnTo>
                  <a:lnTo>
                    <a:pt x="673" y="813"/>
                  </a:lnTo>
                  <a:lnTo>
                    <a:pt x="670" y="818"/>
                  </a:lnTo>
                  <a:lnTo>
                    <a:pt x="666" y="822"/>
                  </a:lnTo>
                  <a:lnTo>
                    <a:pt x="665" y="825"/>
                  </a:lnTo>
                  <a:lnTo>
                    <a:pt x="661" y="829"/>
                  </a:lnTo>
                  <a:lnTo>
                    <a:pt x="661" y="866"/>
                  </a:lnTo>
                  <a:lnTo>
                    <a:pt x="670" y="875"/>
                  </a:lnTo>
                  <a:lnTo>
                    <a:pt x="739" y="875"/>
                  </a:lnTo>
                  <a:lnTo>
                    <a:pt x="739" y="883"/>
                  </a:lnTo>
                  <a:lnTo>
                    <a:pt x="739" y="889"/>
                  </a:lnTo>
                  <a:lnTo>
                    <a:pt x="739" y="892"/>
                  </a:lnTo>
                  <a:lnTo>
                    <a:pt x="739" y="894"/>
                  </a:lnTo>
                  <a:lnTo>
                    <a:pt x="739" y="896"/>
                  </a:lnTo>
                  <a:lnTo>
                    <a:pt x="737" y="899"/>
                  </a:lnTo>
                  <a:lnTo>
                    <a:pt x="737" y="903"/>
                  </a:lnTo>
                  <a:lnTo>
                    <a:pt x="737" y="908"/>
                  </a:lnTo>
                  <a:lnTo>
                    <a:pt x="744" y="917"/>
                  </a:lnTo>
                  <a:lnTo>
                    <a:pt x="783" y="922"/>
                  </a:lnTo>
                  <a:close/>
                  <a:moveTo>
                    <a:pt x="792" y="475"/>
                  </a:moveTo>
                  <a:lnTo>
                    <a:pt x="797" y="475"/>
                  </a:lnTo>
                  <a:lnTo>
                    <a:pt x="804" y="477"/>
                  </a:lnTo>
                  <a:lnTo>
                    <a:pt x="809" y="479"/>
                  </a:lnTo>
                  <a:lnTo>
                    <a:pt x="816" y="481"/>
                  </a:lnTo>
                  <a:lnTo>
                    <a:pt x="822" y="482"/>
                  </a:lnTo>
                  <a:lnTo>
                    <a:pt x="827" y="482"/>
                  </a:lnTo>
                  <a:lnTo>
                    <a:pt x="831" y="484"/>
                  </a:lnTo>
                  <a:lnTo>
                    <a:pt x="834" y="484"/>
                  </a:lnTo>
                  <a:lnTo>
                    <a:pt x="829" y="491"/>
                  </a:lnTo>
                  <a:lnTo>
                    <a:pt x="822" y="498"/>
                  </a:lnTo>
                  <a:lnTo>
                    <a:pt x="816" y="505"/>
                  </a:lnTo>
                  <a:lnTo>
                    <a:pt x="813" y="512"/>
                  </a:lnTo>
                  <a:lnTo>
                    <a:pt x="809" y="521"/>
                  </a:lnTo>
                  <a:lnTo>
                    <a:pt x="806" y="530"/>
                  </a:lnTo>
                  <a:lnTo>
                    <a:pt x="806" y="539"/>
                  </a:lnTo>
                  <a:lnTo>
                    <a:pt x="808" y="549"/>
                  </a:lnTo>
                  <a:lnTo>
                    <a:pt x="815" y="546"/>
                  </a:lnTo>
                  <a:lnTo>
                    <a:pt x="820" y="541"/>
                  </a:lnTo>
                  <a:lnTo>
                    <a:pt x="825" y="535"/>
                  </a:lnTo>
                  <a:lnTo>
                    <a:pt x="831" y="530"/>
                  </a:lnTo>
                  <a:lnTo>
                    <a:pt x="836" y="523"/>
                  </a:lnTo>
                  <a:lnTo>
                    <a:pt x="841" y="516"/>
                  </a:lnTo>
                  <a:lnTo>
                    <a:pt x="846" y="509"/>
                  </a:lnTo>
                  <a:lnTo>
                    <a:pt x="852" y="502"/>
                  </a:lnTo>
                  <a:lnTo>
                    <a:pt x="855" y="502"/>
                  </a:lnTo>
                  <a:lnTo>
                    <a:pt x="859" y="502"/>
                  </a:lnTo>
                  <a:lnTo>
                    <a:pt x="862" y="500"/>
                  </a:lnTo>
                  <a:lnTo>
                    <a:pt x="866" y="498"/>
                  </a:lnTo>
                  <a:lnTo>
                    <a:pt x="869" y="496"/>
                  </a:lnTo>
                  <a:lnTo>
                    <a:pt x="871" y="495"/>
                  </a:lnTo>
                  <a:lnTo>
                    <a:pt x="875" y="495"/>
                  </a:lnTo>
                  <a:lnTo>
                    <a:pt x="878" y="495"/>
                  </a:lnTo>
                  <a:lnTo>
                    <a:pt x="861" y="512"/>
                  </a:lnTo>
                  <a:lnTo>
                    <a:pt x="864" y="518"/>
                  </a:lnTo>
                  <a:lnTo>
                    <a:pt x="864" y="523"/>
                  </a:lnTo>
                  <a:lnTo>
                    <a:pt x="864" y="526"/>
                  </a:lnTo>
                  <a:lnTo>
                    <a:pt x="864" y="530"/>
                  </a:lnTo>
                  <a:lnTo>
                    <a:pt x="864" y="534"/>
                  </a:lnTo>
                  <a:lnTo>
                    <a:pt x="862" y="539"/>
                  </a:lnTo>
                  <a:lnTo>
                    <a:pt x="861" y="542"/>
                  </a:lnTo>
                  <a:lnTo>
                    <a:pt x="861" y="549"/>
                  </a:lnTo>
                  <a:lnTo>
                    <a:pt x="875" y="548"/>
                  </a:lnTo>
                  <a:lnTo>
                    <a:pt x="887" y="542"/>
                  </a:lnTo>
                  <a:lnTo>
                    <a:pt x="899" y="534"/>
                  </a:lnTo>
                  <a:lnTo>
                    <a:pt x="910" y="526"/>
                  </a:lnTo>
                  <a:lnTo>
                    <a:pt x="921" y="518"/>
                  </a:lnTo>
                  <a:lnTo>
                    <a:pt x="928" y="511"/>
                  </a:lnTo>
                  <a:lnTo>
                    <a:pt x="935" y="505"/>
                  </a:lnTo>
                  <a:lnTo>
                    <a:pt x="938" y="502"/>
                  </a:lnTo>
                  <a:lnTo>
                    <a:pt x="929" y="498"/>
                  </a:lnTo>
                  <a:lnTo>
                    <a:pt x="919" y="493"/>
                  </a:lnTo>
                  <a:lnTo>
                    <a:pt x="910" y="486"/>
                  </a:lnTo>
                  <a:lnTo>
                    <a:pt x="901" y="479"/>
                  </a:lnTo>
                  <a:lnTo>
                    <a:pt x="892" y="470"/>
                  </a:lnTo>
                  <a:lnTo>
                    <a:pt x="883" y="463"/>
                  </a:lnTo>
                  <a:lnTo>
                    <a:pt x="876" y="454"/>
                  </a:lnTo>
                  <a:lnTo>
                    <a:pt x="869" y="447"/>
                  </a:lnTo>
                  <a:lnTo>
                    <a:pt x="862" y="447"/>
                  </a:lnTo>
                  <a:lnTo>
                    <a:pt x="853" y="445"/>
                  </a:lnTo>
                  <a:lnTo>
                    <a:pt x="843" y="445"/>
                  </a:lnTo>
                  <a:lnTo>
                    <a:pt x="832" y="445"/>
                  </a:lnTo>
                  <a:lnTo>
                    <a:pt x="822" y="447"/>
                  </a:lnTo>
                  <a:lnTo>
                    <a:pt x="811" y="452"/>
                  </a:lnTo>
                  <a:lnTo>
                    <a:pt x="806" y="458"/>
                  </a:lnTo>
                  <a:lnTo>
                    <a:pt x="800" y="463"/>
                  </a:lnTo>
                  <a:lnTo>
                    <a:pt x="795" y="468"/>
                  </a:lnTo>
                  <a:lnTo>
                    <a:pt x="792" y="475"/>
                  </a:lnTo>
                  <a:close/>
                  <a:moveTo>
                    <a:pt x="1217" y="410"/>
                  </a:moveTo>
                  <a:lnTo>
                    <a:pt x="1217" y="419"/>
                  </a:lnTo>
                  <a:lnTo>
                    <a:pt x="1217" y="427"/>
                  </a:lnTo>
                  <a:lnTo>
                    <a:pt x="1216" y="436"/>
                  </a:lnTo>
                  <a:lnTo>
                    <a:pt x="1214" y="442"/>
                  </a:lnTo>
                  <a:lnTo>
                    <a:pt x="1208" y="449"/>
                  </a:lnTo>
                  <a:lnTo>
                    <a:pt x="1203" y="452"/>
                  </a:lnTo>
                  <a:lnTo>
                    <a:pt x="1194" y="454"/>
                  </a:lnTo>
                  <a:lnTo>
                    <a:pt x="1184" y="456"/>
                  </a:lnTo>
                  <a:lnTo>
                    <a:pt x="1187" y="459"/>
                  </a:lnTo>
                  <a:lnTo>
                    <a:pt x="1191" y="461"/>
                  </a:lnTo>
                  <a:lnTo>
                    <a:pt x="1196" y="465"/>
                  </a:lnTo>
                  <a:lnTo>
                    <a:pt x="1200" y="468"/>
                  </a:lnTo>
                  <a:lnTo>
                    <a:pt x="1205" y="472"/>
                  </a:lnTo>
                  <a:lnTo>
                    <a:pt x="1210" y="475"/>
                  </a:lnTo>
                  <a:lnTo>
                    <a:pt x="1214" y="479"/>
                  </a:lnTo>
                  <a:lnTo>
                    <a:pt x="1217" y="482"/>
                  </a:lnTo>
                  <a:lnTo>
                    <a:pt x="1235" y="465"/>
                  </a:lnTo>
                  <a:lnTo>
                    <a:pt x="1238" y="465"/>
                  </a:lnTo>
                  <a:lnTo>
                    <a:pt x="1240" y="465"/>
                  </a:lnTo>
                  <a:lnTo>
                    <a:pt x="1244" y="466"/>
                  </a:lnTo>
                  <a:lnTo>
                    <a:pt x="1247" y="468"/>
                  </a:lnTo>
                  <a:lnTo>
                    <a:pt x="1251" y="470"/>
                  </a:lnTo>
                  <a:lnTo>
                    <a:pt x="1254" y="472"/>
                  </a:lnTo>
                  <a:lnTo>
                    <a:pt x="1258" y="473"/>
                  </a:lnTo>
                  <a:lnTo>
                    <a:pt x="1261" y="473"/>
                  </a:lnTo>
                  <a:lnTo>
                    <a:pt x="1235" y="445"/>
                  </a:lnTo>
                  <a:lnTo>
                    <a:pt x="1235" y="440"/>
                  </a:lnTo>
                  <a:lnTo>
                    <a:pt x="1235" y="435"/>
                  </a:lnTo>
                  <a:lnTo>
                    <a:pt x="1235" y="431"/>
                  </a:lnTo>
                  <a:lnTo>
                    <a:pt x="1235" y="427"/>
                  </a:lnTo>
                  <a:lnTo>
                    <a:pt x="1235" y="424"/>
                  </a:lnTo>
                  <a:lnTo>
                    <a:pt x="1231" y="420"/>
                  </a:lnTo>
                  <a:lnTo>
                    <a:pt x="1226" y="415"/>
                  </a:lnTo>
                  <a:lnTo>
                    <a:pt x="1217" y="410"/>
                  </a:lnTo>
                  <a:close/>
                  <a:moveTo>
                    <a:pt x="1117" y="138"/>
                  </a:moveTo>
                  <a:lnTo>
                    <a:pt x="1117" y="148"/>
                  </a:lnTo>
                  <a:lnTo>
                    <a:pt x="1118" y="154"/>
                  </a:lnTo>
                  <a:lnTo>
                    <a:pt x="1122" y="155"/>
                  </a:lnTo>
                  <a:lnTo>
                    <a:pt x="1125" y="155"/>
                  </a:lnTo>
                  <a:lnTo>
                    <a:pt x="1129" y="152"/>
                  </a:lnTo>
                  <a:lnTo>
                    <a:pt x="1134" y="148"/>
                  </a:lnTo>
                  <a:lnTo>
                    <a:pt x="1141" y="143"/>
                  </a:lnTo>
                  <a:lnTo>
                    <a:pt x="1147" y="138"/>
                  </a:lnTo>
                  <a:lnTo>
                    <a:pt x="1164" y="157"/>
                  </a:lnTo>
                  <a:lnTo>
                    <a:pt x="1171" y="155"/>
                  </a:lnTo>
                  <a:lnTo>
                    <a:pt x="1178" y="155"/>
                  </a:lnTo>
                  <a:lnTo>
                    <a:pt x="1187" y="157"/>
                  </a:lnTo>
                  <a:lnTo>
                    <a:pt x="1196" y="159"/>
                  </a:lnTo>
                  <a:lnTo>
                    <a:pt x="1205" y="161"/>
                  </a:lnTo>
                  <a:lnTo>
                    <a:pt x="1216" y="164"/>
                  </a:lnTo>
                  <a:lnTo>
                    <a:pt x="1224" y="166"/>
                  </a:lnTo>
                  <a:lnTo>
                    <a:pt x="1235" y="168"/>
                  </a:lnTo>
                  <a:lnTo>
                    <a:pt x="1235" y="173"/>
                  </a:lnTo>
                  <a:lnTo>
                    <a:pt x="1237" y="178"/>
                  </a:lnTo>
                  <a:lnTo>
                    <a:pt x="1238" y="182"/>
                  </a:lnTo>
                  <a:lnTo>
                    <a:pt x="1240" y="184"/>
                  </a:lnTo>
                  <a:lnTo>
                    <a:pt x="1244" y="185"/>
                  </a:lnTo>
                  <a:lnTo>
                    <a:pt x="1249" y="189"/>
                  </a:lnTo>
                  <a:lnTo>
                    <a:pt x="1254" y="191"/>
                  </a:lnTo>
                  <a:lnTo>
                    <a:pt x="1260" y="194"/>
                  </a:lnTo>
                  <a:lnTo>
                    <a:pt x="1260" y="201"/>
                  </a:lnTo>
                  <a:lnTo>
                    <a:pt x="1260" y="208"/>
                  </a:lnTo>
                  <a:lnTo>
                    <a:pt x="1261" y="214"/>
                  </a:lnTo>
                  <a:lnTo>
                    <a:pt x="1261" y="219"/>
                  </a:lnTo>
                  <a:lnTo>
                    <a:pt x="1265" y="222"/>
                  </a:lnTo>
                  <a:lnTo>
                    <a:pt x="1267" y="224"/>
                  </a:lnTo>
                  <a:lnTo>
                    <a:pt x="1272" y="224"/>
                  </a:lnTo>
                  <a:lnTo>
                    <a:pt x="1277" y="222"/>
                  </a:lnTo>
                  <a:lnTo>
                    <a:pt x="1277" y="230"/>
                  </a:lnTo>
                  <a:lnTo>
                    <a:pt x="1276" y="235"/>
                  </a:lnTo>
                  <a:lnTo>
                    <a:pt x="1274" y="240"/>
                  </a:lnTo>
                  <a:lnTo>
                    <a:pt x="1272" y="244"/>
                  </a:lnTo>
                  <a:lnTo>
                    <a:pt x="1270" y="249"/>
                  </a:lnTo>
                  <a:lnTo>
                    <a:pt x="1267" y="253"/>
                  </a:lnTo>
                  <a:lnTo>
                    <a:pt x="1263" y="256"/>
                  </a:lnTo>
                  <a:lnTo>
                    <a:pt x="1260" y="260"/>
                  </a:lnTo>
                  <a:lnTo>
                    <a:pt x="1256" y="256"/>
                  </a:lnTo>
                  <a:lnTo>
                    <a:pt x="1253" y="253"/>
                  </a:lnTo>
                  <a:lnTo>
                    <a:pt x="1249" y="249"/>
                  </a:lnTo>
                  <a:lnTo>
                    <a:pt x="1246" y="247"/>
                  </a:lnTo>
                  <a:lnTo>
                    <a:pt x="1242" y="244"/>
                  </a:lnTo>
                  <a:lnTo>
                    <a:pt x="1237" y="242"/>
                  </a:lnTo>
                  <a:lnTo>
                    <a:pt x="1231" y="242"/>
                  </a:lnTo>
                  <a:lnTo>
                    <a:pt x="1226" y="240"/>
                  </a:lnTo>
                  <a:lnTo>
                    <a:pt x="1226" y="244"/>
                  </a:lnTo>
                  <a:lnTo>
                    <a:pt x="1226" y="247"/>
                  </a:lnTo>
                  <a:lnTo>
                    <a:pt x="1228" y="251"/>
                  </a:lnTo>
                  <a:lnTo>
                    <a:pt x="1230" y="254"/>
                  </a:lnTo>
                  <a:lnTo>
                    <a:pt x="1231" y="258"/>
                  </a:lnTo>
                  <a:lnTo>
                    <a:pt x="1233" y="261"/>
                  </a:lnTo>
                  <a:lnTo>
                    <a:pt x="1233" y="265"/>
                  </a:lnTo>
                  <a:lnTo>
                    <a:pt x="1235" y="268"/>
                  </a:lnTo>
                  <a:lnTo>
                    <a:pt x="1228" y="272"/>
                  </a:lnTo>
                  <a:lnTo>
                    <a:pt x="1224" y="274"/>
                  </a:lnTo>
                  <a:lnTo>
                    <a:pt x="1221" y="276"/>
                  </a:lnTo>
                  <a:lnTo>
                    <a:pt x="1217" y="276"/>
                  </a:lnTo>
                  <a:lnTo>
                    <a:pt x="1214" y="276"/>
                  </a:lnTo>
                  <a:lnTo>
                    <a:pt x="1210" y="274"/>
                  </a:lnTo>
                  <a:lnTo>
                    <a:pt x="1205" y="272"/>
                  </a:lnTo>
                  <a:lnTo>
                    <a:pt x="1200" y="268"/>
                  </a:lnTo>
                  <a:lnTo>
                    <a:pt x="1182" y="288"/>
                  </a:lnTo>
                  <a:lnTo>
                    <a:pt x="1155" y="260"/>
                  </a:lnTo>
                  <a:lnTo>
                    <a:pt x="1104" y="260"/>
                  </a:lnTo>
                  <a:lnTo>
                    <a:pt x="1108" y="260"/>
                  </a:lnTo>
                  <a:lnTo>
                    <a:pt x="1111" y="258"/>
                  </a:lnTo>
                  <a:lnTo>
                    <a:pt x="1117" y="256"/>
                  </a:lnTo>
                  <a:lnTo>
                    <a:pt x="1122" y="254"/>
                  </a:lnTo>
                  <a:lnTo>
                    <a:pt x="1127" y="253"/>
                  </a:lnTo>
                  <a:lnTo>
                    <a:pt x="1134" y="251"/>
                  </a:lnTo>
                  <a:lnTo>
                    <a:pt x="1140" y="251"/>
                  </a:lnTo>
                  <a:lnTo>
                    <a:pt x="1147" y="251"/>
                  </a:lnTo>
                  <a:lnTo>
                    <a:pt x="1150" y="244"/>
                  </a:lnTo>
                  <a:lnTo>
                    <a:pt x="1154" y="237"/>
                  </a:lnTo>
                  <a:lnTo>
                    <a:pt x="1157" y="230"/>
                  </a:lnTo>
                  <a:lnTo>
                    <a:pt x="1161" y="222"/>
                  </a:lnTo>
                  <a:lnTo>
                    <a:pt x="1166" y="215"/>
                  </a:lnTo>
                  <a:lnTo>
                    <a:pt x="1170" y="208"/>
                  </a:lnTo>
                  <a:lnTo>
                    <a:pt x="1175" y="201"/>
                  </a:lnTo>
                  <a:lnTo>
                    <a:pt x="1182" y="194"/>
                  </a:lnTo>
                  <a:lnTo>
                    <a:pt x="1177" y="187"/>
                  </a:lnTo>
                  <a:lnTo>
                    <a:pt x="1168" y="182"/>
                  </a:lnTo>
                  <a:lnTo>
                    <a:pt x="1157" y="178"/>
                  </a:lnTo>
                  <a:lnTo>
                    <a:pt x="1147" y="175"/>
                  </a:lnTo>
                  <a:lnTo>
                    <a:pt x="1134" y="173"/>
                  </a:lnTo>
                  <a:lnTo>
                    <a:pt x="1122" y="173"/>
                  </a:lnTo>
                  <a:lnTo>
                    <a:pt x="1111" y="173"/>
                  </a:lnTo>
                  <a:lnTo>
                    <a:pt x="1104" y="177"/>
                  </a:lnTo>
                  <a:lnTo>
                    <a:pt x="1104" y="175"/>
                  </a:lnTo>
                  <a:lnTo>
                    <a:pt x="1101" y="173"/>
                  </a:lnTo>
                  <a:lnTo>
                    <a:pt x="1099" y="169"/>
                  </a:lnTo>
                  <a:lnTo>
                    <a:pt x="1094" y="168"/>
                  </a:lnTo>
                  <a:lnTo>
                    <a:pt x="1090" y="164"/>
                  </a:lnTo>
                  <a:lnTo>
                    <a:pt x="1087" y="161"/>
                  </a:lnTo>
                  <a:lnTo>
                    <a:pt x="1081" y="159"/>
                  </a:lnTo>
                  <a:lnTo>
                    <a:pt x="1078" y="157"/>
                  </a:lnTo>
                  <a:lnTo>
                    <a:pt x="1085" y="152"/>
                  </a:lnTo>
                  <a:lnTo>
                    <a:pt x="1092" y="147"/>
                  </a:lnTo>
                  <a:lnTo>
                    <a:pt x="1097" y="143"/>
                  </a:lnTo>
                  <a:lnTo>
                    <a:pt x="1104" y="139"/>
                  </a:lnTo>
                  <a:lnTo>
                    <a:pt x="1110" y="138"/>
                  </a:lnTo>
                  <a:lnTo>
                    <a:pt x="1113" y="138"/>
                  </a:lnTo>
                  <a:lnTo>
                    <a:pt x="1115" y="138"/>
                  </a:lnTo>
                  <a:lnTo>
                    <a:pt x="1117" y="138"/>
                  </a:lnTo>
                  <a:close/>
                  <a:moveTo>
                    <a:pt x="1131" y="102"/>
                  </a:moveTo>
                  <a:lnTo>
                    <a:pt x="1134" y="102"/>
                  </a:lnTo>
                  <a:lnTo>
                    <a:pt x="1138" y="104"/>
                  </a:lnTo>
                  <a:lnTo>
                    <a:pt x="1143" y="106"/>
                  </a:lnTo>
                  <a:lnTo>
                    <a:pt x="1147" y="108"/>
                  </a:lnTo>
                  <a:lnTo>
                    <a:pt x="1152" y="108"/>
                  </a:lnTo>
                  <a:lnTo>
                    <a:pt x="1157" y="109"/>
                  </a:lnTo>
                  <a:lnTo>
                    <a:pt x="1161" y="111"/>
                  </a:lnTo>
                  <a:lnTo>
                    <a:pt x="1164" y="111"/>
                  </a:lnTo>
                  <a:lnTo>
                    <a:pt x="1171" y="108"/>
                  </a:lnTo>
                  <a:lnTo>
                    <a:pt x="1180" y="106"/>
                  </a:lnTo>
                  <a:lnTo>
                    <a:pt x="1189" y="104"/>
                  </a:lnTo>
                  <a:lnTo>
                    <a:pt x="1200" y="101"/>
                  </a:lnTo>
                  <a:lnTo>
                    <a:pt x="1208" y="99"/>
                  </a:lnTo>
                  <a:lnTo>
                    <a:pt x="1219" y="95"/>
                  </a:lnTo>
                  <a:lnTo>
                    <a:pt x="1228" y="90"/>
                  </a:lnTo>
                  <a:lnTo>
                    <a:pt x="1235" y="85"/>
                  </a:lnTo>
                  <a:lnTo>
                    <a:pt x="1238" y="85"/>
                  </a:lnTo>
                  <a:lnTo>
                    <a:pt x="1240" y="86"/>
                  </a:lnTo>
                  <a:lnTo>
                    <a:pt x="1244" y="86"/>
                  </a:lnTo>
                  <a:lnTo>
                    <a:pt x="1247" y="88"/>
                  </a:lnTo>
                  <a:lnTo>
                    <a:pt x="1251" y="90"/>
                  </a:lnTo>
                  <a:lnTo>
                    <a:pt x="1254" y="92"/>
                  </a:lnTo>
                  <a:lnTo>
                    <a:pt x="1258" y="93"/>
                  </a:lnTo>
                  <a:lnTo>
                    <a:pt x="1260" y="93"/>
                  </a:lnTo>
                  <a:lnTo>
                    <a:pt x="1286" y="65"/>
                  </a:lnTo>
                  <a:lnTo>
                    <a:pt x="1302" y="65"/>
                  </a:lnTo>
                  <a:lnTo>
                    <a:pt x="1313" y="62"/>
                  </a:lnTo>
                  <a:lnTo>
                    <a:pt x="1323" y="58"/>
                  </a:lnTo>
                  <a:lnTo>
                    <a:pt x="1332" y="53"/>
                  </a:lnTo>
                  <a:lnTo>
                    <a:pt x="1341" y="46"/>
                  </a:lnTo>
                  <a:lnTo>
                    <a:pt x="1348" y="37"/>
                  </a:lnTo>
                  <a:lnTo>
                    <a:pt x="1357" y="28"/>
                  </a:lnTo>
                  <a:lnTo>
                    <a:pt x="1366" y="17"/>
                  </a:lnTo>
                  <a:lnTo>
                    <a:pt x="1371" y="21"/>
                  </a:lnTo>
                  <a:lnTo>
                    <a:pt x="1378" y="21"/>
                  </a:lnTo>
                  <a:lnTo>
                    <a:pt x="1385" y="19"/>
                  </a:lnTo>
                  <a:lnTo>
                    <a:pt x="1392" y="16"/>
                  </a:lnTo>
                  <a:lnTo>
                    <a:pt x="1399" y="14"/>
                  </a:lnTo>
                  <a:lnTo>
                    <a:pt x="1408" y="10"/>
                  </a:lnTo>
                  <a:lnTo>
                    <a:pt x="1417" y="9"/>
                  </a:lnTo>
                  <a:lnTo>
                    <a:pt x="1426" y="7"/>
                  </a:lnTo>
                  <a:lnTo>
                    <a:pt x="1424" y="7"/>
                  </a:lnTo>
                  <a:lnTo>
                    <a:pt x="1422" y="5"/>
                  </a:lnTo>
                  <a:lnTo>
                    <a:pt x="1420" y="3"/>
                  </a:lnTo>
                  <a:lnTo>
                    <a:pt x="1417" y="3"/>
                  </a:lnTo>
                  <a:lnTo>
                    <a:pt x="1415" y="2"/>
                  </a:lnTo>
                  <a:lnTo>
                    <a:pt x="1412" y="0"/>
                  </a:lnTo>
                  <a:lnTo>
                    <a:pt x="1408" y="0"/>
                  </a:lnTo>
                  <a:lnTo>
                    <a:pt x="1403" y="3"/>
                  </a:lnTo>
                  <a:lnTo>
                    <a:pt x="1399" y="5"/>
                  </a:lnTo>
                  <a:lnTo>
                    <a:pt x="1397" y="5"/>
                  </a:lnTo>
                  <a:lnTo>
                    <a:pt x="1396" y="5"/>
                  </a:lnTo>
                  <a:lnTo>
                    <a:pt x="1394" y="5"/>
                  </a:lnTo>
                  <a:lnTo>
                    <a:pt x="1390" y="5"/>
                  </a:lnTo>
                  <a:lnTo>
                    <a:pt x="1387" y="7"/>
                  </a:lnTo>
                  <a:lnTo>
                    <a:pt x="1382" y="10"/>
                  </a:lnTo>
                  <a:lnTo>
                    <a:pt x="1376" y="7"/>
                  </a:lnTo>
                  <a:lnTo>
                    <a:pt x="1369" y="5"/>
                  </a:lnTo>
                  <a:lnTo>
                    <a:pt x="1362" y="3"/>
                  </a:lnTo>
                  <a:lnTo>
                    <a:pt x="1357" y="3"/>
                  </a:lnTo>
                  <a:lnTo>
                    <a:pt x="1350" y="3"/>
                  </a:lnTo>
                  <a:lnTo>
                    <a:pt x="1343" y="5"/>
                  </a:lnTo>
                  <a:lnTo>
                    <a:pt x="1337" y="7"/>
                  </a:lnTo>
                  <a:lnTo>
                    <a:pt x="1330" y="10"/>
                  </a:lnTo>
                  <a:lnTo>
                    <a:pt x="1318" y="7"/>
                  </a:lnTo>
                  <a:lnTo>
                    <a:pt x="1304" y="7"/>
                  </a:lnTo>
                  <a:lnTo>
                    <a:pt x="1286" y="9"/>
                  </a:lnTo>
                  <a:lnTo>
                    <a:pt x="1269" y="10"/>
                  </a:lnTo>
                  <a:lnTo>
                    <a:pt x="1249" y="14"/>
                  </a:lnTo>
                  <a:lnTo>
                    <a:pt x="1231" y="16"/>
                  </a:lnTo>
                  <a:lnTo>
                    <a:pt x="1214" y="19"/>
                  </a:lnTo>
                  <a:lnTo>
                    <a:pt x="1200" y="19"/>
                  </a:lnTo>
                  <a:lnTo>
                    <a:pt x="1203" y="23"/>
                  </a:lnTo>
                  <a:lnTo>
                    <a:pt x="1208" y="28"/>
                  </a:lnTo>
                  <a:lnTo>
                    <a:pt x="1214" y="33"/>
                  </a:lnTo>
                  <a:lnTo>
                    <a:pt x="1221" y="37"/>
                  </a:lnTo>
                  <a:lnTo>
                    <a:pt x="1228" y="42"/>
                  </a:lnTo>
                  <a:lnTo>
                    <a:pt x="1233" y="48"/>
                  </a:lnTo>
                  <a:lnTo>
                    <a:pt x="1238" y="53"/>
                  </a:lnTo>
                  <a:lnTo>
                    <a:pt x="1244" y="56"/>
                  </a:lnTo>
                  <a:lnTo>
                    <a:pt x="1233" y="62"/>
                  </a:lnTo>
                  <a:lnTo>
                    <a:pt x="1221" y="67"/>
                  </a:lnTo>
                  <a:lnTo>
                    <a:pt x="1210" y="76"/>
                  </a:lnTo>
                  <a:lnTo>
                    <a:pt x="1196" y="83"/>
                  </a:lnTo>
                  <a:lnTo>
                    <a:pt x="1182" y="90"/>
                  </a:lnTo>
                  <a:lnTo>
                    <a:pt x="1166" y="97"/>
                  </a:lnTo>
                  <a:lnTo>
                    <a:pt x="1148" y="101"/>
                  </a:lnTo>
                  <a:lnTo>
                    <a:pt x="1131" y="102"/>
                  </a:lnTo>
                  <a:close/>
                  <a:moveTo>
                    <a:pt x="947" y="148"/>
                  </a:moveTo>
                  <a:lnTo>
                    <a:pt x="942" y="148"/>
                  </a:lnTo>
                  <a:lnTo>
                    <a:pt x="935" y="148"/>
                  </a:lnTo>
                  <a:lnTo>
                    <a:pt x="928" y="148"/>
                  </a:lnTo>
                  <a:lnTo>
                    <a:pt x="922" y="148"/>
                  </a:lnTo>
                  <a:lnTo>
                    <a:pt x="915" y="147"/>
                  </a:lnTo>
                  <a:lnTo>
                    <a:pt x="908" y="145"/>
                  </a:lnTo>
                  <a:lnTo>
                    <a:pt x="903" y="143"/>
                  </a:lnTo>
                  <a:lnTo>
                    <a:pt x="896" y="139"/>
                  </a:lnTo>
                  <a:lnTo>
                    <a:pt x="892" y="139"/>
                  </a:lnTo>
                  <a:lnTo>
                    <a:pt x="889" y="141"/>
                  </a:lnTo>
                  <a:lnTo>
                    <a:pt x="885" y="143"/>
                  </a:lnTo>
                  <a:lnTo>
                    <a:pt x="883" y="145"/>
                  </a:lnTo>
                  <a:lnTo>
                    <a:pt x="880" y="147"/>
                  </a:lnTo>
                  <a:lnTo>
                    <a:pt x="876" y="147"/>
                  </a:lnTo>
                  <a:lnTo>
                    <a:pt x="873" y="148"/>
                  </a:lnTo>
                  <a:lnTo>
                    <a:pt x="869" y="148"/>
                  </a:lnTo>
                  <a:lnTo>
                    <a:pt x="852" y="131"/>
                  </a:lnTo>
                  <a:lnTo>
                    <a:pt x="848" y="131"/>
                  </a:lnTo>
                  <a:lnTo>
                    <a:pt x="846" y="132"/>
                  </a:lnTo>
                  <a:lnTo>
                    <a:pt x="843" y="134"/>
                  </a:lnTo>
                  <a:lnTo>
                    <a:pt x="839" y="136"/>
                  </a:lnTo>
                  <a:lnTo>
                    <a:pt x="836" y="136"/>
                  </a:lnTo>
                  <a:lnTo>
                    <a:pt x="832" y="138"/>
                  </a:lnTo>
                  <a:lnTo>
                    <a:pt x="829" y="139"/>
                  </a:lnTo>
                  <a:lnTo>
                    <a:pt x="825" y="139"/>
                  </a:lnTo>
                  <a:lnTo>
                    <a:pt x="809" y="122"/>
                  </a:lnTo>
                  <a:lnTo>
                    <a:pt x="792" y="122"/>
                  </a:lnTo>
                  <a:lnTo>
                    <a:pt x="788" y="124"/>
                  </a:lnTo>
                  <a:lnTo>
                    <a:pt x="783" y="127"/>
                  </a:lnTo>
                  <a:lnTo>
                    <a:pt x="779" y="134"/>
                  </a:lnTo>
                  <a:lnTo>
                    <a:pt x="776" y="141"/>
                  </a:lnTo>
                  <a:lnTo>
                    <a:pt x="770" y="148"/>
                  </a:lnTo>
                  <a:lnTo>
                    <a:pt x="769" y="155"/>
                  </a:lnTo>
                  <a:lnTo>
                    <a:pt x="767" y="162"/>
                  </a:lnTo>
                  <a:lnTo>
                    <a:pt x="765" y="168"/>
                  </a:lnTo>
                  <a:lnTo>
                    <a:pt x="772" y="166"/>
                  </a:lnTo>
                  <a:lnTo>
                    <a:pt x="778" y="166"/>
                  </a:lnTo>
                  <a:lnTo>
                    <a:pt x="781" y="164"/>
                  </a:lnTo>
                  <a:lnTo>
                    <a:pt x="786" y="161"/>
                  </a:lnTo>
                  <a:lnTo>
                    <a:pt x="790" y="159"/>
                  </a:lnTo>
                  <a:lnTo>
                    <a:pt x="793" y="155"/>
                  </a:lnTo>
                  <a:lnTo>
                    <a:pt x="797" y="152"/>
                  </a:lnTo>
                  <a:lnTo>
                    <a:pt x="800" y="148"/>
                  </a:lnTo>
                  <a:lnTo>
                    <a:pt x="852" y="148"/>
                  </a:lnTo>
                  <a:lnTo>
                    <a:pt x="846" y="150"/>
                  </a:lnTo>
                  <a:lnTo>
                    <a:pt x="841" y="150"/>
                  </a:lnTo>
                  <a:lnTo>
                    <a:pt x="836" y="152"/>
                  </a:lnTo>
                  <a:lnTo>
                    <a:pt x="834" y="155"/>
                  </a:lnTo>
                  <a:lnTo>
                    <a:pt x="832" y="159"/>
                  </a:lnTo>
                  <a:lnTo>
                    <a:pt x="831" y="164"/>
                  </a:lnTo>
                  <a:lnTo>
                    <a:pt x="832" y="169"/>
                  </a:lnTo>
                  <a:lnTo>
                    <a:pt x="834" y="177"/>
                  </a:lnTo>
                  <a:lnTo>
                    <a:pt x="831" y="177"/>
                  </a:lnTo>
                  <a:lnTo>
                    <a:pt x="829" y="178"/>
                  </a:lnTo>
                  <a:lnTo>
                    <a:pt x="825" y="178"/>
                  </a:lnTo>
                  <a:lnTo>
                    <a:pt x="822" y="180"/>
                  </a:lnTo>
                  <a:lnTo>
                    <a:pt x="818" y="182"/>
                  </a:lnTo>
                  <a:lnTo>
                    <a:pt x="815" y="184"/>
                  </a:lnTo>
                  <a:lnTo>
                    <a:pt x="813" y="185"/>
                  </a:lnTo>
                  <a:lnTo>
                    <a:pt x="809" y="185"/>
                  </a:lnTo>
                  <a:lnTo>
                    <a:pt x="825" y="191"/>
                  </a:lnTo>
                  <a:lnTo>
                    <a:pt x="845" y="194"/>
                  </a:lnTo>
                  <a:lnTo>
                    <a:pt x="862" y="196"/>
                  </a:lnTo>
                  <a:lnTo>
                    <a:pt x="882" y="194"/>
                  </a:lnTo>
                  <a:lnTo>
                    <a:pt x="891" y="192"/>
                  </a:lnTo>
                  <a:lnTo>
                    <a:pt x="899" y="189"/>
                  </a:lnTo>
                  <a:lnTo>
                    <a:pt x="908" y="185"/>
                  </a:lnTo>
                  <a:lnTo>
                    <a:pt x="917" y="180"/>
                  </a:lnTo>
                  <a:lnTo>
                    <a:pt x="926" y="175"/>
                  </a:lnTo>
                  <a:lnTo>
                    <a:pt x="933" y="168"/>
                  </a:lnTo>
                  <a:lnTo>
                    <a:pt x="942" y="159"/>
                  </a:lnTo>
                  <a:lnTo>
                    <a:pt x="947" y="148"/>
                  </a:lnTo>
                  <a:close/>
                  <a:moveTo>
                    <a:pt x="1161" y="71"/>
                  </a:moveTo>
                  <a:lnTo>
                    <a:pt x="1150" y="71"/>
                  </a:lnTo>
                  <a:lnTo>
                    <a:pt x="1141" y="71"/>
                  </a:lnTo>
                  <a:lnTo>
                    <a:pt x="1133" y="71"/>
                  </a:lnTo>
                  <a:lnTo>
                    <a:pt x="1122" y="71"/>
                  </a:lnTo>
                  <a:lnTo>
                    <a:pt x="1113" y="72"/>
                  </a:lnTo>
                  <a:lnTo>
                    <a:pt x="1106" y="74"/>
                  </a:lnTo>
                  <a:lnTo>
                    <a:pt x="1099" y="76"/>
                  </a:lnTo>
                  <a:lnTo>
                    <a:pt x="1092" y="79"/>
                  </a:lnTo>
                  <a:lnTo>
                    <a:pt x="1088" y="76"/>
                  </a:lnTo>
                  <a:lnTo>
                    <a:pt x="1085" y="72"/>
                  </a:lnTo>
                  <a:lnTo>
                    <a:pt x="1081" y="69"/>
                  </a:lnTo>
                  <a:lnTo>
                    <a:pt x="1078" y="67"/>
                  </a:lnTo>
                  <a:lnTo>
                    <a:pt x="1072" y="65"/>
                  </a:lnTo>
                  <a:lnTo>
                    <a:pt x="1069" y="63"/>
                  </a:lnTo>
                  <a:lnTo>
                    <a:pt x="1064" y="62"/>
                  </a:lnTo>
                  <a:lnTo>
                    <a:pt x="1057" y="62"/>
                  </a:lnTo>
                  <a:lnTo>
                    <a:pt x="1057" y="58"/>
                  </a:lnTo>
                  <a:lnTo>
                    <a:pt x="1057" y="55"/>
                  </a:lnTo>
                  <a:lnTo>
                    <a:pt x="1058" y="51"/>
                  </a:lnTo>
                  <a:lnTo>
                    <a:pt x="1058" y="48"/>
                  </a:lnTo>
                  <a:lnTo>
                    <a:pt x="1058" y="46"/>
                  </a:lnTo>
                  <a:lnTo>
                    <a:pt x="1058" y="42"/>
                  </a:lnTo>
                  <a:lnTo>
                    <a:pt x="1058" y="39"/>
                  </a:lnTo>
                  <a:lnTo>
                    <a:pt x="1058" y="35"/>
                  </a:lnTo>
                  <a:lnTo>
                    <a:pt x="1048" y="16"/>
                  </a:lnTo>
                  <a:lnTo>
                    <a:pt x="1051" y="17"/>
                  </a:lnTo>
                  <a:lnTo>
                    <a:pt x="1058" y="23"/>
                  </a:lnTo>
                  <a:lnTo>
                    <a:pt x="1065" y="32"/>
                  </a:lnTo>
                  <a:lnTo>
                    <a:pt x="1072" y="42"/>
                  </a:lnTo>
                  <a:lnTo>
                    <a:pt x="1080" y="53"/>
                  </a:lnTo>
                  <a:lnTo>
                    <a:pt x="1087" y="62"/>
                  </a:lnTo>
                  <a:lnTo>
                    <a:pt x="1090" y="67"/>
                  </a:lnTo>
                  <a:lnTo>
                    <a:pt x="1092" y="71"/>
                  </a:lnTo>
                  <a:lnTo>
                    <a:pt x="1101" y="69"/>
                  </a:lnTo>
                  <a:lnTo>
                    <a:pt x="1110" y="69"/>
                  </a:lnTo>
                  <a:lnTo>
                    <a:pt x="1118" y="67"/>
                  </a:lnTo>
                  <a:lnTo>
                    <a:pt x="1125" y="67"/>
                  </a:lnTo>
                  <a:lnTo>
                    <a:pt x="1134" y="65"/>
                  </a:lnTo>
                  <a:lnTo>
                    <a:pt x="1143" y="67"/>
                  </a:lnTo>
                  <a:lnTo>
                    <a:pt x="1152" y="67"/>
                  </a:lnTo>
                  <a:lnTo>
                    <a:pt x="1161" y="71"/>
                  </a:lnTo>
                  <a:close/>
                  <a:moveTo>
                    <a:pt x="956" y="131"/>
                  </a:moveTo>
                  <a:lnTo>
                    <a:pt x="959" y="118"/>
                  </a:lnTo>
                  <a:lnTo>
                    <a:pt x="961" y="111"/>
                  </a:lnTo>
                  <a:lnTo>
                    <a:pt x="961" y="106"/>
                  </a:lnTo>
                  <a:lnTo>
                    <a:pt x="959" y="104"/>
                  </a:lnTo>
                  <a:lnTo>
                    <a:pt x="958" y="106"/>
                  </a:lnTo>
                  <a:lnTo>
                    <a:pt x="954" y="109"/>
                  </a:lnTo>
                  <a:lnTo>
                    <a:pt x="947" y="115"/>
                  </a:lnTo>
                  <a:lnTo>
                    <a:pt x="938" y="120"/>
                  </a:lnTo>
                  <a:lnTo>
                    <a:pt x="933" y="115"/>
                  </a:lnTo>
                  <a:lnTo>
                    <a:pt x="926" y="109"/>
                  </a:lnTo>
                  <a:lnTo>
                    <a:pt x="921" y="106"/>
                  </a:lnTo>
                  <a:lnTo>
                    <a:pt x="915" y="102"/>
                  </a:lnTo>
                  <a:lnTo>
                    <a:pt x="910" y="99"/>
                  </a:lnTo>
                  <a:lnTo>
                    <a:pt x="906" y="95"/>
                  </a:lnTo>
                  <a:lnTo>
                    <a:pt x="905" y="90"/>
                  </a:lnTo>
                  <a:lnTo>
                    <a:pt x="903" y="83"/>
                  </a:lnTo>
                  <a:lnTo>
                    <a:pt x="894" y="85"/>
                  </a:lnTo>
                  <a:lnTo>
                    <a:pt x="887" y="85"/>
                  </a:lnTo>
                  <a:lnTo>
                    <a:pt x="880" y="86"/>
                  </a:lnTo>
                  <a:lnTo>
                    <a:pt x="875" y="86"/>
                  </a:lnTo>
                  <a:lnTo>
                    <a:pt x="869" y="88"/>
                  </a:lnTo>
                  <a:lnTo>
                    <a:pt x="864" y="88"/>
                  </a:lnTo>
                  <a:lnTo>
                    <a:pt x="859" y="86"/>
                  </a:lnTo>
                  <a:lnTo>
                    <a:pt x="852" y="83"/>
                  </a:lnTo>
                  <a:lnTo>
                    <a:pt x="846" y="86"/>
                  </a:lnTo>
                  <a:lnTo>
                    <a:pt x="839" y="90"/>
                  </a:lnTo>
                  <a:lnTo>
                    <a:pt x="834" y="92"/>
                  </a:lnTo>
                  <a:lnTo>
                    <a:pt x="829" y="95"/>
                  </a:lnTo>
                  <a:lnTo>
                    <a:pt x="823" y="99"/>
                  </a:lnTo>
                  <a:lnTo>
                    <a:pt x="820" y="104"/>
                  </a:lnTo>
                  <a:lnTo>
                    <a:pt x="818" y="111"/>
                  </a:lnTo>
                  <a:lnTo>
                    <a:pt x="816" y="120"/>
                  </a:lnTo>
                  <a:lnTo>
                    <a:pt x="823" y="116"/>
                  </a:lnTo>
                  <a:lnTo>
                    <a:pt x="832" y="115"/>
                  </a:lnTo>
                  <a:lnTo>
                    <a:pt x="843" y="111"/>
                  </a:lnTo>
                  <a:lnTo>
                    <a:pt x="852" y="108"/>
                  </a:lnTo>
                  <a:lnTo>
                    <a:pt x="862" y="106"/>
                  </a:lnTo>
                  <a:lnTo>
                    <a:pt x="871" y="104"/>
                  </a:lnTo>
                  <a:lnTo>
                    <a:pt x="880" y="102"/>
                  </a:lnTo>
                  <a:lnTo>
                    <a:pt x="887" y="102"/>
                  </a:lnTo>
                  <a:lnTo>
                    <a:pt x="869" y="120"/>
                  </a:lnTo>
                  <a:lnTo>
                    <a:pt x="876" y="122"/>
                  </a:lnTo>
                  <a:lnTo>
                    <a:pt x="883" y="122"/>
                  </a:lnTo>
                  <a:lnTo>
                    <a:pt x="892" y="124"/>
                  </a:lnTo>
                  <a:lnTo>
                    <a:pt x="899" y="125"/>
                  </a:lnTo>
                  <a:lnTo>
                    <a:pt x="908" y="127"/>
                  </a:lnTo>
                  <a:lnTo>
                    <a:pt x="915" y="129"/>
                  </a:lnTo>
                  <a:lnTo>
                    <a:pt x="922" y="129"/>
                  </a:lnTo>
                  <a:lnTo>
                    <a:pt x="929" y="131"/>
                  </a:lnTo>
                  <a:lnTo>
                    <a:pt x="956" y="131"/>
                  </a:lnTo>
                  <a:close/>
                  <a:moveTo>
                    <a:pt x="1042" y="14"/>
                  </a:moveTo>
                  <a:lnTo>
                    <a:pt x="1034" y="17"/>
                  </a:lnTo>
                  <a:lnTo>
                    <a:pt x="1028" y="21"/>
                  </a:lnTo>
                  <a:lnTo>
                    <a:pt x="1023" y="23"/>
                  </a:lnTo>
                  <a:lnTo>
                    <a:pt x="1019" y="25"/>
                  </a:lnTo>
                  <a:lnTo>
                    <a:pt x="1016" y="26"/>
                  </a:lnTo>
                  <a:lnTo>
                    <a:pt x="1014" y="30"/>
                  </a:lnTo>
                  <a:lnTo>
                    <a:pt x="1011" y="35"/>
                  </a:lnTo>
                  <a:lnTo>
                    <a:pt x="1009" y="44"/>
                  </a:lnTo>
                  <a:lnTo>
                    <a:pt x="1000" y="44"/>
                  </a:lnTo>
                  <a:lnTo>
                    <a:pt x="993" y="46"/>
                  </a:lnTo>
                  <a:lnTo>
                    <a:pt x="984" y="48"/>
                  </a:lnTo>
                  <a:lnTo>
                    <a:pt x="975" y="51"/>
                  </a:lnTo>
                  <a:lnTo>
                    <a:pt x="968" y="51"/>
                  </a:lnTo>
                  <a:lnTo>
                    <a:pt x="963" y="51"/>
                  </a:lnTo>
                  <a:lnTo>
                    <a:pt x="961" y="49"/>
                  </a:lnTo>
                  <a:lnTo>
                    <a:pt x="959" y="48"/>
                  </a:lnTo>
                  <a:lnTo>
                    <a:pt x="958" y="46"/>
                  </a:lnTo>
                  <a:lnTo>
                    <a:pt x="958" y="42"/>
                  </a:lnTo>
                  <a:lnTo>
                    <a:pt x="949" y="48"/>
                  </a:lnTo>
                  <a:lnTo>
                    <a:pt x="942" y="53"/>
                  </a:lnTo>
                  <a:lnTo>
                    <a:pt x="935" y="58"/>
                  </a:lnTo>
                  <a:lnTo>
                    <a:pt x="929" y="63"/>
                  </a:lnTo>
                  <a:lnTo>
                    <a:pt x="924" y="67"/>
                  </a:lnTo>
                  <a:lnTo>
                    <a:pt x="919" y="72"/>
                  </a:lnTo>
                  <a:lnTo>
                    <a:pt x="914" y="76"/>
                  </a:lnTo>
                  <a:lnTo>
                    <a:pt x="908" y="79"/>
                  </a:lnTo>
                  <a:lnTo>
                    <a:pt x="914" y="55"/>
                  </a:lnTo>
                  <a:lnTo>
                    <a:pt x="921" y="51"/>
                  </a:lnTo>
                  <a:lnTo>
                    <a:pt x="926" y="48"/>
                  </a:lnTo>
                  <a:lnTo>
                    <a:pt x="933" y="42"/>
                  </a:lnTo>
                  <a:lnTo>
                    <a:pt x="938" y="37"/>
                  </a:lnTo>
                  <a:lnTo>
                    <a:pt x="945" y="30"/>
                  </a:lnTo>
                  <a:lnTo>
                    <a:pt x="952" y="25"/>
                  </a:lnTo>
                  <a:lnTo>
                    <a:pt x="958" y="21"/>
                  </a:lnTo>
                  <a:lnTo>
                    <a:pt x="963" y="17"/>
                  </a:lnTo>
                  <a:lnTo>
                    <a:pt x="967" y="19"/>
                  </a:lnTo>
                  <a:lnTo>
                    <a:pt x="968" y="21"/>
                  </a:lnTo>
                  <a:lnTo>
                    <a:pt x="972" y="25"/>
                  </a:lnTo>
                  <a:lnTo>
                    <a:pt x="974" y="26"/>
                  </a:lnTo>
                  <a:lnTo>
                    <a:pt x="977" y="28"/>
                  </a:lnTo>
                  <a:lnTo>
                    <a:pt x="981" y="32"/>
                  </a:lnTo>
                  <a:lnTo>
                    <a:pt x="982" y="33"/>
                  </a:lnTo>
                  <a:lnTo>
                    <a:pt x="984" y="37"/>
                  </a:lnTo>
                  <a:lnTo>
                    <a:pt x="989" y="33"/>
                  </a:lnTo>
                  <a:lnTo>
                    <a:pt x="995" y="30"/>
                  </a:lnTo>
                  <a:lnTo>
                    <a:pt x="998" y="26"/>
                  </a:lnTo>
                  <a:lnTo>
                    <a:pt x="1002" y="21"/>
                  </a:lnTo>
                  <a:lnTo>
                    <a:pt x="1005" y="17"/>
                  </a:lnTo>
                  <a:lnTo>
                    <a:pt x="1009" y="14"/>
                  </a:lnTo>
                  <a:lnTo>
                    <a:pt x="1012" y="10"/>
                  </a:lnTo>
                  <a:lnTo>
                    <a:pt x="1018" y="7"/>
                  </a:lnTo>
                  <a:lnTo>
                    <a:pt x="1019" y="10"/>
                  </a:lnTo>
                  <a:lnTo>
                    <a:pt x="1023" y="12"/>
                  </a:lnTo>
                  <a:lnTo>
                    <a:pt x="1025" y="14"/>
                  </a:lnTo>
                  <a:lnTo>
                    <a:pt x="1028" y="14"/>
                  </a:lnTo>
                  <a:lnTo>
                    <a:pt x="1032" y="16"/>
                  </a:lnTo>
                  <a:lnTo>
                    <a:pt x="1035" y="16"/>
                  </a:lnTo>
                  <a:lnTo>
                    <a:pt x="1039" y="16"/>
                  </a:lnTo>
                  <a:lnTo>
                    <a:pt x="1042" y="14"/>
                  </a:lnTo>
                  <a:close/>
                  <a:moveTo>
                    <a:pt x="1042" y="122"/>
                  </a:moveTo>
                  <a:lnTo>
                    <a:pt x="1042" y="131"/>
                  </a:lnTo>
                  <a:lnTo>
                    <a:pt x="1042" y="139"/>
                  </a:lnTo>
                  <a:lnTo>
                    <a:pt x="1042" y="148"/>
                  </a:lnTo>
                  <a:lnTo>
                    <a:pt x="1042" y="155"/>
                  </a:lnTo>
                  <a:lnTo>
                    <a:pt x="1046" y="161"/>
                  </a:lnTo>
                  <a:lnTo>
                    <a:pt x="1051" y="164"/>
                  </a:lnTo>
                  <a:lnTo>
                    <a:pt x="1058" y="168"/>
                  </a:lnTo>
                  <a:lnTo>
                    <a:pt x="1069" y="168"/>
                  </a:lnTo>
                  <a:lnTo>
                    <a:pt x="1069" y="161"/>
                  </a:lnTo>
                  <a:lnTo>
                    <a:pt x="1067" y="155"/>
                  </a:lnTo>
                  <a:lnTo>
                    <a:pt x="1065" y="150"/>
                  </a:lnTo>
                  <a:lnTo>
                    <a:pt x="1062" y="145"/>
                  </a:lnTo>
                  <a:lnTo>
                    <a:pt x="1058" y="139"/>
                  </a:lnTo>
                  <a:lnTo>
                    <a:pt x="1055" y="134"/>
                  </a:lnTo>
                  <a:lnTo>
                    <a:pt x="1050" y="127"/>
                  </a:lnTo>
                  <a:lnTo>
                    <a:pt x="1042" y="122"/>
                  </a:lnTo>
                  <a:close/>
                  <a:moveTo>
                    <a:pt x="1012" y="78"/>
                  </a:moveTo>
                  <a:lnTo>
                    <a:pt x="1002" y="81"/>
                  </a:lnTo>
                  <a:lnTo>
                    <a:pt x="995" y="85"/>
                  </a:lnTo>
                  <a:lnTo>
                    <a:pt x="991" y="86"/>
                  </a:lnTo>
                  <a:lnTo>
                    <a:pt x="991" y="88"/>
                  </a:lnTo>
                  <a:lnTo>
                    <a:pt x="991" y="90"/>
                  </a:lnTo>
                  <a:lnTo>
                    <a:pt x="993" y="95"/>
                  </a:lnTo>
                  <a:lnTo>
                    <a:pt x="995" y="102"/>
                  </a:lnTo>
                  <a:lnTo>
                    <a:pt x="995" y="113"/>
                  </a:lnTo>
                  <a:lnTo>
                    <a:pt x="1002" y="113"/>
                  </a:lnTo>
                  <a:lnTo>
                    <a:pt x="1007" y="111"/>
                  </a:lnTo>
                  <a:lnTo>
                    <a:pt x="1011" y="109"/>
                  </a:lnTo>
                  <a:lnTo>
                    <a:pt x="1014" y="108"/>
                  </a:lnTo>
                  <a:lnTo>
                    <a:pt x="1019" y="104"/>
                  </a:lnTo>
                  <a:lnTo>
                    <a:pt x="1023" y="102"/>
                  </a:lnTo>
                  <a:lnTo>
                    <a:pt x="1025" y="99"/>
                  </a:lnTo>
                  <a:lnTo>
                    <a:pt x="1028" y="95"/>
                  </a:lnTo>
                  <a:lnTo>
                    <a:pt x="1025" y="92"/>
                  </a:lnTo>
                  <a:lnTo>
                    <a:pt x="1023" y="88"/>
                  </a:lnTo>
                  <a:lnTo>
                    <a:pt x="1019" y="85"/>
                  </a:lnTo>
                  <a:lnTo>
                    <a:pt x="1018" y="83"/>
                  </a:lnTo>
                  <a:lnTo>
                    <a:pt x="1014" y="79"/>
                  </a:lnTo>
                  <a:lnTo>
                    <a:pt x="1014" y="78"/>
                  </a:lnTo>
                  <a:lnTo>
                    <a:pt x="1012" y="78"/>
                  </a:lnTo>
                  <a:close/>
                  <a:moveTo>
                    <a:pt x="894" y="800"/>
                  </a:moveTo>
                  <a:lnTo>
                    <a:pt x="887" y="802"/>
                  </a:lnTo>
                  <a:lnTo>
                    <a:pt x="880" y="806"/>
                  </a:lnTo>
                  <a:lnTo>
                    <a:pt x="875" y="807"/>
                  </a:lnTo>
                  <a:lnTo>
                    <a:pt x="873" y="811"/>
                  </a:lnTo>
                  <a:lnTo>
                    <a:pt x="871" y="816"/>
                  </a:lnTo>
                  <a:lnTo>
                    <a:pt x="869" y="823"/>
                  </a:lnTo>
                  <a:lnTo>
                    <a:pt x="869" y="834"/>
                  </a:lnTo>
                  <a:lnTo>
                    <a:pt x="869" y="846"/>
                  </a:lnTo>
                  <a:lnTo>
                    <a:pt x="878" y="846"/>
                  </a:lnTo>
                  <a:lnTo>
                    <a:pt x="885" y="845"/>
                  </a:lnTo>
                  <a:lnTo>
                    <a:pt x="892" y="843"/>
                  </a:lnTo>
                  <a:lnTo>
                    <a:pt x="898" y="843"/>
                  </a:lnTo>
                  <a:lnTo>
                    <a:pt x="903" y="841"/>
                  </a:lnTo>
                  <a:lnTo>
                    <a:pt x="908" y="843"/>
                  </a:lnTo>
                  <a:lnTo>
                    <a:pt x="914" y="843"/>
                  </a:lnTo>
                  <a:lnTo>
                    <a:pt x="921" y="846"/>
                  </a:lnTo>
                  <a:lnTo>
                    <a:pt x="938" y="827"/>
                  </a:lnTo>
                  <a:lnTo>
                    <a:pt x="921" y="807"/>
                  </a:lnTo>
                  <a:lnTo>
                    <a:pt x="894" y="800"/>
                  </a:lnTo>
                  <a:close/>
                  <a:moveTo>
                    <a:pt x="843" y="809"/>
                  </a:moveTo>
                  <a:lnTo>
                    <a:pt x="831" y="809"/>
                  </a:lnTo>
                  <a:lnTo>
                    <a:pt x="822" y="809"/>
                  </a:lnTo>
                  <a:lnTo>
                    <a:pt x="816" y="807"/>
                  </a:lnTo>
                  <a:lnTo>
                    <a:pt x="809" y="807"/>
                  </a:lnTo>
                  <a:lnTo>
                    <a:pt x="806" y="804"/>
                  </a:lnTo>
                  <a:lnTo>
                    <a:pt x="800" y="802"/>
                  </a:lnTo>
                  <a:lnTo>
                    <a:pt x="797" y="797"/>
                  </a:lnTo>
                  <a:lnTo>
                    <a:pt x="790" y="792"/>
                  </a:lnTo>
                  <a:lnTo>
                    <a:pt x="783" y="792"/>
                  </a:lnTo>
                  <a:lnTo>
                    <a:pt x="776" y="792"/>
                  </a:lnTo>
                  <a:lnTo>
                    <a:pt x="769" y="790"/>
                  </a:lnTo>
                  <a:lnTo>
                    <a:pt x="760" y="790"/>
                  </a:lnTo>
                  <a:lnTo>
                    <a:pt x="753" y="788"/>
                  </a:lnTo>
                  <a:lnTo>
                    <a:pt x="744" y="786"/>
                  </a:lnTo>
                  <a:lnTo>
                    <a:pt x="737" y="784"/>
                  </a:lnTo>
                  <a:lnTo>
                    <a:pt x="730" y="781"/>
                  </a:lnTo>
                  <a:lnTo>
                    <a:pt x="739" y="779"/>
                  </a:lnTo>
                  <a:lnTo>
                    <a:pt x="749" y="776"/>
                  </a:lnTo>
                  <a:lnTo>
                    <a:pt x="758" y="774"/>
                  </a:lnTo>
                  <a:lnTo>
                    <a:pt x="767" y="772"/>
                  </a:lnTo>
                  <a:lnTo>
                    <a:pt x="774" y="774"/>
                  </a:lnTo>
                  <a:lnTo>
                    <a:pt x="781" y="776"/>
                  </a:lnTo>
                  <a:lnTo>
                    <a:pt x="786" y="783"/>
                  </a:lnTo>
                  <a:lnTo>
                    <a:pt x="790" y="792"/>
                  </a:lnTo>
                  <a:lnTo>
                    <a:pt x="793" y="790"/>
                  </a:lnTo>
                  <a:lnTo>
                    <a:pt x="797" y="790"/>
                  </a:lnTo>
                  <a:lnTo>
                    <a:pt x="800" y="788"/>
                  </a:lnTo>
                  <a:lnTo>
                    <a:pt x="804" y="786"/>
                  </a:lnTo>
                  <a:lnTo>
                    <a:pt x="808" y="784"/>
                  </a:lnTo>
                  <a:lnTo>
                    <a:pt x="811" y="783"/>
                  </a:lnTo>
                  <a:lnTo>
                    <a:pt x="813" y="783"/>
                  </a:lnTo>
                  <a:lnTo>
                    <a:pt x="816" y="781"/>
                  </a:lnTo>
                  <a:lnTo>
                    <a:pt x="820" y="783"/>
                  </a:lnTo>
                  <a:lnTo>
                    <a:pt x="825" y="784"/>
                  </a:lnTo>
                  <a:lnTo>
                    <a:pt x="829" y="788"/>
                  </a:lnTo>
                  <a:lnTo>
                    <a:pt x="834" y="792"/>
                  </a:lnTo>
                  <a:lnTo>
                    <a:pt x="839" y="795"/>
                  </a:lnTo>
                  <a:lnTo>
                    <a:pt x="843" y="797"/>
                  </a:lnTo>
                  <a:lnTo>
                    <a:pt x="848" y="800"/>
                  </a:lnTo>
                  <a:lnTo>
                    <a:pt x="852" y="800"/>
                  </a:lnTo>
                  <a:lnTo>
                    <a:pt x="843" y="809"/>
                  </a:lnTo>
                  <a:close/>
                  <a:moveTo>
                    <a:pt x="98" y="380"/>
                  </a:moveTo>
                  <a:lnTo>
                    <a:pt x="89" y="380"/>
                  </a:lnTo>
                  <a:lnTo>
                    <a:pt x="80" y="383"/>
                  </a:lnTo>
                  <a:lnTo>
                    <a:pt x="69" y="383"/>
                  </a:lnTo>
                  <a:lnTo>
                    <a:pt x="69" y="382"/>
                  </a:lnTo>
                  <a:lnTo>
                    <a:pt x="69" y="380"/>
                  </a:lnTo>
                  <a:lnTo>
                    <a:pt x="71" y="380"/>
                  </a:lnTo>
                  <a:lnTo>
                    <a:pt x="73" y="380"/>
                  </a:lnTo>
                  <a:lnTo>
                    <a:pt x="75" y="380"/>
                  </a:lnTo>
                  <a:lnTo>
                    <a:pt x="75" y="378"/>
                  </a:lnTo>
                  <a:lnTo>
                    <a:pt x="75" y="376"/>
                  </a:lnTo>
                  <a:lnTo>
                    <a:pt x="76" y="376"/>
                  </a:lnTo>
                  <a:lnTo>
                    <a:pt x="80" y="376"/>
                  </a:lnTo>
                  <a:lnTo>
                    <a:pt x="80" y="378"/>
                  </a:lnTo>
                  <a:lnTo>
                    <a:pt x="82" y="378"/>
                  </a:lnTo>
                  <a:lnTo>
                    <a:pt x="83" y="378"/>
                  </a:lnTo>
                  <a:lnTo>
                    <a:pt x="85" y="378"/>
                  </a:lnTo>
                  <a:lnTo>
                    <a:pt x="87" y="378"/>
                  </a:lnTo>
                  <a:lnTo>
                    <a:pt x="87" y="376"/>
                  </a:lnTo>
                  <a:lnTo>
                    <a:pt x="85" y="376"/>
                  </a:lnTo>
                  <a:lnTo>
                    <a:pt x="85" y="374"/>
                  </a:lnTo>
                  <a:lnTo>
                    <a:pt x="83" y="374"/>
                  </a:lnTo>
                  <a:lnTo>
                    <a:pt x="85" y="374"/>
                  </a:lnTo>
                  <a:lnTo>
                    <a:pt x="87" y="374"/>
                  </a:lnTo>
                  <a:lnTo>
                    <a:pt x="89" y="374"/>
                  </a:lnTo>
                  <a:lnTo>
                    <a:pt x="91" y="374"/>
                  </a:lnTo>
                  <a:lnTo>
                    <a:pt x="91" y="376"/>
                  </a:lnTo>
                  <a:lnTo>
                    <a:pt x="92" y="376"/>
                  </a:lnTo>
                  <a:lnTo>
                    <a:pt x="94" y="376"/>
                  </a:lnTo>
                  <a:lnTo>
                    <a:pt x="96" y="378"/>
                  </a:lnTo>
                  <a:lnTo>
                    <a:pt x="98" y="380"/>
                  </a:lnTo>
                  <a:close/>
                  <a:moveTo>
                    <a:pt x="145" y="367"/>
                  </a:moveTo>
                  <a:lnTo>
                    <a:pt x="136" y="371"/>
                  </a:lnTo>
                  <a:lnTo>
                    <a:pt x="122" y="376"/>
                  </a:lnTo>
                  <a:lnTo>
                    <a:pt x="110" y="374"/>
                  </a:lnTo>
                  <a:lnTo>
                    <a:pt x="110" y="373"/>
                  </a:lnTo>
                  <a:lnTo>
                    <a:pt x="110" y="371"/>
                  </a:lnTo>
                  <a:lnTo>
                    <a:pt x="112" y="371"/>
                  </a:lnTo>
                  <a:lnTo>
                    <a:pt x="113" y="371"/>
                  </a:lnTo>
                  <a:lnTo>
                    <a:pt x="115" y="371"/>
                  </a:lnTo>
                  <a:lnTo>
                    <a:pt x="117" y="371"/>
                  </a:lnTo>
                  <a:lnTo>
                    <a:pt x="117" y="369"/>
                  </a:lnTo>
                  <a:lnTo>
                    <a:pt x="117" y="367"/>
                  </a:lnTo>
                  <a:lnTo>
                    <a:pt x="117" y="366"/>
                  </a:lnTo>
                  <a:lnTo>
                    <a:pt x="119" y="366"/>
                  </a:lnTo>
                  <a:lnTo>
                    <a:pt x="122" y="366"/>
                  </a:lnTo>
                  <a:lnTo>
                    <a:pt x="124" y="366"/>
                  </a:lnTo>
                  <a:lnTo>
                    <a:pt x="124" y="367"/>
                  </a:lnTo>
                  <a:lnTo>
                    <a:pt x="126" y="367"/>
                  </a:lnTo>
                  <a:lnTo>
                    <a:pt x="128" y="367"/>
                  </a:lnTo>
                  <a:lnTo>
                    <a:pt x="129" y="366"/>
                  </a:lnTo>
                  <a:lnTo>
                    <a:pt x="131" y="367"/>
                  </a:lnTo>
                  <a:lnTo>
                    <a:pt x="133" y="366"/>
                  </a:lnTo>
                  <a:lnTo>
                    <a:pt x="133" y="364"/>
                  </a:lnTo>
                  <a:lnTo>
                    <a:pt x="131" y="364"/>
                  </a:lnTo>
                  <a:lnTo>
                    <a:pt x="129" y="362"/>
                  </a:lnTo>
                  <a:lnTo>
                    <a:pt x="131" y="362"/>
                  </a:lnTo>
                  <a:lnTo>
                    <a:pt x="133" y="362"/>
                  </a:lnTo>
                  <a:lnTo>
                    <a:pt x="135" y="360"/>
                  </a:lnTo>
                  <a:lnTo>
                    <a:pt x="135" y="362"/>
                  </a:lnTo>
                  <a:lnTo>
                    <a:pt x="136" y="362"/>
                  </a:lnTo>
                  <a:lnTo>
                    <a:pt x="138" y="364"/>
                  </a:lnTo>
                  <a:lnTo>
                    <a:pt x="136" y="364"/>
                  </a:lnTo>
                  <a:lnTo>
                    <a:pt x="138" y="364"/>
                  </a:lnTo>
                  <a:lnTo>
                    <a:pt x="140" y="364"/>
                  </a:lnTo>
                  <a:lnTo>
                    <a:pt x="142" y="364"/>
                  </a:lnTo>
                  <a:lnTo>
                    <a:pt x="144" y="364"/>
                  </a:lnTo>
                  <a:lnTo>
                    <a:pt x="144" y="366"/>
                  </a:lnTo>
                  <a:lnTo>
                    <a:pt x="145" y="367"/>
                  </a:lnTo>
                  <a:close/>
                  <a:moveTo>
                    <a:pt x="32" y="387"/>
                  </a:moveTo>
                  <a:lnTo>
                    <a:pt x="59" y="387"/>
                  </a:lnTo>
                  <a:lnTo>
                    <a:pt x="57" y="385"/>
                  </a:lnTo>
                  <a:lnTo>
                    <a:pt x="55" y="385"/>
                  </a:lnTo>
                  <a:lnTo>
                    <a:pt x="53" y="385"/>
                  </a:lnTo>
                  <a:lnTo>
                    <a:pt x="52" y="385"/>
                  </a:lnTo>
                  <a:lnTo>
                    <a:pt x="50" y="383"/>
                  </a:lnTo>
                  <a:lnTo>
                    <a:pt x="48" y="383"/>
                  </a:lnTo>
                  <a:lnTo>
                    <a:pt x="46" y="383"/>
                  </a:lnTo>
                  <a:lnTo>
                    <a:pt x="45" y="385"/>
                  </a:lnTo>
                  <a:lnTo>
                    <a:pt x="43" y="385"/>
                  </a:lnTo>
                  <a:lnTo>
                    <a:pt x="41" y="385"/>
                  </a:lnTo>
                  <a:lnTo>
                    <a:pt x="39" y="385"/>
                  </a:lnTo>
                  <a:lnTo>
                    <a:pt x="39" y="383"/>
                  </a:lnTo>
                  <a:lnTo>
                    <a:pt x="38" y="383"/>
                  </a:lnTo>
                  <a:lnTo>
                    <a:pt x="38" y="382"/>
                  </a:lnTo>
                  <a:lnTo>
                    <a:pt x="36" y="382"/>
                  </a:lnTo>
                  <a:lnTo>
                    <a:pt x="32" y="385"/>
                  </a:lnTo>
                  <a:lnTo>
                    <a:pt x="32" y="387"/>
                  </a:lnTo>
                  <a:close/>
                  <a:moveTo>
                    <a:pt x="0" y="387"/>
                  </a:moveTo>
                  <a:lnTo>
                    <a:pt x="18" y="387"/>
                  </a:lnTo>
                  <a:lnTo>
                    <a:pt x="16" y="385"/>
                  </a:lnTo>
                  <a:lnTo>
                    <a:pt x="15" y="385"/>
                  </a:lnTo>
                  <a:lnTo>
                    <a:pt x="13" y="385"/>
                  </a:lnTo>
                  <a:lnTo>
                    <a:pt x="11" y="385"/>
                  </a:lnTo>
                  <a:lnTo>
                    <a:pt x="9" y="385"/>
                  </a:lnTo>
                  <a:lnTo>
                    <a:pt x="8" y="385"/>
                  </a:lnTo>
                  <a:lnTo>
                    <a:pt x="6" y="385"/>
                  </a:lnTo>
                  <a:lnTo>
                    <a:pt x="6" y="383"/>
                  </a:lnTo>
                  <a:lnTo>
                    <a:pt x="2" y="383"/>
                  </a:lnTo>
                  <a:lnTo>
                    <a:pt x="0" y="387"/>
                  </a:lnTo>
                  <a:close/>
                </a:path>
              </a:pathLst>
            </a:custGeom>
            <a:solidFill>
              <a:srgbClr val="DACFC6"/>
            </a:solidFill>
            <a:ln>
              <a:noFill/>
            </a:ln>
            <a:extLst>
              <a:ext uri="{91240B29-F687-4f45-9708-019B960494DF}">
                <a14:hiddenLine xmlns="" xmlns:a14="http://schemas.microsoft.com/office/drawing/2010/main" w="9525">
                  <a:solidFill>
                    <a:srgbClr val="000000"/>
                  </a:solidFill>
                  <a:round/>
                  <a:headEnd/>
                  <a:tailEnd/>
                </a14:hiddenLine>
              </a:ext>
            </a:extLst>
          </p:spPr>
          <p:txBody>
            <a:bodyPr lIns="79242" tIns="39621" rIns="79242" bIns="39621"/>
            <a:lstStyle/>
            <a:p>
              <a:endParaRPr lang="fr-FR"/>
            </a:p>
          </p:txBody>
        </p:sp>
        <p:sp>
          <p:nvSpPr>
            <p:cNvPr id="9" name="Freeform 7"/>
            <p:cNvSpPr>
              <a:spLocks/>
            </p:cNvSpPr>
            <p:nvPr/>
          </p:nvSpPr>
          <p:spPr bwMode="auto">
            <a:xfrm>
              <a:off x="963788" y="1705357"/>
              <a:ext cx="6691489" cy="2987146"/>
            </a:xfrm>
            <a:custGeom>
              <a:avLst/>
              <a:gdLst>
                <a:gd name="T0" fmla="*/ 1928813 w 4742"/>
                <a:gd name="T1" fmla="*/ 3508375 h 2258"/>
                <a:gd name="T2" fmla="*/ 1555750 w 4742"/>
                <a:gd name="T3" fmla="*/ 3382963 h 2258"/>
                <a:gd name="T4" fmla="*/ 1225550 w 4742"/>
                <a:gd name="T5" fmla="*/ 3241675 h 2258"/>
                <a:gd name="T6" fmla="*/ 933450 w 4742"/>
                <a:gd name="T7" fmla="*/ 3094038 h 2258"/>
                <a:gd name="T8" fmla="*/ 681038 w 4742"/>
                <a:gd name="T9" fmla="*/ 2933700 h 2258"/>
                <a:gd name="T10" fmla="*/ 468313 w 4742"/>
                <a:gd name="T11" fmla="*/ 2765425 h 2258"/>
                <a:gd name="T12" fmla="*/ 298450 w 4742"/>
                <a:gd name="T13" fmla="*/ 2590800 h 2258"/>
                <a:gd name="T14" fmla="*/ 163513 w 4742"/>
                <a:gd name="T15" fmla="*/ 2409825 h 2258"/>
                <a:gd name="T16" fmla="*/ 69850 w 4742"/>
                <a:gd name="T17" fmla="*/ 2224088 h 2258"/>
                <a:gd name="T18" fmla="*/ 14288 w 4742"/>
                <a:gd name="T19" fmla="*/ 2033588 h 2258"/>
                <a:gd name="T20" fmla="*/ 0 w 4742"/>
                <a:gd name="T21" fmla="*/ 1843088 h 2258"/>
                <a:gd name="T22" fmla="*/ 22225 w 4742"/>
                <a:gd name="T23" fmla="*/ 1649413 h 2258"/>
                <a:gd name="T24" fmla="*/ 87313 w 4742"/>
                <a:gd name="T25" fmla="*/ 1455738 h 2258"/>
                <a:gd name="T26" fmla="*/ 188913 w 4742"/>
                <a:gd name="T27" fmla="*/ 1265238 h 2258"/>
                <a:gd name="T28" fmla="*/ 328613 w 4742"/>
                <a:gd name="T29" fmla="*/ 1079500 h 2258"/>
                <a:gd name="T30" fmla="*/ 508000 w 4742"/>
                <a:gd name="T31" fmla="*/ 893763 h 2258"/>
                <a:gd name="T32" fmla="*/ 727075 w 4742"/>
                <a:gd name="T33" fmla="*/ 717550 h 2258"/>
                <a:gd name="T34" fmla="*/ 981075 w 4742"/>
                <a:gd name="T35" fmla="*/ 546100 h 2258"/>
                <a:gd name="T36" fmla="*/ 1279525 w 4742"/>
                <a:gd name="T37" fmla="*/ 384175 h 2258"/>
                <a:gd name="T38" fmla="*/ 1609725 w 4742"/>
                <a:gd name="T39" fmla="*/ 228600 h 2258"/>
                <a:gd name="T40" fmla="*/ 1982788 w 4742"/>
                <a:gd name="T41" fmla="*/ 85725 h 2258"/>
                <a:gd name="T42" fmla="*/ 5276850 w 4742"/>
                <a:gd name="T43" fmla="*/ 0 h 2258"/>
                <a:gd name="T44" fmla="*/ 5672138 w 4742"/>
                <a:gd name="T45" fmla="*/ 133350 h 2258"/>
                <a:gd name="T46" fmla="*/ 6034088 w 4742"/>
                <a:gd name="T47" fmla="*/ 279400 h 2258"/>
                <a:gd name="T48" fmla="*/ 6353175 w 4742"/>
                <a:gd name="T49" fmla="*/ 436563 h 2258"/>
                <a:gd name="T50" fmla="*/ 6637338 w 4742"/>
                <a:gd name="T51" fmla="*/ 601663 h 2258"/>
                <a:gd name="T52" fmla="*/ 6880225 w 4742"/>
                <a:gd name="T53" fmla="*/ 776288 h 2258"/>
                <a:gd name="T54" fmla="*/ 7085013 w 4742"/>
                <a:gd name="T55" fmla="*/ 955675 h 2258"/>
                <a:gd name="T56" fmla="*/ 7250113 w 4742"/>
                <a:gd name="T57" fmla="*/ 1141413 h 2258"/>
                <a:gd name="T58" fmla="*/ 7380288 w 4742"/>
                <a:gd name="T59" fmla="*/ 1328738 h 2258"/>
                <a:gd name="T60" fmla="*/ 7466013 w 4742"/>
                <a:gd name="T61" fmla="*/ 1519238 h 2258"/>
                <a:gd name="T62" fmla="*/ 7516813 w 4742"/>
                <a:gd name="T63" fmla="*/ 1712913 h 2258"/>
                <a:gd name="T64" fmla="*/ 7527925 w 4742"/>
                <a:gd name="T65" fmla="*/ 1906588 h 2258"/>
                <a:gd name="T66" fmla="*/ 7500938 w 4742"/>
                <a:gd name="T67" fmla="*/ 2097088 h 2258"/>
                <a:gd name="T68" fmla="*/ 7432675 w 4742"/>
                <a:gd name="T69" fmla="*/ 2286000 h 2258"/>
                <a:gd name="T70" fmla="*/ 7323138 w 4742"/>
                <a:gd name="T71" fmla="*/ 2470150 h 2258"/>
                <a:gd name="T72" fmla="*/ 7177088 w 4742"/>
                <a:gd name="T73" fmla="*/ 2651125 h 2258"/>
                <a:gd name="T74" fmla="*/ 6992938 w 4742"/>
                <a:gd name="T75" fmla="*/ 2824163 h 2258"/>
                <a:gd name="T76" fmla="*/ 6765925 w 4742"/>
                <a:gd name="T77" fmla="*/ 2989263 h 2258"/>
                <a:gd name="T78" fmla="*/ 6502400 w 4742"/>
                <a:gd name="T79" fmla="*/ 3144838 h 2258"/>
                <a:gd name="T80" fmla="*/ 6196013 w 4742"/>
                <a:gd name="T81" fmla="*/ 3289300 h 2258"/>
                <a:gd name="T82" fmla="*/ 5851525 w 4742"/>
                <a:gd name="T83" fmla="*/ 3424238 h 2258"/>
                <a:gd name="T84" fmla="*/ 5467350 w 4742"/>
                <a:gd name="T85" fmla="*/ 3548063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742"/>
                <a:gd name="T130" fmla="*/ 0 h 2258"/>
                <a:gd name="T131" fmla="*/ 4742 w 4742"/>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742" h="2258">
                  <a:moveTo>
                    <a:pt x="1385" y="2258"/>
                  </a:moveTo>
                  <a:lnTo>
                    <a:pt x="1298" y="2235"/>
                  </a:lnTo>
                  <a:lnTo>
                    <a:pt x="1215" y="2210"/>
                  </a:lnTo>
                  <a:lnTo>
                    <a:pt x="1134" y="2184"/>
                  </a:lnTo>
                  <a:lnTo>
                    <a:pt x="1056" y="2157"/>
                  </a:lnTo>
                  <a:lnTo>
                    <a:pt x="980" y="2131"/>
                  </a:lnTo>
                  <a:lnTo>
                    <a:pt x="908" y="2102"/>
                  </a:lnTo>
                  <a:lnTo>
                    <a:pt x="839" y="2072"/>
                  </a:lnTo>
                  <a:lnTo>
                    <a:pt x="772" y="2042"/>
                  </a:lnTo>
                  <a:lnTo>
                    <a:pt x="708" y="2012"/>
                  </a:lnTo>
                  <a:lnTo>
                    <a:pt x="647" y="1981"/>
                  </a:lnTo>
                  <a:lnTo>
                    <a:pt x="588" y="1949"/>
                  </a:lnTo>
                  <a:lnTo>
                    <a:pt x="532" y="1917"/>
                  </a:lnTo>
                  <a:lnTo>
                    <a:pt x="479" y="1883"/>
                  </a:lnTo>
                  <a:lnTo>
                    <a:pt x="429" y="1848"/>
                  </a:lnTo>
                  <a:lnTo>
                    <a:pt x="382" y="1814"/>
                  </a:lnTo>
                  <a:lnTo>
                    <a:pt x="338" y="1779"/>
                  </a:lnTo>
                  <a:lnTo>
                    <a:pt x="295" y="1742"/>
                  </a:lnTo>
                  <a:lnTo>
                    <a:pt x="256" y="1707"/>
                  </a:lnTo>
                  <a:lnTo>
                    <a:pt x="221" y="1670"/>
                  </a:lnTo>
                  <a:lnTo>
                    <a:pt x="188" y="1632"/>
                  </a:lnTo>
                  <a:lnTo>
                    <a:pt x="156" y="1595"/>
                  </a:lnTo>
                  <a:lnTo>
                    <a:pt x="127" y="1556"/>
                  </a:lnTo>
                  <a:lnTo>
                    <a:pt x="103" y="1518"/>
                  </a:lnTo>
                  <a:lnTo>
                    <a:pt x="80" y="1479"/>
                  </a:lnTo>
                  <a:lnTo>
                    <a:pt x="60" y="1440"/>
                  </a:lnTo>
                  <a:lnTo>
                    <a:pt x="44" y="1401"/>
                  </a:lnTo>
                  <a:lnTo>
                    <a:pt x="30" y="1360"/>
                  </a:lnTo>
                  <a:lnTo>
                    <a:pt x="18" y="1321"/>
                  </a:lnTo>
                  <a:lnTo>
                    <a:pt x="9" y="1281"/>
                  </a:lnTo>
                  <a:lnTo>
                    <a:pt x="4" y="1240"/>
                  </a:lnTo>
                  <a:lnTo>
                    <a:pt x="0" y="1201"/>
                  </a:lnTo>
                  <a:lnTo>
                    <a:pt x="0" y="1161"/>
                  </a:lnTo>
                  <a:lnTo>
                    <a:pt x="2" y="1120"/>
                  </a:lnTo>
                  <a:lnTo>
                    <a:pt x="7" y="1079"/>
                  </a:lnTo>
                  <a:lnTo>
                    <a:pt x="14" y="1039"/>
                  </a:lnTo>
                  <a:lnTo>
                    <a:pt x="25" y="998"/>
                  </a:lnTo>
                  <a:lnTo>
                    <a:pt x="39" y="957"/>
                  </a:lnTo>
                  <a:lnTo>
                    <a:pt x="55" y="917"/>
                  </a:lnTo>
                  <a:lnTo>
                    <a:pt x="73" y="878"/>
                  </a:lnTo>
                  <a:lnTo>
                    <a:pt x="94" y="837"/>
                  </a:lnTo>
                  <a:lnTo>
                    <a:pt x="119" y="797"/>
                  </a:lnTo>
                  <a:lnTo>
                    <a:pt x="145" y="758"/>
                  </a:lnTo>
                  <a:lnTo>
                    <a:pt x="175" y="719"/>
                  </a:lnTo>
                  <a:lnTo>
                    <a:pt x="207" y="680"/>
                  </a:lnTo>
                  <a:lnTo>
                    <a:pt x="242" y="641"/>
                  </a:lnTo>
                  <a:lnTo>
                    <a:pt x="279" y="602"/>
                  </a:lnTo>
                  <a:lnTo>
                    <a:pt x="320" y="563"/>
                  </a:lnTo>
                  <a:lnTo>
                    <a:pt x="362" y="526"/>
                  </a:lnTo>
                  <a:lnTo>
                    <a:pt x="408" y="489"/>
                  </a:lnTo>
                  <a:lnTo>
                    <a:pt x="458" y="452"/>
                  </a:lnTo>
                  <a:lnTo>
                    <a:pt x="509" y="415"/>
                  </a:lnTo>
                  <a:lnTo>
                    <a:pt x="562" y="379"/>
                  </a:lnTo>
                  <a:lnTo>
                    <a:pt x="618" y="344"/>
                  </a:lnTo>
                  <a:lnTo>
                    <a:pt x="678" y="309"/>
                  </a:lnTo>
                  <a:lnTo>
                    <a:pt x="740" y="275"/>
                  </a:lnTo>
                  <a:lnTo>
                    <a:pt x="806" y="242"/>
                  </a:lnTo>
                  <a:lnTo>
                    <a:pt x="873" y="208"/>
                  </a:lnTo>
                  <a:lnTo>
                    <a:pt x="942" y="176"/>
                  </a:lnTo>
                  <a:lnTo>
                    <a:pt x="1014" y="144"/>
                  </a:lnTo>
                  <a:lnTo>
                    <a:pt x="1090" y="114"/>
                  </a:lnTo>
                  <a:lnTo>
                    <a:pt x="1168" y="84"/>
                  </a:lnTo>
                  <a:lnTo>
                    <a:pt x="1249" y="54"/>
                  </a:lnTo>
                  <a:lnTo>
                    <a:pt x="1332" y="26"/>
                  </a:lnTo>
                  <a:lnTo>
                    <a:pt x="1418" y="0"/>
                  </a:lnTo>
                  <a:lnTo>
                    <a:pt x="3324" y="0"/>
                  </a:lnTo>
                  <a:lnTo>
                    <a:pt x="3411" y="26"/>
                  </a:lnTo>
                  <a:lnTo>
                    <a:pt x="3494" y="54"/>
                  </a:lnTo>
                  <a:lnTo>
                    <a:pt x="3573" y="84"/>
                  </a:lnTo>
                  <a:lnTo>
                    <a:pt x="3653" y="114"/>
                  </a:lnTo>
                  <a:lnTo>
                    <a:pt x="3727" y="144"/>
                  </a:lnTo>
                  <a:lnTo>
                    <a:pt x="3801" y="176"/>
                  </a:lnTo>
                  <a:lnTo>
                    <a:pt x="3870" y="208"/>
                  </a:lnTo>
                  <a:lnTo>
                    <a:pt x="3937" y="242"/>
                  </a:lnTo>
                  <a:lnTo>
                    <a:pt x="4002" y="275"/>
                  </a:lnTo>
                  <a:lnTo>
                    <a:pt x="4064" y="309"/>
                  </a:lnTo>
                  <a:lnTo>
                    <a:pt x="4124" y="344"/>
                  </a:lnTo>
                  <a:lnTo>
                    <a:pt x="4181" y="379"/>
                  </a:lnTo>
                  <a:lnTo>
                    <a:pt x="4234" y="415"/>
                  </a:lnTo>
                  <a:lnTo>
                    <a:pt x="4285" y="452"/>
                  </a:lnTo>
                  <a:lnTo>
                    <a:pt x="4334" y="489"/>
                  </a:lnTo>
                  <a:lnTo>
                    <a:pt x="4378" y="526"/>
                  </a:lnTo>
                  <a:lnTo>
                    <a:pt x="4423" y="563"/>
                  </a:lnTo>
                  <a:lnTo>
                    <a:pt x="4463" y="602"/>
                  </a:lnTo>
                  <a:lnTo>
                    <a:pt x="4500" y="641"/>
                  </a:lnTo>
                  <a:lnTo>
                    <a:pt x="4536" y="680"/>
                  </a:lnTo>
                  <a:lnTo>
                    <a:pt x="4567" y="719"/>
                  </a:lnTo>
                  <a:lnTo>
                    <a:pt x="4597" y="758"/>
                  </a:lnTo>
                  <a:lnTo>
                    <a:pt x="4624" y="797"/>
                  </a:lnTo>
                  <a:lnTo>
                    <a:pt x="4649" y="837"/>
                  </a:lnTo>
                  <a:lnTo>
                    <a:pt x="4670" y="878"/>
                  </a:lnTo>
                  <a:lnTo>
                    <a:pt x="4687" y="917"/>
                  </a:lnTo>
                  <a:lnTo>
                    <a:pt x="4703" y="957"/>
                  </a:lnTo>
                  <a:lnTo>
                    <a:pt x="4718" y="998"/>
                  </a:lnTo>
                  <a:lnTo>
                    <a:pt x="4728" y="1039"/>
                  </a:lnTo>
                  <a:lnTo>
                    <a:pt x="4735" y="1079"/>
                  </a:lnTo>
                  <a:lnTo>
                    <a:pt x="4740" y="1120"/>
                  </a:lnTo>
                  <a:lnTo>
                    <a:pt x="4742" y="1161"/>
                  </a:lnTo>
                  <a:lnTo>
                    <a:pt x="4742" y="1201"/>
                  </a:lnTo>
                  <a:lnTo>
                    <a:pt x="4739" y="1240"/>
                  </a:lnTo>
                  <a:lnTo>
                    <a:pt x="4733" y="1281"/>
                  </a:lnTo>
                  <a:lnTo>
                    <a:pt x="4725" y="1321"/>
                  </a:lnTo>
                  <a:lnTo>
                    <a:pt x="4712" y="1360"/>
                  </a:lnTo>
                  <a:lnTo>
                    <a:pt x="4698" y="1401"/>
                  </a:lnTo>
                  <a:lnTo>
                    <a:pt x="4682" y="1440"/>
                  </a:lnTo>
                  <a:lnTo>
                    <a:pt x="4661" y="1479"/>
                  </a:lnTo>
                  <a:lnTo>
                    <a:pt x="4640" y="1518"/>
                  </a:lnTo>
                  <a:lnTo>
                    <a:pt x="4613" y="1556"/>
                  </a:lnTo>
                  <a:lnTo>
                    <a:pt x="4587" y="1595"/>
                  </a:lnTo>
                  <a:lnTo>
                    <a:pt x="4555" y="1632"/>
                  </a:lnTo>
                  <a:lnTo>
                    <a:pt x="4521" y="1670"/>
                  </a:lnTo>
                  <a:lnTo>
                    <a:pt x="4486" y="1707"/>
                  </a:lnTo>
                  <a:lnTo>
                    <a:pt x="4447" y="1742"/>
                  </a:lnTo>
                  <a:lnTo>
                    <a:pt x="4405" y="1779"/>
                  </a:lnTo>
                  <a:lnTo>
                    <a:pt x="4361" y="1814"/>
                  </a:lnTo>
                  <a:lnTo>
                    <a:pt x="4313" y="1848"/>
                  </a:lnTo>
                  <a:lnTo>
                    <a:pt x="4262" y="1883"/>
                  </a:lnTo>
                  <a:lnTo>
                    <a:pt x="4209" y="1917"/>
                  </a:lnTo>
                  <a:lnTo>
                    <a:pt x="4154" y="1949"/>
                  </a:lnTo>
                  <a:lnTo>
                    <a:pt x="4096" y="1981"/>
                  </a:lnTo>
                  <a:lnTo>
                    <a:pt x="4034" y="2012"/>
                  </a:lnTo>
                  <a:lnTo>
                    <a:pt x="3970" y="2042"/>
                  </a:lnTo>
                  <a:lnTo>
                    <a:pt x="3903" y="2072"/>
                  </a:lnTo>
                  <a:lnTo>
                    <a:pt x="3834" y="2102"/>
                  </a:lnTo>
                  <a:lnTo>
                    <a:pt x="3762" y="2131"/>
                  </a:lnTo>
                  <a:lnTo>
                    <a:pt x="3686" y="2157"/>
                  </a:lnTo>
                  <a:lnTo>
                    <a:pt x="3608" y="2184"/>
                  </a:lnTo>
                  <a:lnTo>
                    <a:pt x="3527" y="2210"/>
                  </a:lnTo>
                  <a:lnTo>
                    <a:pt x="3444" y="2235"/>
                  </a:lnTo>
                  <a:lnTo>
                    <a:pt x="3358" y="2258"/>
                  </a:lnTo>
                  <a:lnTo>
                    <a:pt x="1385"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10" name="Freeform 8"/>
            <p:cNvSpPr>
              <a:spLocks/>
            </p:cNvSpPr>
            <p:nvPr/>
          </p:nvSpPr>
          <p:spPr bwMode="auto">
            <a:xfrm>
              <a:off x="1128889" y="1705357"/>
              <a:ext cx="6357055" cy="2987146"/>
            </a:xfrm>
            <a:custGeom>
              <a:avLst/>
              <a:gdLst>
                <a:gd name="T0" fmla="*/ 1830387 w 4505"/>
                <a:gd name="T1" fmla="*/ 3508375 h 2258"/>
                <a:gd name="T2" fmla="*/ 1477962 w 4505"/>
                <a:gd name="T3" fmla="*/ 3382963 h 2258"/>
                <a:gd name="T4" fmla="*/ 1163637 w 4505"/>
                <a:gd name="T5" fmla="*/ 3241675 h 2258"/>
                <a:gd name="T6" fmla="*/ 885825 w 4505"/>
                <a:gd name="T7" fmla="*/ 3094038 h 2258"/>
                <a:gd name="T8" fmla="*/ 647700 w 4505"/>
                <a:gd name="T9" fmla="*/ 2933700 h 2258"/>
                <a:gd name="T10" fmla="*/ 446087 w 4505"/>
                <a:gd name="T11" fmla="*/ 2765425 h 2258"/>
                <a:gd name="T12" fmla="*/ 279400 w 4505"/>
                <a:gd name="T13" fmla="*/ 2590800 h 2258"/>
                <a:gd name="T14" fmla="*/ 153987 w 4505"/>
                <a:gd name="T15" fmla="*/ 2409825 h 2258"/>
                <a:gd name="T16" fmla="*/ 63500 w 4505"/>
                <a:gd name="T17" fmla="*/ 2224088 h 2258"/>
                <a:gd name="T18" fmla="*/ 14287 w 4505"/>
                <a:gd name="T19" fmla="*/ 2033588 h 2258"/>
                <a:gd name="T20" fmla="*/ 0 w 4505"/>
                <a:gd name="T21" fmla="*/ 1843088 h 2258"/>
                <a:gd name="T22" fmla="*/ 22225 w 4505"/>
                <a:gd name="T23" fmla="*/ 1649413 h 2258"/>
                <a:gd name="T24" fmla="*/ 80962 w 4505"/>
                <a:gd name="T25" fmla="*/ 1455738 h 2258"/>
                <a:gd name="T26" fmla="*/ 176212 w 4505"/>
                <a:gd name="T27" fmla="*/ 1265238 h 2258"/>
                <a:gd name="T28" fmla="*/ 311150 w 4505"/>
                <a:gd name="T29" fmla="*/ 1079500 h 2258"/>
                <a:gd name="T30" fmla="*/ 482600 w 4505"/>
                <a:gd name="T31" fmla="*/ 893763 h 2258"/>
                <a:gd name="T32" fmla="*/ 688975 w 4505"/>
                <a:gd name="T33" fmla="*/ 717550 h 2258"/>
                <a:gd name="T34" fmla="*/ 933450 w 4505"/>
                <a:gd name="T35" fmla="*/ 546100 h 2258"/>
                <a:gd name="T36" fmla="*/ 1211262 w 4505"/>
                <a:gd name="T37" fmla="*/ 384175 h 2258"/>
                <a:gd name="T38" fmla="*/ 1527175 w 4505"/>
                <a:gd name="T39" fmla="*/ 228600 h 2258"/>
                <a:gd name="T40" fmla="*/ 1881187 w 4505"/>
                <a:gd name="T41" fmla="*/ 85725 h 2258"/>
                <a:gd name="T42" fmla="*/ 5013325 w 4505"/>
                <a:gd name="T43" fmla="*/ 0 h 2258"/>
                <a:gd name="T44" fmla="*/ 5387975 w 4505"/>
                <a:gd name="T45" fmla="*/ 133350 h 2258"/>
                <a:gd name="T46" fmla="*/ 5730875 w 4505"/>
                <a:gd name="T47" fmla="*/ 279400 h 2258"/>
                <a:gd name="T48" fmla="*/ 6035675 w 4505"/>
                <a:gd name="T49" fmla="*/ 436563 h 2258"/>
                <a:gd name="T50" fmla="*/ 6302375 w 4505"/>
                <a:gd name="T51" fmla="*/ 601663 h 2258"/>
                <a:gd name="T52" fmla="*/ 6535737 w 4505"/>
                <a:gd name="T53" fmla="*/ 776288 h 2258"/>
                <a:gd name="T54" fmla="*/ 6727825 w 4505"/>
                <a:gd name="T55" fmla="*/ 955675 h 2258"/>
                <a:gd name="T56" fmla="*/ 6888162 w 4505"/>
                <a:gd name="T57" fmla="*/ 1141413 h 2258"/>
                <a:gd name="T58" fmla="*/ 7008812 w 4505"/>
                <a:gd name="T59" fmla="*/ 1328738 h 2258"/>
                <a:gd name="T60" fmla="*/ 7092950 w 4505"/>
                <a:gd name="T61" fmla="*/ 1519238 h 2258"/>
                <a:gd name="T62" fmla="*/ 7140575 w 4505"/>
                <a:gd name="T63" fmla="*/ 1712913 h 2258"/>
                <a:gd name="T64" fmla="*/ 7151687 w 4505"/>
                <a:gd name="T65" fmla="*/ 1906588 h 2258"/>
                <a:gd name="T66" fmla="*/ 7123112 w 4505"/>
                <a:gd name="T67" fmla="*/ 2097088 h 2258"/>
                <a:gd name="T68" fmla="*/ 7059612 w 4505"/>
                <a:gd name="T69" fmla="*/ 2286000 h 2258"/>
                <a:gd name="T70" fmla="*/ 6958012 w 4505"/>
                <a:gd name="T71" fmla="*/ 2470150 h 2258"/>
                <a:gd name="T72" fmla="*/ 6818312 w 4505"/>
                <a:gd name="T73" fmla="*/ 2651125 h 2258"/>
                <a:gd name="T74" fmla="*/ 6642100 w 4505"/>
                <a:gd name="T75" fmla="*/ 2824163 h 2258"/>
                <a:gd name="T76" fmla="*/ 6427787 w 4505"/>
                <a:gd name="T77" fmla="*/ 2989263 h 2258"/>
                <a:gd name="T78" fmla="*/ 6176962 w 4505"/>
                <a:gd name="T79" fmla="*/ 3144838 h 2258"/>
                <a:gd name="T80" fmla="*/ 5888037 w 4505"/>
                <a:gd name="T81" fmla="*/ 3289300 h 2258"/>
                <a:gd name="T82" fmla="*/ 5559425 w 4505"/>
                <a:gd name="T83" fmla="*/ 3424238 h 2258"/>
                <a:gd name="T84" fmla="*/ 5192712 w 4505"/>
                <a:gd name="T85" fmla="*/ 3548063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505"/>
                <a:gd name="T130" fmla="*/ 0 h 2258"/>
                <a:gd name="T131" fmla="*/ 4505 w 4505"/>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505" h="2258">
                  <a:moveTo>
                    <a:pt x="1316" y="2258"/>
                  </a:moveTo>
                  <a:lnTo>
                    <a:pt x="1233" y="2235"/>
                  </a:lnTo>
                  <a:lnTo>
                    <a:pt x="1153" y="2210"/>
                  </a:lnTo>
                  <a:lnTo>
                    <a:pt x="1077" y="2184"/>
                  </a:lnTo>
                  <a:lnTo>
                    <a:pt x="1003" y="2157"/>
                  </a:lnTo>
                  <a:lnTo>
                    <a:pt x="931" y="2131"/>
                  </a:lnTo>
                  <a:lnTo>
                    <a:pt x="862" y="2102"/>
                  </a:lnTo>
                  <a:lnTo>
                    <a:pt x="796" y="2072"/>
                  </a:lnTo>
                  <a:lnTo>
                    <a:pt x="733" y="2042"/>
                  </a:lnTo>
                  <a:lnTo>
                    <a:pt x="673" y="2012"/>
                  </a:lnTo>
                  <a:lnTo>
                    <a:pt x="614" y="1981"/>
                  </a:lnTo>
                  <a:lnTo>
                    <a:pt x="558" y="1949"/>
                  </a:lnTo>
                  <a:lnTo>
                    <a:pt x="505" y="1917"/>
                  </a:lnTo>
                  <a:lnTo>
                    <a:pt x="456" y="1883"/>
                  </a:lnTo>
                  <a:lnTo>
                    <a:pt x="408" y="1848"/>
                  </a:lnTo>
                  <a:lnTo>
                    <a:pt x="362" y="1814"/>
                  </a:lnTo>
                  <a:lnTo>
                    <a:pt x="320" y="1779"/>
                  </a:lnTo>
                  <a:lnTo>
                    <a:pt x="281" y="1742"/>
                  </a:lnTo>
                  <a:lnTo>
                    <a:pt x="244" y="1707"/>
                  </a:lnTo>
                  <a:lnTo>
                    <a:pt x="208" y="1670"/>
                  </a:lnTo>
                  <a:lnTo>
                    <a:pt x="176" y="1632"/>
                  </a:lnTo>
                  <a:lnTo>
                    <a:pt x="148" y="1595"/>
                  </a:lnTo>
                  <a:lnTo>
                    <a:pt x="122" y="1556"/>
                  </a:lnTo>
                  <a:lnTo>
                    <a:pt x="97" y="1518"/>
                  </a:lnTo>
                  <a:lnTo>
                    <a:pt x="76" y="1479"/>
                  </a:lnTo>
                  <a:lnTo>
                    <a:pt x="56" y="1440"/>
                  </a:lnTo>
                  <a:lnTo>
                    <a:pt x="40" y="1401"/>
                  </a:lnTo>
                  <a:lnTo>
                    <a:pt x="28" y="1360"/>
                  </a:lnTo>
                  <a:lnTo>
                    <a:pt x="18" y="1321"/>
                  </a:lnTo>
                  <a:lnTo>
                    <a:pt x="9" y="1281"/>
                  </a:lnTo>
                  <a:lnTo>
                    <a:pt x="3" y="1240"/>
                  </a:lnTo>
                  <a:lnTo>
                    <a:pt x="0" y="1201"/>
                  </a:lnTo>
                  <a:lnTo>
                    <a:pt x="0" y="1161"/>
                  </a:lnTo>
                  <a:lnTo>
                    <a:pt x="2" y="1120"/>
                  </a:lnTo>
                  <a:lnTo>
                    <a:pt x="7" y="1079"/>
                  </a:lnTo>
                  <a:lnTo>
                    <a:pt x="14" y="1039"/>
                  </a:lnTo>
                  <a:lnTo>
                    <a:pt x="23" y="998"/>
                  </a:lnTo>
                  <a:lnTo>
                    <a:pt x="35" y="957"/>
                  </a:lnTo>
                  <a:lnTo>
                    <a:pt x="51" y="917"/>
                  </a:lnTo>
                  <a:lnTo>
                    <a:pt x="69" y="878"/>
                  </a:lnTo>
                  <a:lnTo>
                    <a:pt x="88" y="837"/>
                  </a:lnTo>
                  <a:lnTo>
                    <a:pt x="111" y="797"/>
                  </a:lnTo>
                  <a:lnTo>
                    <a:pt x="138" y="758"/>
                  </a:lnTo>
                  <a:lnTo>
                    <a:pt x="166" y="719"/>
                  </a:lnTo>
                  <a:lnTo>
                    <a:pt x="196" y="680"/>
                  </a:lnTo>
                  <a:lnTo>
                    <a:pt x="229" y="641"/>
                  </a:lnTo>
                  <a:lnTo>
                    <a:pt x="265" y="602"/>
                  </a:lnTo>
                  <a:lnTo>
                    <a:pt x="304" y="563"/>
                  </a:lnTo>
                  <a:lnTo>
                    <a:pt x="344" y="526"/>
                  </a:lnTo>
                  <a:lnTo>
                    <a:pt x="388" y="489"/>
                  </a:lnTo>
                  <a:lnTo>
                    <a:pt x="434" y="452"/>
                  </a:lnTo>
                  <a:lnTo>
                    <a:pt x="482" y="415"/>
                  </a:lnTo>
                  <a:lnTo>
                    <a:pt x="533" y="379"/>
                  </a:lnTo>
                  <a:lnTo>
                    <a:pt x="588" y="344"/>
                  </a:lnTo>
                  <a:lnTo>
                    <a:pt x="643" y="309"/>
                  </a:lnTo>
                  <a:lnTo>
                    <a:pt x="703" y="275"/>
                  </a:lnTo>
                  <a:lnTo>
                    <a:pt x="763" y="242"/>
                  </a:lnTo>
                  <a:lnTo>
                    <a:pt x="828" y="208"/>
                  </a:lnTo>
                  <a:lnTo>
                    <a:pt x="893" y="176"/>
                  </a:lnTo>
                  <a:lnTo>
                    <a:pt x="962" y="144"/>
                  </a:lnTo>
                  <a:lnTo>
                    <a:pt x="1035" y="114"/>
                  </a:lnTo>
                  <a:lnTo>
                    <a:pt x="1109" y="84"/>
                  </a:lnTo>
                  <a:lnTo>
                    <a:pt x="1185" y="54"/>
                  </a:lnTo>
                  <a:lnTo>
                    <a:pt x="1264" y="26"/>
                  </a:lnTo>
                  <a:lnTo>
                    <a:pt x="1346" y="0"/>
                  </a:lnTo>
                  <a:lnTo>
                    <a:pt x="3158" y="0"/>
                  </a:lnTo>
                  <a:lnTo>
                    <a:pt x="3239" y="26"/>
                  </a:lnTo>
                  <a:lnTo>
                    <a:pt x="3318" y="54"/>
                  </a:lnTo>
                  <a:lnTo>
                    <a:pt x="3394" y="84"/>
                  </a:lnTo>
                  <a:lnTo>
                    <a:pt x="3468" y="114"/>
                  </a:lnTo>
                  <a:lnTo>
                    <a:pt x="3541" y="144"/>
                  </a:lnTo>
                  <a:lnTo>
                    <a:pt x="3610" y="176"/>
                  </a:lnTo>
                  <a:lnTo>
                    <a:pt x="3677" y="208"/>
                  </a:lnTo>
                  <a:lnTo>
                    <a:pt x="3740" y="242"/>
                  </a:lnTo>
                  <a:lnTo>
                    <a:pt x="3802" y="275"/>
                  </a:lnTo>
                  <a:lnTo>
                    <a:pt x="3861" y="309"/>
                  </a:lnTo>
                  <a:lnTo>
                    <a:pt x="3917" y="344"/>
                  </a:lnTo>
                  <a:lnTo>
                    <a:pt x="3970" y="379"/>
                  </a:lnTo>
                  <a:lnTo>
                    <a:pt x="4021" y="415"/>
                  </a:lnTo>
                  <a:lnTo>
                    <a:pt x="4071" y="452"/>
                  </a:lnTo>
                  <a:lnTo>
                    <a:pt x="4117" y="489"/>
                  </a:lnTo>
                  <a:lnTo>
                    <a:pt x="4159" y="526"/>
                  </a:lnTo>
                  <a:lnTo>
                    <a:pt x="4201" y="563"/>
                  </a:lnTo>
                  <a:lnTo>
                    <a:pt x="4238" y="602"/>
                  </a:lnTo>
                  <a:lnTo>
                    <a:pt x="4276" y="641"/>
                  </a:lnTo>
                  <a:lnTo>
                    <a:pt x="4307" y="680"/>
                  </a:lnTo>
                  <a:lnTo>
                    <a:pt x="4339" y="719"/>
                  </a:lnTo>
                  <a:lnTo>
                    <a:pt x="4367" y="758"/>
                  </a:lnTo>
                  <a:lnTo>
                    <a:pt x="4392" y="797"/>
                  </a:lnTo>
                  <a:lnTo>
                    <a:pt x="4415" y="837"/>
                  </a:lnTo>
                  <a:lnTo>
                    <a:pt x="4434" y="878"/>
                  </a:lnTo>
                  <a:lnTo>
                    <a:pt x="4454" y="917"/>
                  </a:lnTo>
                  <a:lnTo>
                    <a:pt x="4468" y="957"/>
                  </a:lnTo>
                  <a:lnTo>
                    <a:pt x="4480" y="998"/>
                  </a:lnTo>
                  <a:lnTo>
                    <a:pt x="4491" y="1039"/>
                  </a:lnTo>
                  <a:lnTo>
                    <a:pt x="4498" y="1079"/>
                  </a:lnTo>
                  <a:lnTo>
                    <a:pt x="4503" y="1120"/>
                  </a:lnTo>
                  <a:lnTo>
                    <a:pt x="4505" y="1161"/>
                  </a:lnTo>
                  <a:lnTo>
                    <a:pt x="4505" y="1201"/>
                  </a:lnTo>
                  <a:lnTo>
                    <a:pt x="4502" y="1240"/>
                  </a:lnTo>
                  <a:lnTo>
                    <a:pt x="4496" y="1281"/>
                  </a:lnTo>
                  <a:lnTo>
                    <a:pt x="4487" y="1321"/>
                  </a:lnTo>
                  <a:lnTo>
                    <a:pt x="4477" y="1360"/>
                  </a:lnTo>
                  <a:lnTo>
                    <a:pt x="4463" y="1401"/>
                  </a:lnTo>
                  <a:lnTo>
                    <a:pt x="4447" y="1440"/>
                  </a:lnTo>
                  <a:lnTo>
                    <a:pt x="4427" y="1479"/>
                  </a:lnTo>
                  <a:lnTo>
                    <a:pt x="4406" y="1518"/>
                  </a:lnTo>
                  <a:lnTo>
                    <a:pt x="4383" y="1556"/>
                  </a:lnTo>
                  <a:lnTo>
                    <a:pt x="4357" y="1595"/>
                  </a:lnTo>
                  <a:lnTo>
                    <a:pt x="4327" y="1632"/>
                  </a:lnTo>
                  <a:lnTo>
                    <a:pt x="4295" y="1670"/>
                  </a:lnTo>
                  <a:lnTo>
                    <a:pt x="4261" y="1707"/>
                  </a:lnTo>
                  <a:lnTo>
                    <a:pt x="4224" y="1742"/>
                  </a:lnTo>
                  <a:lnTo>
                    <a:pt x="4184" y="1779"/>
                  </a:lnTo>
                  <a:lnTo>
                    <a:pt x="4141" y="1814"/>
                  </a:lnTo>
                  <a:lnTo>
                    <a:pt x="4097" y="1848"/>
                  </a:lnTo>
                  <a:lnTo>
                    <a:pt x="4049" y="1883"/>
                  </a:lnTo>
                  <a:lnTo>
                    <a:pt x="3998" y="1917"/>
                  </a:lnTo>
                  <a:lnTo>
                    <a:pt x="3945" y="1949"/>
                  </a:lnTo>
                  <a:lnTo>
                    <a:pt x="3891" y="1981"/>
                  </a:lnTo>
                  <a:lnTo>
                    <a:pt x="3832" y="2012"/>
                  </a:lnTo>
                  <a:lnTo>
                    <a:pt x="3772" y="2042"/>
                  </a:lnTo>
                  <a:lnTo>
                    <a:pt x="3709" y="2072"/>
                  </a:lnTo>
                  <a:lnTo>
                    <a:pt x="3642" y="2102"/>
                  </a:lnTo>
                  <a:lnTo>
                    <a:pt x="3573" y="2131"/>
                  </a:lnTo>
                  <a:lnTo>
                    <a:pt x="3502" y="2157"/>
                  </a:lnTo>
                  <a:lnTo>
                    <a:pt x="3428" y="2184"/>
                  </a:lnTo>
                  <a:lnTo>
                    <a:pt x="3350" y="2210"/>
                  </a:lnTo>
                  <a:lnTo>
                    <a:pt x="3271" y="2235"/>
                  </a:lnTo>
                  <a:lnTo>
                    <a:pt x="3189" y="2258"/>
                  </a:lnTo>
                  <a:lnTo>
                    <a:pt x="1316"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11" name="Freeform 9"/>
            <p:cNvSpPr>
              <a:spLocks/>
            </p:cNvSpPr>
            <p:nvPr/>
          </p:nvSpPr>
          <p:spPr bwMode="auto">
            <a:xfrm>
              <a:off x="1398410" y="1705357"/>
              <a:ext cx="5820834" cy="2987146"/>
            </a:xfrm>
            <a:custGeom>
              <a:avLst/>
              <a:gdLst>
                <a:gd name="T0" fmla="*/ 1676400 w 4125"/>
                <a:gd name="T1" fmla="*/ 3508375 h 2258"/>
                <a:gd name="T2" fmla="*/ 1354138 w 4125"/>
                <a:gd name="T3" fmla="*/ 3382963 h 2258"/>
                <a:gd name="T4" fmla="*/ 1065213 w 4125"/>
                <a:gd name="T5" fmla="*/ 3241675 h 2258"/>
                <a:gd name="T6" fmla="*/ 809625 w 4125"/>
                <a:gd name="T7" fmla="*/ 3094038 h 2258"/>
                <a:gd name="T8" fmla="*/ 590550 w 4125"/>
                <a:gd name="T9" fmla="*/ 2933700 h 2258"/>
                <a:gd name="T10" fmla="*/ 406400 w 4125"/>
                <a:gd name="T11" fmla="*/ 2765425 h 2258"/>
                <a:gd name="T12" fmla="*/ 257175 w 4125"/>
                <a:gd name="T13" fmla="*/ 2590800 h 2258"/>
                <a:gd name="T14" fmla="*/ 139700 w 4125"/>
                <a:gd name="T15" fmla="*/ 2409825 h 2258"/>
                <a:gd name="T16" fmla="*/ 58738 w 4125"/>
                <a:gd name="T17" fmla="*/ 2224088 h 2258"/>
                <a:gd name="T18" fmla="*/ 11113 w 4125"/>
                <a:gd name="T19" fmla="*/ 2033588 h 2258"/>
                <a:gd name="T20" fmla="*/ 0 w 4125"/>
                <a:gd name="T21" fmla="*/ 1843088 h 2258"/>
                <a:gd name="T22" fmla="*/ 19050 w 4125"/>
                <a:gd name="T23" fmla="*/ 1649413 h 2258"/>
                <a:gd name="T24" fmla="*/ 73025 w 4125"/>
                <a:gd name="T25" fmla="*/ 1455738 h 2258"/>
                <a:gd name="T26" fmla="*/ 161925 w 4125"/>
                <a:gd name="T27" fmla="*/ 1265238 h 2258"/>
                <a:gd name="T28" fmla="*/ 285750 w 4125"/>
                <a:gd name="T29" fmla="*/ 1079500 h 2258"/>
                <a:gd name="T30" fmla="*/ 439738 w 4125"/>
                <a:gd name="T31" fmla="*/ 893763 h 2258"/>
                <a:gd name="T32" fmla="*/ 630238 w 4125"/>
                <a:gd name="T33" fmla="*/ 717550 h 2258"/>
                <a:gd name="T34" fmla="*/ 854075 w 4125"/>
                <a:gd name="T35" fmla="*/ 546100 h 2258"/>
                <a:gd name="T36" fmla="*/ 1109663 w 4125"/>
                <a:gd name="T37" fmla="*/ 384175 h 2258"/>
                <a:gd name="T38" fmla="*/ 1401763 w 4125"/>
                <a:gd name="T39" fmla="*/ 228600 h 2258"/>
                <a:gd name="T40" fmla="*/ 1724025 w 4125"/>
                <a:gd name="T41" fmla="*/ 85725 h 2258"/>
                <a:gd name="T42" fmla="*/ 4589463 w 4125"/>
                <a:gd name="T43" fmla="*/ 0 h 2258"/>
                <a:gd name="T44" fmla="*/ 4933950 w 4125"/>
                <a:gd name="T45" fmla="*/ 133350 h 2258"/>
                <a:gd name="T46" fmla="*/ 5248275 w 4125"/>
                <a:gd name="T47" fmla="*/ 279400 h 2258"/>
                <a:gd name="T48" fmla="*/ 5526088 w 4125"/>
                <a:gd name="T49" fmla="*/ 436563 h 2258"/>
                <a:gd name="T50" fmla="*/ 5772150 w 4125"/>
                <a:gd name="T51" fmla="*/ 601663 h 2258"/>
                <a:gd name="T52" fmla="*/ 5981700 w 4125"/>
                <a:gd name="T53" fmla="*/ 776288 h 2258"/>
                <a:gd name="T54" fmla="*/ 6161088 w 4125"/>
                <a:gd name="T55" fmla="*/ 955675 h 2258"/>
                <a:gd name="T56" fmla="*/ 6307138 w 4125"/>
                <a:gd name="T57" fmla="*/ 1141413 h 2258"/>
                <a:gd name="T58" fmla="*/ 6416675 w 4125"/>
                <a:gd name="T59" fmla="*/ 1328738 h 2258"/>
                <a:gd name="T60" fmla="*/ 6496050 w 4125"/>
                <a:gd name="T61" fmla="*/ 1519238 h 2258"/>
                <a:gd name="T62" fmla="*/ 6537325 w 4125"/>
                <a:gd name="T63" fmla="*/ 1712913 h 2258"/>
                <a:gd name="T64" fmla="*/ 6545263 w 4125"/>
                <a:gd name="T65" fmla="*/ 1906588 h 2258"/>
                <a:gd name="T66" fmla="*/ 6523038 w 4125"/>
                <a:gd name="T67" fmla="*/ 2097088 h 2258"/>
                <a:gd name="T68" fmla="*/ 6464300 w 4125"/>
                <a:gd name="T69" fmla="*/ 2286000 h 2258"/>
                <a:gd name="T70" fmla="*/ 6369050 w 4125"/>
                <a:gd name="T71" fmla="*/ 2470150 h 2258"/>
                <a:gd name="T72" fmla="*/ 6243638 w 4125"/>
                <a:gd name="T73" fmla="*/ 2651125 h 2258"/>
                <a:gd name="T74" fmla="*/ 6080125 w 4125"/>
                <a:gd name="T75" fmla="*/ 2824163 h 2258"/>
                <a:gd name="T76" fmla="*/ 5884863 w 4125"/>
                <a:gd name="T77" fmla="*/ 2989263 h 2258"/>
                <a:gd name="T78" fmla="*/ 5654675 w 4125"/>
                <a:gd name="T79" fmla="*/ 3144838 h 2258"/>
                <a:gd name="T80" fmla="*/ 5387975 w 4125"/>
                <a:gd name="T81" fmla="*/ 3289300 h 2258"/>
                <a:gd name="T82" fmla="*/ 5087938 w 4125"/>
                <a:gd name="T83" fmla="*/ 3424238 h 2258"/>
                <a:gd name="T84" fmla="*/ 4754563 w 4125"/>
                <a:gd name="T85" fmla="*/ 3548063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125"/>
                <a:gd name="T130" fmla="*/ 0 h 2258"/>
                <a:gd name="T131" fmla="*/ 4125 w 4125"/>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125" h="2258">
                  <a:moveTo>
                    <a:pt x="1204" y="2258"/>
                  </a:moveTo>
                  <a:lnTo>
                    <a:pt x="1128" y="2235"/>
                  </a:lnTo>
                  <a:lnTo>
                    <a:pt x="1056" y="2210"/>
                  </a:lnTo>
                  <a:lnTo>
                    <a:pt x="985" y="2184"/>
                  </a:lnTo>
                  <a:lnTo>
                    <a:pt x="918" y="2157"/>
                  </a:lnTo>
                  <a:lnTo>
                    <a:pt x="853" y="2131"/>
                  </a:lnTo>
                  <a:lnTo>
                    <a:pt x="789" y="2102"/>
                  </a:lnTo>
                  <a:lnTo>
                    <a:pt x="729" y="2072"/>
                  </a:lnTo>
                  <a:lnTo>
                    <a:pt x="671" y="2042"/>
                  </a:lnTo>
                  <a:lnTo>
                    <a:pt x="614" y="2012"/>
                  </a:lnTo>
                  <a:lnTo>
                    <a:pt x="561" y="1981"/>
                  </a:lnTo>
                  <a:lnTo>
                    <a:pt x="510" y="1949"/>
                  </a:lnTo>
                  <a:lnTo>
                    <a:pt x="462" y="1917"/>
                  </a:lnTo>
                  <a:lnTo>
                    <a:pt x="416" y="1883"/>
                  </a:lnTo>
                  <a:lnTo>
                    <a:pt x="372" y="1848"/>
                  </a:lnTo>
                  <a:lnTo>
                    <a:pt x="332" y="1814"/>
                  </a:lnTo>
                  <a:lnTo>
                    <a:pt x="293" y="1779"/>
                  </a:lnTo>
                  <a:lnTo>
                    <a:pt x="256" y="1742"/>
                  </a:lnTo>
                  <a:lnTo>
                    <a:pt x="222" y="1707"/>
                  </a:lnTo>
                  <a:lnTo>
                    <a:pt x="190" y="1670"/>
                  </a:lnTo>
                  <a:lnTo>
                    <a:pt x="162" y="1632"/>
                  </a:lnTo>
                  <a:lnTo>
                    <a:pt x="136" y="1595"/>
                  </a:lnTo>
                  <a:lnTo>
                    <a:pt x="111" y="1556"/>
                  </a:lnTo>
                  <a:lnTo>
                    <a:pt x="88" y="1518"/>
                  </a:lnTo>
                  <a:lnTo>
                    <a:pt x="68" y="1479"/>
                  </a:lnTo>
                  <a:lnTo>
                    <a:pt x="53" y="1440"/>
                  </a:lnTo>
                  <a:lnTo>
                    <a:pt x="37" y="1401"/>
                  </a:lnTo>
                  <a:lnTo>
                    <a:pt x="24" y="1360"/>
                  </a:lnTo>
                  <a:lnTo>
                    <a:pt x="15" y="1321"/>
                  </a:lnTo>
                  <a:lnTo>
                    <a:pt x="7" y="1281"/>
                  </a:lnTo>
                  <a:lnTo>
                    <a:pt x="1" y="1240"/>
                  </a:lnTo>
                  <a:lnTo>
                    <a:pt x="0" y="1201"/>
                  </a:lnTo>
                  <a:lnTo>
                    <a:pt x="0" y="1161"/>
                  </a:lnTo>
                  <a:lnTo>
                    <a:pt x="1" y="1120"/>
                  </a:lnTo>
                  <a:lnTo>
                    <a:pt x="5" y="1079"/>
                  </a:lnTo>
                  <a:lnTo>
                    <a:pt x="12" y="1039"/>
                  </a:lnTo>
                  <a:lnTo>
                    <a:pt x="21" y="998"/>
                  </a:lnTo>
                  <a:lnTo>
                    <a:pt x="33" y="957"/>
                  </a:lnTo>
                  <a:lnTo>
                    <a:pt x="46" y="917"/>
                  </a:lnTo>
                  <a:lnTo>
                    <a:pt x="63" y="878"/>
                  </a:lnTo>
                  <a:lnTo>
                    <a:pt x="81" y="837"/>
                  </a:lnTo>
                  <a:lnTo>
                    <a:pt x="102" y="797"/>
                  </a:lnTo>
                  <a:lnTo>
                    <a:pt x="125" y="758"/>
                  </a:lnTo>
                  <a:lnTo>
                    <a:pt x="151" y="719"/>
                  </a:lnTo>
                  <a:lnTo>
                    <a:pt x="180" y="680"/>
                  </a:lnTo>
                  <a:lnTo>
                    <a:pt x="210" y="641"/>
                  </a:lnTo>
                  <a:lnTo>
                    <a:pt x="242" y="602"/>
                  </a:lnTo>
                  <a:lnTo>
                    <a:pt x="277" y="563"/>
                  </a:lnTo>
                  <a:lnTo>
                    <a:pt x="316" y="526"/>
                  </a:lnTo>
                  <a:lnTo>
                    <a:pt x="355" y="489"/>
                  </a:lnTo>
                  <a:lnTo>
                    <a:pt x="397" y="452"/>
                  </a:lnTo>
                  <a:lnTo>
                    <a:pt x="441" y="415"/>
                  </a:lnTo>
                  <a:lnTo>
                    <a:pt x="489" y="379"/>
                  </a:lnTo>
                  <a:lnTo>
                    <a:pt x="538" y="344"/>
                  </a:lnTo>
                  <a:lnTo>
                    <a:pt x="589" y="309"/>
                  </a:lnTo>
                  <a:lnTo>
                    <a:pt x="642" y="275"/>
                  </a:lnTo>
                  <a:lnTo>
                    <a:pt x="699" y="242"/>
                  </a:lnTo>
                  <a:lnTo>
                    <a:pt x="757" y="208"/>
                  </a:lnTo>
                  <a:lnTo>
                    <a:pt x="819" y="176"/>
                  </a:lnTo>
                  <a:lnTo>
                    <a:pt x="883" y="144"/>
                  </a:lnTo>
                  <a:lnTo>
                    <a:pt x="948" y="114"/>
                  </a:lnTo>
                  <a:lnTo>
                    <a:pt x="1015" y="84"/>
                  </a:lnTo>
                  <a:lnTo>
                    <a:pt x="1086" y="54"/>
                  </a:lnTo>
                  <a:lnTo>
                    <a:pt x="1158" y="26"/>
                  </a:lnTo>
                  <a:lnTo>
                    <a:pt x="1234" y="0"/>
                  </a:lnTo>
                  <a:lnTo>
                    <a:pt x="2891" y="0"/>
                  </a:lnTo>
                  <a:lnTo>
                    <a:pt x="2965" y="26"/>
                  </a:lnTo>
                  <a:lnTo>
                    <a:pt x="3037" y="54"/>
                  </a:lnTo>
                  <a:lnTo>
                    <a:pt x="3108" y="84"/>
                  </a:lnTo>
                  <a:lnTo>
                    <a:pt x="3177" y="114"/>
                  </a:lnTo>
                  <a:lnTo>
                    <a:pt x="3242" y="144"/>
                  </a:lnTo>
                  <a:lnTo>
                    <a:pt x="3306" y="176"/>
                  </a:lnTo>
                  <a:lnTo>
                    <a:pt x="3366" y="208"/>
                  </a:lnTo>
                  <a:lnTo>
                    <a:pt x="3424" y="242"/>
                  </a:lnTo>
                  <a:lnTo>
                    <a:pt x="3481" y="275"/>
                  </a:lnTo>
                  <a:lnTo>
                    <a:pt x="3535" y="309"/>
                  </a:lnTo>
                  <a:lnTo>
                    <a:pt x="3587" y="344"/>
                  </a:lnTo>
                  <a:lnTo>
                    <a:pt x="3636" y="379"/>
                  </a:lnTo>
                  <a:lnTo>
                    <a:pt x="3682" y="415"/>
                  </a:lnTo>
                  <a:lnTo>
                    <a:pt x="3726" y="452"/>
                  </a:lnTo>
                  <a:lnTo>
                    <a:pt x="3768" y="489"/>
                  </a:lnTo>
                  <a:lnTo>
                    <a:pt x="3809" y="526"/>
                  </a:lnTo>
                  <a:lnTo>
                    <a:pt x="3846" y="563"/>
                  </a:lnTo>
                  <a:lnTo>
                    <a:pt x="3881" y="602"/>
                  </a:lnTo>
                  <a:lnTo>
                    <a:pt x="3913" y="641"/>
                  </a:lnTo>
                  <a:lnTo>
                    <a:pt x="3945" y="680"/>
                  </a:lnTo>
                  <a:lnTo>
                    <a:pt x="3973" y="719"/>
                  </a:lnTo>
                  <a:lnTo>
                    <a:pt x="3998" y="758"/>
                  </a:lnTo>
                  <a:lnTo>
                    <a:pt x="4021" y="797"/>
                  </a:lnTo>
                  <a:lnTo>
                    <a:pt x="4042" y="837"/>
                  </a:lnTo>
                  <a:lnTo>
                    <a:pt x="4062" y="878"/>
                  </a:lnTo>
                  <a:lnTo>
                    <a:pt x="4077" y="917"/>
                  </a:lnTo>
                  <a:lnTo>
                    <a:pt x="4092" y="957"/>
                  </a:lnTo>
                  <a:lnTo>
                    <a:pt x="4102" y="998"/>
                  </a:lnTo>
                  <a:lnTo>
                    <a:pt x="4111" y="1039"/>
                  </a:lnTo>
                  <a:lnTo>
                    <a:pt x="4118" y="1079"/>
                  </a:lnTo>
                  <a:lnTo>
                    <a:pt x="4123" y="1120"/>
                  </a:lnTo>
                  <a:lnTo>
                    <a:pt x="4125" y="1161"/>
                  </a:lnTo>
                  <a:lnTo>
                    <a:pt x="4123" y="1201"/>
                  </a:lnTo>
                  <a:lnTo>
                    <a:pt x="4122" y="1240"/>
                  </a:lnTo>
                  <a:lnTo>
                    <a:pt x="4116" y="1281"/>
                  </a:lnTo>
                  <a:lnTo>
                    <a:pt x="4109" y="1321"/>
                  </a:lnTo>
                  <a:lnTo>
                    <a:pt x="4099" y="1360"/>
                  </a:lnTo>
                  <a:lnTo>
                    <a:pt x="4086" y="1401"/>
                  </a:lnTo>
                  <a:lnTo>
                    <a:pt x="4072" y="1440"/>
                  </a:lnTo>
                  <a:lnTo>
                    <a:pt x="4055" y="1479"/>
                  </a:lnTo>
                  <a:lnTo>
                    <a:pt x="4035" y="1518"/>
                  </a:lnTo>
                  <a:lnTo>
                    <a:pt x="4012" y="1556"/>
                  </a:lnTo>
                  <a:lnTo>
                    <a:pt x="3989" y="1595"/>
                  </a:lnTo>
                  <a:lnTo>
                    <a:pt x="3961" y="1632"/>
                  </a:lnTo>
                  <a:lnTo>
                    <a:pt x="3933" y="1670"/>
                  </a:lnTo>
                  <a:lnTo>
                    <a:pt x="3901" y="1707"/>
                  </a:lnTo>
                  <a:lnTo>
                    <a:pt x="3867" y="1742"/>
                  </a:lnTo>
                  <a:lnTo>
                    <a:pt x="3830" y="1779"/>
                  </a:lnTo>
                  <a:lnTo>
                    <a:pt x="3791" y="1814"/>
                  </a:lnTo>
                  <a:lnTo>
                    <a:pt x="3751" y="1848"/>
                  </a:lnTo>
                  <a:lnTo>
                    <a:pt x="3707" y="1883"/>
                  </a:lnTo>
                  <a:lnTo>
                    <a:pt x="3661" y="1917"/>
                  </a:lnTo>
                  <a:lnTo>
                    <a:pt x="3613" y="1949"/>
                  </a:lnTo>
                  <a:lnTo>
                    <a:pt x="3562" y="1981"/>
                  </a:lnTo>
                  <a:lnTo>
                    <a:pt x="3509" y="2012"/>
                  </a:lnTo>
                  <a:lnTo>
                    <a:pt x="3452" y="2042"/>
                  </a:lnTo>
                  <a:lnTo>
                    <a:pt x="3394" y="2072"/>
                  </a:lnTo>
                  <a:lnTo>
                    <a:pt x="3334" y="2102"/>
                  </a:lnTo>
                  <a:lnTo>
                    <a:pt x="3270" y="2131"/>
                  </a:lnTo>
                  <a:lnTo>
                    <a:pt x="3205" y="2157"/>
                  </a:lnTo>
                  <a:lnTo>
                    <a:pt x="3138" y="2184"/>
                  </a:lnTo>
                  <a:lnTo>
                    <a:pt x="3067" y="2210"/>
                  </a:lnTo>
                  <a:lnTo>
                    <a:pt x="2995" y="2235"/>
                  </a:lnTo>
                  <a:lnTo>
                    <a:pt x="2919" y="2258"/>
                  </a:lnTo>
                  <a:lnTo>
                    <a:pt x="1204"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12" name="Freeform 10"/>
            <p:cNvSpPr>
              <a:spLocks/>
            </p:cNvSpPr>
            <p:nvPr/>
          </p:nvSpPr>
          <p:spPr bwMode="auto">
            <a:xfrm>
              <a:off x="1672166" y="1705357"/>
              <a:ext cx="5270500" cy="2987146"/>
            </a:xfrm>
            <a:custGeom>
              <a:avLst/>
              <a:gdLst>
                <a:gd name="T0" fmla="*/ 1519238 w 3735"/>
                <a:gd name="T1" fmla="*/ 3508375 h 2258"/>
                <a:gd name="T2" fmla="*/ 1227138 w 3735"/>
                <a:gd name="T3" fmla="*/ 3382963 h 2258"/>
                <a:gd name="T4" fmla="*/ 966788 w 3735"/>
                <a:gd name="T5" fmla="*/ 3241675 h 2258"/>
                <a:gd name="T6" fmla="*/ 736600 w 3735"/>
                <a:gd name="T7" fmla="*/ 3094038 h 2258"/>
                <a:gd name="T8" fmla="*/ 538163 w 3735"/>
                <a:gd name="T9" fmla="*/ 2933700 h 2258"/>
                <a:gd name="T10" fmla="*/ 369888 w 3735"/>
                <a:gd name="T11" fmla="*/ 2765425 h 2258"/>
                <a:gd name="T12" fmla="*/ 234950 w 3735"/>
                <a:gd name="T13" fmla="*/ 2590800 h 2258"/>
                <a:gd name="T14" fmla="*/ 128588 w 3735"/>
                <a:gd name="T15" fmla="*/ 2409825 h 2258"/>
                <a:gd name="T16" fmla="*/ 55563 w 3735"/>
                <a:gd name="T17" fmla="*/ 2224088 h 2258"/>
                <a:gd name="T18" fmla="*/ 14288 w 3735"/>
                <a:gd name="T19" fmla="*/ 2033588 h 2258"/>
                <a:gd name="T20" fmla="*/ 0 w 3735"/>
                <a:gd name="T21" fmla="*/ 1843088 h 2258"/>
                <a:gd name="T22" fmla="*/ 19050 w 3735"/>
                <a:gd name="T23" fmla="*/ 1649413 h 2258"/>
                <a:gd name="T24" fmla="*/ 69850 w 3735"/>
                <a:gd name="T25" fmla="*/ 1455738 h 2258"/>
                <a:gd name="T26" fmla="*/ 147638 w 3735"/>
                <a:gd name="T27" fmla="*/ 1265238 h 2258"/>
                <a:gd name="T28" fmla="*/ 260350 w 3735"/>
                <a:gd name="T29" fmla="*/ 1079500 h 2258"/>
                <a:gd name="T30" fmla="*/ 400050 w 3735"/>
                <a:gd name="T31" fmla="*/ 893763 h 2258"/>
                <a:gd name="T32" fmla="*/ 571500 w 3735"/>
                <a:gd name="T33" fmla="*/ 717550 h 2258"/>
                <a:gd name="T34" fmla="*/ 773113 w 3735"/>
                <a:gd name="T35" fmla="*/ 546100 h 2258"/>
                <a:gd name="T36" fmla="*/ 1006475 w 3735"/>
                <a:gd name="T37" fmla="*/ 384175 h 2258"/>
                <a:gd name="T38" fmla="*/ 1270000 w 3735"/>
                <a:gd name="T39" fmla="*/ 228600 h 2258"/>
                <a:gd name="T40" fmla="*/ 1562100 w 3735"/>
                <a:gd name="T41" fmla="*/ 85725 h 2258"/>
                <a:gd name="T42" fmla="*/ 4154488 w 3735"/>
                <a:gd name="T43" fmla="*/ 0 h 2258"/>
                <a:gd name="T44" fmla="*/ 4468813 w 3735"/>
                <a:gd name="T45" fmla="*/ 133350 h 2258"/>
                <a:gd name="T46" fmla="*/ 4751388 w 3735"/>
                <a:gd name="T47" fmla="*/ 279400 h 2258"/>
                <a:gd name="T48" fmla="*/ 5003800 w 3735"/>
                <a:gd name="T49" fmla="*/ 436563 h 2258"/>
                <a:gd name="T50" fmla="*/ 5226050 w 3735"/>
                <a:gd name="T51" fmla="*/ 601663 h 2258"/>
                <a:gd name="T52" fmla="*/ 5416550 w 3735"/>
                <a:gd name="T53" fmla="*/ 776288 h 2258"/>
                <a:gd name="T54" fmla="*/ 5578475 w 3735"/>
                <a:gd name="T55" fmla="*/ 955675 h 2258"/>
                <a:gd name="T56" fmla="*/ 5710238 w 3735"/>
                <a:gd name="T57" fmla="*/ 1141413 h 2258"/>
                <a:gd name="T58" fmla="*/ 5811838 w 3735"/>
                <a:gd name="T59" fmla="*/ 1328738 h 2258"/>
                <a:gd name="T60" fmla="*/ 5881688 w 3735"/>
                <a:gd name="T61" fmla="*/ 1519238 h 2258"/>
                <a:gd name="T62" fmla="*/ 5921375 w 3735"/>
                <a:gd name="T63" fmla="*/ 1712913 h 2258"/>
                <a:gd name="T64" fmla="*/ 5926138 w 3735"/>
                <a:gd name="T65" fmla="*/ 1906588 h 2258"/>
                <a:gd name="T66" fmla="*/ 5903913 w 3735"/>
                <a:gd name="T67" fmla="*/ 2097088 h 2258"/>
                <a:gd name="T68" fmla="*/ 5851525 w 3735"/>
                <a:gd name="T69" fmla="*/ 2286000 h 2258"/>
                <a:gd name="T70" fmla="*/ 5767388 w 3735"/>
                <a:gd name="T71" fmla="*/ 2470150 h 2258"/>
                <a:gd name="T72" fmla="*/ 5651500 w 3735"/>
                <a:gd name="T73" fmla="*/ 2651125 h 2258"/>
                <a:gd name="T74" fmla="*/ 5505450 w 3735"/>
                <a:gd name="T75" fmla="*/ 2824163 h 2258"/>
                <a:gd name="T76" fmla="*/ 5329238 w 3735"/>
                <a:gd name="T77" fmla="*/ 2989263 h 2258"/>
                <a:gd name="T78" fmla="*/ 5119688 w 3735"/>
                <a:gd name="T79" fmla="*/ 3144838 h 2258"/>
                <a:gd name="T80" fmla="*/ 4878388 w 3735"/>
                <a:gd name="T81" fmla="*/ 3289300 h 2258"/>
                <a:gd name="T82" fmla="*/ 4608513 w 3735"/>
                <a:gd name="T83" fmla="*/ 3424238 h 2258"/>
                <a:gd name="T84" fmla="*/ 4303713 w 3735"/>
                <a:gd name="T85" fmla="*/ 3548063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735"/>
                <a:gd name="T130" fmla="*/ 0 h 2258"/>
                <a:gd name="T131" fmla="*/ 3735 w 3735"/>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735" h="2258">
                  <a:moveTo>
                    <a:pt x="1091" y="2258"/>
                  </a:moveTo>
                  <a:lnTo>
                    <a:pt x="1024" y="2235"/>
                  </a:lnTo>
                  <a:lnTo>
                    <a:pt x="957" y="2210"/>
                  </a:lnTo>
                  <a:lnTo>
                    <a:pt x="894" y="2184"/>
                  </a:lnTo>
                  <a:lnTo>
                    <a:pt x="832" y="2157"/>
                  </a:lnTo>
                  <a:lnTo>
                    <a:pt x="773" y="2131"/>
                  </a:lnTo>
                  <a:lnTo>
                    <a:pt x="717" y="2102"/>
                  </a:lnTo>
                  <a:lnTo>
                    <a:pt x="662" y="2072"/>
                  </a:lnTo>
                  <a:lnTo>
                    <a:pt x="609" y="2042"/>
                  </a:lnTo>
                  <a:lnTo>
                    <a:pt x="558" y="2012"/>
                  </a:lnTo>
                  <a:lnTo>
                    <a:pt x="510" y="1981"/>
                  </a:lnTo>
                  <a:lnTo>
                    <a:pt x="464" y="1949"/>
                  </a:lnTo>
                  <a:lnTo>
                    <a:pt x="420" y="1917"/>
                  </a:lnTo>
                  <a:lnTo>
                    <a:pt x="378" y="1883"/>
                  </a:lnTo>
                  <a:lnTo>
                    <a:pt x="339" y="1848"/>
                  </a:lnTo>
                  <a:lnTo>
                    <a:pt x="302" y="1814"/>
                  </a:lnTo>
                  <a:lnTo>
                    <a:pt x="267" y="1779"/>
                  </a:lnTo>
                  <a:lnTo>
                    <a:pt x="233" y="1742"/>
                  </a:lnTo>
                  <a:lnTo>
                    <a:pt x="203" y="1707"/>
                  </a:lnTo>
                  <a:lnTo>
                    <a:pt x="175" y="1670"/>
                  </a:lnTo>
                  <a:lnTo>
                    <a:pt x="148" y="1632"/>
                  </a:lnTo>
                  <a:lnTo>
                    <a:pt x="123" y="1595"/>
                  </a:lnTo>
                  <a:lnTo>
                    <a:pt x="102" y="1556"/>
                  </a:lnTo>
                  <a:lnTo>
                    <a:pt x="81" y="1518"/>
                  </a:lnTo>
                  <a:lnTo>
                    <a:pt x="63" y="1479"/>
                  </a:lnTo>
                  <a:lnTo>
                    <a:pt x="49" y="1440"/>
                  </a:lnTo>
                  <a:lnTo>
                    <a:pt x="35" y="1401"/>
                  </a:lnTo>
                  <a:lnTo>
                    <a:pt x="25" y="1360"/>
                  </a:lnTo>
                  <a:lnTo>
                    <a:pt x="14" y="1321"/>
                  </a:lnTo>
                  <a:lnTo>
                    <a:pt x="9" y="1281"/>
                  </a:lnTo>
                  <a:lnTo>
                    <a:pt x="3" y="1240"/>
                  </a:lnTo>
                  <a:lnTo>
                    <a:pt x="0" y="1201"/>
                  </a:lnTo>
                  <a:lnTo>
                    <a:pt x="0" y="1161"/>
                  </a:lnTo>
                  <a:lnTo>
                    <a:pt x="2" y="1120"/>
                  </a:lnTo>
                  <a:lnTo>
                    <a:pt x="5" y="1079"/>
                  </a:lnTo>
                  <a:lnTo>
                    <a:pt x="12" y="1039"/>
                  </a:lnTo>
                  <a:lnTo>
                    <a:pt x="21" y="998"/>
                  </a:lnTo>
                  <a:lnTo>
                    <a:pt x="30" y="957"/>
                  </a:lnTo>
                  <a:lnTo>
                    <a:pt x="44" y="917"/>
                  </a:lnTo>
                  <a:lnTo>
                    <a:pt x="58" y="878"/>
                  </a:lnTo>
                  <a:lnTo>
                    <a:pt x="74" y="837"/>
                  </a:lnTo>
                  <a:lnTo>
                    <a:pt x="93" y="797"/>
                  </a:lnTo>
                  <a:lnTo>
                    <a:pt x="115" y="758"/>
                  </a:lnTo>
                  <a:lnTo>
                    <a:pt x="138" y="719"/>
                  </a:lnTo>
                  <a:lnTo>
                    <a:pt x="164" y="680"/>
                  </a:lnTo>
                  <a:lnTo>
                    <a:pt x="191" y="641"/>
                  </a:lnTo>
                  <a:lnTo>
                    <a:pt x="221" y="602"/>
                  </a:lnTo>
                  <a:lnTo>
                    <a:pt x="252" y="563"/>
                  </a:lnTo>
                  <a:lnTo>
                    <a:pt x="286" y="526"/>
                  </a:lnTo>
                  <a:lnTo>
                    <a:pt x="323" y="489"/>
                  </a:lnTo>
                  <a:lnTo>
                    <a:pt x="360" y="452"/>
                  </a:lnTo>
                  <a:lnTo>
                    <a:pt x="401" y="415"/>
                  </a:lnTo>
                  <a:lnTo>
                    <a:pt x="443" y="379"/>
                  </a:lnTo>
                  <a:lnTo>
                    <a:pt x="487" y="344"/>
                  </a:lnTo>
                  <a:lnTo>
                    <a:pt x="535" y="309"/>
                  </a:lnTo>
                  <a:lnTo>
                    <a:pt x="583" y="275"/>
                  </a:lnTo>
                  <a:lnTo>
                    <a:pt x="634" y="242"/>
                  </a:lnTo>
                  <a:lnTo>
                    <a:pt x="687" y="208"/>
                  </a:lnTo>
                  <a:lnTo>
                    <a:pt x="742" y="176"/>
                  </a:lnTo>
                  <a:lnTo>
                    <a:pt x="800" y="144"/>
                  </a:lnTo>
                  <a:lnTo>
                    <a:pt x="858" y="114"/>
                  </a:lnTo>
                  <a:lnTo>
                    <a:pt x="920" y="84"/>
                  </a:lnTo>
                  <a:lnTo>
                    <a:pt x="984" y="54"/>
                  </a:lnTo>
                  <a:lnTo>
                    <a:pt x="1049" y="26"/>
                  </a:lnTo>
                  <a:lnTo>
                    <a:pt x="1118" y="0"/>
                  </a:lnTo>
                  <a:lnTo>
                    <a:pt x="2617" y="0"/>
                  </a:lnTo>
                  <a:lnTo>
                    <a:pt x="2686" y="26"/>
                  </a:lnTo>
                  <a:lnTo>
                    <a:pt x="2751" y="54"/>
                  </a:lnTo>
                  <a:lnTo>
                    <a:pt x="2815" y="84"/>
                  </a:lnTo>
                  <a:lnTo>
                    <a:pt x="2877" y="114"/>
                  </a:lnTo>
                  <a:lnTo>
                    <a:pt x="2935" y="144"/>
                  </a:lnTo>
                  <a:lnTo>
                    <a:pt x="2993" y="176"/>
                  </a:lnTo>
                  <a:lnTo>
                    <a:pt x="3048" y="208"/>
                  </a:lnTo>
                  <a:lnTo>
                    <a:pt x="3101" y="242"/>
                  </a:lnTo>
                  <a:lnTo>
                    <a:pt x="3152" y="275"/>
                  </a:lnTo>
                  <a:lnTo>
                    <a:pt x="3200" y="309"/>
                  </a:lnTo>
                  <a:lnTo>
                    <a:pt x="3248" y="344"/>
                  </a:lnTo>
                  <a:lnTo>
                    <a:pt x="3292" y="379"/>
                  </a:lnTo>
                  <a:lnTo>
                    <a:pt x="3334" y="415"/>
                  </a:lnTo>
                  <a:lnTo>
                    <a:pt x="3375" y="452"/>
                  </a:lnTo>
                  <a:lnTo>
                    <a:pt x="3412" y="489"/>
                  </a:lnTo>
                  <a:lnTo>
                    <a:pt x="3449" y="526"/>
                  </a:lnTo>
                  <a:lnTo>
                    <a:pt x="3483" y="563"/>
                  </a:lnTo>
                  <a:lnTo>
                    <a:pt x="3514" y="602"/>
                  </a:lnTo>
                  <a:lnTo>
                    <a:pt x="3544" y="641"/>
                  </a:lnTo>
                  <a:lnTo>
                    <a:pt x="3571" y="680"/>
                  </a:lnTo>
                  <a:lnTo>
                    <a:pt x="3597" y="719"/>
                  </a:lnTo>
                  <a:lnTo>
                    <a:pt x="3620" y="758"/>
                  </a:lnTo>
                  <a:lnTo>
                    <a:pt x="3642" y="797"/>
                  </a:lnTo>
                  <a:lnTo>
                    <a:pt x="3661" y="837"/>
                  </a:lnTo>
                  <a:lnTo>
                    <a:pt x="3677" y="878"/>
                  </a:lnTo>
                  <a:lnTo>
                    <a:pt x="3691" y="917"/>
                  </a:lnTo>
                  <a:lnTo>
                    <a:pt x="3705" y="957"/>
                  </a:lnTo>
                  <a:lnTo>
                    <a:pt x="3714" y="998"/>
                  </a:lnTo>
                  <a:lnTo>
                    <a:pt x="3723" y="1039"/>
                  </a:lnTo>
                  <a:lnTo>
                    <a:pt x="3730" y="1079"/>
                  </a:lnTo>
                  <a:lnTo>
                    <a:pt x="3733" y="1120"/>
                  </a:lnTo>
                  <a:lnTo>
                    <a:pt x="3735" y="1161"/>
                  </a:lnTo>
                  <a:lnTo>
                    <a:pt x="3733" y="1201"/>
                  </a:lnTo>
                  <a:lnTo>
                    <a:pt x="3732" y="1240"/>
                  </a:lnTo>
                  <a:lnTo>
                    <a:pt x="3726" y="1281"/>
                  </a:lnTo>
                  <a:lnTo>
                    <a:pt x="3719" y="1321"/>
                  </a:lnTo>
                  <a:lnTo>
                    <a:pt x="3710" y="1360"/>
                  </a:lnTo>
                  <a:lnTo>
                    <a:pt x="3700" y="1401"/>
                  </a:lnTo>
                  <a:lnTo>
                    <a:pt x="3686" y="1440"/>
                  </a:lnTo>
                  <a:lnTo>
                    <a:pt x="3672" y="1479"/>
                  </a:lnTo>
                  <a:lnTo>
                    <a:pt x="3654" y="1518"/>
                  </a:lnTo>
                  <a:lnTo>
                    <a:pt x="3633" y="1556"/>
                  </a:lnTo>
                  <a:lnTo>
                    <a:pt x="3612" y="1595"/>
                  </a:lnTo>
                  <a:lnTo>
                    <a:pt x="3587" y="1632"/>
                  </a:lnTo>
                  <a:lnTo>
                    <a:pt x="3560" y="1670"/>
                  </a:lnTo>
                  <a:lnTo>
                    <a:pt x="3532" y="1707"/>
                  </a:lnTo>
                  <a:lnTo>
                    <a:pt x="3502" y="1742"/>
                  </a:lnTo>
                  <a:lnTo>
                    <a:pt x="3468" y="1779"/>
                  </a:lnTo>
                  <a:lnTo>
                    <a:pt x="3433" y="1814"/>
                  </a:lnTo>
                  <a:lnTo>
                    <a:pt x="3396" y="1848"/>
                  </a:lnTo>
                  <a:lnTo>
                    <a:pt x="3357" y="1883"/>
                  </a:lnTo>
                  <a:lnTo>
                    <a:pt x="3315" y="1917"/>
                  </a:lnTo>
                  <a:lnTo>
                    <a:pt x="3271" y="1949"/>
                  </a:lnTo>
                  <a:lnTo>
                    <a:pt x="3225" y="1981"/>
                  </a:lnTo>
                  <a:lnTo>
                    <a:pt x="3177" y="2012"/>
                  </a:lnTo>
                  <a:lnTo>
                    <a:pt x="3126" y="2042"/>
                  </a:lnTo>
                  <a:lnTo>
                    <a:pt x="3073" y="2072"/>
                  </a:lnTo>
                  <a:lnTo>
                    <a:pt x="3018" y="2102"/>
                  </a:lnTo>
                  <a:lnTo>
                    <a:pt x="2962" y="2131"/>
                  </a:lnTo>
                  <a:lnTo>
                    <a:pt x="2903" y="2157"/>
                  </a:lnTo>
                  <a:lnTo>
                    <a:pt x="2841" y="2184"/>
                  </a:lnTo>
                  <a:lnTo>
                    <a:pt x="2778" y="2210"/>
                  </a:lnTo>
                  <a:lnTo>
                    <a:pt x="2711" y="2235"/>
                  </a:lnTo>
                  <a:lnTo>
                    <a:pt x="2644" y="2258"/>
                  </a:lnTo>
                  <a:lnTo>
                    <a:pt x="1091"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13" name="Freeform 11"/>
            <p:cNvSpPr>
              <a:spLocks/>
            </p:cNvSpPr>
            <p:nvPr/>
          </p:nvSpPr>
          <p:spPr bwMode="auto">
            <a:xfrm>
              <a:off x="1991077" y="1705357"/>
              <a:ext cx="4632678" cy="2987146"/>
            </a:xfrm>
            <a:custGeom>
              <a:avLst/>
              <a:gdLst>
                <a:gd name="T0" fmla="*/ 1335088 w 3283"/>
                <a:gd name="T1" fmla="*/ 3508375 h 2258"/>
                <a:gd name="T2" fmla="*/ 1076325 w 3283"/>
                <a:gd name="T3" fmla="*/ 3382963 h 2258"/>
                <a:gd name="T4" fmla="*/ 849313 w 3283"/>
                <a:gd name="T5" fmla="*/ 3241675 h 2258"/>
                <a:gd name="T6" fmla="*/ 644525 w 3283"/>
                <a:gd name="T7" fmla="*/ 3094038 h 2258"/>
                <a:gd name="T8" fmla="*/ 471488 w 3283"/>
                <a:gd name="T9" fmla="*/ 2933700 h 2258"/>
                <a:gd name="T10" fmla="*/ 325438 w 3283"/>
                <a:gd name="T11" fmla="*/ 2765425 h 2258"/>
                <a:gd name="T12" fmla="*/ 204788 w 3283"/>
                <a:gd name="T13" fmla="*/ 2590800 h 2258"/>
                <a:gd name="T14" fmla="*/ 112713 w 3283"/>
                <a:gd name="T15" fmla="*/ 2409825 h 2258"/>
                <a:gd name="T16" fmla="*/ 47625 w 3283"/>
                <a:gd name="T17" fmla="*/ 2224088 h 2258"/>
                <a:gd name="T18" fmla="*/ 11113 w 3283"/>
                <a:gd name="T19" fmla="*/ 2033588 h 2258"/>
                <a:gd name="T20" fmla="*/ 0 w 3283"/>
                <a:gd name="T21" fmla="*/ 1843088 h 2258"/>
                <a:gd name="T22" fmla="*/ 17463 w 3283"/>
                <a:gd name="T23" fmla="*/ 1649413 h 2258"/>
                <a:gd name="T24" fmla="*/ 58738 w 3283"/>
                <a:gd name="T25" fmla="*/ 1455738 h 2258"/>
                <a:gd name="T26" fmla="*/ 128588 w 3283"/>
                <a:gd name="T27" fmla="*/ 1265238 h 2258"/>
                <a:gd name="T28" fmla="*/ 227013 w 3283"/>
                <a:gd name="T29" fmla="*/ 1079500 h 2258"/>
                <a:gd name="T30" fmla="*/ 350838 w 3283"/>
                <a:gd name="T31" fmla="*/ 893763 h 2258"/>
                <a:gd name="T32" fmla="*/ 501650 w 3283"/>
                <a:gd name="T33" fmla="*/ 717550 h 2258"/>
                <a:gd name="T34" fmla="*/ 681038 w 3283"/>
                <a:gd name="T35" fmla="*/ 546100 h 2258"/>
                <a:gd name="T36" fmla="*/ 882650 w 3283"/>
                <a:gd name="T37" fmla="*/ 384175 h 2258"/>
                <a:gd name="T38" fmla="*/ 1116013 w 3283"/>
                <a:gd name="T39" fmla="*/ 228600 h 2258"/>
                <a:gd name="T40" fmla="*/ 1373188 w 3283"/>
                <a:gd name="T41" fmla="*/ 85725 h 2258"/>
                <a:gd name="T42" fmla="*/ 3652838 w 3283"/>
                <a:gd name="T43" fmla="*/ 0 h 2258"/>
                <a:gd name="T44" fmla="*/ 3927475 w 3283"/>
                <a:gd name="T45" fmla="*/ 133350 h 2258"/>
                <a:gd name="T46" fmla="*/ 4176713 w 3283"/>
                <a:gd name="T47" fmla="*/ 279400 h 2258"/>
                <a:gd name="T48" fmla="*/ 4398963 w 3283"/>
                <a:gd name="T49" fmla="*/ 436563 h 2258"/>
                <a:gd name="T50" fmla="*/ 4595813 w 3283"/>
                <a:gd name="T51" fmla="*/ 601663 h 2258"/>
                <a:gd name="T52" fmla="*/ 4764088 w 3283"/>
                <a:gd name="T53" fmla="*/ 776288 h 2258"/>
                <a:gd name="T54" fmla="*/ 4906963 w 3283"/>
                <a:gd name="T55" fmla="*/ 955675 h 2258"/>
                <a:gd name="T56" fmla="*/ 5021263 w 3283"/>
                <a:gd name="T57" fmla="*/ 1141413 h 2258"/>
                <a:gd name="T58" fmla="*/ 5108575 w 3283"/>
                <a:gd name="T59" fmla="*/ 1328738 h 2258"/>
                <a:gd name="T60" fmla="*/ 5170488 w 3283"/>
                <a:gd name="T61" fmla="*/ 1519238 h 2258"/>
                <a:gd name="T62" fmla="*/ 5203825 w 3283"/>
                <a:gd name="T63" fmla="*/ 1712913 h 2258"/>
                <a:gd name="T64" fmla="*/ 5211763 w 3283"/>
                <a:gd name="T65" fmla="*/ 1906588 h 2258"/>
                <a:gd name="T66" fmla="*/ 5192713 w 3283"/>
                <a:gd name="T67" fmla="*/ 2097088 h 2258"/>
                <a:gd name="T68" fmla="*/ 5145088 w 3283"/>
                <a:gd name="T69" fmla="*/ 2286000 h 2258"/>
                <a:gd name="T70" fmla="*/ 5072063 w 3283"/>
                <a:gd name="T71" fmla="*/ 2470150 h 2258"/>
                <a:gd name="T72" fmla="*/ 4970463 w 3283"/>
                <a:gd name="T73" fmla="*/ 2651125 h 2258"/>
                <a:gd name="T74" fmla="*/ 4841875 w 3283"/>
                <a:gd name="T75" fmla="*/ 2824163 h 2258"/>
                <a:gd name="T76" fmla="*/ 4684713 w 3283"/>
                <a:gd name="T77" fmla="*/ 2989263 h 2258"/>
                <a:gd name="T78" fmla="*/ 4502150 w 3283"/>
                <a:gd name="T79" fmla="*/ 3144838 h 2258"/>
                <a:gd name="T80" fmla="*/ 4289425 w 3283"/>
                <a:gd name="T81" fmla="*/ 3289300 h 2258"/>
                <a:gd name="T82" fmla="*/ 4051300 w 3283"/>
                <a:gd name="T83" fmla="*/ 3424238 h 2258"/>
                <a:gd name="T84" fmla="*/ 3784600 w 3283"/>
                <a:gd name="T85" fmla="*/ 3548063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83"/>
                <a:gd name="T130" fmla="*/ 0 h 2258"/>
                <a:gd name="T131" fmla="*/ 3283 w 3283"/>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83" h="2258">
                  <a:moveTo>
                    <a:pt x="959" y="2258"/>
                  </a:moveTo>
                  <a:lnTo>
                    <a:pt x="899" y="2235"/>
                  </a:lnTo>
                  <a:lnTo>
                    <a:pt x="841" y="2210"/>
                  </a:lnTo>
                  <a:lnTo>
                    <a:pt x="786" y="2184"/>
                  </a:lnTo>
                  <a:lnTo>
                    <a:pt x="731" y="2157"/>
                  </a:lnTo>
                  <a:lnTo>
                    <a:pt x="678" y="2131"/>
                  </a:lnTo>
                  <a:lnTo>
                    <a:pt x="629" y="2102"/>
                  </a:lnTo>
                  <a:lnTo>
                    <a:pt x="581" y="2072"/>
                  </a:lnTo>
                  <a:lnTo>
                    <a:pt x="535" y="2042"/>
                  </a:lnTo>
                  <a:lnTo>
                    <a:pt x="489" y="2012"/>
                  </a:lnTo>
                  <a:lnTo>
                    <a:pt x="447" y="1981"/>
                  </a:lnTo>
                  <a:lnTo>
                    <a:pt x="406" y="1949"/>
                  </a:lnTo>
                  <a:lnTo>
                    <a:pt x="369" y="1917"/>
                  </a:lnTo>
                  <a:lnTo>
                    <a:pt x="332" y="1883"/>
                  </a:lnTo>
                  <a:lnTo>
                    <a:pt x="297" y="1848"/>
                  </a:lnTo>
                  <a:lnTo>
                    <a:pt x="265" y="1814"/>
                  </a:lnTo>
                  <a:lnTo>
                    <a:pt x="233" y="1779"/>
                  </a:lnTo>
                  <a:lnTo>
                    <a:pt x="205" y="1742"/>
                  </a:lnTo>
                  <a:lnTo>
                    <a:pt x="178" y="1707"/>
                  </a:lnTo>
                  <a:lnTo>
                    <a:pt x="152" y="1670"/>
                  </a:lnTo>
                  <a:lnTo>
                    <a:pt x="129" y="1632"/>
                  </a:lnTo>
                  <a:lnTo>
                    <a:pt x="108" y="1595"/>
                  </a:lnTo>
                  <a:lnTo>
                    <a:pt x="88" y="1556"/>
                  </a:lnTo>
                  <a:lnTo>
                    <a:pt x="71" y="1518"/>
                  </a:lnTo>
                  <a:lnTo>
                    <a:pt x="55" y="1479"/>
                  </a:lnTo>
                  <a:lnTo>
                    <a:pt x="42" y="1440"/>
                  </a:lnTo>
                  <a:lnTo>
                    <a:pt x="30" y="1401"/>
                  </a:lnTo>
                  <a:lnTo>
                    <a:pt x="21" y="1360"/>
                  </a:lnTo>
                  <a:lnTo>
                    <a:pt x="12" y="1321"/>
                  </a:lnTo>
                  <a:lnTo>
                    <a:pt x="7" y="1281"/>
                  </a:lnTo>
                  <a:lnTo>
                    <a:pt x="2" y="1240"/>
                  </a:lnTo>
                  <a:lnTo>
                    <a:pt x="0" y="1201"/>
                  </a:lnTo>
                  <a:lnTo>
                    <a:pt x="0" y="1161"/>
                  </a:lnTo>
                  <a:lnTo>
                    <a:pt x="2" y="1120"/>
                  </a:lnTo>
                  <a:lnTo>
                    <a:pt x="5" y="1079"/>
                  </a:lnTo>
                  <a:lnTo>
                    <a:pt x="11" y="1039"/>
                  </a:lnTo>
                  <a:lnTo>
                    <a:pt x="18" y="998"/>
                  </a:lnTo>
                  <a:lnTo>
                    <a:pt x="26" y="957"/>
                  </a:lnTo>
                  <a:lnTo>
                    <a:pt x="37" y="917"/>
                  </a:lnTo>
                  <a:lnTo>
                    <a:pt x="51" y="878"/>
                  </a:lnTo>
                  <a:lnTo>
                    <a:pt x="65" y="837"/>
                  </a:lnTo>
                  <a:lnTo>
                    <a:pt x="81" y="797"/>
                  </a:lnTo>
                  <a:lnTo>
                    <a:pt x="101" y="758"/>
                  </a:lnTo>
                  <a:lnTo>
                    <a:pt x="120" y="719"/>
                  </a:lnTo>
                  <a:lnTo>
                    <a:pt x="143" y="680"/>
                  </a:lnTo>
                  <a:lnTo>
                    <a:pt x="168" y="641"/>
                  </a:lnTo>
                  <a:lnTo>
                    <a:pt x="194" y="602"/>
                  </a:lnTo>
                  <a:lnTo>
                    <a:pt x="221" y="563"/>
                  </a:lnTo>
                  <a:lnTo>
                    <a:pt x="251" y="526"/>
                  </a:lnTo>
                  <a:lnTo>
                    <a:pt x="282" y="489"/>
                  </a:lnTo>
                  <a:lnTo>
                    <a:pt x="316" y="452"/>
                  </a:lnTo>
                  <a:lnTo>
                    <a:pt x="351" y="415"/>
                  </a:lnTo>
                  <a:lnTo>
                    <a:pt x="388" y="379"/>
                  </a:lnTo>
                  <a:lnTo>
                    <a:pt x="429" y="344"/>
                  </a:lnTo>
                  <a:lnTo>
                    <a:pt x="470" y="309"/>
                  </a:lnTo>
                  <a:lnTo>
                    <a:pt x="512" y="275"/>
                  </a:lnTo>
                  <a:lnTo>
                    <a:pt x="556" y="242"/>
                  </a:lnTo>
                  <a:lnTo>
                    <a:pt x="604" y="208"/>
                  </a:lnTo>
                  <a:lnTo>
                    <a:pt x="652" y="176"/>
                  </a:lnTo>
                  <a:lnTo>
                    <a:pt x="703" y="144"/>
                  </a:lnTo>
                  <a:lnTo>
                    <a:pt x="754" y="114"/>
                  </a:lnTo>
                  <a:lnTo>
                    <a:pt x="809" y="84"/>
                  </a:lnTo>
                  <a:lnTo>
                    <a:pt x="865" y="54"/>
                  </a:lnTo>
                  <a:lnTo>
                    <a:pt x="922" y="26"/>
                  </a:lnTo>
                  <a:lnTo>
                    <a:pt x="982" y="0"/>
                  </a:lnTo>
                  <a:lnTo>
                    <a:pt x="2301" y="0"/>
                  </a:lnTo>
                  <a:lnTo>
                    <a:pt x="2361" y="26"/>
                  </a:lnTo>
                  <a:lnTo>
                    <a:pt x="2418" y="54"/>
                  </a:lnTo>
                  <a:lnTo>
                    <a:pt x="2474" y="84"/>
                  </a:lnTo>
                  <a:lnTo>
                    <a:pt x="2529" y="114"/>
                  </a:lnTo>
                  <a:lnTo>
                    <a:pt x="2580" y="144"/>
                  </a:lnTo>
                  <a:lnTo>
                    <a:pt x="2631" y="176"/>
                  </a:lnTo>
                  <a:lnTo>
                    <a:pt x="2679" y="208"/>
                  </a:lnTo>
                  <a:lnTo>
                    <a:pt x="2727" y="242"/>
                  </a:lnTo>
                  <a:lnTo>
                    <a:pt x="2771" y="275"/>
                  </a:lnTo>
                  <a:lnTo>
                    <a:pt x="2813" y="309"/>
                  </a:lnTo>
                  <a:lnTo>
                    <a:pt x="2856" y="344"/>
                  </a:lnTo>
                  <a:lnTo>
                    <a:pt x="2895" y="379"/>
                  </a:lnTo>
                  <a:lnTo>
                    <a:pt x="2932" y="415"/>
                  </a:lnTo>
                  <a:lnTo>
                    <a:pt x="2967" y="452"/>
                  </a:lnTo>
                  <a:lnTo>
                    <a:pt x="3001" y="489"/>
                  </a:lnTo>
                  <a:lnTo>
                    <a:pt x="3032" y="526"/>
                  </a:lnTo>
                  <a:lnTo>
                    <a:pt x="3062" y="563"/>
                  </a:lnTo>
                  <a:lnTo>
                    <a:pt x="3091" y="602"/>
                  </a:lnTo>
                  <a:lnTo>
                    <a:pt x="3115" y="641"/>
                  </a:lnTo>
                  <a:lnTo>
                    <a:pt x="3140" y="680"/>
                  </a:lnTo>
                  <a:lnTo>
                    <a:pt x="3163" y="719"/>
                  </a:lnTo>
                  <a:lnTo>
                    <a:pt x="3182" y="758"/>
                  </a:lnTo>
                  <a:lnTo>
                    <a:pt x="3202" y="797"/>
                  </a:lnTo>
                  <a:lnTo>
                    <a:pt x="3218" y="837"/>
                  </a:lnTo>
                  <a:lnTo>
                    <a:pt x="3234" y="878"/>
                  </a:lnTo>
                  <a:lnTo>
                    <a:pt x="3246" y="917"/>
                  </a:lnTo>
                  <a:lnTo>
                    <a:pt x="3257" y="957"/>
                  </a:lnTo>
                  <a:lnTo>
                    <a:pt x="3265" y="998"/>
                  </a:lnTo>
                  <a:lnTo>
                    <a:pt x="3272" y="1039"/>
                  </a:lnTo>
                  <a:lnTo>
                    <a:pt x="3278" y="1079"/>
                  </a:lnTo>
                  <a:lnTo>
                    <a:pt x="3281" y="1120"/>
                  </a:lnTo>
                  <a:lnTo>
                    <a:pt x="3283" y="1161"/>
                  </a:lnTo>
                  <a:lnTo>
                    <a:pt x="3283" y="1201"/>
                  </a:lnTo>
                  <a:lnTo>
                    <a:pt x="3281" y="1240"/>
                  </a:lnTo>
                  <a:lnTo>
                    <a:pt x="3278" y="1281"/>
                  </a:lnTo>
                  <a:lnTo>
                    <a:pt x="3271" y="1321"/>
                  </a:lnTo>
                  <a:lnTo>
                    <a:pt x="3264" y="1360"/>
                  </a:lnTo>
                  <a:lnTo>
                    <a:pt x="3253" y="1401"/>
                  </a:lnTo>
                  <a:lnTo>
                    <a:pt x="3241" y="1440"/>
                  </a:lnTo>
                  <a:lnTo>
                    <a:pt x="3228" y="1479"/>
                  </a:lnTo>
                  <a:lnTo>
                    <a:pt x="3212" y="1518"/>
                  </a:lnTo>
                  <a:lnTo>
                    <a:pt x="3195" y="1556"/>
                  </a:lnTo>
                  <a:lnTo>
                    <a:pt x="3175" y="1595"/>
                  </a:lnTo>
                  <a:lnTo>
                    <a:pt x="3154" y="1632"/>
                  </a:lnTo>
                  <a:lnTo>
                    <a:pt x="3131" y="1670"/>
                  </a:lnTo>
                  <a:lnTo>
                    <a:pt x="3106" y="1707"/>
                  </a:lnTo>
                  <a:lnTo>
                    <a:pt x="3078" y="1742"/>
                  </a:lnTo>
                  <a:lnTo>
                    <a:pt x="3050" y="1779"/>
                  </a:lnTo>
                  <a:lnTo>
                    <a:pt x="3018" y="1814"/>
                  </a:lnTo>
                  <a:lnTo>
                    <a:pt x="2986" y="1848"/>
                  </a:lnTo>
                  <a:lnTo>
                    <a:pt x="2951" y="1883"/>
                  </a:lnTo>
                  <a:lnTo>
                    <a:pt x="2914" y="1917"/>
                  </a:lnTo>
                  <a:lnTo>
                    <a:pt x="2877" y="1949"/>
                  </a:lnTo>
                  <a:lnTo>
                    <a:pt x="2836" y="1981"/>
                  </a:lnTo>
                  <a:lnTo>
                    <a:pt x="2794" y="2012"/>
                  </a:lnTo>
                  <a:lnTo>
                    <a:pt x="2748" y="2042"/>
                  </a:lnTo>
                  <a:lnTo>
                    <a:pt x="2702" y="2072"/>
                  </a:lnTo>
                  <a:lnTo>
                    <a:pt x="2654" y="2102"/>
                  </a:lnTo>
                  <a:lnTo>
                    <a:pt x="2605" y="2131"/>
                  </a:lnTo>
                  <a:lnTo>
                    <a:pt x="2552" y="2157"/>
                  </a:lnTo>
                  <a:lnTo>
                    <a:pt x="2497" y="2184"/>
                  </a:lnTo>
                  <a:lnTo>
                    <a:pt x="2442" y="2210"/>
                  </a:lnTo>
                  <a:lnTo>
                    <a:pt x="2384" y="2235"/>
                  </a:lnTo>
                  <a:lnTo>
                    <a:pt x="2324" y="2258"/>
                  </a:lnTo>
                  <a:lnTo>
                    <a:pt x="959"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14" name="Freeform 12"/>
            <p:cNvSpPr>
              <a:spLocks/>
            </p:cNvSpPr>
            <p:nvPr/>
          </p:nvSpPr>
          <p:spPr bwMode="auto">
            <a:xfrm>
              <a:off x="2404533" y="1705357"/>
              <a:ext cx="3805766" cy="2987146"/>
            </a:xfrm>
            <a:custGeom>
              <a:avLst/>
              <a:gdLst>
                <a:gd name="T0" fmla="*/ 1096962 w 2697"/>
                <a:gd name="T1" fmla="*/ 3508375 h 2258"/>
                <a:gd name="T2" fmla="*/ 885825 w 2697"/>
                <a:gd name="T3" fmla="*/ 3382963 h 2258"/>
                <a:gd name="T4" fmla="*/ 698500 w 2697"/>
                <a:gd name="T5" fmla="*/ 3241675 h 2258"/>
                <a:gd name="T6" fmla="*/ 530225 w 2697"/>
                <a:gd name="T7" fmla="*/ 3094038 h 2258"/>
                <a:gd name="T8" fmla="*/ 387350 w 2697"/>
                <a:gd name="T9" fmla="*/ 2933700 h 2258"/>
                <a:gd name="T10" fmla="*/ 266700 w 2697"/>
                <a:gd name="T11" fmla="*/ 2765425 h 2258"/>
                <a:gd name="T12" fmla="*/ 168275 w 2697"/>
                <a:gd name="T13" fmla="*/ 2590800 h 2258"/>
                <a:gd name="T14" fmla="*/ 92075 w 2697"/>
                <a:gd name="T15" fmla="*/ 2409825 h 2258"/>
                <a:gd name="T16" fmla="*/ 39687 w 2697"/>
                <a:gd name="T17" fmla="*/ 2224088 h 2258"/>
                <a:gd name="T18" fmla="*/ 7937 w 2697"/>
                <a:gd name="T19" fmla="*/ 2033588 h 2258"/>
                <a:gd name="T20" fmla="*/ 0 w 2697"/>
                <a:gd name="T21" fmla="*/ 1843088 h 2258"/>
                <a:gd name="T22" fmla="*/ 14287 w 2697"/>
                <a:gd name="T23" fmla="*/ 1649413 h 2258"/>
                <a:gd name="T24" fmla="*/ 50800 w 2697"/>
                <a:gd name="T25" fmla="*/ 1455738 h 2258"/>
                <a:gd name="T26" fmla="*/ 106362 w 2697"/>
                <a:gd name="T27" fmla="*/ 1265238 h 2258"/>
                <a:gd name="T28" fmla="*/ 187325 w 2697"/>
                <a:gd name="T29" fmla="*/ 1079500 h 2258"/>
                <a:gd name="T30" fmla="*/ 288925 w 2697"/>
                <a:gd name="T31" fmla="*/ 893763 h 2258"/>
                <a:gd name="T32" fmla="*/ 412750 w 2697"/>
                <a:gd name="T33" fmla="*/ 717550 h 2258"/>
                <a:gd name="T34" fmla="*/ 558800 w 2697"/>
                <a:gd name="T35" fmla="*/ 546100 h 2258"/>
                <a:gd name="T36" fmla="*/ 727075 w 2697"/>
                <a:gd name="T37" fmla="*/ 384175 h 2258"/>
                <a:gd name="T38" fmla="*/ 917575 w 2697"/>
                <a:gd name="T39" fmla="*/ 228600 h 2258"/>
                <a:gd name="T40" fmla="*/ 1127125 w 2697"/>
                <a:gd name="T41" fmla="*/ 85725 h 2258"/>
                <a:gd name="T42" fmla="*/ 3003550 w 2697"/>
                <a:gd name="T43" fmla="*/ 0 h 2258"/>
                <a:gd name="T44" fmla="*/ 3227387 w 2697"/>
                <a:gd name="T45" fmla="*/ 133350 h 2258"/>
                <a:gd name="T46" fmla="*/ 3432175 w 2697"/>
                <a:gd name="T47" fmla="*/ 279400 h 2258"/>
                <a:gd name="T48" fmla="*/ 3614737 w 2697"/>
                <a:gd name="T49" fmla="*/ 436563 h 2258"/>
                <a:gd name="T50" fmla="*/ 3773487 w 2697"/>
                <a:gd name="T51" fmla="*/ 601663 h 2258"/>
                <a:gd name="T52" fmla="*/ 3914775 w 2697"/>
                <a:gd name="T53" fmla="*/ 776288 h 2258"/>
                <a:gd name="T54" fmla="*/ 4029075 w 2697"/>
                <a:gd name="T55" fmla="*/ 955675 h 2258"/>
                <a:gd name="T56" fmla="*/ 4124325 w 2697"/>
                <a:gd name="T57" fmla="*/ 1141413 h 2258"/>
                <a:gd name="T58" fmla="*/ 4197350 w 2697"/>
                <a:gd name="T59" fmla="*/ 1328738 h 2258"/>
                <a:gd name="T60" fmla="*/ 4248150 w 2697"/>
                <a:gd name="T61" fmla="*/ 1519238 h 2258"/>
                <a:gd name="T62" fmla="*/ 4275137 w 2697"/>
                <a:gd name="T63" fmla="*/ 1712913 h 2258"/>
                <a:gd name="T64" fmla="*/ 4281487 w 2697"/>
                <a:gd name="T65" fmla="*/ 1906588 h 2258"/>
                <a:gd name="T66" fmla="*/ 4264025 w 2697"/>
                <a:gd name="T67" fmla="*/ 2097088 h 2258"/>
                <a:gd name="T68" fmla="*/ 4227512 w 2697"/>
                <a:gd name="T69" fmla="*/ 2286000 h 2258"/>
                <a:gd name="T70" fmla="*/ 4165600 w 2697"/>
                <a:gd name="T71" fmla="*/ 2470150 h 2258"/>
                <a:gd name="T72" fmla="*/ 4083050 w 2697"/>
                <a:gd name="T73" fmla="*/ 2651125 h 2258"/>
                <a:gd name="T74" fmla="*/ 3975100 w 2697"/>
                <a:gd name="T75" fmla="*/ 2824163 h 2258"/>
                <a:gd name="T76" fmla="*/ 3849687 w 2697"/>
                <a:gd name="T77" fmla="*/ 2989263 h 2258"/>
                <a:gd name="T78" fmla="*/ 3698875 w 2697"/>
                <a:gd name="T79" fmla="*/ 3144838 h 2258"/>
                <a:gd name="T80" fmla="*/ 3524250 w 2697"/>
                <a:gd name="T81" fmla="*/ 3289300 h 2258"/>
                <a:gd name="T82" fmla="*/ 3327400 w 2697"/>
                <a:gd name="T83" fmla="*/ 3424238 h 2258"/>
                <a:gd name="T84" fmla="*/ 3109912 w 2697"/>
                <a:gd name="T85" fmla="*/ 3548063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697"/>
                <a:gd name="T130" fmla="*/ 0 h 2258"/>
                <a:gd name="T131" fmla="*/ 2697 w 2697"/>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697" h="2258">
                  <a:moveTo>
                    <a:pt x="788" y="2258"/>
                  </a:moveTo>
                  <a:lnTo>
                    <a:pt x="738" y="2235"/>
                  </a:lnTo>
                  <a:lnTo>
                    <a:pt x="691" y="2210"/>
                  </a:lnTo>
                  <a:lnTo>
                    <a:pt x="645" y="2184"/>
                  </a:lnTo>
                  <a:lnTo>
                    <a:pt x="601" y="2157"/>
                  </a:lnTo>
                  <a:lnTo>
                    <a:pt x="558" y="2131"/>
                  </a:lnTo>
                  <a:lnTo>
                    <a:pt x="518" y="2102"/>
                  </a:lnTo>
                  <a:lnTo>
                    <a:pt x="477" y="2072"/>
                  </a:lnTo>
                  <a:lnTo>
                    <a:pt x="440" y="2042"/>
                  </a:lnTo>
                  <a:lnTo>
                    <a:pt x="403" y="2012"/>
                  </a:lnTo>
                  <a:lnTo>
                    <a:pt x="367" y="1981"/>
                  </a:lnTo>
                  <a:lnTo>
                    <a:pt x="334" y="1949"/>
                  </a:lnTo>
                  <a:lnTo>
                    <a:pt x="302" y="1917"/>
                  </a:lnTo>
                  <a:lnTo>
                    <a:pt x="272" y="1883"/>
                  </a:lnTo>
                  <a:lnTo>
                    <a:pt x="244" y="1848"/>
                  </a:lnTo>
                  <a:lnTo>
                    <a:pt x="217" y="1814"/>
                  </a:lnTo>
                  <a:lnTo>
                    <a:pt x="193" y="1779"/>
                  </a:lnTo>
                  <a:lnTo>
                    <a:pt x="168" y="1742"/>
                  </a:lnTo>
                  <a:lnTo>
                    <a:pt x="147" y="1707"/>
                  </a:lnTo>
                  <a:lnTo>
                    <a:pt x="125" y="1670"/>
                  </a:lnTo>
                  <a:lnTo>
                    <a:pt x="106" y="1632"/>
                  </a:lnTo>
                  <a:lnTo>
                    <a:pt x="88" y="1595"/>
                  </a:lnTo>
                  <a:lnTo>
                    <a:pt x="73" y="1556"/>
                  </a:lnTo>
                  <a:lnTo>
                    <a:pt x="58" y="1518"/>
                  </a:lnTo>
                  <a:lnTo>
                    <a:pt x="46" y="1479"/>
                  </a:lnTo>
                  <a:lnTo>
                    <a:pt x="35" y="1440"/>
                  </a:lnTo>
                  <a:lnTo>
                    <a:pt x="25" y="1401"/>
                  </a:lnTo>
                  <a:lnTo>
                    <a:pt x="18" y="1360"/>
                  </a:lnTo>
                  <a:lnTo>
                    <a:pt x="11" y="1321"/>
                  </a:lnTo>
                  <a:lnTo>
                    <a:pt x="5" y="1281"/>
                  </a:lnTo>
                  <a:lnTo>
                    <a:pt x="2" y="1240"/>
                  </a:lnTo>
                  <a:lnTo>
                    <a:pt x="0" y="1201"/>
                  </a:lnTo>
                  <a:lnTo>
                    <a:pt x="0" y="1161"/>
                  </a:lnTo>
                  <a:lnTo>
                    <a:pt x="2" y="1120"/>
                  </a:lnTo>
                  <a:lnTo>
                    <a:pt x="4" y="1079"/>
                  </a:lnTo>
                  <a:lnTo>
                    <a:pt x="9" y="1039"/>
                  </a:lnTo>
                  <a:lnTo>
                    <a:pt x="14" y="998"/>
                  </a:lnTo>
                  <a:lnTo>
                    <a:pt x="21" y="957"/>
                  </a:lnTo>
                  <a:lnTo>
                    <a:pt x="32" y="917"/>
                  </a:lnTo>
                  <a:lnTo>
                    <a:pt x="42" y="878"/>
                  </a:lnTo>
                  <a:lnTo>
                    <a:pt x="53" y="837"/>
                  </a:lnTo>
                  <a:lnTo>
                    <a:pt x="67" y="797"/>
                  </a:lnTo>
                  <a:lnTo>
                    <a:pt x="83" y="758"/>
                  </a:lnTo>
                  <a:lnTo>
                    <a:pt x="99" y="719"/>
                  </a:lnTo>
                  <a:lnTo>
                    <a:pt x="118" y="680"/>
                  </a:lnTo>
                  <a:lnTo>
                    <a:pt x="138" y="641"/>
                  </a:lnTo>
                  <a:lnTo>
                    <a:pt x="159" y="602"/>
                  </a:lnTo>
                  <a:lnTo>
                    <a:pt x="182" y="563"/>
                  </a:lnTo>
                  <a:lnTo>
                    <a:pt x="207" y="526"/>
                  </a:lnTo>
                  <a:lnTo>
                    <a:pt x="233" y="489"/>
                  </a:lnTo>
                  <a:lnTo>
                    <a:pt x="260" y="452"/>
                  </a:lnTo>
                  <a:lnTo>
                    <a:pt x="290" y="415"/>
                  </a:lnTo>
                  <a:lnTo>
                    <a:pt x="320" y="379"/>
                  </a:lnTo>
                  <a:lnTo>
                    <a:pt x="352" y="344"/>
                  </a:lnTo>
                  <a:lnTo>
                    <a:pt x="385" y="309"/>
                  </a:lnTo>
                  <a:lnTo>
                    <a:pt x="420" y="275"/>
                  </a:lnTo>
                  <a:lnTo>
                    <a:pt x="458" y="242"/>
                  </a:lnTo>
                  <a:lnTo>
                    <a:pt x="496" y="208"/>
                  </a:lnTo>
                  <a:lnTo>
                    <a:pt x="535" y="176"/>
                  </a:lnTo>
                  <a:lnTo>
                    <a:pt x="578" y="144"/>
                  </a:lnTo>
                  <a:lnTo>
                    <a:pt x="620" y="114"/>
                  </a:lnTo>
                  <a:lnTo>
                    <a:pt x="664" y="84"/>
                  </a:lnTo>
                  <a:lnTo>
                    <a:pt x="710" y="54"/>
                  </a:lnTo>
                  <a:lnTo>
                    <a:pt x="758" y="26"/>
                  </a:lnTo>
                  <a:lnTo>
                    <a:pt x="807" y="0"/>
                  </a:lnTo>
                  <a:lnTo>
                    <a:pt x="1892" y="0"/>
                  </a:lnTo>
                  <a:lnTo>
                    <a:pt x="1939" y="26"/>
                  </a:lnTo>
                  <a:lnTo>
                    <a:pt x="1987" y="54"/>
                  </a:lnTo>
                  <a:lnTo>
                    <a:pt x="2033" y="84"/>
                  </a:lnTo>
                  <a:lnTo>
                    <a:pt x="2077" y="114"/>
                  </a:lnTo>
                  <a:lnTo>
                    <a:pt x="2121" y="144"/>
                  </a:lnTo>
                  <a:lnTo>
                    <a:pt x="2162" y="176"/>
                  </a:lnTo>
                  <a:lnTo>
                    <a:pt x="2202" y="208"/>
                  </a:lnTo>
                  <a:lnTo>
                    <a:pt x="2239" y="242"/>
                  </a:lnTo>
                  <a:lnTo>
                    <a:pt x="2277" y="275"/>
                  </a:lnTo>
                  <a:lnTo>
                    <a:pt x="2312" y="309"/>
                  </a:lnTo>
                  <a:lnTo>
                    <a:pt x="2345" y="344"/>
                  </a:lnTo>
                  <a:lnTo>
                    <a:pt x="2377" y="379"/>
                  </a:lnTo>
                  <a:lnTo>
                    <a:pt x="2409" y="415"/>
                  </a:lnTo>
                  <a:lnTo>
                    <a:pt x="2437" y="452"/>
                  </a:lnTo>
                  <a:lnTo>
                    <a:pt x="2466" y="489"/>
                  </a:lnTo>
                  <a:lnTo>
                    <a:pt x="2492" y="526"/>
                  </a:lnTo>
                  <a:lnTo>
                    <a:pt x="2515" y="563"/>
                  </a:lnTo>
                  <a:lnTo>
                    <a:pt x="2538" y="602"/>
                  </a:lnTo>
                  <a:lnTo>
                    <a:pt x="2561" y="641"/>
                  </a:lnTo>
                  <a:lnTo>
                    <a:pt x="2580" y="680"/>
                  </a:lnTo>
                  <a:lnTo>
                    <a:pt x="2598" y="719"/>
                  </a:lnTo>
                  <a:lnTo>
                    <a:pt x="2616" y="758"/>
                  </a:lnTo>
                  <a:lnTo>
                    <a:pt x="2630" y="797"/>
                  </a:lnTo>
                  <a:lnTo>
                    <a:pt x="2644" y="837"/>
                  </a:lnTo>
                  <a:lnTo>
                    <a:pt x="2656" y="878"/>
                  </a:lnTo>
                  <a:lnTo>
                    <a:pt x="2667" y="917"/>
                  </a:lnTo>
                  <a:lnTo>
                    <a:pt x="2676" y="957"/>
                  </a:lnTo>
                  <a:lnTo>
                    <a:pt x="2683" y="998"/>
                  </a:lnTo>
                  <a:lnTo>
                    <a:pt x="2690" y="1039"/>
                  </a:lnTo>
                  <a:lnTo>
                    <a:pt x="2693" y="1079"/>
                  </a:lnTo>
                  <a:lnTo>
                    <a:pt x="2697" y="1120"/>
                  </a:lnTo>
                  <a:lnTo>
                    <a:pt x="2697" y="1161"/>
                  </a:lnTo>
                  <a:lnTo>
                    <a:pt x="2697" y="1201"/>
                  </a:lnTo>
                  <a:lnTo>
                    <a:pt x="2695" y="1240"/>
                  </a:lnTo>
                  <a:lnTo>
                    <a:pt x="2692" y="1281"/>
                  </a:lnTo>
                  <a:lnTo>
                    <a:pt x="2686" y="1321"/>
                  </a:lnTo>
                  <a:lnTo>
                    <a:pt x="2681" y="1360"/>
                  </a:lnTo>
                  <a:lnTo>
                    <a:pt x="2672" y="1401"/>
                  </a:lnTo>
                  <a:lnTo>
                    <a:pt x="2663" y="1440"/>
                  </a:lnTo>
                  <a:lnTo>
                    <a:pt x="2651" y="1479"/>
                  </a:lnTo>
                  <a:lnTo>
                    <a:pt x="2639" y="1518"/>
                  </a:lnTo>
                  <a:lnTo>
                    <a:pt x="2624" y="1556"/>
                  </a:lnTo>
                  <a:lnTo>
                    <a:pt x="2609" y="1595"/>
                  </a:lnTo>
                  <a:lnTo>
                    <a:pt x="2591" y="1632"/>
                  </a:lnTo>
                  <a:lnTo>
                    <a:pt x="2572" y="1670"/>
                  </a:lnTo>
                  <a:lnTo>
                    <a:pt x="2550" y="1707"/>
                  </a:lnTo>
                  <a:lnTo>
                    <a:pt x="2529" y="1742"/>
                  </a:lnTo>
                  <a:lnTo>
                    <a:pt x="2504" y="1779"/>
                  </a:lnTo>
                  <a:lnTo>
                    <a:pt x="2480" y="1814"/>
                  </a:lnTo>
                  <a:lnTo>
                    <a:pt x="2453" y="1848"/>
                  </a:lnTo>
                  <a:lnTo>
                    <a:pt x="2425" y="1883"/>
                  </a:lnTo>
                  <a:lnTo>
                    <a:pt x="2395" y="1917"/>
                  </a:lnTo>
                  <a:lnTo>
                    <a:pt x="2363" y="1949"/>
                  </a:lnTo>
                  <a:lnTo>
                    <a:pt x="2330" y="1981"/>
                  </a:lnTo>
                  <a:lnTo>
                    <a:pt x="2294" y="2012"/>
                  </a:lnTo>
                  <a:lnTo>
                    <a:pt x="2257" y="2042"/>
                  </a:lnTo>
                  <a:lnTo>
                    <a:pt x="2220" y="2072"/>
                  </a:lnTo>
                  <a:lnTo>
                    <a:pt x="2179" y="2102"/>
                  </a:lnTo>
                  <a:lnTo>
                    <a:pt x="2139" y="2131"/>
                  </a:lnTo>
                  <a:lnTo>
                    <a:pt x="2096" y="2157"/>
                  </a:lnTo>
                  <a:lnTo>
                    <a:pt x="2052" y="2184"/>
                  </a:lnTo>
                  <a:lnTo>
                    <a:pt x="2006" y="2210"/>
                  </a:lnTo>
                  <a:lnTo>
                    <a:pt x="1959" y="2235"/>
                  </a:lnTo>
                  <a:lnTo>
                    <a:pt x="1909" y="2258"/>
                  </a:lnTo>
                  <a:lnTo>
                    <a:pt x="788"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15" name="Freeform 13"/>
            <p:cNvSpPr>
              <a:spLocks/>
            </p:cNvSpPr>
            <p:nvPr/>
          </p:nvSpPr>
          <p:spPr bwMode="auto">
            <a:xfrm>
              <a:off x="2947810" y="1705357"/>
              <a:ext cx="2719212" cy="2987146"/>
            </a:xfrm>
            <a:custGeom>
              <a:avLst/>
              <a:gdLst>
                <a:gd name="T0" fmla="*/ 785813 w 1927"/>
                <a:gd name="T1" fmla="*/ 3508375 h 2258"/>
                <a:gd name="T2" fmla="*/ 633413 w 1927"/>
                <a:gd name="T3" fmla="*/ 3382963 h 2258"/>
                <a:gd name="T4" fmla="*/ 498475 w 1927"/>
                <a:gd name="T5" fmla="*/ 3241675 h 2258"/>
                <a:gd name="T6" fmla="*/ 379413 w 1927"/>
                <a:gd name="T7" fmla="*/ 3094038 h 2258"/>
                <a:gd name="T8" fmla="*/ 277813 w 1927"/>
                <a:gd name="T9" fmla="*/ 2933700 h 2258"/>
                <a:gd name="T10" fmla="*/ 190500 w 1927"/>
                <a:gd name="T11" fmla="*/ 2765425 h 2258"/>
                <a:gd name="T12" fmla="*/ 120650 w 1927"/>
                <a:gd name="T13" fmla="*/ 2590800 h 2258"/>
                <a:gd name="T14" fmla="*/ 66675 w 1927"/>
                <a:gd name="T15" fmla="*/ 2409825 h 2258"/>
                <a:gd name="T16" fmla="*/ 28575 w 1927"/>
                <a:gd name="T17" fmla="*/ 2224088 h 2258"/>
                <a:gd name="T18" fmla="*/ 6350 w 1927"/>
                <a:gd name="T19" fmla="*/ 2033588 h 2258"/>
                <a:gd name="T20" fmla="*/ 0 w 1927"/>
                <a:gd name="T21" fmla="*/ 1843088 h 2258"/>
                <a:gd name="T22" fmla="*/ 7938 w 1927"/>
                <a:gd name="T23" fmla="*/ 1649413 h 2258"/>
                <a:gd name="T24" fmla="*/ 33338 w 1927"/>
                <a:gd name="T25" fmla="*/ 1455738 h 2258"/>
                <a:gd name="T26" fmla="*/ 76200 w 1927"/>
                <a:gd name="T27" fmla="*/ 1265238 h 2258"/>
                <a:gd name="T28" fmla="*/ 134938 w 1927"/>
                <a:gd name="T29" fmla="*/ 1079500 h 2258"/>
                <a:gd name="T30" fmla="*/ 207963 w 1927"/>
                <a:gd name="T31" fmla="*/ 893763 h 2258"/>
                <a:gd name="T32" fmla="*/ 295275 w 1927"/>
                <a:gd name="T33" fmla="*/ 717550 h 2258"/>
                <a:gd name="T34" fmla="*/ 398463 w 1927"/>
                <a:gd name="T35" fmla="*/ 546100 h 2258"/>
                <a:gd name="T36" fmla="*/ 519113 w 1927"/>
                <a:gd name="T37" fmla="*/ 384175 h 2258"/>
                <a:gd name="T38" fmla="*/ 655638 w 1927"/>
                <a:gd name="T39" fmla="*/ 228600 h 2258"/>
                <a:gd name="T40" fmla="*/ 808038 w 1927"/>
                <a:gd name="T41" fmla="*/ 85725 h 2258"/>
                <a:gd name="T42" fmla="*/ 2144713 w 1927"/>
                <a:gd name="T43" fmla="*/ 0 h 2258"/>
                <a:gd name="T44" fmla="*/ 2305050 w 1927"/>
                <a:gd name="T45" fmla="*/ 133350 h 2258"/>
                <a:gd name="T46" fmla="*/ 2451100 w 1927"/>
                <a:gd name="T47" fmla="*/ 279400 h 2258"/>
                <a:gd name="T48" fmla="*/ 2582863 w 1927"/>
                <a:gd name="T49" fmla="*/ 436563 h 2258"/>
                <a:gd name="T50" fmla="*/ 2697163 w 1927"/>
                <a:gd name="T51" fmla="*/ 601663 h 2258"/>
                <a:gd name="T52" fmla="*/ 2795588 w 1927"/>
                <a:gd name="T53" fmla="*/ 776288 h 2258"/>
                <a:gd name="T54" fmla="*/ 2879725 w 1927"/>
                <a:gd name="T55" fmla="*/ 955675 h 2258"/>
                <a:gd name="T56" fmla="*/ 2946400 w 1927"/>
                <a:gd name="T57" fmla="*/ 1141413 h 2258"/>
                <a:gd name="T58" fmla="*/ 3000375 w 1927"/>
                <a:gd name="T59" fmla="*/ 1328738 h 2258"/>
                <a:gd name="T60" fmla="*/ 3033713 w 1927"/>
                <a:gd name="T61" fmla="*/ 1519238 h 2258"/>
                <a:gd name="T62" fmla="*/ 3055938 w 1927"/>
                <a:gd name="T63" fmla="*/ 1712913 h 2258"/>
                <a:gd name="T64" fmla="*/ 3059113 w 1927"/>
                <a:gd name="T65" fmla="*/ 1906588 h 2258"/>
                <a:gd name="T66" fmla="*/ 3048000 w 1927"/>
                <a:gd name="T67" fmla="*/ 2097088 h 2258"/>
                <a:gd name="T68" fmla="*/ 3019425 w 1927"/>
                <a:gd name="T69" fmla="*/ 2286000 h 2258"/>
                <a:gd name="T70" fmla="*/ 2978150 w 1927"/>
                <a:gd name="T71" fmla="*/ 2470150 h 2258"/>
                <a:gd name="T72" fmla="*/ 2916238 w 1927"/>
                <a:gd name="T73" fmla="*/ 2651125 h 2258"/>
                <a:gd name="T74" fmla="*/ 2843213 w 1927"/>
                <a:gd name="T75" fmla="*/ 2824163 h 2258"/>
                <a:gd name="T76" fmla="*/ 2751138 w 1927"/>
                <a:gd name="T77" fmla="*/ 2989263 h 2258"/>
                <a:gd name="T78" fmla="*/ 2641600 w 1927"/>
                <a:gd name="T79" fmla="*/ 3144838 h 2258"/>
                <a:gd name="T80" fmla="*/ 2517775 w 1927"/>
                <a:gd name="T81" fmla="*/ 3289300 h 2258"/>
                <a:gd name="T82" fmla="*/ 2378075 w 1927"/>
                <a:gd name="T83" fmla="*/ 3424238 h 2258"/>
                <a:gd name="T84" fmla="*/ 2220913 w 1927"/>
                <a:gd name="T85" fmla="*/ 3548063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27"/>
                <a:gd name="T130" fmla="*/ 0 h 2258"/>
                <a:gd name="T131" fmla="*/ 1927 w 1927"/>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27" h="2258">
                  <a:moveTo>
                    <a:pt x="563" y="2258"/>
                  </a:moveTo>
                  <a:lnTo>
                    <a:pt x="528" y="2235"/>
                  </a:lnTo>
                  <a:lnTo>
                    <a:pt x="495" y="2210"/>
                  </a:lnTo>
                  <a:lnTo>
                    <a:pt x="461" y="2184"/>
                  </a:lnTo>
                  <a:lnTo>
                    <a:pt x="429" y="2157"/>
                  </a:lnTo>
                  <a:lnTo>
                    <a:pt x="399" y="2131"/>
                  </a:lnTo>
                  <a:lnTo>
                    <a:pt x="369" y="2102"/>
                  </a:lnTo>
                  <a:lnTo>
                    <a:pt x="341" y="2072"/>
                  </a:lnTo>
                  <a:lnTo>
                    <a:pt x="314" y="2042"/>
                  </a:lnTo>
                  <a:lnTo>
                    <a:pt x="288" y="2012"/>
                  </a:lnTo>
                  <a:lnTo>
                    <a:pt x="263" y="1981"/>
                  </a:lnTo>
                  <a:lnTo>
                    <a:pt x="239" y="1949"/>
                  </a:lnTo>
                  <a:lnTo>
                    <a:pt x="217" y="1917"/>
                  </a:lnTo>
                  <a:lnTo>
                    <a:pt x="194" y="1883"/>
                  </a:lnTo>
                  <a:lnTo>
                    <a:pt x="175" y="1848"/>
                  </a:lnTo>
                  <a:lnTo>
                    <a:pt x="156" y="1814"/>
                  </a:lnTo>
                  <a:lnTo>
                    <a:pt x="138" y="1779"/>
                  </a:lnTo>
                  <a:lnTo>
                    <a:pt x="120" y="1742"/>
                  </a:lnTo>
                  <a:lnTo>
                    <a:pt x="104" y="1707"/>
                  </a:lnTo>
                  <a:lnTo>
                    <a:pt x="90" y="1670"/>
                  </a:lnTo>
                  <a:lnTo>
                    <a:pt x="76" y="1632"/>
                  </a:lnTo>
                  <a:lnTo>
                    <a:pt x="64" y="1595"/>
                  </a:lnTo>
                  <a:lnTo>
                    <a:pt x="51" y="1556"/>
                  </a:lnTo>
                  <a:lnTo>
                    <a:pt x="42" y="1518"/>
                  </a:lnTo>
                  <a:lnTo>
                    <a:pt x="32" y="1479"/>
                  </a:lnTo>
                  <a:lnTo>
                    <a:pt x="25" y="1440"/>
                  </a:lnTo>
                  <a:lnTo>
                    <a:pt x="18" y="1401"/>
                  </a:lnTo>
                  <a:lnTo>
                    <a:pt x="12" y="1360"/>
                  </a:lnTo>
                  <a:lnTo>
                    <a:pt x="7" y="1321"/>
                  </a:lnTo>
                  <a:lnTo>
                    <a:pt x="4" y="1281"/>
                  </a:lnTo>
                  <a:lnTo>
                    <a:pt x="2" y="1240"/>
                  </a:lnTo>
                  <a:lnTo>
                    <a:pt x="0" y="1201"/>
                  </a:lnTo>
                  <a:lnTo>
                    <a:pt x="0" y="1161"/>
                  </a:lnTo>
                  <a:lnTo>
                    <a:pt x="0" y="1120"/>
                  </a:lnTo>
                  <a:lnTo>
                    <a:pt x="4" y="1079"/>
                  </a:lnTo>
                  <a:lnTo>
                    <a:pt x="5" y="1039"/>
                  </a:lnTo>
                  <a:lnTo>
                    <a:pt x="11" y="998"/>
                  </a:lnTo>
                  <a:lnTo>
                    <a:pt x="16" y="957"/>
                  </a:lnTo>
                  <a:lnTo>
                    <a:pt x="21" y="917"/>
                  </a:lnTo>
                  <a:lnTo>
                    <a:pt x="30" y="878"/>
                  </a:lnTo>
                  <a:lnTo>
                    <a:pt x="39" y="837"/>
                  </a:lnTo>
                  <a:lnTo>
                    <a:pt x="48" y="797"/>
                  </a:lnTo>
                  <a:lnTo>
                    <a:pt x="58" y="758"/>
                  </a:lnTo>
                  <a:lnTo>
                    <a:pt x="71" y="719"/>
                  </a:lnTo>
                  <a:lnTo>
                    <a:pt x="85" y="680"/>
                  </a:lnTo>
                  <a:lnTo>
                    <a:pt x="99" y="641"/>
                  </a:lnTo>
                  <a:lnTo>
                    <a:pt x="113" y="602"/>
                  </a:lnTo>
                  <a:lnTo>
                    <a:pt x="131" y="563"/>
                  </a:lnTo>
                  <a:lnTo>
                    <a:pt x="147" y="526"/>
                  </a:lnTo>
                  <a:lnTo>
                    <a:pt x="166" y="489"/>
                  </a:lnTo>
                  <a:lnTo>
                    <a:pt x="186" y="452"/>
                  </a:lnTo>
                  <a:lnTo>
                    <a:pt x="207" y="415"/>
                  </a:lnTo>
                  <a:lnTo>
                    <a:pt x="228" y="379"/>
                  </a:lnTo>
                  <a:lnTo>
                    <a:pt x="251" y="344"/>
                  </a:lnTo>
                  <a:lnTo>
                    <a:pt x="276" y="309"/>
                  </a:lnTo>
                  <a:lnTo>
                    <a:pt x="300" y="275"/>
                  </a:lnTo>
                  <a:lnTo>
                    <a:pt x="327" y="242"/>
                  </a:lnTo>
                  <a:lnTo>
                    <a:pt x="355" y="208"/>
                  </a:lnTo>
                  <a:lnTo>
                    <a:pt x="383" y="176"/>
                  </a:lnTo>
                  <a:lnTo>
                    <a:pt x="413" y="144"/>
                  </a:lnTo>
                  <a:lnTo>
                    <a:pt x="443" y="114"/>
                  </a:lnTo>
                  <a:lnTo>
                    <a:pt x="475" y="84"/>
                  </a:lnTo>
                  <a:lnTo>
                    <a:pt x="509" y="54"/>
                  </a:lnTo>
                  <a:lnTo>
                    <a:pt x="542" y="26"/>
                  </a:lnTo>
                  <a:lnTo>
                    <a:pt x="578" y="0"/>
                  </a:lnTo>
                  <a:lnTo>
                    <a:pt x="1351" y="0"/>
                  </a:lnTo>
                  <a:lnTo>
                    <a:pt x="1386" y="26"/>
                  </a:lnTo>
                  <a:lnTo>
                    <a:pt x="1420" y="54"/>
                  </a:lnTo>
                  <a:lnTo>
                    <a:pt x="1452" y="84"/>
                  </a:lnTo>
                  <a:lnTo>
                    <a:pt x="1484" y="114"/>
                  </a:lnTo>
                  <a:lnTo>
                    <a:pt x="1515" y="144"/>
                  </a:lnTo>
                  <a:lnTo>
                    <a:pt x="1544" y="176"/>
                  </a:lnTo>
                  <a:lnTo>
                    <a:pt x="1574" y="208"/>
                  </a:lnTo>
                  <a:lnTo>
                    <a:pt x="1600" y="242"/>
                  </a:lnTo>
                  <a:lnTo>
                    <a:pt x="1627" y="275"/>
                  </a:lnTo>
                  <a:lnTo>
                    <a:pt x="1651" y="309"/>
                  </a:lnTo>
                  <a:lnTo>
                    <a:pt x="1676" y="344"/>
                  </a:lnTo>
                  <a:lnTo>
                    <a:pt x="1699" y="379"/>
                  </a:lnTo>
                  <a:lnTo>
                    <a:pt x="1720" y="415"/>
                  </a:lnTo>
                  <a:lnTo>
                    <a:pt x="1741" y="452"/>
                  </a:lnTo>
                  <a:lnTo>
                    <a:pt x="1761" y="489"/>
                  </a:lnTo>
                  <a:lnTo>
                    <a:pt x="1780" y="526"/>
                  </a:lnTo>
                  <a:lnTo>
                    <a:pt x="1798" y="563"/>
                  </a:lnTo>
                  <a:lnTo>
                    <a:pt x="1814" y="602"/>
                  </a:lnTo>
                  <a:lnTo>
                    <a:pt x="1830" y="641"/>
                  </a:lnTo>
                  <a:lnTo>
                    <a:pt x="1844" y="680"/>
                  </a:lnTo>
                  <a:lnTo>
                    <a:pt x="1856" y="719"/>
                  </a:lnTo>
                  <a:lnTo>
                    <a:pt x="1869" y="758"/>
                  </a:lnTo>
                  <a:lnTo>
                    <a:pt x="1879" y="797"/>
                  </a:lnTo>
                  <a:lnTo>
                    <a:pt x="1890" y="837"/>
                  </a:lnTo>
                  <a:lnTo>
                    <a:pt x="1897" y="878"/>
                  </a:lnTo>
                  <a:lnTo>
                    <a:pt x="1906" y="917"/>
                  </a:lnTo>
                  <a:lnTo>
                    <a:pt x="1911" y="957"/>
                  </a:lnTo>
                  <a:lnTo>
                    <a:pt x="1916" y="998"/>
                  </a:lnTo>
                  <a:lnTo>
                    <a:pt x="1922" y="1039"/>
                  </a:lnTo>
                  <a:lnTo>
                    <a:pt x="1925" y="1079"/>
                  </a:lnTo>
                  <a:lnTo>
                    <a:pt x="1927" y="1120"/>
                  </a:lnTo>
                  <a:lnTo>
                    <a:pt x="1927" y="1161"/>
                  </a:lnTo>
                  <a:lnTo>
                    <a:pt x="1927" y="1201"/>
                  </a:lnTo>
                  <a:lnTo>
                    <a:pt x="1925" y="1240"/>
                  </a:lnTo>
                  <a:lnTo>
                    <a:pt x="1923" y="1281"/>
                  </a:lnTo>
                  <a:lnTo>
                    <a:pt x="1920" y="1321"/>
                  </a:lnTo>
                  <a:lnTo>
                    <a:pt x="1915" y="1360"/>
                  </a:lnTo>
                  <a:lnTo>
                    <a:pt x="1909" y="1401"/>
                  </a:lnTo>
                  <a:lnTo>
                    <a:pt x="1902" y="1440"/>
                  </a:lnTo>
                  <a:lnTo>
                    <a:pt x="1895" y="1479"/>
                  </a:lnTo>
                  <a:lnTo>
                    <a:pt x="1885" y="1518"/>
                  </a:lnTo>
                  <a:lnTo>
                    <a:pt x="1876" y="1556"/>
                  </a:lnTo>
                  <a:lnTo>
                    <a:pt x="1863" y="1595"/>
                  </a:lnTo>
                  <a:lnTo>
                    <a:pt x="1851" y="1632"/>
                  </a:lnTo>
                  <a:lnTo>
                    <a:pt x="1837" y="1670"/>
                  </a:lnTo>
                  <a:lnTo>
                    <a:pt x="1823" y="1707"/>
                  </a:lnTo>
                  <a:lnTo>
                    <a:pt x="1807" y="1742"/>
                  </a:lnTo>
                  <a:lnTo>
                    <a:pt x="1791" y="1779"/>
                  </a:lnTo>
                  <a:lnTo>
                    <a:pt x="1771" y="1814"/>
                  </a:lnTo>
                  <a:lnTo>
                    <a:pt x="1752" y="1848"/>
                  </a:lnTo>
                  <a:lnTo>
                    <a:pt x="1733" y="1883"/>
                  </a:lnTo>
                  <a:lnTo>
                    <a:pt x="1711" y="1917"/>
                  </a:lnTo>
                  <a:lnTo>
                    <a:pt x="1688" y="1949"/>
                  </a:lnTo>
                  <a:lnTo>
                    <a:pt x="1664" y="1981"/>
                  </a:lnTo>
                  <a:lnTo>
                    <a:pt x="1639" y="2012"/>
                  </a:lnTo>
                  <a:lnTo>
                    <a:pt x="1614" y="2042"/>
                  </a:lnTo>
                  <a:lnTo>
                    <a:pt x="1586" y="2072"/>
                  </a:lnTo>
                  <a:lnTo>
                    <a:pt x="1558" y="2102"/>
                  </a:lnTo>
                  <a:lnTo>
                    <a:pt x="1530" y="2131"/>
                  </a:lnTo>
                  <a:lnTo>
                    <a:pt x="1498" y="2157"/>
                  </a:lnTo>
                  <a:lnTo>
                    <a:pt x="1466" y="2184"/>
                  </a:lnTo>
                  <a:lnTo>
                    <a:pt x="1434" y="2210"/>
                  </a:lnTo>
                  <a:lnTo>
                    <a:pt x="1399" y="2235"/>
                  </a:lnTo>
                  <a:lnTo>
                    <a:pt x="1365" y="2258"/>
                  </a:lnTo>
                  <a:lnTo>
                    <a:pt x="563"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16" name="Freeform 14"/>
            <p:cNvSpPr>
              <a:spLocks/>
            </p:cNvSpPr>
            <p:nvPr/>
          </p:nvSpPr>
          <p:spPr bwMode="auto">
            <a:xfrm>
              <a:off x="3578577" y="1705357"/>
              <a:ext cx="1460500" cy="2987146"/>
            </a:xfrm>
            <a:custGeom>
              <a:avLst/>
              <a:gdLst>
                <a:gd name="T0" fmla="*/ 450850 w 1035"/>
                <a:gd name="T1" fmla="*/ 3548063 h 2258"/>
                <a:gd name="T2" fmla="*/ 392112 w 1035"/>
                <a:gd name="T3" fmla="*/ 3467100 h 2258"/>
                <a:gd name="T4" fmla="*/ 339725 w 1035"/>
                <a:gd name="T5" fmla="*/ 3382963 h 2258"/>
                <a:gd name="T6" fmla="*/ 292100 w 1035"/>
                <a:gd name="T7" fmla="*/ 3289300 h 2258"/>
                <a:gd name="T8" fmla="*/ 223837 w 1035"/>
                <a:gd name="T9" fmla="*/ 3144838 h 2258"/>
                <a:gd name="T10" fmla="*/ 149225 w 1035"/>
                <a:gd name="T11" fmla="*/ 2933700 h 2258"/>
                <a:gd name="T12" fmla="*/ 88900 w 1035"/>
                <a:gd name="T13" fmla="*/ 2709863 h 2258"/>
                <a:gd name="T14" fmla="*/ 44450 w 1035"/>
                <a:gd name="T15" fmla="*/ 2470150 h 2258"/>
                <a:gd name="T16" fmla="*/ 14287 w 1035"/>
                <a:gd name="T17" fmla="*/ 2224088 h 2258"/>
                <a:gd name="T18" fmla="*/ 0 w 1035"/>
                <a:gd name="T19" fmla="*/ 1968500 h 2258"/>
                <a:gd name="T20" fmla="*/ 3175 w 1035"/>
                <a:gd name="T21" fmla="*/ 1712913 h 2258"/>
                <a:gd name="T22" fmla="*/ 19050 w 1035"/>
                <a:gd name="T23" fmla="*/ 1455738 h 2258"/>
                <a:gd name="T24" fmla="*/ 50800 w 1035"/>
                <a:gd name="T25" fmla="*/ 1203325 h 2258"/>
                <a:gd name="T26" fmla="*/ 95250 w 1035"/>
                <a:gd name="T27" fmla="*/ 955675 h 2258"/>
                <a:gd name="T28" fmla="*/ 157162 w 1035"/>
                <a:gd name="T29" fmla="*/ 717550 h 2258"/>
                <a:gd name="T30" fmla="*/ 234950 w 1035"/>
                <a:gd name="T31" fmla="*/ 490538 h 2258"/>
                <a:gd name="T32" fmla="*/ 325437 w 1035"/>
                <a:gd name="T33" fmla="*/ 279400 h 2258"/>
                <a:gd name="T34" fmla="*/ 403225 w 1035"/>
                <a:gd name="T35" fmla="*/ 133350 h 2258"/>
                <a:gd name="T36" fmla="*/ 461962 w 1035"/>
                <a:gd name="T37" fmla="*/ 41275 h 2258"/>
                <a:gd name="T38" fmla="*/ 1152525 w 1035"/>
                <a:gd name="T39" fmla="*/ 0 h 2258"/>
                <a:gd name="T40" fmla="*/ 1211262 w 1035"/>
                <a:gd name="T41" fmla="*/ 85725 h 2258"/>
                <a:gd name="T42" fmla="*/ 1263650 w 1035"/>
                <a:gd name="T43" fmla="*/ 180975 h 2258"/>
                <a:gd name="T44" fmla="*/ 1365250 w 1035"/>
                <a:gd name="T45" fmla="*/ 384175 h 2258"/>
                <a:gd name="T46" fmla="*/ 1449387 w 1035"/>
                <a:gd name="T47" fmla="*/ 601663 h 2258"/>
                <a:gd name="T48" fmla="*/ 1516062 w 1035"/>
                <a:gd name="T49" fmla="*/ 835025 h 2258"/>
                <a:gd name="T50" fmla="*/ 1573212 w 1035"/>
                <a:gd name="T51" fmla="*/ 1079500 h 2258"/>
                <a:gd name="T52" fmla="*/ 1609725 w 1035"/>
                <a:gd name="T53" fmla="*/ 1328738 h 2258"/>
                <a:gd name="T54" fmla="*/ 1635125 w 1035"/>
                <a:gd name="T55" fmla="*/ 1584325 h 2258"/>
                <a:gd name="T56" fmla="*/ 1643062 w 1035"/>
                <a:gd name="T57" fmla="*/ 1843088 h 2258"/>
                <a:gd name="T58" fmla="*/ 1636712 w 1035"/>
                <a:gd name="T59" fmla="*/ 2097088 h 2258"/>
                <a:gd name="T60" fmla="*/ 1614487 w 1035"/>
                <a:gd name="T61" fmla="*/ 2347913 h 2258"/>
                <a:gd name="T62" fmla="*/ 1577975 w 1035"/>
                <a:gd name="T63" fmla="*/ 2590800 h 2258"/>
                <a:gd name="T64" fmla="*/ 1525587 w 1035"/>
                <a:gd name="T65" fmla="*/ 2824163 h 2258"/>
                <a:gd name="T66" fmla="*/ 1457325 w 1035"/>
                <a:gd name="T67" fmla="*/ 3043238 h 2258"/>
                <a:gd name="T68" fmla="*/ 1373187 w 1035"/>
                <a:gd name="T69" fmla="*/ 3241675 h 2258"/>
                <a:gd name="T70" fmla="*/ 1328737 w 1035"/>
                <a:gd name="T71" fmla="*/ 3336925 h 2258"/>
                <a:gd name="T72" fmla="*/ 1274762 w 1035"/>
                <a:gd name="T73" fmla="*/ 3424238 h 2258"/>
                <a:gd name="T74" fmla="*/ 1222375 w 1035"/>
                <a:gd name="T75" fmla="*/ 3508375 h 2258"/>
                <a:gd name="T76" fmla="*/ 1163637 w 1035"/>
                <a:gd name="T77" fmla="*/ 3584575 h 225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35"/>
                <a:gd name="T118" fmla="*/ 0 h 2258"/>
                <a:gd name="T119" fmla="*/ 1035 w 1035"/>
                <a:gd name="T120" fmla="*/ 2258 h 225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35" h="2258">
                  <a:moveTo>
                    <a:pt x="302" y="2258"/>
                  </a:moveTo>
                  <a:lnTo>
                    <a:pt x="284" y="2235"/>
                  </a:lnTo>
                  <a:lnTo>
                    <a:pt x="265" y="2210"/>
                  </a:lnTo>
                  <a:lnTo>
                    <a:pt x="247" y="2184"/>
                  </a:lnTo>
                  <a:lnTo>
                    <a:pt x="231" y="2157"/>
                  </a:lnTo>
                  <a:lnTo>
                    <a:pt x="214" y="2131"/>
                  </a:lnTo>
                  <a:lnTo>
                    <a:pt x="198" y="2102"/>
                  </a:lnTo>
                  <a:lnTo>
                    <a:pt x="184" y="2072"/>
                  </a:lnTo>
                  <a:lnTo>
                    <a:pt x="168" y="2042"/>
                  </a:lnTo>
                  <a:lnTo>
                    <a:pt x="141" y="1981"/>
                  </a:lnTo>
                  <a:lnTo>
                    <a:pt x="116" y="1917"/>
                  </a:lnTo>
                  <a:lnTo>
                    <a:pt x="94" y="1848"/>
                  </a:lnTo>
                  <a:lnTo>
                    <a:pt x="74" y="1779"/>
                  </a:lnTo>
                  <a:lnTo>
                    <a:pt x="56" y="1707"/>
                  </a:lnTo>
                  <a:lnTo>
                    <a:pt x="41" y="1632"/>
                  </a:lnTo>
                  <a:lnTo>
                    <a:pt x="28" y="1556"/>
                  </a:lnTo>
                  <a:lnTo>
                    <a:pt x="18" y="1479"/>
                  </a:lnTo>
                  <a:lnTo>
                    <a:pt x="9" y="1401"/>
                  </a:lnTo>
                  <a:lnTo>
                    <a:pt x="3" y="1321"/>
                  </a:lnTo>
                  <a:lnTo>
                    <a:pt x="0" y="1240"/>
                  </a:lnTo>
                  <a:lnTo>
                    <a:pt x="0" y="1161"/>
                  </a:lnTo>
                  <a:lnTo>
                    <a:pt x="2" y="1079"/>
                  </a:lnTo>
                  <a:lnTo>
                    <a:pt x="5" y="998"/>
                  </a:lnTo>
                  <a:lnTo>
                    <a:pt x="12" y="917"/>
                  </a:lnTo>
                  <a:lnTo>
                    <a:pt x="21" y="837"/>
                  </a:lnTo>
                  <a:lnTo>
                    <a:pt x="32" y="758"/>
                  </a:lnTo>
                  <a:lnTo>
                    <a:pt x="44" y="680"/>
                  </a:lnTo>
                  <a:lnTo>
                    <a:pt x="60" y="602"/>
                  </a:lnTo>
                  <a:lnTo>
                    <a:pt x="79" y="526"/>
                  </a:lnTo>
                  <a:lnTo>
                    <a:pt x="99" y="452"/>
                  </a:lnTo>
                  <a:lnTo>
                    <a:pt x="122" y="379"/>
                  </a:lnTo>
                  <a:lnTo>
                    <a:pt x="148" y="309"/>
                  </a:lnTo>
                  <a:lnTo>
                    <a:pt x="175" y="242"/>
                  </a:lnTo>
                  <a:lnTo>
                    <a:pt x="205" y="176"/>
                  </a:lnTo>
                  <a:lnTo>
                    <a:pt x="238" y="114"/>
                  </a:lnTo>
                  <a:lnTo>
                    <a:pt x="254" y="84"/>
                  </a:lnTo>
                  <a:lnTo>
                    <a:pt x="272" y="54"/>
                  </a:lnTo>
                  <a:lnTo>
                    <a:pt x="291" y="26"/>
                  </a:lnTo>
                  <a:lnTo>
                    <a:pt x="309" y="0"/>
                  </a:lnTo>
                  <a:lnTo>
                    <a:pt x="726" y="0"/>
                  </a:lnTo>
                  <a:lnTo>
                    <a:pt x="745" y="26"/>
                  </a:lnTo>
                  <a:lnTo>
                    <a:pt x="763" y="54"/>
                  </a:lnTo>
                  <a:lnTo>
                    <a:pt x="781" y="84"/>
                  </a:lnTo>
                  <a:lnTo>
                    <a:pt x="796" y="114"/>
                  </a:lnTo>
                  <a:lnTo>
                    <a:pt x="830" y="176"/>
                  </a:lnTo>
                  <a:lnTo>
                    <a:pt x="860" y="242"/>
                  </a:lnTo>
                  <a:lnTo>
                    <a:pt x="886" y="309"/>
                  </a:lnTo>
                  <a:lnTo>
                    <a:pt x="913" y="379"/>
                  </a:lnTo>
                  <a:lnTo>
                    <a:pt x="936" y="452"/>
                  </a:lnTo>
                  <a:lnTo>
                    <a:pt x="955" y="526"/>
                  </a:lnTo>
                  <a:lnTo>
                    <a:pt x="975" y="602"/>
                  </a:lnTo>
                  <a:lnTo>
                    <a:pt x="991" y="680"/>
                  </a:lnTo>
                  <a:lnTo>
                    <a:pt x="1003" y="758"/>
                  </a:lnTo>
                  <a:lnTo>
                    <a:pt x="1014" y="837"/>
                  </a:lnTo>
                  <a:lnTo>
                    <a:pt x="1022" y="917"/>
                  </a:lnTo>
                  <a:lnTo>
                    <a:pt x="1030" y="998"/>
                  </a:lnTo>
                  <a:lnTo>
                    <a:pt x="1033" y="1079"/>
                  </a:lnTo>
                  <a:lnTo>
                    <a:pt x="1035" y="1161"/>
                  </a:lnTo>
                  <a:lnTo>
                    <a:pt x="1035" y="1240"/>
                  </a:lnTo>
                  <a:lnTo>
                    <a:pt x="1031" y="1321"/>
                  </a:lnTo>
                  <a:lnTo>
                    <a:pt x="1026" y="1401"/>
                  </a:lnTo>
                  <a:lnTo>
                    <a:pt x="1017" y="1479"/>
                  </a:lnTo>
                  <a:lnTo>
                    <a:pt x="1007" y="1556"/>
                  </a:lnTo>
                  <a:lnTo>
                    <a:pt x="994" y="1632"/>
                  </a:lnTo>
                  <a:lnTo>
                    <a:pt x="978" y="1707"/>
                  </a:lnTo>
                  <a:lnTo>
                    <a:pt x="961" y="1779"/>
                  </a:lnTo>
                  <a:lnTo>
                    <a:pt x="941" y="1848"/>
                  </a:lnTo>
                  <a:lnTo>
                    <a:pt x="918" y="1917"/>
                  </a:lnTo>
                  <a:lnTo>
                    <a:pt x="894" y="1981"/>
                  </a:lnTo>
                  <a:lnTo>
                    <a:pt x="865" y="2042"/>
                  </a:lnTo>
                  <a:lnTo>
                    <a:pt x="851" y="2072"/>
                  </a:lnTo>
                  <a:lnTo>
                    <a:pt x="837" y="2102"/>
                  </a:lnTo>
                  <a:lnTo>
                    <a:pt x="821" y="2131"/>
                  </a:lnTo>
                  <a:lnTo>
                    <a:pt x="803" y="2157"/>
                  </a:lnTo>
                  <a:lnTo>
                    <a:pt x="788" y="2184"/>
                  </a:lnTo>
                  <a:lnTo>
                    <a:pt x="770" y="2210"/>
                  </a:lnTo>
                  <a:lnTo>
                    <a:pt x="751" y="2235"/>
                  </a:lnTo>
                  <a:lnTo>
                    <a:pt x="733" y="2258"/>
                  </a:lnTo>
                  <a:lnTo>
                    <a:pt x="302"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17" name="Line 15"/>
            <p:cNvSpPr>
              <a:spLocks noChangeShapeType="1"/>
            </p:cNvSpPr>
            <p:nvPr/>
          </p:nvSpPr>
          <p:spPr bwMode="auto">
            <a:xfrm flipH="1" flipV="1">
              <a:off x="4303888" y="1705356"/>
              <a:ext cx="4233" cy="2984500"/>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18" name="Line 16"/>
            <p:cNvSpPr>
              <a:spLocks noChangeShapeType="1"/>
            </p:cNvSpPr>
            <p:nvPr/>
          </p:nvSpPr>
          <p:spPr bwMode="auto">
            <a:xfrm>
              <a:off x="2547055" y="1815159"/>
              <a:ext cx="3513667"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19" name="Line 17"/>
            <p:cNvSpPr>
              <a:spLocks noChangeShapeType="1"/>
            </p:cNvSpPr>
            <p:nvPr/>
          </p:nvSpPr>
          <p:spPr bwMode="auto">
            <a:xfrm>
              <a:off x="2068689" y="1995076"/>
              <a:ext cx="4477455"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20" name="Line 18"/>
            <p:cNvSpPr>
              <a:spLocks noChangeShapeType="1"/>
            </p:cNvSpPr>
            <p:nvPr/>
          </p:nvSpPr>
          <p:spPr bwMode="auto">
            <a:xfrm flipV="1">
              <a:off x="1567744" y="2254368"/>
              <a:ext cx="5475111" cy="2646"/>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21" name="Line 19"/>
            <p:cNvSpPr>
              <a:spLocks noChangeShapeType="1"/>
            </p:cNvSpPr>
            <p:nvPr/>
          </p:nvSpPr>
          <p:spPr bwMode="auto">
            <a:xfrm>
              <a:off x="1178277" y="2550701"/>
              <a:ext cx="6252634"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22" name="Line 20"/>
            <p:cNvSpPr>
              <a:spLocks noChangeShapeType="1"/>
            </p:cNvSpPr>
            <p:nvPr/>
          </p:nvSpPr>
          <p:spPr bwMode="auto">
            <a:xfrm>
              <a:off x="920044" y="2882753"/>
              <a:ext cx="6773333"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23" name="Line 21"/>
            <p:cNvSpPr>
              <a:spLocks noChangeShapeType="1"/>
            </p:cNvSpPr>
            <p:nvPr/>
          </p:nvSpPr>
          <p:spPr bwMode="auto">
            <a:xfrm>
              <a:off x="822677" y="3251847"/>
              <a:ext cx="6968067"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24" name="Line 22"/>
            <p:cNvSpPr>
              <a:spLocks noChangeShapeType="1"/>
            </p:cNvSpPr>
            <p:nvPr/>
          </p:nvSpPr>
          <p:spPr bwMode="auto">
            <a:xfrm>
              <a:off x="927099" y="3635493"/>
              <a:ext cx="6760634"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25" name="Line 23"/>
            <p:cNvSpPr>
              <a:spLocks noChangeShapeType="1"/>
            </p:cNvSpPr>
            <p:nvPr/>
          </p:nvSpPr>
          <p:spPr bwMode="auto">
            <a:xfrm>
              <a:off x="1200855" y="3964898"/>
              <a:ext cx="6207478"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26" name="Line 24"/>
            <p:cNvSpPr>
              <a:spLocks noChangeShapeType="1"/>
            </p:cNvSpPr>
            <p:nvPr/>
          </p:nvSpPr>
          <p:spPr bwMode="auto">
            <a:xfrm>
              <a:off x="1639711" y="4259909"/>
              <a:ext cx="5322711" cy="2646"/>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27" name="Line 25"/>
            <p:cNvSpPr>
              <a:spLocks noChangeShapeType="1"/>
            </p:cNvSpPr>
            <p:nvPr/>
          </p:nvSpPr>
          <p:spPr bwMode="auto">
            <a:xfrm>
              <a:off x="2252133" y="4516555"/>
              <a:ext cx="4097867"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grpSp>
      <p:pic>
        <p:nvPicPr>
          <p:cNvPr id="40" name="Image 39" descr="HIV (1).jpg"/>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604713" y="3313737"/>
            <a:ext cx="400776" cy="383142"/>
          </a:xfrm>
          <a:prstGeom prst="rect">
            <a:avLst/>
          </a:prstGeom>
        </p:spPr>
      </p:pic>
      <p:sp>
        <p:nvSpPr>
          <p:cNvPr id="41" name="ZoneTexte 40"/>
          <p:cNvSpPr txBox="1"/>
          <p:nvPr/>
        </p:nvSpPr>
        <p:spPr>
          <a:xfrm>
            <a:off x="3820277" y="3651202"/>
            <a:ext cx="1931129" cy="646331"/>
          </a:xfrm>
          <a:prstGeom prst="rect">
            <a:avLst/>
          </a:prstGeom>
          <a:noFill/>
        </p:spPr>
        <p:txBody>
          <a:bodyPr wrap="square" rtlCol="0">
            <a:spAutoFit/>
          </a:bodyPr>
          <a:lstStyle/>
          <a:p>
            <a:pPr algn="ctr"/>
            <a:r>
              <a:rPr lang="fr-FR"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1900</a:t>
            </a:r>
          </a:p>
          <a:p>
            <a:pPr algn="ctr"/>
            <a:r>
              <a:rPr lang="fr-FR"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[1884 – 1924]</a:t>
            </a:r>
            <a:endParaRPr lang="fr-FR"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2" name="ZoneTexte 41"/>
          <p:cNvSpPr txBox="1"/>
          <p:nvPr/>
        </p:nvSpPr>
        <p:spPr>
          <a:xfrm>
            <a:off x="2099041" y="2999218"/>
            <a:ext cx="839622" cy="369332"/>
          </a:xfrm>
          <a:prstGeom prst="rect">
            <a:avLst/>
          </a:prstGeom>
          <a:noFill/>
        </p:spPr>
        <p:txBody>
          <a:bodyPr wrap="square" rtlCol="0">
            <a:spAutoFit/>
          </a:bodyPr>
          <a:lstStyle/>
          <a:p>
            <a:r>
              <a:rPr lang="fr-FR"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1966</a:t>
            </a:r>
            <a:endParaRPr lang="fr-FR"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937793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36923E-6 -2.64779E-6 C -3.36923E-6 0.00028 -0.12261 -0.06161 -0.2447 -0.12295 " pathEditMode="relative" rAng="0" ptsTypes="aA">
                                      <p:cBhvr>
                                        <p:cTn id="6" dur="3000" fill="hold"/>
                                        <p:tgtEl>
                                          <p:spTgt spid="40"/>
                                        </p:tgtEl>
                                        <p:attrNameLst>
                                          <p:attrName>ppt_x</p:attrName>
                                          <p:attrName>ppt_y</p:attrName>
                                        </p:attrNameLst>
                                      </p:cBhvr>
                                      <p:rCtr x="-12244" y="-6134"/>
                                    </p:animMotion>
                                  </p:childTnLst>
                                </p:cTn>
                              </p:par>
                            </p:childTnLst>
                          </p:cTn>
                        </p:par>
                        <p:par>
                          <p:cTn id="7" fill="hold">
                            <p:stCondLst>
                              <p:cond delay="3000"/>
                            </p:stCondLst>
                            <p:childTnLst>
                              <p:par>
                                <p:cTn id="8" presetID="1" presetClass="entr" presetSubtype="0" fill="hold" grpId="0" nodeType="afterEffect">
                                  <p:stCondLst>
                                    <p:cond delay="0"/>
                                  </p:stCondLst>
                                  <p:childTnLst>
                                    <p:set>
                                      <p:cBhvr>
                                        <p:cTn id="9"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grand voyage du VIH-1 groupe M</a:t>
            </a:r>
            <a:endParaRPr lang="fr-FR" dirty="0"/>
          </a:p>
        </p:txBody>
      </p:sp>
      <p:grpSp>
        <p:nvGrpSpPr>
          <p:cNvPr id="39" name="Grouper 38"/>
          <p:cNvGrpSpPr/>
          <p:nvPr/>
        </p:nvGrpSpPr>
        <p:grpSpPr>
          <a:xfrm>
            <a:off x="162120" y="1170922"/>
            <a:ext cx="8771863" cy="4143262"/>
            <a:chOff x="822677" y="1700065"/>
            <a:chExt cx="6997701" cy="3003021"/>
          </a:xfrm>
        </p:grpSpPr>
        <p:sp>
          <p:nvSpPr>
            <p:cNvPr id="5" name="Freeform 3"/>
            <p:cNvSpPr>
              <a:spLocks/>
            </p:cNvSpPr>
            <p:nvPr/>
          </p:nvSpPr>
          <p:spPr bwMode="auto">
            <a:xfrm>
              <a:off x="822677" y="1700065"/>
              <a:ext cx="6969478" cy="2989792"/>
            </a:xfrm>
            <a:custGeom>
              <a:avLst/>
              <a:gdLst>
                <a:gd name="T0" fmla="*/ 2006600 w 4939"/>
                <a:gd name="T1" fmla="*/ 3513138 h 2260"/>
                <a:gd name="T2" fmla="*/ 1619250 w 4939"/>
                <a:gd name="T3" fmla="*/ 3386138 h 2260"/>
                <a:gd name="T4" fmla="*/ 1274763 w 4939"/>
                <a:gd name="T5" fmla="*/ 3246438 h 2260"/>
                <a:gd name="T6" fmla="*/ 971550 w 4939"/>
                <a:gd name="T7" fmla="*/ 3097213 h 2260"/>
                <a:gd name="T8" fmla="*/ 708025 w 4939"/>
                <a:gd name="T9" fmla="*/ 2936875 h 2260"/>
                <a:gd name="T10" fmla="*/ 487363 w 4939"/>
                <a:gd name="T11" fmla="*/ 2768600 h 2260"/>
                <a:gd name="T12" fmla="*/ 307975 w 4939"/>
                <a:gd name="T13" fmla="*/ 2595563 h 2260"/>
                <a:gd name="T14" fmla="*/ 169863 w 4939"/>
                <a:gd name="T15" fmla="*/ 2413000 h 2260"/>
                <a:gd name="T16" fmla="*/ 73025 w 4939"/>
                <a:gd name="T17" fmla="*/ 2224088 h 2260"/>
                <a:gd name="T18" fmla="*/ 15875 w 4939"/>
                <a:gd name="T19" fmla="*/ 2036763 h 2260"/>
                <a:gd name="T20" fmla="*/ 0 w 4939"/>
                <a:gd name="T21" fmla="*/ 1843088 h 2260"/>
                <a:gd name="T22" fmla="*/ 25400 w 4939"/>
                <a:gd name="T23" fmla="*/ 1652588 h 2260"/>
                <a:gd name="T24" fmla="*/ 88900 w 4939"/>
                <a:gd name="T25" fmla="*/ 1458913 h 2260"/>
                <a:gd name="T26" fmla="*/ 195263 w 4939"/>
                <a:gd name="T27" fmla="*/ 1268413 h 2260"/>
                <a:gd name="T28" fmla="*/ 341313 w 4939"/>
                <a:gd name="T29" fmla="*/ 1079500 h 2260"/>
                <a:gd name="T30" fmla="*/ 528638 w 4939"/>
                <a:gd name="T31" fmla="*/ 898525 h 2260"/>
                <a:gd name="T32" fmla="*/ 755650 w 4939"/>
                <a:gd name="T33" fmla="*/ 717550 h 2260"/>
                <a:gd name="T34" fmla="*/ 1022350 w 4939"/>
                <a:gd name="T35" fmla="*/ 547688 h 2260"/>
                <a:gd name="T36" fmla="*/ 1331913 w 4939"/>
                <a:gd name="T37" fmla="*/ 384175 h 2260"/>
                <a:gd name="T38" fmla="*/ 1676400 w 4939"/>
                <a:gd name="T39" fmla="*/ 233363 h 2260"/>
                <a:gd name="T40" fmla="*/ 2062163 w 4939"/>
                <a:gd name="T41" fmla="*/ 90488 h 2260"/>
                <a:gd name="T42" fmla="*/ 5497513 w 4939"/>
                <a:gd name="T43" fmla="*/ 0 h 2260"/>
                <a:gd name="T44" fmla="*/ 5910263 w 4939"/>
                <a:gd name="T45" fmla="*/ 134938 h 2260"/>
                <a:gd name="T46" fmla="*/ 6281738 w 4939"/>
                <a:gd name="T47" fmla="*/ 280988 h 2260"/>
                <a:gd name="T48" fmla="*/ 6618288 w 4939"/>
                <a:gd name="T49" fmla="*/ 438150 h 2260"/>
                <a:gd name="T50" fmla="*/ 6910388 w 4939"/>
                <a:gd name="T51" fmla="*/ 603250 h 2260"/>
                <a:gd name="T52" fmla="*/ 7165975 w 4939"/>
                <a:gd name="T53" fmla="*/ 777875 h 2260"/>
                <a:gd name="T54" fmla="*/ 7378700 w 4939"/>
                <a:gd name="T55" fmla="*/ 957263 h 2260"/>
                <a:gd name="T56" fmla="*/ 7551738 w 4939"/>
                <a:gd name="T57" fmla="*/ 1141413 h 2260"/>
                <a:gd name="T58" fmla="*/ 7683500 w 4939"/>
                <a:gd name="T59" fmla="*/ 1331913 h 2260"/>
                <a:gd name="T60" fmla="*/ 7777163 w 4939"/>
                <a:gd name="T61" fmla="*/ 1524000 h 2260"/>
                <a:gd name="T62" fmla="*/ 7829550 w 4939"/>
                <a:gd name="T63" fmla="*/ 1717675 h 2260"/>
                <a:gd name="T64" fmla="*/ 7840663 w 4939"/>
                <a:gd name="T65" fmla="*/ 1908175 h 2260"/>
                <a:gd name="T66" fmla="*/ 7810500 w 4939"/>
                <a:gd name="T67" fmla="*/ 2098675 h 2260"/>
                <a:gd name="T68" fmla="*/ 7740650 w 4939"/>
                <a:gd name="T69" fmla="*/ 2289175 h 2260"/>
                <a:gd name="T70" fmla="*/ 7627938 w 4939"/>
                <a:gd name="T71" fmla="*/ 2474913 h 2260"/>
                <a:gd name="T72" fmla="*/ 7477125 w 4939"/>
                <a:gd name="T73" fmla="*/ 2654300 h 2260"/>
                <a:gd name="T74" fmla="*/ 7283450 w 4939"/>
                <a:gd name="T75" fmla="*/ 2825750 h 2260"/>
                <a:gd name="T76" fmla="*/ 7048500 w 4939"/>
                <a:gd name="T77" fmla="*/ 2990850 h 2260"/>
                <a:gd name="T78" fmla="*/ 6770688 w 4939"/>
                <a:gd name="T79" fmla="*/ 3148013 h 2260"/>
                <a:gd name="T80" fmla="*/ 6453188 w 4939"/>
                <a:gd name="T81" fmla="*/ 3294063 h 2260"/>
                <a:gd name="T82" fmla="*/ 6094413 w 4939"/>
                <a:gd name="T83" fmla="*/ 3429000 h 2260"/>
                <a:gd name="T84" fmla="*/ 5694363 w 4939"/>
                <a:gd name="T85" fmla="*/ 3551238 h 226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939"/>
                <a:gd name="T130" fmla="*/ 0 h 2260"/>
                <a:gd name="T131" fmla="*/ 4939 w 4939"/>
                <a:gd name="T132" fmla="*/ 2260 h 226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939" h="2260">
                  <a:moveTo>
                    <a:pt x="1441" y="2260"/>
                  </a:moveTo>
                  <a:lnTo>
                    <a:pt x="1351" y="2237"/>
                  </a:lnTo>
                  <a:lnTo>
                    <a:pt x="1264" y="2213"/>
                  </a:lnTo>
                  <a:lnTo>
                    <a:pt x="1181" y="2186"/>
                  </a:lnTo>
                  <a:lnTo>
                    <a:pt x="1100" y="2160"/>
                  </a:lnTo>
                  <a:lnTo>
                    <a:pt x="1020" y="2133"/>
                  </a:lnTo>
                  <a:lnTo>
                    <a:pt x="946" y="2105"/>
                  </a:lnTo>
                  <a:lnTo>
                    <a:pt x="874" y="2075"/>
                  </a:lnTo>
                  <a:lnTo>
                    <a:pt x="803" y="2045"/>
                  </a:lnTo>
                  <a:lnTo>
                    <a:pt x="736" y="2015"/>
                  </a:lnTo>
                  <a:lnTo>
                    <a:pt x="673" y="1983"/>
                  </a:lnTo>
                  <a:lnTo>
                    <a:pt x="612" y="1951"/>
                  </a:lnTo>
                  <a:lnTo>
                    <a:pt x="554" y="1917"/>
                  </a:lnTo>
                  <a:lnTo>
                    <a:pt x="499" y="1884"/>
                  </a:lnTo>
                  <a:lnTo>
                    <a:pt x="446" y="1850"/>
                  </a:lnTo>
                  <a:lnTo>
                    <a:pt x="397" y="1815"/>
                  </a:lnTo>
                  <a:lnTo>
                    <a:pt x="351" y="1780"/>
                  </a:lnTo>
                  <a:lnTo>
                    <a:pt x="307" y="1744"/>
                  </a:lnTo>
                  <a:lnTo>
                    <a:pt x="266" y="1709"/>
                  </a:lnTo>
                  <a:lnTo>
                    <a:pt x="229" y="1672"/>
                  </a:lnTo>
                  <a:lnTo>
                    <a:pt x="194" y="1635"/>
                  </a:lnTo>
                  <a:lnTo>
                    <a:pt x="162" y="1596"/>
                  </a:lnTo>
                  <a:lnTo>
                    <a:pt x="134" y="1559"/>
                  </a:lnTo>
                  <a:lnTo>
                    <a:pt x="107" y="1520"/>
                  </a:lnTo>
                  <a:lnTo>
                    <a:pt x="84" y="1481"/>
                  </a:lnTo>
                  <a:lnTo>
                    <a:pt x="63" y="1442"/>
                  </a:lnTo>
                  <a:lnTo>
                    <a:pt x="46" y="1401"/>
                  </a:lnTo>
                  <a:lnTo>
                    <a:pt x="31" y="1363"/>
                  </a:lnTo>
                  <a:lnTo>
                    <a:pt x="19" y="1322"/>
                  </a:lnTo>
                  <a:lnTo>
                    <a:pt x="10" y="1283"/>
                  </a:lnTo>
                  <a:lnTo>
                    <a:pt x="3" y="1242"/>
                  </a:lnTo>
                  <a:lnTo>
                    <a:pt x="0" y="1202"/>
                  </a:lnTo>
                  <a:lnTo>
                    <a:pt x="0" y="1161"/>
                  </a:lnTo>
                  <a:lnTo>
                    <a:pt x="1" y="1120"/>
                  </a:lnTo>
                  <a:lnTo>
                    <a:pt x="7" y="1082"/>
                  </a:lnTo>
                  <a:lnTo>
                    <a:pt x="16" y="1041"/>
                  </a:lnTo>
                  <a:lnTo>
                    <a:pt x="26" y="1000"/>
                  </a:lnTo>
                  <a:lnTo>
                    <a:pt x="40" y="960"/>
                  </a:lnTo>
                  <a:lnTo>
                    <a:pt x="56" y="919"/>
                  </a:lnTo>
                  <a:lnTo>
                    <a:pt x="76" y="878"/>
                  </a:lnTo>
                  <a:lnTo>
                    <a:pt x="99" y="839"/>
                  </a:lnTo>
                  <a:lnTo>
                    <a:pt x="123" y="799"/>
                  </a:lnTo>
                  <a:lnTo>
                    <a:pt x="152" y="760"/>
                  </a:lnTo>
                  <a:lnTo>
                    <a:pt x="182" y="719"/>
                  </a:lnTo>
                  <a:lnTo>
                    <a:pt x="215" y="680"/>
                  </a:lnTo>
                  <a:lnTo>
                    <a:pt x="252" y="641"/>
                  </a:lnTo>
                  <a:lnTo>
                    <a:pt x="291" y="603"/>
                  </a:lnTo>
                  <a:lnTo>
                    <a:pt x="333" y="566"/>
                  </a:lnTo>
                  <a:lnTo>
                    <a:pt x="378" y="527"/>
                  </a:lnTo>
                  <a:lnTo>
                    <a:pt x="425" y="490"/>
                  </a:lnTo>
                  <a:lnTo>
                    <a:pt x="476" y="452"/>
                  </a:lnTo>
                  <a:lnTo>
                    <a:pt x="529" y="417"/>
                  </a:lnTo>
                  <a:lnTo>
                    <a:pt x="586" y="380"/>
                  </a:lnTo>
                  <a:lnTo>
                    <a:pt x="644" y="345"/>
                  </a:lnTo>
                  <a:lnTo>
                    <a:pt x="706" y="311"/>
                  </a:lnTo>
                  <a:lnTo>
                    <a:pt x="770" y="276"/>
                  </a:lnTo>
                  <a:lnTo>
                    <a:pt x="839" y="242"/>
                  </a:lnTo>
                  <a:lnTo>
                    <a:pt x="907" y="210"/>
                  </a:lnTo>
                  <a:lnTo>
                    <a:pt x="980" y="177"/>
                  </a:lnTo>
                  <a:lnTo>
                    <a:pt x="1056" y="147"/>
                  </a:lnTo>
                  <a:lnTo>
                    <a:pt x="1135" y="115"/>
                  </a:lnTo>
                  <a:lnTo>
                    <a:pt x="1216" y="85"/>
                  </a:lnTo>
                  <a:lnTo>
                    <a:pt x="1299" y="57"/>
                  </a:lnTo>
                  <a:lnTo>
                    <a:pt x="1388" y="28"/>
                  </a:lnTo>
                  <a:lnTo>
                    <a:pt x="1476" y="0"/>
                  </a:lnTo>
                  <a:lnTo>
                    <a:pt x="3463" y="0"/>
                  </a:lnTo>
                  <a:lnTo>
                    <a:pt x="3551" y="28"/>
                  </a:lnTo>
                  <a:lnTo>
                    <a:pt x="3640" y="57"/>
                  </a:lnTo>
                  <a:lnTo>
                    <a:pt x="3723" y="85"/>
                  </a:lnTo>
                  <a:lnTo>
                    <a:pt x="3804" y="115"/>
                  </a:lnTo>
                  <a:lnTo>
                    <a:pt x="3883" y="147"/>
                  </a:lnTo>
                  <a:lnTo>
                    <a:pt x="3957" y="177"/>
                  </a:lnTo>
                  <a:lnTo>
                    <a:pt x="4032" y="210"/>
                  </a:lnTo>
                  <a:lnTo>
                    <a:pt x="4100" y="242"/>
                  </a:lnTo>
                  <a:lnTo>
                    <a:pt x="4169" y="276"/>
                  </a:lnTo>
                  <a:lnTo>
                    <a:pt x="4233" y="311"/>
                  </a:lnTo>
                  <a:lnTo>
                    <a:pt x="4295" y="345"/>
                  </a:lnTo>
                  <a:lnTo>
                    <a:pt x="4353" y="380"/>
                  </a:lnTo>
                  <a:lnTo>
                    <a:pt x="4410" y="417"/>
                  </a:lnTo>
                  <a:lnTo>
                    <a:pt x="4463" y="452"/>
                  </a:lnTo>
                  <a:lnTo>
                    <a:pt x="4514" y="490"/>
                  </a:lnTo>
                  <a:lnTo>
                    <a:pt x="4561" y="527"/>
                  </a:lnTo>
                  <a:lnTo>
                    <a:pt x="4606" y="566"/>
                  </a:lnTo>
                  <a:lnTo>
                    <a:pt x="4648" y="603"/>
                  </a:lnTo>
                  <a:lnTo>
                    <a:pt x="4687" y="641"/>
                  </a:lnTo>
                  <a:lnTo>
                    <a:pt x="4724" y="680"/>
                  </a:lnTo>
                  <a:lnTo>
                    <a:pt x="4757" y="719"/>
                  </a:lnTo>
                  <a:lnTo>
                    <a:pt x="4787" y="760"/>
                  </a:lnTo>
                  <a:lnTo>
                    <a:pt x="4816" y="799"/>
                  </a:lnTo>
                  <a:lnTo>
                    <a:pt x="4840" y="839"/>
                  </a:lnTo>
                  <a:lnTo>
                    <a:pt x="4863" y="878"/>
                  </a:lnTo>
                  <a:lnTo>
                    <a:pt x="4883" y="919"/>
                  </a:lnTo>
                  <a:lnTo>
                    <a:pt x="4899" y="960"/>
                  </a:lnTo>
                  <a:lnTo>
                    <a:pt x="4913" y="1000"/>
                  </a:lnTo>
                  <a:lnTo>
                    <a:pt x="4923" y="1041"/>
                  </a:lnTo>
                  <a:lnTo>
                    <a:pt x="4932" y="1082"/>
                  </a:lnTo>
                  <a:lnTo>
                    <a:pt x="4938" y="1120"/>
                  </a:lnTo>
                  <a:lnTo>
                    <a:pt x="4939" y="1161"/>
                  </a:lnTo>
                  <a:lnTo>
                    <a:pt x="4939" y="1202"/>
                  </a:lnTo>
                  <a:lnTo>
                    <a:pt x="4936" y="1242"/>
                  </a:lnTo>
                  <a:lnTo>
                    <a:pt x="4929" y="1283"/>
                  </a:lnTo>
                  <a:lnTo>
                    <a:pt x="4920" y="1322"/>
                  </a:lnTo>
                  <a:lnTo>
                    <a:pt x="4908" y="1363"/>
                  </a:lnTo>
                  <a:lnTo>
                    <a:pt x="4893" y="1401"/>
                  </a:lnTo>
                  <a:lnTo>
                    <a:pt x="4876" y="1442"/>
                  </a:lnTo>
                  <a:lnTo>
                    <a:pt x="4855" y="1481"/>
                  </a:lnTo>
                  <a:lnTo>
                    <a:pt x="4832" y="1520"/>
                  </a:lnTo>
                  <a:lnTo>
                    <a:pt x="4805" y="1559"/>
                  </a:lnTo>
                  <a:lnTo>
                    <a:pt x="4777" y="1596"/>
                  </a:lnTo>
                  <a:lnTo>
                    <a:pt x="4745" y="1635"/>
                  </a:lnTo>
                  <a:lnTo>
                    <a:pt x="4710" y="1672"/>
                  </a:lnTo>
                  <a:lnTo>
                    <a:pt x="4671" y="1709"/>
                  </a:lnTo>
                  <a:lnTo>
                    <a:pt x="4630" y="1744"/>
                  </a:lnTo>
                  <a:lnTo>
                    <a:pt x="4588" y="1780"/>
                  </a:lnTo>
                  <a:lnTo>
                    <a:pt x="4540" y="1815"/>
                  </a:lnTo>
                  <a:lnTo>
                    <a:pt x="4493" y="1850"/>
                  </a:lnTo>
                  <a:lnTo>
                    <a:pt x="4440" y="1884"/>
                  </a:lnTo>
                  <a:lnTo>
                    <a:pt x="4385" y="1917"/>
                  </a:lnTo>
                  <a:lnTo>
                    <a:pt x="4327" y="1951"/>
                  </a:lnTo>
                  <a:lnTo>
                    <a:pt x="4265" y="1983"/>
                  </a:lnTo>
                  <a:lnTo>
                    <a:pt x="4201" y="2015"/>
                  </a:lnTo>
                  <a:lnTo>
                    <a:pt x="4136" y="2045"/>
                  </a:lnTo>
                  <a:lnTo>
                    <a:pt x="4065" y="2075"/>
                  </a:lnTo>
                  <a:lnTo>
                    <a:pt x="3993" y="2105"/>
                  </a:lnTo>
                  <a:lnTo>
                    <a:pt x="3917" y="2133"/>
                  </a:lnTo>
                  <a:lnTo>
                    <a:pt x="3839" y="2160"/>
                  </a:lnTo>
                  <a:lnTo>
                    <a:pt x="3758" y="2186"/>
                  </a:lnTo>
                  <a:lnTo>
                    <a:pt x="3673" y="2213"/>
                  </a:lnTo>
                  <a:lnTo>
                    <a:pt x="3587" y="2237"/>
                  </a:lnTo>
                  <a:lnTo>
                    <a:pt x="3496" y="2260"/>
                  </a:lnTo>
                  <a:lnTo>
                    <a:pt x="1441" y="2260"/>
                  </a:lnTo>
                  <a:close/>
                </a:path>
              </a:pathLst>
            </a:custGeom>
            <a:solidFill>
              <a:srgbClr val="C7EAFB"/>
            </a:solidFill>
            <a:ln>
              <a:noFill/>
            </a:ln>
            <a:extLst>
              <a:ext uri="{91240B29-F687-4f45-9708-019B960494DF}">
                <a14:hiddenLine xmlns="" xmlns:a14="http://schemas.microsoft.com/office/drawing/2010/main" w="9525">
                  <a:solidFill>
                    <a:srgbClr val="000000"/>
                  </a:solidFill>
                  <a:round/>
                  <a:headEnd/>
                  <a:tailEnd/>
                </a14:hiddenLine>
              </a:ext>
            </a:extLst>
          </p:spPr>
          <p:txBody>
            <a:bodyPr lIns="79242" tIns="39621" rIns="79242" bIns="39621"/>
            <a:lstStyle/>
            <a:p>
              <a:endParaRPr lang="fr-FR"/>
            </a:p>
          </p:txBody>
        </p:sp>
        <p:sp>
          <p:nvSpPr>
            <p:cNvPr id="6" name="Freeform 4"/>
            <p:cNvSpPr>
              <a:spLocks/>
            </p:cNvSpPr>
            <p:nvPr/>
          </p:nvSpPr>
          <p:spPr bwMode="auto">
            <a:xfrm>
              <a:off x="850900" y="1713294"/>
              <a:ext cx="6969478" cy="2989792"/>
            </a:xfrm>
            <a:custGeom>
              <a:avLst/>
              <a:gdLst>
                <a:gd name="T0" fmla="*/ 2006600 w 4939"/>
                <a:gd name="T1" fmla="*/ 3513138 h 2260"/>
                <a:gd name="T2" fmla="*/ 1619250 w 4939"/>
                <a:gd name="T3" fmla="*/ 3386138 h 2260"/>
                <a:gd name="T4" fmla="*/ 1274763 w 4939"/>
                <a:gd name="T5" fmla="*/ 3246438 h 2260"/>
                <a:gd name="T6" fmla="*/ 971550 w 4939"/>
                <a:gd name="T7" fmla="*/ 3097213 h 2260"/>
                <a:gd name="T8" fmla="*/ 708025 w 4939"/>
                <a:gd name="T9" fmla="*/ 2936875 h 2260"/>
                <a:gd name="T10" fmla="*/ 487363 w 4939"/>
                <a:gd name="T11" fmla="*/ 2768600 h 2260"/>
                <a:gd name="T12" fmla="*/ 307975 w 4939"/>
                <a:gd name="T13" fmla="*/ 2595563 h 2260"/>
                <a:gd name="T14" fmla="*/ 169863 w 4939"/>
                <a:gd name="T15" fmla="*/ 2413000 h 2260"/>
                <a:gd name="T16" fmla="*/ 73025 w 4939"/>
                <a:gd name="T17" fmla="*/ 2224088 h 2260"/>
                <a:gd name="T18" fmla="*/ 15875 w 4939"/>
                <a:gd name="T19" fmla="*/ 2036763 h 2260"/>
                <a:gd name="T20" fmla="*/ 0 w 4939"/>
                <a:gd name="T21" fmla="*/ 1843088 h 2260"/>
                <a:gd name="T22" fmla="*/ 25400 w 4939"/>
                <a:gd name="T23" fmla="*/ 1652588 h 2260"/>
                <a:gd name="T24" fmla="*/ 88900 w 4939"/>
                <a:gd name="T25" fmla="*/ 1458913 h 2260"/>
                <a:gd name="T26" fmla="*/ 195263 w 4939"/>
                <a:gd name="T27" fmla="*/ 1268413 h 2260"/>
                <a:gd name="T28" fmla="*/ 341313 w 4939"/>
                <a:gd name="T29" fmla="*/ 1079500 h 2260"/>
                <a:gd name="T30" fmla="*/ 528638 w 4939"/>
                <a:gd name="T31" fmla="*/ 898525 h 2260"/>
                <a:gd name="T32" fmla="*/ 755650 w 4939"/>
                <a:gd name="T33" fmla="*/ 717550 h 2260"/>
                <a:gd name="T34" fmla="*/ 1022350 w 4939"/>
                <a:gd name="T35" fmla="*/ 547688 h 2260"/>
                <a:gd name="T36" fmla="*/ 1331913 w 4939"/>
                <a:gd name="T37" fmla="*/ 384175 h 2260"/>
                <a:gd name="T38" fmla="*/ 1676400 w 4939"/>
                <a:gd name="T39" fmla="*/ 233363 h 2260"/>
                <a:gd name="T40" fmla="*/ 2062163 w 4939"/>
                <a:gd name="T41" fmla="*/ 90488 h 2260"/>
                <a:gd name="T42" fmla="*/ 5497513 w 4939"/>
                <a:gd name="T43" fmla="*/ 0 h 2260"/>
                <a:gd name="T44" fmla="*/ 5910263 w 4939"/>
                <a:gd name="T45" fmla="*/ 134938 h 2260"/>
                <a:gd name="T46" fmla="*/ 6281738 w 4939"/>
                <a:gd name="T47" fmla="*/ 280988 h 2260"/>
                <a:gd name="T48" fmla="*/ 6618288 w 4939"/>
                <a:gd name="T49" fmla="*/ 438150 h 2260"/>
                <a:gd name="T50" fmla="*/ 6910388 w 4939"/>
                <a:gd name="T51" fmla="*/ 603250 h 2260"/>
                <a:gd name="T52" fmla="*/ 7165975 w 4939"/>
                <a:gd name="T53" fmla="*/ 777875 h 2260"/>
                <a:gd name="T54" fmla="*/ 7378700 w 4939"/>
                <a:gd name="T55" fmla="*/ 957263 h 2260"/>
                <a:gd name="T56" fmla="*/ 7551738 w 4939"/>
                <a:gd name="T57" fmla="*/ 1141413 h 2260"/>
                <a:gd name="T58" fmla="*/ 7683500 w 4939"/>
                <a:gd name="T59" fmla="*/ 1331913 h 2260"/>
                <a:gd name="T60" fmla="*/ 7777163 w 4939"/>
                <a:gd name="T61" fmla="*/ 1524000 h 2260"/>
                <a:gd name="T62" fmla="*/ 7829550 w 4939"/>
                <a:gd name="T63" fmla="*/ 1717675 h 2260"/>
                <a:gd name="T64" fmla="*/ 7840663 w 4939"/>
                <a:gd name="T65" fmla="*/ 1908175 h 2260"/>
                <a:gd name="T66" fmla="*/ 7810500 w 4939"/>
                <a:gd name="T67" fmla="*/ 2098675 h 2260"/>
                <a:gd name="T68" fmla="*/ 7740650 w 4939"/>
                <a:gd name="T69" fmla="*/ 2289175 h 2260"/>
                <a:gd name="T70" fmla="*/ 7627938 w 4939"/>
                <a:gd name="T71" fmla="*/ 2474913 h 2260"/>
                <a:gd name="T72" fmla="*/ 7477125 w 4939"/>
                <a:gd name="T73" fmla="*/ 2654300 h 2260"/>
                <a:gd name="T74" fmla="*/ 7283450 w 4939"/>
                <a:gd name="T75" fmla="*/ 2825750 h 2260"/>
                <a:gd name="T76" fmla="*/ 7048500 w 4939"/>
                <a:gd name="T77" fmla="*/ 2990850 h 2260"/>
                <a:gd name="T78" fmla="*/ 6770688 w 4939"/>
                <a:gd name="T79" fmla="*/ 3148013 h 2260"/>
                <a:gd name="T80" fmla="*/ 6453188 w 4939"/>
                <a:gd name="T81" fmla="*/ 3294063 h 2260"/>
                <a:gd name="T82" fmla="*/ 6094413 w 4939"/>
                <a:gd name="T83" fmla="*/ 3429000 h 2260"/>
                <a:gd name="T84" fmla="*/ 5694363 w 4939"/>
                <a:gd name="T85" fmla="*/ 3551238 h 226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939"/>
                <a:gd name="T130" fmla="*/ 0 h 2260"/>
                <a:gd name="T131" fmla="*/ 4939 w 4939"/>
                <a:gd name="T132" fmla="*/ 2260 h 226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939" h="2260">
                  <a:moveTo>
                    <a:pt x="1441" y="2260"/>
                  </a:moveTo>
                  <a:lnTo>
                    <a:pt x="1351" y="2237"/>
                  </a:lnTo>
                  <a:lnTo>
                    <a:pt x="1264" y="2213"/>
                  </a:lnTo>
                  <a:lnTo>
                    <a:pt x="1181" y="2186"/>
                  </a:lnTo>
                  <a:lnTo>
                    <a:pt x="1100" y="2160"/>
                  </a:lnTo>
                  <a:lnTo>
                    <a:pt x="1020" y="2133"/>
                  </a:lnTo>
                  <a:lnTo>
                    <a:pt x="946" y="2105"/>
                  </a:lnTo>
                  <a:lnTo>
                    <a:pt x="874" y="2075"/>
                  </a:lnTo>
                  <a:lnTo>
                    <a:pt x="803" y="2045"/>
                  </a:lnTo>
                  <a:lnTo>
                    <a:pt x="736" y="2015"/>
                  </a:lnTo>
                  <a:lnTo>
                    <a:pt x="673" y="1983"/>
                  </a:lnTo>
                  <a:lnTo>
                    <a:pt x="612" y="1951"/>
                  </a:lnTo>
                  <a:lnTo>
                    <a:pt x="554" y="1917"/>
                  </a:lnTo>
                  <a:lnTo>
                    <a:pt x="499" y="1884"/>
                  </a:lnTo>
                  <a:lnTo>
                    <a:pt x="446" y="1850"/>
                  </a:lnTo>
                  <a:lnTo>
                    <a:pt x="397" y="1815"/>
                  </a:lnTo>
                  <a:lnTo>
                    <a:pt x="351" y="1780"/>
                  </a:lnTo>
                  <a:lnTo>
                    <a:pt x="307" y="1744"/>
                  </a:lnTo>
                  <a:lnTo>
                    <a:pt x="266" y="1709"/>
                  </a:lnTo>
                  <a:lnTo>
                    <a:pt x="229" y="1672"/>
                  </a:lnTo>
                  <a:lnTo>
                    <a:pt x="194" y="1635"/>
                  </a:lnTo>
                  <a:lnTo>
                    <a:pt x="162" y="1596"/>
                  </a:lnTo>
                  <a:lnTo>
                    <a:pt x="134" y="1559"/>
                  </a:lnTo>
                  <a:lnTo>
                    <a:pt x="107" y="1520"/>
                  </a:lnTo>
                  <a:lnTo>
                    <a:pt x="84" y="1481"/>
                  </a:lnTo>
                  <a:lnTo>
                    <a:pt x="63" y="1442"/>
                  </a:lnTo>
                  <a:lnTo>
                    <a:pt x="46" y="1401"/>
                  </a:lnTo>
                  <a:lnTo>
                    <a:pt x="31" y="1363"/>
                  </a:lnTo>
                  <a:lnTo>
                    <a:pt x="19" y="1322"/>
                  </a:lnTo>
                  <a:lnTo>
                    <a:pt x="10" y="1283"/>
                  </a:lnTo>
                  <a:lnTo>
                    <a:pt x="3" y="1242"/>
                  </a:lnTo>
                  <a:lnTo>
                    <a:pt x="0" y="1202"/>
                  </a:lnTo>
                  <a:lnTo>
                    <a:pt x="0" y="1161"/>
                  </a:lnTo>
                  <a:lnTo>
                    <a:pt x="1" y="1120"/>
                  </a:lnTo>
                  <a:lnTo>
                    <a:pt x="7" y="1082"/>
                  </a:lnTo>
                  <a:lnTo>
                    <a:pt x="16" y="1041"/>
                  </a:lnTo>
                  <a:lnTo>
                    <a:pt x="26" y="1000"/>
                  </a:lnTo>
                  <a:lnTo>
                    <a:pt x="40" y="960"/>
                  </a:lnTo>
                  <a:lnTo>
                    <a:pt x="56" y="919"/>
                  </a:lnTo>
                  <a:lnTo>
                    <a:pt x="76" y="878"/>
                  </a:lnTo>
                  <a:lnTo>
                    <a:pt x="99" y="839"/>
                  </a:lnTo>
                  <a:lnTo>
                    <a:pt x="123" y="799"/>
                  </a:lnTo>
                  <a:lnTo>
                    <a:pt x="152" y="760"/>
                  </a:lnTo>
                  <a:lnTo>
                    <a:pt x="182" y="719"/>
                  </a:lnTo>
                  <a:lnTo>
                    <a:pt x="215" y="680"/>
                  </a:lnTo>
                  <a:lnTo>
                    <a:pt x="252" y="641"/>
                  </a:lnTo>
                  <a:lnTo>
                    <a:pt x="291" y="603"/>
                  </a:lnTo>
                  <a:lnTo>
                    <a:pt x="333" y="566"/>
                  </a:lnTo>
                  <a:lnTo>
                    <a:pt x="378" y="527"/>
                  </a:lnTo>
                  <a:lnTo>
                    <a:pt x="425" y="490"/>
                  </a:lnTo>
                  <a:lnTo>
                    <a:pt x="476" y="452"/>
                  </a:lnTo>
                  <a:lnTo>
                    <a:pt x="529" y="417"/>
                  </a:lnTo>
                  <a:lnTo>
                    <a:pt x="586" y="380"/>
                  </a:lnTo>
                  <a:lnTo>
                    <a:pt x="644" y="345"/>
                  </a:lnTo>
                  <a:lnTo>
                    <a:pt x="706" y="311"/>
                  </a:lnTo>
                  <a:lnTo>
                    <a:pt x="770" y="276"/>
                  </a:lnTo>
                  <a:lnTo>
                    <a:pt x="839" y="242"/>
                  </a:lnTo>
                  <a:lnTo>
                    <a:pt x="907" y="210"/>
                  </a:lnTo>
                  <a:lnTo>
                    <a:pt x="980" y="177"/>
                  </a:lnTo>
                  <a:lnTo>
                    <a:pt x="1056" y="147"/>
                  </a:lnTo>
                  <a:lnTo>
                    <a:pt x="1135" y="115"/>
                  </a:lnTo>
                  <a:lnTo>
                    <a:pt x="1216" y="85"/>
                  </a:lnTo>
                  <a:lnTo>
                    <a:pt x="1299" y="57"/>
                  </a:lnTo>
                  <a:lnTo>
                    <a:pt x="1388" y="28"/>
                  </a:lnTo>
                  <a:lnTo>
                    <a:pt x="1476" y="0"/>
                  </a:lnTo>
                  <a:lnTo>
                    <a:pt x="3463" y="0"/>
                  </a:lnTo>
                  <a:lnTo>
                    <a:pt x="3551" y="28"/>
                  </a:lnTo>
                  <a:lnTo>
                    <a:pt x="3640" y="57"/>
                  </a:lnTo>
                  <a:lnTo>
                    <a:pt x="3723" y="85"/>
                  </a:lnTo>
                  <a:lnTo>
                    <a:pt x="3804" y="115"/>
                  </a:lnTo>
                  <a:lnTo>
                    <a:pt x="3883" y="147"/>
                  </a:lnTo>
                  <a:lnTo>
                    <a:pt x="3957" y="177"/>
                  </a:lnTo>
                  <a:lnTo>
                    <a:pt x="4032" y="210"/>
                  </a:lnTo>
                  <a:lnTo>
                    <a:pt x="4100" y="242"/>
                  </a:lnTo>
                  <a:lnTo>
                    <a:pt x="4169" y="276"/>
                  </a:lnTo>
                  <a:lnTo>
                    <a:pt x="4233" y="311"/>
                  </a:lnTo>
                  <a:lnTo>
                    <a:pt x="4295" y="345"/>
                  </a:lnTo>
                  <a:lnTo>
                    <a:pt x="4353" y="380"/>
                  </a:lnTo>
                  <a:lnTo>
                    <a:pt x="4410" y="417"/>
                  </a:lnTo>
                  <a:lnTo>
                    <a:pt x="4463" y="452"/>
                  </a:lnTo>
                  <a:lnTo>
                    <a:pt x="4514" y="490"/>
                  </a:lnTo>
                  <a:lnTo>
                    <a:pt x="4561" y="527"/>
                  </a:lnTo>
                  <a:lnTo>
                    <a:pt x="4606" y="566"/>
                  </a:lnTo>
                  <a:lnTo>
                    <a:pt x="4648" y="603"/>
                  </a:lnTo>
                  <a:lnTo>
                    <a:pt x="4687" y="641"/>
                  </a:lnTo>
                  <a:lnTo>
                    <a:pt x="4724" y="680"/>
                  </a:lnTo>
                  <a:lnTo>
                    <a:pt x="4757" y="719"/>
                  </a:lnTo>
                  <a:lnTo>
                    <a:pt x="4787" y="760"/>
                  </a:lnTo>
                  <a:lnTo>
                    <a:pt x="4816" y="799"/>
                  </a:lnTo>
                  <a:lnTo>
                    <a:pt x="4840" y="839"/>
                  </a:lnTo>
                  <a:lnTo>
                    <a:pt x="4863" y="878"/>
                  </a:lnTo>
                  <a:lnTo>
                    <a:pt x="4883" y="919"/>
                  </a:lnTo>
                  <a:lnTo>
                    <a:pt x="4899" y="960"/>
                  </a:lnTo>
                  <a:lnTo>
                    <a:pt x="4913" y="1000"/>
                  </a:lnTo>
                  <a:lnTo>
                    <a:pt x="4923" y="1041"/>
                  </a:lnTo>
                  <a:lnTo>
                    <a:pt x="4932" y="1082"/>
                  </a:lnTo>
                  <a:lnTo>
                    <a:pt x="4938" y="1120"/>
                  </a:lnTo>
                  <a:lnTo>
                    <a:pt x="4939" y="1161"/>
                  </a:lnTo>
                  <a:lnTo>
                    <a:pt x="4939" y="1202"/>
                  </a:lnTo>
                  <a:lnTo>
                    <a:pt x="4936" y="1242"/>
                  </a:lnTo>
                  <a:lnTo>
                    <a:pt x="4929" y="1283"/>
                  </a:lnTo>
                  <a:lnTo>
                    <a:pt x="4920" y="1322"/>
                  </a:lnTo>
                  <a:lnTo>
                    <a:pt x="4908" y="1363"/>
                  </a:lnTo>
                  <a:lnTo>
                    <a:pt x="4893" y="1401"/>
                  </a:lnTo>
                  <a:lnTo>
                    <a:pt x="4876" y="1442"/>
                  </a:lnTo>
                  <a:lnTo>
                    <a:pt x="4855" y="1481"/>
                  </a:lnTo>
                  <a:lnTo>
                    <a:pt x="4832" y="1520"/>
                  </a:lnTo>
                  <a:lnTo>
                    <a:pt x="4805" y="1559"/>
                  </a:lnTo>
                  <a:lnTo>
                    <a:pt x="4777" y="1596"/>
                  </a:lnTo>
                  <a:lnTo>
                    <a:pt x="4745" y="1635"/>
                  </a:lnTo>
                  <a:lnTo>
                    <a:pt x="4710" y="1672"/>
                  </a:lnTo>
                  <a:lnTo>
                    <a:pt x="4671" y="1709"/>
                  </a:lnTo>
                  <a:lnTo>
                    <a:pt x="4630" y="1744"/>
                  </a:lnTo>
                  <a:lnTo>
                    <a:pt x="4588" y="1780"/>
                  </a:lnTo>
                  <a:lnTo>
                    <a:pt x="4540" y="1815"/>
                  </a:lnTo>
                  <a:lnTo>
                    <a:pt x="4493" y="1850"/>
                  </a:lnTo>
                  <a:lnTo>
                    <a:pt x="4440" y="1884"/>
                  </a:lnTo>
                  <a:lnTo>
                    <a:pt x="4385" y="1917"/>
                  </a:lnTo>
                  <a:lnTo>
                    <a:pt x="4327" y="1951"/>
                  </a:lnTo>
                  <a:lnTo>
                    <a:pt x="4265" y="1983"/>
                  </a:lnTo>
                  <a:lnTo>
                    <a:pt x="4201" y="2015"/>
                  </a:lnTo>
                  <a:lnTo>
                    <a:pt x="4136" y="2045"/>
                  </a:lnTo>
                  <a:lnTo>
                    <a:pt x="4065" y="2075"/>
                  </a:lnTo>
                  <a:lnTo>
                    <a:pt x="3993" y="2105"/>
                  </a:lnTo>
                  <a:lnTo>
                    <a:pt x="3917" y="2133"/>
                  </a:lnTo>
                  <a:lnTo>
                    <a:pt x="3839" y="2160"/>
                  </a:lnTo>
                  <a:lnTo>
                    <a:pt x="3758" y="2186"/>
                  </a:lnTo>
                  <a:lnTo>
                    <a:pt x="3673" y="2213"/>
                  </a:lnTo>
                  <a:lnTo>
                    <a:pt x="3587" y="2237"/>
                  </a:lnTo>
                  <a:lnTo>
                    <a:pt x="3496" y="2260"/>
                  </a:lnTo>
                  <a:lnTo>
                    <a:pt x="1441" y="2260"/>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7" name="Freeform 5"/>
            <p:cNvSpPr>
              <a:spLocks noEditPoints="1"/>
            </p:cNvSpPr>
            <p:nvPr/>
          </p:nvSpPr>
          <p:spPr bwMode="auto">
            <a:xfrm>
              <a:off x="2367844" y="1812514"/>
              <a:ext cx="4913489" cy="2879989"/>
            </a:xfrm>
            <a:custGeom>
              <a:avLst/>
              <a:gdLst>
                <a:gd name="T0" fmla="*/ 4471988 w 3482"/>
                <a:gd name="T1" fmla="*/ 3130550 h 2177"/>
                <a:gd name="T2" fmla="*/ 3513138 w 3482"/>
                <a:gd name="T3" fmla="*/ 2995612 h 2177"/>
                <a:gd name="T4" fmla="*/ 2343150 w 3482"/>
                <a:gd name="T5" fmla="*/ 3049587 h 2177"/>
                <a:gd name="T6" fmla="*/ 1223963 w 3482"/>
                <a:gd name="T7" fmla="*/ 3124200 h 2177"/>
                <a:gd name="T8" fmla="*/ 1087438 w 3482"/>
                <a:gd name="T9" fmla="*/ 3116262 h 2177"/>
                <a:gd name="T10" fmla="*/ 492125 w 3482"/>
                <a:gd name="T11" fmla="*/ 3136900 h 2177"/>
                <a:gd name="T12" fmla="*/ 19050 w 3482"/>
                <a:gd name="T13" fmla="*/ 3225800 h 2177"/>
                <a:gd name="T14" fmla="*/ 336550 w 3482"/>
                <a:gd name="T15" fmla="*/ 3365500 h 2177"/>
                <a:gd name="T16" fmla="*/ 2984500 w 3482"/>
                <a:gd name="T17" fmla="*/ 1638300 h 2177"/>
                <a:gd name="T18" fmla="*/ 2771775 w 3482"/>
                <a:gd name="T19" fmla="*/ 2176462 h 2177"/>
                <a:gd name="T20" fmla="*/ 2317750 w 3482"/>
                <a:gd name="T21" fmla="*/ 2197100 h 2177"/>
                <a:gd name="T22" fmla="*/ 1995488 w 3482"/>
                <a:gd name="T23" fmla="*/ 1590675 h 2177"/>
                <a:gd name="T24" fmla="*/ 2085975 w 3482"/>
                <a:gd name="T25" fmla="*/ 936625 h 2177"/>
                <a:gd name="T26" fmla="*/ 2786063 w 3482"/>
                <a:gd name="T27" fmla="*/ 1231900 h 2177"/>
                <a:gd name="T28" fmla="*/ 2935288 w 3482"/>
                <a:gd name="T29" fmla="*/ 2030412 h 2177"/>
                <a:gd name="T30" fmla="*/ 4557713 w 3482"/>
                <a:gd name="T31" fmla="*/ 687387 h 2177"/>
                <a:gd name="T32" fmla="*/ 4699000 w 3482"/>
                <a:gd name="T33" fmla="*/ 779462 h 2177"/>
                <a:gd name="T34" fmla="*/ 4737100 w 3482"/>
                <a:gd name="T35" fmla="*/ 928687 h 2177"/>
                <a:gd name="T36" fmla="*/ 2035175 w 3482"/>
                <a:gd name="T37" fmla="*/ 534987 h 2177"/>
                <a:gd name="T38" fmla="*/ 4173538 w 3482"/>
                <a:gd name="T39" fmla="*/ 1630362 h 2177"/>
                <a:gd name="T40" fmla="*/ 4487863 w 3482"/>
                <a:gd name="T41" fmla="*/ 1752600 h 2177"/>
                <a:gd name="T42" fmla="*/ 4541838 w 3482"/>
                <a:gd name="T43" fmla="*/ 1520825 h 2177"/>
                <a:gd name="T44" fmla="*/ 4597400 w 3482"/>
                <a:gd name="T45" fmla="*/ 1320800 h 2177"/>
                <a:gd name="T46" fmla="*/ 4867275 w 3482"/>
                <a:gd name="T47" fmla="*/ 1747837 h 2177"/>
                <a:gd name="T48" fmla="*/ 5110163 w 3482"/>
                <a:gd name="T49" fmla="*/ 1774825 h 2177"/>
                <a:gd name="T50" fmla="*/ 4964113 w 3482"/>
                <a:gd name="T51" fmla="*/ 1774825 h 2177"/>
                <a:gd name="T52" fmla="*/ 4894263 w 3482"/>
                <a:gd name="T53" fmla="*/ 1908175 h 2177"/>
                <a:gd name="T54" fmla="*/ 4392613 w 3482"/>
                <a:gd name="T55" fmla="*/ 2117725 h 2177"/>
                <a:gd name="T56" fmla="*/ 4656138 w 3482"/>
                <a:gd name="T57" fmla="*/ 2317750 h 2177"/>
                <a:gd name="T58" fmla="*/ 5121275 w 3482"/>
                <a:gd name="T59" fmla="*/ 2063750 h 2177"/>
                <a:gd name="T60" fmla="*/ 5168900 w 3482"/>
                <a:gd name="T61" fmla="*/ 2533650 h 2177"/>
                <a:gd name="T62" fmla="*/ 5359400 w 3482"/>
                <a:gd name="T63" fmla="*/ 2509837 h 2177"/>
                <a:gd name="T64" fmla="*/ 1270000 w 3482"/>
                <a:gd name="T65" fmla="*/ 69850 h 2177"/>
                <a:gd name="T66" fmla="*/ 1738313 w 3482"/>
                <a:gd name="T67" fmla="*/ 4762 h 2177"/>
                <a:gd name="T68" fmla="*/ 1692275 w 3482"/>
                <a:gd name="T69" fmla="*/ 280987 h 2177"/>
                <a:gd name="T70" fmla="*/ 3108325 w 3482"/>
                <a:gd name="T71" fmla="*/ 827087 h 2177"/>
                <a:gd name="T72" fmla="*/ 3055938 w 3482"/>
                <a:gd name="T73" fmla="*/ 906462 h 2177"/>
                <a:gd name="T74" fmla="*/ 3176588 w 3482"/>
                <a:gd name="T75" fmla="*/ 1301750 h 2177"/>
                <a:gd name="T76" fmla="*/ 2693988 w 3482"/>
                <a:gd name="T77" fmla="*/ 1093787 h 2177"/>
                <a:gd name="T78" fmla="*/ 2730500 w 3482"/>
                <a:gd name="T79" fmla="*/ 796925 h 2177"/>
                <a:gd name="T80" fmla="*/ 2554288 w 3482"/>
                <a:gd name="T81" fmla="*/ 782637 h 2177"/>
                <a:gd name="T82" fmla="*/ 2301875 w 3482"/>
                <a:gd name="T83" fmla="*/ 768350 h 2177"/>
                <a:gd name="T84" fmla="*/ 2239963 w 3482"/>
                <a:gd name="T85" fmla="*/ 785812 h 2177"/>
                <a:gd name="T86" fmla="*/ 1871663 w 3482"/>
                <a:gd name="T87" fmla="*/ 796925 h 2177"/>
                <a:gd name="T88" fmla="*/ 2193925 w 3482"/>
                <a:gd name="T89" fmla="*/ 557212 h 2177"/>
                <a:gd name="T90" fmla="*/ 2493963 w 3482"/>
                <a:gd name="T91" fmla="*/ 446087 h 2177"/>
                <a:gd name="T92" fmla="*/ 2241550 w 3482"/>
                <a:gd name="T93" fmla="*/ 446087 h 2177"/>
                <a:gd name="T94" fmla="*/ 2665413 w 3482"/>
                <a:gd name="T95" fmla="*/ 355600 h 2177"/>
                <a:gd name="T96" fmla="*/ 3141663 w 3482"/>
                <a:gd name="T97" fmla="*/ 319087 h 2177"/>
                <a:gd name="T98" fmla="*/ 3282950 w 3482"/>
                <a:gd name="T99" fmla="*/ 165100 h 2177"/>
                <a:gd name="T100" fmla="*/ 3621088 w 3482"/>
                <a:gd name="T101" fmla="*/ 198437 h 2177"/>
                <a:gd name="T102" fmla="*/ 4543425 w 3482"/>
                <a:gd name="T103" fmla="*/ 325437 h 2177"/>
                <a:gd name="T104" fmla="*/ 4794250 w 3482"/>
                <a:gd name="T105" fmla="*/ 381000 h 2177"/>
                <a:gd name="T106" fmla="*/ 4835525 w 3482"/>
                <a:gd name="T107" fmla="*/ 695325 h 2177"/>
                <a:gd name="T108" fmla="*/ 4491038 w 3482"/>
                <a:gd name="T109" fmla="*/ 519112 h 2177"/>
                <a:gd name="T110" fmla="*/ 4532313 w 3482"/>
                <a:gd name="T111" fmla="*/ 852487 h 2177"/>
                <a:gd name="T112" fmla="*/ 4406900 w 3482"/>
                <a:gd name="T113" fmla="*/ 992187 h 2177"/>
                <a:gd name="T114" fmla="*/ 4333875 w 3482"/>
                <a:gd name="T115" fmla="*/ 1258887 h 2177"/>
                <a:gd name="T116" fmla="*/ 4165600 w 3482"/>
                <a:gd name="T117" fmla="*/ 1466850 h 2177"/>
                <a:gd name="T118" fmla="*/ 3913188 w 3482"/>
                <a:gd name="T119" fmla="*/ 1211262 h 2177"/>
                <a:gd name="T120" fmla="*/ 3590925 w 3482"/>
                <a:gd name="T121" fmla="*/ 1419225 h 2177"/>
                <a:gd name="T122" fmla="*/ 3411538 w 3482"/>
                <a:gd name="T123" fmla="*/ 1144587 h 2177"/>
                <a:gd name="T124" fmla="*/ 3133725 w 3482"/>
                <a:gd name="T125" fmla="*/ 1189037 h 217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482"/>
                <a:gd name="T190" fmla="*/ 0 h 2177"/>
                <a:gd name="T191" fmla="*/ 3482 w 3482"/>
                <a:gd name="T192" fmla="*/ 2177 h 217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482" h="2177">
                  <a:moveTo>
                    <a:pt x="2645" y="2108"/>
                  </a:moveTo>
                  <a:lnTo>
                    <a:pt x="2635" y="2106"/>
                  </a:lnTo>
                  <a:lnTo>
                    <a:pt x="2628" y="2105"/>
                  </a:lnTo>
                  <a:lnTo>
                    <a:pt x="2622" y="2105"/>
                  </a:lnTo>
                  <a:lnTo>
                    <a:pt x="2619" y="2106"/>
                  </a:lnTo>
                  <a:lnTo>
                    <a:pt x="2617" y="2108"/>
                  </a:lnTo>
                  <a:lnTo>
                    <a:pt x="2612" y="2110"/>
                  </a:lnTo>
                  <a:lnTo>
                    <a:pt x="2605" y="2112"/>
                  </a:lnTo>
                  <a:lnTo>
                    <a:pt x="2594" y="2112"/>
                  </a:lnTo>
                  <a:lnTo>
                    <a:pt x="2590" y="2108"/>
                  </a:lnTo>
                  <a:lnTo>
                    <a:pt x="2587" y="2101"/>
                  </a:lnTo>
                  <a:lnTo>
                    <a:pt x="2582" y="2096"/>
                  </a:lnTo>
                  <a:lnTo>
                    <a:pt x="2578" y="2089"/>
                  </a:lnTo>
                  <a:lnTo>
                    <a:pt x="2575" y="2082"/>
                  </a:lnTo>
                  <a:lnTo>
                    <a:pt x="2571" y="2075"/>
                  </a:lnTo>
                  <a:lnTo>
                    <a:pt x="2569" y="2069"/>
                  </a:lnTo>
                  <a:lnTo>
                    <a:pt x="2567" y="2066"/>
                  </a:lnTo>
                  <a:lnTo>
                    <a:pt x="2578" y="2062"/>
                  </a:lnTo>
                  <a:lnTo>
                    <a:pt x="2587" y="2057"/>
                  </a:lnTo>
                  <a:lnTo>
                    <a:pt x="2598" y="2052"/>
                  </a:lnTo>
                  <a:lnTo>
                    <a:pt x="2608" y="2044"/>
                  </a:lnTo>
                  <a:lnTo>
                    <a:pt x="2617" y="2037"/>
                  </a:lnTo>
                  <a:lnTo>
                    <a:pt x="2628" y="2029"/>
                  </a:lnTo>
                  <a:lnTo>
                    <a:pt x="2636" y="2020"/>
                  </a:lnTo>
                  <a:lnTo>
                    <a:pt x="2647" y="2011"/>
                  </a:lnTo>
                  <a:lnTo>
                    <a:pt x="2652" y="2011"/>
                  </a:lnTo>
                  <a:lnTo>
                    <a:pt x="2658" y="2011"/>
                  </a:lnTo>
                  <a:lnTo>
                    <a:pt x="2663" y="2013"/>
                  </a:lnTo>
                  <a:lnTo>
                    <a:pt x="2668" y="2014"/>
                  </a:lnTo>
                  <a:lnTo>
                    <a:pt x="2672" y="2016"/>
                  </a:lnTo>
                  <a:lnTo>
                    <a:pt x="2677" y="2018"/>
                  </a:lnTo>
                  <a:lnTo>
                    <a:pt x="2682" y="2018"/>
                  </a:lnTo>
                  <a:lnTo>
                    <a:pt x="2689" y="2018"/>
                  </a:lnTo>
                  <a:lnTo>
                    <a:pt x="2700" y="2009"/>
                  </a:lnTo>
                  <a:lnTo>
                    <a:pt x="2712" y="2000"/>
                  </a:lnTo>
                  <a:lnTo>
                    <a:pt x="2725" y="1993"/>
                  </a:lnTo>
                  <a:lnTo>
                    <a:pt x="2737" y="1986"/>
                  </a:lnTo>
                  <a:lnTo>
                    <a:pt x="2749" y="1979"/>
                  </a:lnTo>
                  <a:lnTo>
                    <a:pt x="2764" y="1972"/>
                  </a:lnTo>
                  <a:lnTo>
                    <a:pt x="2774" y="1963"/>
                  </a:lnTo>
                  <a:lnTo>
                    <a:pt x="2785" y="1954"/>
                  </a:lnTo>
                  <a:lnTo>
                    <a:pt x="2788" y="1954"/>
                  </a:lnTo>
                  <a:lnTo>
                    <a:pt x="2794" y="1956"/>
                  </a:lnTo>
                  <a:lnTo>
                    <a:pt x="2797" y="1960"/>
                  </a:lnTo>
                  <a:lnTo>
                    <a:pt x="2802" y="1963"/>
                  </a:lnTo>
                  <a:lnTo>
                    <a:pt x="2808" y="1967"/>
                  </a:lnTo>
                  <a:lnTo>
                    <a:pt x="2811" y="1970"/>
                  </a:lnTo>
                  <a:lnTo>
                    <a:pt x="2817" y="1972"/>
                  </a:lnTo>
                  <a:lnTo>
                    <a:pt x="2820" y="1972"/>
                  </a:lnTo>
                  <a:lnTo>
                    <a:pt x="2824" y="1965"/>
                  </a:lnTo>
                  <a:lnTo>
                    <a:pt x="2825" y="1960"/>
                  </a:lnTo>
                  <a:lnTo>
                    <a:pt x="2825" y="1954"/>
                  </a:lnTo>
                  <a:lnTo>
                    <a:pt x="2825" y="1949"/>
                  </a:lnTo>
                  <a:lnTo>
                    <a:pt x="2824" y="1944"/>
                  </a:lnTo>
                  <a:lnTo>
                    <a:pt x="2822" y="1938"/>
                  </a:lnTo>
                  <a:lnTo>
                    <a:pt x="2817" y="1933"/>
                  </a:lnTo>
                  <a:lnTo>
                    <a:pt x="2811" y="1926"/>
                  </a:lnTo>
                  <a:lnTo>
                    <a:pt x="2758" y="1926"/>
                  </a:lnTo>
                  <a:lnTo>
                    <a:pt x="2741" y="1907"/>
                  </a:lnTo>
                  <a:lnTo>
                    <a:pt x="2739" y="1908"/>
                  </a:lnTo>
                  <a:lnTo>
                    <a:pt x="2735" y="1908"/>
                  </a:lnTo>
                  <a:lnTo>
                    <a:pt x="2732" y="1910"/>
                  </a:lnTo>
                  <a:lnTo>
                    <a:pt x="2728" y="1912"/>
                  </a:lnTo>
                  <a:lnTo>
                    <a:pt x="2725" y="1914"/>
                  </a:lnTo>
                  <a:lnTo>
                    <a:pt x="2721" y="1915"/>
                  </a:lnTo>
                  <a:lnTo>
                    <a:pt x="2719" y="1915"/>
                  </a:lnTo>
                  <a:lnTo>
                    <a:pt x="2716" y="1917"/>
                  </a:lnTo>
                  <a:lnTo>
                    <a:pt x="2698" y="1898"/>
                  </a:lnTo>
                  <a:lnTo>
                    <a:pt x="2686" y="1898"/>
                  </a:lnTo>
                  <a:lnTo>
                    <a:pt x="2672" y="1898"/>
                  </a:lnTo>
                  <a:lnTo>
                    <a:pt x="2659" y="1898"/>
                  </a:lnTo>
                  <a:lnTo>
                    <a:pt x="2647" y="1894"/>
                  </a:lnTo>
                  <a:lnTo>
                    <a:pt x="2635" y="1891"/>
                  </a:lnTo>
                  <a:lnTo>
                    <a:pt x="2624" y="1887"/>
                  </a:lnTo>
                  <a:lnTo>
                    <a:pt x="2613" y="1880"/>
                  </a:lnTo>
                  <a:lnTo>
                    <a:pt x="2603" y="1870"/>
                  </a:lnTo>
                  <a:lnTo>
                    <a:pt x="2585" y="1875"/>
                  </a:lnTo>
                  <a:lnTo>
                    <a:pt x="2566" y="1878"/>
                  </a:lnTo>
                  <a:lnTo>
                    <a:pt x="2543" y="1880"/>
                  </a:lnTo>
                  <a:lnTo>
                    <a:pt x="2520" y="1880"/>
                  </a:lnTo>
                  <a:lnTo>
                    <a:pt x="2497" y="1880"/>
                  </a:lnTo>
                  <a:lnTo>
                    <a:pt x="2476" y="1880"/>
                  </a:lnTo>
                  <a:lnTo>
                    <a:pt x="2456" y="1884"/>
                  </a:lnTo>
                  <a:lnTo>
                    <a:pt x="2439" y="1889"/>
                  </a:lnTo>
                  <a:lnTo>
                    <a:pt x="2433" y="1889"/>
                  </a:lnTo>
                  <a:lnTo>
                    <a:pt x="2428" y="1885"/>
                  </a:lnTo>
                  <a:lnTo>
                    <a:pt x="2421" y="1884"/>
                  </a:lnTo>
                  <a:lnTo>
                    <a:pt x="2414" y="1880"/>
                  </a:lnTo>
                  <a:lnTo>
                    <a:pt x="2407" y="1877"/>
                  </a:lnTo>
                  <a:lnTo>
                    <a:pt x="2400" y="1873"/>
                  </a:lnTo>
                  <a:lnTo>
                    <a:pt x="2393" y="1871"/>
                  </a:lnTo>
                  <a:lnTo>
                    <a:pt x="2386" y="1870"/>
                  </a:lnTo>
                  <a:lnTo>
                    <a:pt x="2368" y="1889"/>
                  </a:lnTo>
                  <a:lnTo>
                    <a:pt x="2318" y="1889"/>
                  </a:lnTo>
                  <a:lnTo>
                    <a:pt x="2265" y="1887"/>
                  </a:lnTo>
                  <a:lnTo>
                    <a:pt x="2213" y="1887"/>
                  </a:lnTo>
                  <a:lnTo>
                    <a:pt x="2160" y="1887"/>
                  </a:lnTo>
                  <a:lnTo>
                    <a:pt x="2133" y="1889"/>
                  </a:lnTo>
                  <a:lnTo>
                    <a:pt x="2107" y="1892"/>
                  </a:lnTo>
                  <a:lnTo>
                    <a:pt x="2082" y="1896"/>
                  </a:lnTo>
                  <a:lnTo>
                    <a:pt x="2055" y="1901"/>
                  </a:lnTo>
                  <a:lnTo>
                    <a:pt x="2031" y="1907"/>
                  </a:lnTo>
                  <a:lnTo>
                    <a:pt x="2006" y="1915"/>
                  </a:lnTo>
                  <a:lnTo>
                    <a:pt x="1981" y="1924"/>
                  </a:lnTo>
                  <a:lnTo>
                    <a:pt x="1958" y="1935"/>
                  </a:lnTo>
                  <a:lnTo>
                    <a:pt x="1956" y="1926"/>
                  </a:lnTo>
                  <a:lnTo>
                    <a:pt x="1953" y="1921"/>
                  </a:lnTo>
                  <a:lnTo>
                    <a:pt x="1951" y="1919"/>
                  </a:lnTo>
                  <a:lnTo>
                    <a:pt x="1949" y="1917"/>
                  </a:lnTo>
                  <a:lnTo>
                    <a:pt x="1946" y="1915"/>
                  </a:lnTo>
                  <a:lnTo>
                    <a:pt x="1942" y="1912"/>
                  </a:lnTo>
                  <a:lnTo>
                    <a:pt x="1939" y="1907"/>
                  </a:lnTo>
                  <a:lnTo>
                    <a:pt x="1932" y="1898"/>
                  </a:lnTo>
                  <a:lnTo>
                    <a:pt x="1921" y="1898"/>
                  </a:lnTo>
                  <a:lnTo>
                    <a:pt x="1911" y="1898"/>
                  </a:lnTo>
                  <a:lnTo>
                    <a:pt x="1898" y="1900"/>
                  </a:lnTo>
                  <a:lnTo>
                    <a:pt x="1886" y="1900"/>
                  </a:lnTo>
                  <a:lnTo>
                    <a:pt x="1873" y="1901"/>
                  </a:lnTo>
                  <a:lnTo>
                    <a:pt x="1863" y="1901"/>
                  </a:lnTo>
                  <a:lnTo>
                    <a:pt x="1854" y="1905"/>
                  </a:lnTo>
                  <a:lnTo>
                    <a:pt x="1845" y="1907"/>
                  </a:lnTo>
                  <a:lnTo>
                    <a:pt x="1845" y="1903"/>
                  </a:lnTo>
                  <a:lnTo>
                    <a:pt x="1843" y="1901"/>
                  </a:lnTo>
                  <a:lnTo>
                    <a:pt x="1843" y="1898"/>
                  </a:lnTo>
                  <a:lnTo>
                    <a:pt x="1842" y="1894"/>
                  </a:lnTo>
                  <a:lnTo>
                    <a:pt x="1840" y="1891"/>
                  </a:lnTo>
                  <a:lnTo>
                    <a:pt x="1838" y="1887"/>
                  </a:lnTo>
                  <a:lnTo>
                    <a:pt x="1836" y="1884"/>
                  </a:lnTo>
                  <a:lnTo>
                    <a:pt x="1836" y="1880"/>
                  </a:lnTo>
                  <a:lnTo>
                    <a:pt x="1785" y="1880"/>
                  </a:lnTo>
                  <a:lnTo>
                    <a:pt x="1767" y="1898"/>
                  </a:lnTo>
                  <a:lnTo>
                    <a:pt x="1741" y="1900"/>
                  </a:lnTo>
                  <a:lnTo>
                    <a:pt x="1713" y="1900"/>
                  </a:lnTo>
                  <a:lnTo>
                    <a:pt x="1684" y="1903"/>
                  </a:lnTo>
                  <a:lnTo>
                    <a:pt x="1654" y="1907"/>
                  </a:lnTo>
                  <a:lnTo>
                    <a:pt x="1626" y="1912"/>
                  </a:lnTo>
                  <a:lnTo>
                    <a:pt x="1600" y="1917"/>
                  </a:lnTo>
                  <a:lnTo>
                    <a:pt x="1573" y="1926"/>
                  </a:lnTo>
                  <a:lnTo>
                    <a:pt x="1548" y="1935"/>
                  </a:lnTo>
                  <a:lnTo>
                    <a:pt x="1540" y="1931"/>
                  </a:lnTo>
                  <a:lnTo>
                    <a:pt x="1527" y="1926"/>
                  </a:lnTo>
                  <a:lnTo>
                    <a:pt x="1515" y="1924"/>
                  </a:lnTo>
                  <a:lnTo>
                    <a:pt x="1503" y="1923"/>
                  </a:lnTo>
                  <a:lnTo>
                    <a:pt x="1476" y="1921"/>
                  </a:lnTo>
                  <a:lnTo>
                    <a:pt x="1448" y="1921"/>
                  </a:lnTo>
                  <a:lnTo>
                    <a:pt x="1420" y="1921"/>
                  </a:lnTo>
                  <a:lnTo>
                    <a:pt x="1391" y="1924"/>
                  </a:lnTo>
                  <a:lnTo>
                    <a:pt x="1365" y="1926"/>
                  </a:lnTo>
                  <a:lnTo>
                    <a:pt x="1340" y="1926"/>
                  </a:lnTo>
                  <a:lnTo>
                    <a:pt x="1322" y="1945"/>
                  </a:lnTo>
                  <a:lnTo>
                    <a:pt x="1308" y="1938"/>
                  </a:lnTo>
                  <a:lnTo>
                    <a:pt x="1294" y="1935"/>
                  </a:lnTo>
                  <a:lnTo>
                    <a:pt x="1280" y="1935"/>
                  </a:lnTo>
                  <a:lnTo>
                    <a:pt x="1266" y="1935"/>
                  </a:lnTo>
                  <a:lnTo>
                    <a:pt x="1252" y="1937"/>
                  </a:lnTo>
                  <a:lnTo>
                    <a:pt x="1238" y="1940"/>
                  </a:lnTo>
                  <a:lnTo>
                    <a:pt x="1225" y="1944"/>
                  </a:lnTo>
                  <a:lnTo>
                    <a:pt x="1211" y="1949"/>
                  </a:lnTo>
                  <a:lnTo>
                    <a:pt x="1185" y="1960"/>
                  </a:lnTo>
                  <a:lnTo>
                    <a:pt x="1158" y="1970"/>
                  </a:lnTo>
                  <a:lnTo>
                    <a:pt x="1144" y="1976"/>
                  </a:lnTo>
                  <a:lnTo>
                    <a:pt x="1132" y="1979"/>
                  </a:lnTo>
                  <a:lnTo>
                    <a:pt x="1118" y="1981"/>
                  </a:lnTo>
                  <a:lnTo>
                    <a:pt x="1105" y="1983"/>
                  </a:lnTo>
                  <a:lnTo>
                    <a:pt x="1088" y="1997"/>
                  </a:lnTo>
                  <a:lnTo>
                    <a:pt x="1070" y="2009"/>
                  </a:lnTo>
                  <a:lnTo>
                    <a:pt x="1050" y="2020"/>
                  </a:lnTo>
                  <a:lnTo>
                    <a:pt x="1031" y="2029"/>
                  </a:lnTo>
                  <a:lnTo>
                    <a:pt x="1012" y="2037"/>
                  </a:lnTo>
                  <a:lnTo>
                    <a:pt x="992" y="2046"/>
                  </a:lnTo>
                  <a:lnTo>
                    <a:pt x="974" y="2059"/>
                  </a:lnTo>
                  <a:lnTo>
                    <a:pt x="957" y="2075"/>
                  </a:lnTo>
                  <a:lnTo>
                    <a:pt x="941" y="2067"/>
                  </a:lnTo>
                  <a:lnTo>
                    <a:pt x="921" y="2060"/>
                  </a:lnTo>
                  <a:lnTo>
                    <a:pt x="902" y="2055"/>
                  </a:lnTo>
                  <a:lnTo>
                    <a:pt x="883" y="2050"/>
                  </a:lnTo>
                  <a:lnTo>
                    <a:pt x="861" y="2044"/>
                  </a:lnTo>
                  <a:lnTo>
                    <a:pt x="840" y="2041"/>
                  </a:lnTo>
                  <a:lnTo>
                    <a:pt x="821" y="2039"/>
                  </a:lnTo>
                  <a:lnTo>
                    <a:pt x="801" y="2037"/>
                  </a:lnTo>
                  <a:lnTo>
                    <a:pt x="784" y="2018"/>
                  </a:lnTo>
                  <a:lnTo>
                    <a:pt x="784" y="2016"/>
                  </a:lnTo>
                  <a:lnTo>
                    <a:pt x="784" y="2013"/>
                  </a:lnTo>
                  <a:lnTo>
                    <a:pt x="786" y="2009"/>
                  </a:lnTo>
                  <a:lnTo>
                    <a:pt x="787" y="2006"/>
                  </a:lnTo>
                  <a:lnTo>
                    <a:pt x="789" y="2002"/>
                  </a:lnTo>
                  <a:lnTo>
                    <a:pt x="791" y="1999"/>
                  </a:lnTo>
                  <a:lnTo>
                    <a:pt x="791" y="1995"/>
                  </a:lnTo>
                  <a:lnTo>
                    <a:pt x="791" y="1991"/>
                  </a:lnTo>
                  <a:lnTo>
                    <a:pt x="786" y="1984"/>
                  </a:lnTo>
                  <a:lnTo>
                    <a:pt x="778" y="1976"/>
                  </a:lnTo>
                  <a:lnTo>
                    <a:pt x="771" y="1968"/>
                  </a:lnTo>
                  <a:lnTo>
                    <a:pt x="764" y="1961"/>
                  </a:lnTo>
                  <a:lnTo>
                    <a:pt x="757" y="1954"/>
                  </a:lnTo>
                  <a:lnTo>
                    <a:pt x="748" y="1949"/>
                  </a:lnTo>
                  <a:lnTo>
                    <a:pt x="740" y="1945"/>
                  </a:lnTo>
                  <a:lnTo>
                    <a:pt x="731" y="1945"/>
                  </a:lnTo>
                  <a:lnTo>
                    <a:pt x="729" y="1937"/>
                  </a:lnTo>
                  <a:lnTo>
                    <a:pt x="727" y="1930"/>
                  </a:lnTo>
                  <a:lnTo>
                    <a:pt x="722" y="1921"/>
                  </a:lnTo>
                  <a:lnTo>
                    <a:pt x="717" y="1914"/>
                  </a:lnTo>
                  <a:lnTo>
                    <a:pt x="711" y="1907"/>
                  </a:lnTo>
                  <a:lnTo>
                    <a:pt x="704" y="1900"/>
                  </a:lnTo>
                  <a:lnTo>
                    <a:pt x="699" y="1894"/>
                  </a:lnTo>
                  <a:lnTo>
                    <a:pt x="695" y="1889"/>
                  </a:lnTo>
                  <a:lnTo>
                    <a:pt x="699" y="1885"/>
                  </a:lnTo>
                  <a:lnTo>
                    <a:pt x="703" y="1880"/>
                  </a:lnTo>
                  <a:lnTo>
                    <a:pt x="706" y="1875"/>
                  </a:lnTo>
                  <a:lnTo>
                    <a:pt x="710" y="1870"/>
                  </a:lnTo>
                  <a:lnTo>
                    <a:pt x="713" y="1864"/>
                  </a:lnTo>
                  <a:lnTo>
                    <a:pt x="715" y="1861"/>
                  </a:lnTo>
                  <a:lnTo>
                    <a:pt x="718" y="1855"/>
                  </a:lnTo>
                  <a:lnTo>
                    <a:pt x="722" y="1852"/>
                  </a:lnTo>
                  <a:lnTo>
                    <a:pt x="725" y="1852"/>
                  </a:lnTo>
                  <a:lnTo>
                    <a:pt x="729" y="1854"/>
                  </a:lnTo>
                  <a:lnTo>
                    <a:pt x="733" y="1854"/>
                  </a:lnTo>
                  <a:lnTo>
                    <a:pt x="734" y="1855"/>
                  </a:lnTo>
                  <a:lnTo>
                    <a:pt x="738" y="1857"/>
                  </a:lnTo>
                  <a:lnTo>
                    <a:pt x="741" y="1859"/>
                  </a:lnTo>
                  <a:lnTo>
                    <a:pt x="745" y="1861"/>
                  </a:lnTo>
                  <a:lnTo>
                    <a:pt x="748" y="1861"/>
                  </a:lnTo>
                  <a:lnTo>
                    <a:pt x="731" y="1841"/>
                  </a:lnTo>
                  <a:lnTo>
                    <a:pt x="713" y="1841"/>
                  </a:lnTo>
                  <a:lnTo>
                    <a:pt x="710" y="1845"/>
                  </a:lnTo>
                  <a:lnTo>
                    <a:pt x="703" y="1850"/>
                  </a:lnTo>
                  <a:lnTo>
                    <a:pt x="695" y="1857"/>
                  </a:lnTo>
                  <a:lnTo>
                    <a:pt x="687" y="1866"/>
                  </a:lnTo>
                  <a:lnTo>
                    <a:pt x="680" y="1877"/>
                  </a:lnTo>
                  <a:lnTo>
                    <a:pt x="672" y="1885"/>
                  </a:lnTo>
                  <a:lnTo>
                    <a:pt x="665" y="1894"/>
                  </a:lnTo>
                  <a:lnTo>
                    <a:pt x="662" y="1898"/>
                  </a:lnTo>
                  <a:lnTo>
                    <a:pt x="667" y="1905"/>
                  </a:lnTo>
                  <a:lnTo>
                    <a:pt x="671" y="1912"/>
                  </a:lnTo>
                  <a:lnTo>
                    <a:pt x="674" y="1919"/>
                  </a:lnTo>
                  <a:lnTo>
                    <a:pt x="678" y="1926"/>
                  </a:lnTo>
                  <a:lnTo>
                    <a:pt x="681" y="1933"/>
                  </a:lnTo>
                  <a:lnTo>
                    <a:pt x="685" y="1940"/>
                  </a:lnTo>
                  <a:lnTo>
                    <a:pt x="690" y="1947"/>
                  </a:lnTo>
                  <a:lnTo>
                    <a:pt x="695" y="1954"/>
                  </a:lnTo>
                  <a:lnTo>
                    <a:pt x="685" y="1963"/>
                  </a:lnTo>
                  <a:lnTo>
                    <a:pt x="674" y="1970"/>
                  </a:lnTo>
                  <a:lnTo>
                    <a:pt x="660" y="1976"/>
                  </a:lnTo>
                  <a:lnTo>
                    <a:pt x="646" y="1979"/>
                  </a:lnTo>
                  <a:lnTo>
                    <a:pt x="632" y="1981"/>
                  </a:lnTo>
                  <a:lnTo>
                    <a:pt x="618" y="1981"/>
                  </a:lnTo>
                  <a:lnTo>
                    <a:pt x="605" y="1983"/>
                  </a:lnTo>
                  <a:lnTo>
                    <a:pt x="591" y="1983"/>
                  </a:lnTo>
                  <a:lnTo>
                    <a:pt x="574" y="1963"/>
                  </a:lnTo>
                  <a:lnTo>
                    <a:pt x="567" y="1963"/>
                  </a:lnTo>
                  <a:lnTo>
                    <a:pt x="558" y="1965"/>
                  </a:lnTo>
                  <a:lnTo>
                    <a:pt x="547" y="1967"/>
                  </a:lnTo>
                  <a:lnTo>
                    <a:pt x="535" y="1968"/>
                  </a:lnTo>
                  <a:lnTo>
                    <a:pt x="524" y="1972"/>
                  </a:lnTo>
                  <a:lnTo>
                    <a:pt x="514" y="1976"/>
                  </a:lnTo>
                  <a:lnTo>
                    <a:pt x="503" y="1979"/>
                  </a:lnTo>
                  <a:lnTo>
                    <a:pt x="496" y="1983"/>
                  </a:lnTo>
                  <a:lnTo>
                    <a:pt x="478" y="1963"/>
                  </a:lnTo>
                  <a:lnTo>
                    <a:pt x="475" y="1963"/>
                  </a:lnTo>
                  <a:lnTo>
                    <a:pt x="469" y="1965"/>
                  </a:lnTo>
                  <a:lnTo>
                    <a:pt x="466" y="1967"/>
                  </a:lnTo>
                  <a:lnTo>
                    <a:pt x="461" y="1968"/>
                  </a:lnTo>
                  <a:lnTo>
                    <a:pt x="455" y="1970"/>
                  </a:lnTo>
                  <a:lnTo>
                    <a:pt x="452" y="1970"/>
                  </a:lnTo>
                  <a:lnTo>
                    <a:pt x="446" y="1972"/>
                  </a:lnTo>
                  <a:lnTo>
                    <a:pt x="443" y="1972"/>
                  </a:lnTo>
                  <a:lnTo>
                    <a:pt x="439" y="1968"/>
                  </a:lnTo>
                  <a:lnTo>
                    <a:pt x="436" y="1965"/>
                  </a:lnTo>
                  <a:lnTo>
                    <a:pt x="431" y="1960"/>
                  </a:lnTo>
                  <a:lnTo>
                    <a:pt x="425" y="1956"/>
                  </a:lnTo>
                  <a:lnTo>
                    <a:pt x="418" y="1953"/>
                  </a:lnTo>
                  <a:lnTo>
                    <a:pt x="413" y="1951"/>
                  </a:lnTo>
                  <a:lnTo>
                    <a:pt x="406" y="1951"/>
                  </a:lnTo>
                  <a:lnTo>
                    <a:pt x="401" y="1954"/>
                  </a:lnTo>
                  <a:lnTo>
                    <a:pt x="452" y="2011"/>
                  </a:lnTo>
                  <a:lnTo>
                    <a:pt x="441" y="2011"/>
                  </a:lnTo>
                  <a:lnTo>
                    <a:pt x="431" y="2011"/>
                  </a:lnTo>
                  <a:lnTo>
                    <a:pt x="420" y="2007"/>
                  </a:lnTo>
                  <a:lnTo>
                    <a:pt x="409" y="2002"/>
                  </a:lnTo>
                  <a:lnTo>
                    <a:pt x="397" y="1997"/>
                  </a:lnTo>
                  <a:lnTo>
                    <a:pt x="386" y="1991"/>
                  </a:lnTo>
                  <a:lnTo>
                    <a:pt x="376" y="1986"/>
                  </a:lnTo>
                  <a:lnTo>
                    <a:pt x="365" y="1983"/>
                  </a:lnTo>
                  <a:lnTo>
                    <a:pt x="355" y="1984"/>
                  </a:lnTo>
                  <a:lnTo>
                    <a:pt x="344" y="1986"/>
                  </a:lnTo>
                  <a:lnTo>
                    <a:pt x="333" y="1984"/>
                  </a:lnTo>
                  <a:lnTo>
                    <a:pt x="325" y="1983"/>
                  </a:lnTo>
                  <a:lnTo>
                    <a:pt x="316" y="1979"/>
                  </a:lnTo>
                  <a:lnTo>
                    <a:pt x="310" y="1976"/>
                  </a:lnTo>
                  <a:lnTo>
                    <a:pt x="305" y="1970"/>
                  </a:lnTo>
                  <a:lnTo>
                    <a:pt x="303" y="1963"/>
                  </a:lnTo>
                  <a:lnTo>
                    <a:pt x="298" y="1963"/>
                  </a:lnTo>
                  <a:lnTo>
                    <a:pt x="286" y="1965"/>
                  </a:lnTo>
                  <a:lnTo>
                    <a:pt x="272" y="1965"/>
                  </a:lnTo>
                  <a:lnTo>
                    <a:pt x="256" y="1967"/>
                  </a:lnTo>
                  <a:lnTo>
                    <a:pt x="238" y="1967"/>
                  </a:lnTo>
                  <a:lnTo>
                    <a:pt x="222" y="1967"/>
                  </a:lnTo>
                  <a:lnTo>
                    <a:pt x="208" y="1965"/>
                  </a:lnTo>
                  <a:lnTo>
                    <a:pt x="199" y="1963"/>
                  </a:lnTo>
                  <a:lnTo>
                    <a:pt x="199" y="1967"/>
                  </a:lnTo>
                  <a:lnTo>
                    <a:pt x="201" y="1972"/>
                  </a:lnTo>
                  <a:lnTo>
                    <a:pt x="203" y="1977"/>
                  </a:lnTo>
                  <a:lnTo>
                    <a:pt x="204" y="1981"/>
                  </a:lnTo>
                  <a:lnTo>
                    <a:pt x="206" y="1986"/>
                  </a:lnTo>
                  <a:lnTo>
                    <a:pt x="206" y="1991"/>
                  </a:lnTo>
                  <a:lnTo>
                    <a:pt x="208" y="1997"/>
                  </a:lnTo>
                  <a:lnTo>
                    <a:pt x="208" y="2000"/>
                  </a:lnTo>
                  <a:lnTo>
                    <a:pt x="197" y="2000"/>
                  </a:lnTo>
                  <a:lnTo>
                    <a:pt x="187" y="2000"/>
                  </a:lnTo>
                  <a:lnTo>
                    <a:pt x="176" y="1999"/>
                  </a:lnTo>
                  <a:lnTo>
                    <a:pt x="166" y="1999"/>
                  </a:lnTo>
                  <a:lnTo>
                    <a:pt x="155" y="1999"/>
                  </a:lnTo>
                  <a:lnTo>
                    <a:pt x="146" y="1997"/>
                  </a:lnTo>
                  <a:lnTo>
                    <a:pt x="137" y="1993"/>
                  </a:lnTo>
                  <a:lnTo>
                    <a:pt x="130" y="1991"/>
                  </a:lnTo>
                  <a:lnTo>
                    <a:pt x="123" y="1993"/>
                  </a:lnTo>
                  <a:lnTo>
                    <a:pt x="114" y="1997"/>
                  </a:lnTo>
                  <a:lnTo>
                    <a:pt x="107" y="1999"/>
                  </a:lnTo>
                  <a:lnTo>
                    <a:pt x="99" y="1999"/>
                  </a:lnTo>
                  <a:lnTo>
                    <a:pt x="91" y="1999"/>
                  </a:lnTo>
                  <a:lnTo>
                    <a:pt x="83" y="2000"/>
                  </a:lnTo>
                  <a:lnTo>
                    <a:pt x="76" y="2000"/>
                  </a:lnTo>
                  <a:lnTo>
                    <a:pt x="68" y="2000"/>
                  </a:lnTo>
                  <a:lnTo>
                    <a:pt x="68" y="2007"/>
                  </a:lnTo>
                  <a:lnTo>
                    <a:pt x="67" y="2013"/>
                  </a:lnTo>
                  <a:lnTo>
                    <a:pt x="65" y="2018"/>
                  </a:lnTo>
                  <a:lnTo>
                    <a:pt x="63" y="2021"/>
                  </a:lnTo>
                  <a:lnTo>
                    <a:pt x="61" y="2027"/>
                  </a:lnTo>
                  <a:lnTo>
                    <a:pt x="58" y="2030"/>
                  </a:lnTo>
                  <a:lnTo>
                    <a:pt x="54" y="2034"/>
                  </a:lnTo>
                  <a:lnTo>
                    <a:pt x="51" y="2037"/>
                  </a:lnTo>
                  <a:lnTo>
                    <a:pt x="44" y="2034"/>
                  </a:lnTo>
                  <a:lnTo>
                    <a:pt x="38" y="2032"/>
                  </a:lnTo>
                  <a:lnTo>
                    <a:pt x="31" y="2030"/>
                  </a:lnTo>
                  <a:lnTo>
                    <a:pt x="24" y="2030"/>
                  </a:lnTo>
                  <a:lnTo>
                    <a:pt x="19" y="2030"/>
                  </a:lnTo>
                  <a:lnTo>
                    <a:pt x="12" y="2032"/>
                  </a:lnTo>
                  <a:lnTo>
                    <a:pt x="5" y="2034"/>
                  </a:lnTo>
                  <a:lnTo>
                    <a:pt x="0" y="2037"/>
                  </a:lnTo>
                  <a:lnTo>
                    <a:pt x="5" y="2041"/>
                  </a:lnTo>
                  <a:lnTo>
                    <a:pt x="10" y="2041"/>
                  </a:lnTo>
                  <a:lnTo>
                    <a:pt x="15" y="2041"/>
                  </a:lnTo>
                  <a:lnTo>
                    <a:pt x="23" y="2041"/>
                  </a:lnTo>
                  <a:lnTo>
                    <a:pt x="28" y="2041"/>
                  </a:lnTo>
                  <a:lnTo>
                    <a:pt x="35" y="2039"/>
                  </a:lnTo>
                  <a:lnTo>
                    <a:pt x="42" y="2037"/>
                  </a:lnTo>
                  <a:lnTo>
                    <a:pt x="51" y="2037"/>
                  </a:lnTo>
                  <a:lnTo>
                    <a:pt x="63" y="2046"/>
                  </a:lnTo>
                  <a:lnTo>
                    <a:pt x="77" y="2053"/>
                  </a:lnTo>
                  <a:lnTo>
                    <a:pt x="91" y="2059"/>
                  </a:lnTo>
                  <a:lnTo>
                    <a:pt x="109" y="2062"/>
                  </a:lnTo>
                  <a:lnTo>
                    <a:pt x="125" y="2067"/>
                  </a:lnTo>
                  <a:lnTo>
                    <a:pt x="141" y="2073"/>
                  </a:lnTo>
                  <a:lnTo>
                    <a:pt x="155" y="2078"/>
                  </a:lnTo>
                  <a:lnTo>
                    <a:pt x="167" y="2087"/>
                  </a:lnTo>
                  <a:lnTo>
                    <a:pt x="174" y="2087"/>
                  </a:lnTo>
                  <a:lnTo>
                    <a:pt x="182" y="2089"/>
                  </a:lnTo>
                  <a:lnTo>
                    <a:pt x="189" y="2092"/>
                  </a:lnTo>
                  <a:lnTo>
                    <a:pt x="197" y="2097"/>
                  </a:lnTo>
                  <a:lnTo>
                    <a:pt x="204" y="2103"/>
                  </a:lnTo>
                  <a:lnTo>
                    <a:pt x="213" y="2108"/>
                  </a:lnTo>
                  <a:lnTo>
                    <a:pt x="220" y="2113"/>
                  </a:lnTo>
                  <a:lnTo>
                    <a:pt x="227" y="2113"/>
                  </a:lnTo>
                  <a:lnTo>
                    <a:pt x="234" y="2120"/>
                  </a:lnTo>
                  <a:lnTo>
                    <a:pt x="238" y="2122"/>
                  </a:lnTo>
                  <a:lnTo>
                    <a:pt x="243" y="2124"/>
                  </a:lnTo>
                  <a:lnTo>
                    <a:pt x="250" y="2126"/>
                  </a:lnTo>
                  <a:lnTo>
                    <a:pt x="256" y="2129"/>
                  </a:lnTo>
                  <a:lnTo>
                    <a:pt x="263" y="2133"/>
                  </a:lnTo>
                  <a:lnTo>
                    <a:pt x="268" y="2136"/>
                  </a:lnTo>
                  <a:lnTo>
                    <a:pt x="273" y="2138"/>
                  </a:lnTo>
                  <a:lnTo>
                    <a:pt x="277" y="2138"/>
                  </a:lnTo>
                  <a:lnTo>
                    <a:pt x="272" y="2142"/>
                  </a:lnTo>
                  <a:lnTo>
                    <a:pt x="266" y="2143"/>
                  </a:lnTo>
                  <a:lnTo>
                    <a:pt x="261" y="2145"/>
                  </a:lnTo>
                  <a:lnTo>
                    <a:pt x="256" y="2145"/>
                  </a:lnTo>
                  <a:lnTo>
                    <a:pt x="250" y="2143"/>
                  </a:lnTo>
                  <a:lnTo>
                    <a:pt x="245" y="2140"/>
                  </a:lnTo>
                  <a:lnTo>
                    <a:pt x="240" y="2136"/>
                  </a:lnTo>
                  <a:lnTo>
                    <a:pt x="234" y="2129"/>
                  </a:lnTo>
                  <a:lnTo>
                    <a:pt x="227" y="2129"/>
                  </a:lnTo>
                  <a:lnTo>
                    <a:pt x="224" y="2128"/>
                  </a:lnTo>
                  <a:lnTo>
                    <a:pt x="219" y="2126"/>
                  </a:lnTo>
                  <a:lnTo>
                    <a:pt x="215" y="2122"/>
                  </a:lnTo>
                  <a:lnTo>
                    <a:pt x="212" y="2120"/>
                  </a:lnTo>
                  <a:lnTo>
                    <a:pt x="208" y="2119"/>
                  </a:lnTo>
                  <a:lnTo>
                    <a:pt x="203" y="2117"/>
                  </a:lnTo>
                  <a:lnTo>
                    <a:pt x="197" y="2117"/>
                  </a:lnTo>
                  <a:lnTo>
                    <a:pt x="192" y="2113"/>
                  </a:lnTo>
                  <a:lnTo>
                    <a:pt x="187" y="2112"/>
                  </a:lnTo>
                  <a:lnTo>
                    <a:pt x="180" y="2112"/>
                  </a:lnTo>
                  <a:lnTo>
                    <a:pt x="173" y="2110"/>
                  </a:lnTo>
                  <a:lnTo>
                    <a:pt x="164" y="2110"/>
                  </a:lnTo>
                  <a:lnTo>
                    <a:pt x="157" y="2112"/>
                  </a:lnTo>
                  <a:lnTo>
                    <a:pt x="151" y="2112"/>
                  </a:lnTo>
                  <a:lnTo>
                    <a:pt x="148" y="2112"/>
                  </a:lnTo>
                  <a:lnTo>
                    <a:pt x="144" y="2110"/>
                  </a:lnTo>
                  <a:lnTo>
                    <a:pt x="141" y="2108"/>
                  </a:lnTo>
                  <a:lnTo>
                    <a:pt x="136" y="2106"/>
                  </a:lnTo>
                  <a:lnTo>
                    <a:pt x="132" y="2103"/>
                  </a:lnTo>
                  <a:lnTo>
                    <a:pt x="127" y="2099"/>
                  </a:lnTo>
                  <a:lnTo>
                    <a:pt x="121" y="2097"/>
                  </a:lnTo>
                  <a:lnTo>
                    <a:pt x="116" y="2096"/>
                  </a:lnTo>
                  <a:lnTo>
                    <a:pt x="109" y="2094"/>
                  </a:lnTo>
                  <a:lnTo>
                    <a:pt x="107" y="2108"/>
                  </a:lnTo>
                  <a:lnTo>
                    <a:pt x="143" y="2119"/>
                  </a:lnTo>
                  <a:lnTo>
                    <a:pt x="176" y="2129"/>
                  </a:lnTo>
                  <a:lnTo>
                    <a:pt x="208" y="2138"/>
                  </a:lnTo>
                  <a:lnTo>
                    <a:pt x="238" y="2145"/>
                  </a:lnTo>
                  <a:lnTo>
                    <a:pt x="266" y="2154"/>
                  </a:lnTo>
                  <a:lnTo>
                    <a:pt x="295" y="2161"/>
                  </a:lnTo>
                  <a:lnTo>
                    <a:pt x="321" y="2168"/>
                  </a:lnTo>
                  <a:lnTo>
                    <a:pt x="348" y="2175"/>
                  </a:lnTo>
                  <a:lnTo>
                    <a:pt x="2405" y="2177"/>
                  </a:lnTo>
                  <a:lnTo>
                    <a:pt x="2442" y="2166"/>
                  </a:lnTo>
                  <a:lnTo>
                    <a:pt x="2474" y="2158"/>
                  </a:lnTo>
                  <a:lnTo>
                    <a:pt x="2504" y="2149"/>
                  </a:lnTo>
                  <a:lnTo>
                    <a:pt x="2532" y="2142"/>
                  </a:lnTo>
                  <a:lnTo>
                    <a:pt x="2559" y="2135"/>
                  </a:lnTo>
                  <a:lnTo>
                    <a:pt x="2585" y="2126"/>
                  </a:lnTo>
                  <a:lnTo>
                    <a:pt x="2613" y="2119"/>
                  </a:lnTo>
                  <a:lnTo>
                    <a:pt x="2645" y="2108"/>
                  </a:lnTo>
                  <a:close/>
                  <a:moveTo>
                    <a:pt x="1958" y="921"/>
                  </a:moveTo>
                  <a:lnTo>
                    <a:pt x="1956" y="936"/>
                  </a:lnTo>
                  <a:lnTo>
                    <a:pt x="1951" y="954"/>
                  </a:lnTo>
                  <a:lnTo>
                    <a:pt x="1944" y="972"/>
                  </a:lnTo>
                  <a:lnTo>
                    <a:pt x="1935" y="989"/>
                  </a:lnTo>
                  <a:lnTo>
                    <a:pt x="1923" y="1007"/>
                  </a:lnTo>
                  <a:lnTo>
                    <a:pt x="1911" y="1019"/>
                  </a:lnTo>
                  <a:lnTo>
                    <a:pt x="1903" y="1025"/>
                  </a:lnTo>
                  <a:lnTo>
                    <a:pt x="1896" y="1028"/>
                  </a:lnTo>
                  <a:lnTo>
                    <a:pt x="1888" y="1032"/>
                  </a:lnTo>
                  <a:lnTo>
                    <a:pt x="1880" y="1032"/>
                  </a:lnTo>
                  <a:lnTo>
                    <a:pt x="1879" y="1039"/>
                  </a:lnTo>
                  <a:lnTo>
                    <a:pt x="1877" y="1046"/>
                  </a:lnTo>
                  <a:lnTo>
                    <a:pt x="1873" y="1053"/>
                  </a:lnTo>
                  <a:lnTo>
                    <a:pt x="1870" y="1060"/>
                  </a:lnTo>
                  <a:lnTo>
                    <a:pt x="1859" y="1073"/>
                  </a:lnTo>
                  <a:lnTo>
                    <a:pt x="1847" y="1085"/>
                  </a:lnTo>
                  <a:lnTo>
                    <a:pt x="1835" y="1097"/>
                  </a:lnTo>
                  <a:lnTo>
                    <a:pt x="1820" y="1108"/>
                  </a:lnTo>
                  <a:lnTo>
                    <a:pt x="1810" y="1117"/>
                  </a:lnTo>
                  <a:lnTo>
                    <a:pt x="1801" y="1126"/>
                  </a:lnTo>
                  <a:lnTo>
                    <a:pt x="1801" y="1163"/>
                  </a:lnTo>
                  <a:lnTo>
                    <a:pt x="1819" y="1180"/>
                  </a:lnTo>
                  <a:lnTo>
                    <a:pt x="1819" y="1191"/>
                  </a:lnTo>
                  <a:lnTo>
                    <a:pt x="1817" y="1198"/>
                  </a:lnTo>
                  <a:lnTo>
                    <a:pt x="1817" y="1205"/>
                  </a:lnTo>
                  <a:lnTo>
                    <a:pt x="1815" y="1212"/>
                  </a:lnTo>
                  <a:lnTo>
                    <a:pt x="1815" y="1217"/>
                  </a:lnTo>
                  <a:lnTo>
                    <a:pt x="1815" y="1224"/>
                  </a:lnTo>
                  <a:lnTo>
                    <a:pt x="1817" y="1230"/>
                  </a:lnTo>
                  <a:lnTo>
                    <a:pt x="1819" y="1237"/>
                  </a:lnTo>
                  <a:lnTo>
                    <a:pt x="1815" y="1240"/>
                  </a:lnTo>
                  <a:lnTo>
                    <a:pt x="1813" y="1246"/>
                  </a:lnTo>
                  <a:lnTo>
                    <a:pt x="1812" y="1249"/>
                  </a:lnTo>
                  <a:lnTo>
                    <a:pt x="1810" y="1255"/>
                  </a:lnTo>
                  <a:lnTo>
                    <a:pt x="1808" y="1260"/>
                  </a:lnTo>
                  <a:lnTo>
                    <a:pt x="1806" y="1265"/>
                  </a:lnTo>
                  <a:lnTo>
                    <a:pt x="1805" y="1270"/>
                  </a:lnTo>
                  <a:lnTo>
                    <a:pt x="1801" y="1274"/>
                  </a:lnTo>
                  <a:lnTo>
                    <a:pt x="1792" y="1283"/>
                  </a:lnTo>
                  <a:lnTo>
                    <a:pt x="1776" y="1283"/>
                  </a:lnTo>
                  <a:lnTo>
                    <a:pt x="1767" y="1292"/>
                  </a:lnTo>
                  <a:lnTo>
                    <a:pt x="1764" y="1297"/>
                  </a:lnTo>
                  <a:lnTo>
                    <a:pt x="1762" y="1302"/>
                  </a:lnTo>
                  <a:lnTo>
                    <a:pt x="1762" y="1308"/>
                  </a:lnTo>
                  <a:lnTo>
                    <a:pt x="1760" y="1313"/>
                  </a:lnTo>
                  <a:lnTo>
                    <a:pt x="1759" y="1318"/>
                  </a:lnTo>
                  <a:lnTo>
                    <a:pt x="1755" y="1322"/>
                  </a:lnTo>
                  <a:lnTo>
                    <a:pt x="1748" y="1322"/>
                  </a:lnTo>
                  <a:lnTo>
                    <a:pt x="1741" y="1320"/>
                  </a:lnTo>
                  <a:lnTo>
                    <a:pt x="1741" y="1327"/>
                  </a:lnTo>
                  <a:lnTo>
                    <a:pt x="1741" y="1332"/>
                  </a:lnTo>
                  <a:lnTo>
                    <a:pt x="1743" y="1338"/>
                  </a:lnTo>
                  <a:lnTo>
                    <a:pt x="1744" y="1343"/>
                  </a:lnTo>
                  <a:lnTo>
                    <a:pt x="1746" y="1348"/>
                  </a:lnTo>
                  <a:lnTo>
                    <a:pt x="1748" y="1355"/>
                  </a:lnTo>
                  <a:lnTo>
                    <a:pt x="1748" y="1361"/>
                  </a:lnTo>
                  <a:lnTo>
                    <a:pt x="1750" y="1368"/>
                  </a:lnTo>
                  <a:lnTo>
                    <a:pt x="1746" y="1371"/>
                  </a:lnTo>
                  <a:lnTo>
                    <a:pt x="1743" y="1373"/>
                  </a:lnTo>
                  <a:lnTo>
                    <a:pt x="1739" y="1376"/>
                  </a:lnTo>
                  <a:lnTo>
                    <a:pt x="1734" y="1380"/>
                  </a:lnTo>
                  <a:lnTo>
                    <a:pt x="1730" y="1382"/>
                  </a:lnTo>
                  <a:lnTo>
                    <a:pt x="1725" y="1384"/>
                  </a:lnTo>
                  <a:lnTo>
                    <a:pt x="1720" y="1385"/>
                  </a:lnTo>
                  <a:lnTo>
                    <a:pt x="1714" y="1385"/>
                  </a:lnTo>
                  <a:lnTo>
                    <a:pt x="1714" y="1389"/>
                  </a:lnTo>
                  <a:lnTo>
                    <a:pt x="1713" y="1394"/>
                  </a:lnTo>
                  <a:lnTo>
                    <a:pt x="1713" y="1398"/>
                  </a:lnTo>
                  <a:lnTo>
                    <a:pt x="1711" y="1401"/>
                  </a:lnTo>
                  <a:lnTo>
                    <a:pt x="1711" y="1405"/>
                  </a:lnTo>
                  <a:lnTo>
                    <a:pt x="1711" y="1407"/>
                  </a:lnTo>
                  <a:lnTo>
                    <a:pt x="1713" y="1407"/>
                  </a:lnTo>
                  <a:lnTo>
                    <a:pt x="1714" y="1405"/>
                  </a:lnTo>
                  <a:lnTo>
                    <a:pt x="1714" y="1422"/>
                  </a:lnTo>
                  <a:lnTo>
                    <a:pt x="1707" y="1429"/>
                  </a:lnTo>
                  <a:lnTo>
                    <a:pt x="1697" y="1435"/>
                  </a:lnTo>
                  <a:lnTo>
                    <a:pt x="1688" y="1442"/>
                  </a:lnTo>
                  <a:lnTo>
                    <a:pt x="1677" y="1449"/>
                  </a:lnTo>
                  <a:lnTo>
                    <a:pt x="1669" y="1456"/>
                  </a:lnTo>
                  <a:lnTo>
                    <a:pt x="1660" y="1465"/>
                  </a:lnTo>
                  <a:lnTo>
                    <a:pt x="1658" y="1470"/>
                  </a:lnTo>
                  <a:lnTo>
                    <a:pt x="1656" y="1475"/>
                  </a:lnTo>
                  <a:lnTo>
                    <a:pt x="1654" y="1481"/>
                  </a:lnTo>
                  <a:lnTo>
                    <a:pt x="1653" y="1488"/>
                  </a:lnTo>
                  <a:lnTo>
                    <a:pt x="1635" y="1491"/>
                  </a:lnTo>
                  <a:lnTo>
                    <a:pt x="1617" y="1495"/>
                  </a:lnTo>
                  <a:lnTo>
                    <a:pt x="1600" y="1498"/>
                  </a:lnTo>
                  <a:lnTo>
                    <a:pt x="1584" y="1500"/>
                  </a:lnTo>
                  <a:lnTo>
                    <a:pt x="1568" y="1502"/>
                  </a:lnTo>
                  <a:lnTo>
                    <a:pt x="1550" y="1504"/>
                  </a:lnTo>
                  <a:lnTo>
                    <a:pt x="1533" y="1505"/>
                  </a:lnTo>
                  <a:lnTo>
                    <a:pt x="1513" y="1505"/>
                  </a:lnTo>
                  <a:lnTo>
                    <a:pt x="1504" y="1495"/>
                  </a:lnTo>
                  <a:lnTo>
                    <a:pt x="1497" y="1482"/>
                  </a:lnTo>
                  <a:lnTo>
                    <a:pt x="1490" y="1468"/>
                  </a:lnTo>
                  <a:lnTo>
                    <a:pt x="1483" y="1454"/>
                  </a:lnTo>
                  <a:lnTo>
                    <a:pt x="1478" y="1442"/>
                  </a:lnTo>
                  <a:lnTo>
                    <a:pt x="1471" y="1428"/>
                  </a:lnTo>
                  <a:lnTo>
                    <a:pt x="1462" y="1415"/>
                  </a:lnTo>
                  <a:lnTo>
                    <a:pt x="1453" y="1405"/>
                  </a:lnTo>
                  <a:lnTo>
                    <a:pt x="1453" y="1401"/>
                  </a:lnTo>
                  <a:lnTo>
                    <a:pt x="1455" y="1398"/>
                  </a:lnTo>
                  <a:lnTo>
                    <a:pt x="1455" y="1394"/>
                  </a:lnTo>
                  <a:lnTo>
                    <a:pt x="1457" y="1391"/>
                  </a:lnTo>
                  <a:lnTo>
                    <a:pt x="1458" y="1387"/>
                  </a:lnTo>
                  <a:lnTo>
                    <a:pt x="1460" y="1384"/>
                  </a:lnTo>
                  <a:lnTo>
                    <a:pt x="1462" y="1380"/>
                  </a:lnTo>
                  <a:lnTo>
                    <a:pt x="1462" y="1376"/>
                  </a:lnTo>
                  <a:lnTo>
                    <a:pt x="1458" y="1368"/>
                  </a:lnTo>
                  <a:lnTo>
                    <a:pt x="1457" y="1361"/>
                  </a:lnTo>
                  <a:lnTo>
                    <a:pt x="1455" y="1352"/>
                  </a:lnTo>
                  <a:lnTo>
                    <a:pt x="1453" y="1343"/>
                  </a:lnTo>
                  <a:lnTo>
                    <a:pt x="1453" y="1334"/>
                  </a:lnTo>
                  <a:lnTo>
                    <a:pt x="1453" y="1325"/>
                  </a:lnTo>
                  <a:lnTo>
                    <a:pt x="1453" y="1318"/>
                  </a:lnTo>
                  <a:lnTo>
                    <a:pt x="1453" y="1311"/>
                  </a:lnTo>
                  <a:lnTo>
                    <a:pt x="1448" y="1308"/>
                  </a:lnTo>
                  <a:lnTo>
                    <a:pt x="1442" y="1304"/>
                  </a:lnTo>
                  <a:lnTo>
                    <a:pt x="1439" y="1300"/>
                  </a:lnTo>
                  <a:lnTo>
                    <a:pt x="1437" y="1295"/>
                  </a:lnTo>
                  <a:lnTo>
                    <a:pt x="1434" y="1292"/>
                  </a:lnTo>
                  <a:lnTo>
                    <a:pt x="1432" y="1286"/>
                  </a:lnTo>
                  <a:lnTo>
                    <a:pt x="1430" y="1281"/>
                  </a:lnTo>
                  <a:lnTo>
                    <a:pt x="1427" y="1274"/>
                  </a:lnTo>
                  <a:lnTo>
                    <a:pt x="1428" y="1269"/>
                  </a:lnTo>
                  <a:lnTo>
                    <a:pt x="1430" y="1263"/>
                  </a:lnTo>
                  <a:lnTo>
                    <a:pt x="1434" y="1258"/>
                  </a:lnTo>
                  <a:lnTo>
                    <a:pt x="1437" y="1251"/>
                  </a:lnTo>
                  <a:lnTo>
                    <a:pt x="1441" y="1244"/>
                  </a:lnTo>
                  <a:lnTo>
                    <a:pt x="1446" y="1237"/>
                  </a:lnTo>
                  <a:lnTo>
                    <a:pt x="1450" y="1232"/>
                  </a:lnTo>
                  <a:lnTo>
                    <a:pt x="1453" y="1228"/>
                  </a:lnTo>
                  <a:lnTo>
                    <a:pt x="1453" y="1171"/>
                  </a:lnTo>
                  <a:lnTo>
                    <a:pt x="1427" y="1143"/>
                  </a:lnTo>
                  <a:lnTo>
                    <a:pt x="1427" y="1106"/>
                  </a:lnTo>
                  <a:lnTo>
                    <a:pt x="1420" y="1095"/>
                  </a:lnTo>
                  <a:lnTo>
                    <a:pt x="1412" y="1085"/>
                  </a:lnTo>
                  <a:lnTo>
                    <a:pt x="1411" y="1074"/>
                  </a:lnTo>
                  <a:lnTo>
                    <a:pt x="1409" y="1064"/>
                  </a:lnTo>
                  <a:lnTo>
                    <a:pt x="1407" y="1051"/>
                  </a:lnTo>
                  <a:lnTo>
                    <a:pt x="1409" y="1039"/>
                  </a:lnTo>
                  <a:lnTo>
                    <a:pt x="1409" y="1027"/>
                  </a:lnTo>
                  <a:lnTo>
                    <a:pt x="1409" y="1014"/>
                  </a:lnTo>
                  <a:lnTo>
                    <a:pt x="1398" y="1004"/>
                  </a:lnTo>
                  <a:lnTo>
                    <a:pt x="1386" y="997"/>
                  </a:lnTo>
                  <a:lnTo>
                    <a:pt x="1372" y="991"/>
                  </a:lnTo>
                  <a:lnTo>
                    <a:pt x="1356" y="989"/>
                  </a:lnTo>
                  <a:lnTo>
                    <a:pt x="1340" y="986"/>
                  </a:lnTo>
                  <a:lnTo>
                    <a:pt x="1326" y="986"/>
                  </a:lnTo>
                  <a:lnTo>
                    <a:pt x="1310" y="986"/>
                  </a:lnTo>
                  <a:lnTo>
                    <a:pt x="1296" y="986"/>
                  </a:lnTo>
                  <a:lnTo>
                    <a:pt x="1278" y="1004"/>
                  </a:lnTo>
                  <a:lnTo>
                    <a:pt x="1269" y="1004"/>
                  </a:lnTo>
                  <a:lnTo>
                    <a:pt x="1257" y="1002"/>
                  </a:lnTo>
                  <a:lnTo>
                    <a:pt x="1246" y="998"/>
                  </a:lnTo>
                  <a:lnTo>
                    <a:pt x="1236" y="995"/>
                  </a:lnTo>
                  <a:lnTo>
                    <a:pt x="1223" y="991"/>
                  </a:lnTo>
                  <a:lnTo>
                    <a:pt x="1213" y="988"/>
                  </a:lnTo>
                  <a:lnTo>
                    <a:pt x="1202" y="986"/>
                  </a:lnTo>
                  <a:lnTo>
                    <a:pt x="1192" y="986"/>
                  </a:lnTo>
                  <a:lnTo>
                    <a:pt x="1174" y="1004"/>
                  </a:lnTo>
                  <a:lnTo>
                    <a:pt x="1158" y="995"/>
                  </a:lnTo>
                  <a:lnTo>
                    <a:pt x="1142" y="984"/>
                  </a:lnTo>
                  <a:lnTo>
                    <a:pt x="1126" y="970"/>
                  </a:lnTo>
                  <a:lnTo>
                    <a:pt x="1110" y="956"/>
                  </a:lnTo>
                  <a:lnTo>
                    <a:pt x="1095" y="940"/>
                  </a:lnTo>
                  <a:lnTo>
                    <a:pt x="1080" y="924"/>
                  </a:lnTo>
                  <a:lnTo>
                    <a:pt x="1066" y="908"/>
                  </a:lnTo>
                  <a:lnTo>
                    <a:pt x="1052" y="894"/>
                  </a:lnTo>
                  <a:lnTo>
                    <a:pt x="1056" y="887"/>
                  </a:lnTo>
                  <a:lnTo>
                    <a:pt x="1057" y="882"/>
                  </a:lnTo>
                  <a:lnTo>
                    <a:pt x="1057" y="878"/>
                  </a:lnTo>
                  <a:lnTo>
                    <a:pt x="1059" y="875"/>
                  </a:lnTo>
                  <a:lnTo>
                    <a:pt x="1057" y="871"/>
                  </a:lnTo>
                  <a:lnTo>
                    <a:pt x="1057" y="868"/>
                  </a:lnTo>
                  <a:lnTo>
                    <a:pt x="1056" y="862"/>
                  </a:lnTo>
                  <a:lnTo>
                    <a:pt x="1052" y="857"/>
                  </a:lnTo>
                  <a:lnTo>
                    <a:pt x="1056" y="848"/>
                  </a:lnTo>
                  <a:lnTo>
                    <a:pt x="1057" y="841"/>
                  </a:lnTo>
                  <a:lnTo>
                    <a:pt x="1059" y="832"/>
                  </a:lnTo>
                  <a:lnTo>
                    <a:pt x="1059" y="823"/>
                  </a:lnTo>
                  <a:lnTo>
                    <a:pt x="1061" y="814"/>
                  </a:lnTo>
                  <a:lnTo>
                    <a:pt x="1061" y="806"/>
                  </a:lnTo>
                  <a:lnTo>
                    <a:pt x="1061" y="799"/>
                  </a:lnTo>
                  <a:lnTo>
                    <a:pt x="1061" y="792"/>
                  </a:lnTo>
                  <a:lnTo>
                    <a:pt x="1043" y="774"/>
                  </a:lnTo>
                  <a:lnTo>
                    <a:pt x="1201" y="604"/>
                  </a:lnTo>
                  <a:lnTo>
                    <a:pt x="1204" y="606"/>
                  </a:lnTo>
                  <a:lnTo>
                    <a:pt x="1211" y="606"/>
                  </a:lnTo>
                  <a:lnTo>
                    <a:pt x="1216" y="606"/>
                  </a:lnTo>
                  <a:lnTo>
                    <a:pt x="1223" y="608"/>
                  </a:lnTo>
                  <a:lnTo>
                    <a:pt x="1229" y="606"/>
                  </a:lnTo>
                  <a:lnTo>
                    <a:pt x="1231" y="604"/>
                  </a:lnTo>
                  <a:lnTo>
                    <a:pt x="1231" y="601"/>
                  </a:lnTo>
                  <a:lnTo>
                    <a:pt x="1227" y="595"/>
                  </a:lnTo>
                  <a:lnTo>
                    <a:pt x="1232" y="595"/>
                  </a:lnTo>
                  <a:lnTo>
                    <a:pt x="1243" y="595"/>
                  </a:lnTo>
                  <a:lnTo>
                    <a:pt x="1255" y="595"/>
                  </a:lnTo>
                  <a:lnTo>
                    <a:pt x="1271" y="594"/>
                  </a:lnTo>
                  <a:lnTo>
                    <a:pt x="1287" y="594"/>
                  </a:lnTo>
                  <a:lnTo>
                    <a:pt x="1301" y="592"/>
                  </a:lnTo>
                  <a:lnTo>
                    <a:pt x="1314" y="590"/>
                  </a:lnTo>
                  <a:lnTo>
                    <a:pt x="1322" y="587"/>
                  </a:lnTo>
                  <a:lnTo>
                    <a:pt x="1333" y="588"/>
                  </a:lnTo>
                  <a:lnTo>
                    <a:pt x="1344" y="590"/>
                  </a:lnTo>
                  <a:lnTo>
                    <a:pt x="1354" y="590"/>
                  </a:lnTo>
                  <a:lnTo>
                    <a:pt x="1365" y="590"/>
                  </a:lnTo>
                  <a:lnTo>
                    <a:pt x="1377" y="588"/>
                  </a:lnTo>
                  <a:lnTo>
                    <a:pt x="1388" y="588"/>
                  </a:lnTo>
                  <a:lnTo>
                    <a:pt x="1398" y="587"/>
                  </a:lnTo>
                  <a:lnTo>
                    <a:pt x="1409" y="587"/>
                  </a:lnTo>
                  <a:lnTo>
                    <a:pt x="1416" y="599"/>
                  </a:lnTo>
                  <a:lnTo>
                    <a:pt x="1425" y="610"/>
                  </a:lnTo>
                  <a:lnTo>
                    <a:pt x="1432" y="618"/>
                  </a:lnTo>
                  <a:lnTo>
                    <a:pt x="1441" y="627"/>
                  </a:lnTo>
                  <a:lnTo>
                    <a:pt x="1450" y="634"/>
                  </a:lnTo>
                  <a:lnTo>
                    <a:pt x="1460" y="643"/>
                  </a:lnTo>
                  <a:lnTo>
                    <a:pt x="1469" y="650"/>
                  </a:lnTo>
                  <a:lnTo>
                    <a:pt x="1480" y="661"/>
                  </a:lnTo>
                  <a:lnTo>
                    <a:pt x="1513" y="661"/>
                  </a:lnTo>
                  <a:lnTo>
                    <a:pt x="1515" y="657"/>
                  </a:lnTo>
                  <a:lnTo>
                    <a:pt x="1515" y="654"/>
                  </a:lnTo>
                  <a:lnTo>
                    <a:pt x="1517" y="650"/>
                  </a:lnTo>
                  <a:lnTo>
                    <a:pt x="1518" y="647"/>
                  </a:lnTo>
                  <a:lnTo>
                    <a:pt x="1520" y="643"/>
                  </a:lnTo>
                  <a:lnTo>
                    <a:pt x="1522" y="640"/>
                  </a:lnTo>
                  <a:lnTo>
                    <a:pt x="1522" y="636"/>
                  </a:lnTo>
                  <a:lnTo>
                    <a:pt x="1522" y="632"/>
                  </a:lnTo>
                  <a:lnTo>
                    <a:pt x="1538" y="634"/>
                  </a:lnTo>
                  <a:lnTo>
                    <a:pt x="1554" y="638"/>
                  </a:lnTo>
                  <a:lnTo>
                    <a:pt x="1570" y="641"/>
                  </a:lnTo>
                  <a:lnTo>
                    <a:pt x="1586" y="645"/>
                  </a:lnTo>
                  <a:lnTo>
                    <a:pt x="1601" y="650"/>
                  </a:lnTo>
                  <a:lnTo>
                    <a:pt x="1617" y="652"/>
                  </a:lnTo>
                  <a:lnTo>
                    <a:pt x="1635" y="654"/>
                  </a:lnTo>
                  <a:lnTo>
                    <a:pt x="1653" y="652"/>
                  </a:lnTo>
                  <a:lnTo>
                    <a:pt x="1658" y="652"/>
                  </a:lnTo>
                  <a:lnTo>
                    <a:pt x="1661" y="654"/>
                  </a:lnTo>
                  <a:lnTo>
                    <a:pt x="1665" y="655"/>
                  </a:lnTo>
                  <a:lnTo>
                    <a:pt x="1670" y="655"/>
                  </a:lnTo>
                  <a:lnTo>
                    <a:pt x="1674" y="657"/>
                  </a:lnTo>
                  <a:lnTo>
                    <a:pt x="1676" y="659"/>
                  </a:lnTo>
                  <a:lnTo>
                    <a:pt x="1679" y="661"/>
                  </a:lnTo>
                  <a:lnTo>
                    <a:pt x="1688" y="670"/>
                  </a:lnTo>
                  <a:lnTo>
                    <a:pt x="1732" y="754"/>
                  </a:lnTo>
                  <a:lnTo>
                    <a:pt x="1750" y="754"/>
                  </a:lnTo>
                  <a:lnTo>
                    <a:pt x="1752" y="760"/>
                  </a:lnTo>
                  <a:lnTo>
                    <a:pt x="1753" y="767"/>
                  </a:lnTo>
                  <a:lnTo>
                    <a:pt x="1755" y="776"/>
                  </a:lnTo>
                  <a:lnTo>
                    <a:pt x="1757" y="786"/>
                  </a:lnTo>
                  <a:lnTo>
                    <a:pt x="1757" y="797"/>
                  </a:lnTo>
                  <a:lnTo>
                    <a:pt x="1757" y="806"/>
                  </a:lnTo>
                  <a:lnTo>
                    <a:pt x="1759" y="814"/>
                  </a:lnTo>
                  <a:lnTo>
                    <a:pt x="1759" y="820"/>
                  </a:lnTo>
                  <a:lnTo>
                    <a:pt x="1767" y="830"/>
                  </a:lnTo>
                  <a:lnTo>
                    <a:pt x="1782" y="846"/>
                  </a:lnTo>
                  <a:lnTo>
                    <a:pt x="1799" y="864"/>
                  </a:lnTo>
                  <a:lnTo>
                    <a:pt x="1819" y="885"/>
                  </a:lnTo>
                  <a:lnTo>
                    <a:pt x="1838" y="903"/>
                  </a:lnTo>
                  <a:lnTo>
                    <a:pt x="1856" y="919"/>
                  </a:lnTo>
                  <a:lnTo>
                    <a:pt x="1863" y="924"/>
                  </a:lnTo>
                  <a:lnTo>
                    <a:pt x="1870" y="929"/>
                  </a:lnTo>
                  <a:lnTo>
                    <a:pt x="1875" y="931"/>
                  </a:lnTo>
                  <a:lnTo>
                    <a:pt x="1880" y="929"/>
                  </a:lnTo>
                  <a:lnTo>
                    <a:pt x="1882" y="931"/>
                  </a:lnTo>
                  <a:lnTo>
                    <a:pt x="1888" y="931"/>
                  </a:lnTo>
                  <a:lnTo>
                    <a:pt x="1895" y="933"/>
                  </a:lnTo>
                  <a:lnTo>
                    <a:pt x="1903" y="935"/>
                  </a:lnTo>
                  <a:lnTo>
                    <a:pt x="1914" y="936"/>
                  </a:lnTo>
                  <a:lnTo>
                    <a:pt x="1925" y="938"/>
                  </a:lnTo>
                  <a:lnTo>
                    <a:pt x="1933" y="938"/>
                  </a:lnTo>
                  <a:lnTo>
                    <a:pt x="1941" y="938"/>
                  </a:lnTo>
                  <a:lnTo>
                    <a:pt x="1958" y="921"/>
                  </a:lnTo>
                  <a:lnTo>
                    <a:pt x="1960" y="924"/>
                  </a:lnTo>
                  <a:lnTo>
                    <a:pt x="1962" y="928"/>
                  </a:lnTo>
                  <a:lnTo>
                    <a:pt x="1963" y="929"/>
                  </a:lnTo>
                  <a:lnTo>
                    <a:pt x="1963" y="931"/>
                  </a:lnTo>
                  <a:lnTo>
                    <a:pt x="1962" y="929"/>
                  </a:lnTo>
                  <a:lnTo>
                    <a:pt x="1960" y="926"/>
                  </a:lnTo>
                  <a:lnTo>
                    <a:pt x="1958" y="921"/>
                  </a:lnTo>
                  <a:close/>
                  <a:moveTo>
                    <a:pt x="1888" y="1368"/>
                  </a:moveTo>
                  <a:lnTo>
                    <a:pt x="1845" y="1368"/>
                  </a:lnTo>
                  <a:lnTo>
                    <a:pt x="1828" y="1348"/>
                  </a:lnTo>
                  <a:lnTo>
                    <a:pt x="1845" y="1331"/>
                  </a:lnTo>
                  <a:lnTo>
                    <a:pt x="1840" y="1327"/>
                  </a:lnTo>
                  <a:lnTo>
                    <a:pt x="1836" y="1323"/>
                  </a:lnTo>
                  <a:lnTo>
                    <a:pt x="1835" y="1320"/>
                  </a:lnTo>
                  <a:lnTo>
                    <a:pt x="1836" y="1315"/>
                  </a:lnTo>
                  <a:lnTo>
                    <a:pt x="1838" y="1311"/>
                  </a:lnTo>
                  <a:lnTo>
                    <a:pt x="1842" y="1306"/>
                  </a:lnTo>
                  <a:lnTo>
                    <a:pt x="1847" y="1300"/>
                  </a:lnTo>
                  <a:lnTo>
                    <a:pt x="1854" y="1293"/>
                  </a:lnTo>
                  <a:lnTo>
                    <a:pt x="1852" y="1290"/>
                  </a:lnTo>
                  <a:lnTo>
                    <a:pt x="1852" y="1286"/>
                  </a:lnTo>
                  <a:lnTo>
                    <a:pt x="1850" y="1283"/>
                  </a:lnTo>
                  <a:lnTo>
                    <a:pt x="1849" y="1279"/>
                  </a:lnTo>
                  <a:lnTo>
                    <a:pt x="1847" y="1276"/>
                  </a:lnTo>
                  <a:lnTo>
                    <a:pt x="1845" y="1272"/>
                  </a:lnTo>
                  <a:lnTo>
                    <a:pt x="1845" y="1269"/>
                  </a:lnTo>
                  <a:lnTo>
                    <a:pt x="1845" y="1265"/>
                  </a:lnTo>
                  <a:lnTo>
                    <a:pt x="1863" y="1246"/>
                  </a:lnTo>
                  <a:lnTo>
                    <a:pt x="1896" y="1246"/>
                  </a:lnTo>
                  <a:lnTo>
                    <a:pt x="1902" y="1239"/>
                  </a:lnTo>
                  <a:lnTo>
                    <a:pt x="1907" y="1232"/>
                  </a:lnTo>
                  <a:lnTo>
                    <a:pt x="1911" y="1226"/>
                  </a:lnTo>
                  <a:lnTo>
                    <a:pt x="1914" y="1219"/>
                  </a:lnTo>
                  <a:lnTo>
                    <a:pt x="1918" y="1212"/>
                  </a:lnTo>
                  <a:lnTo>
                    <a:pt x="1921" y="1205"/>
                  </a:lnTo>
                  <a:lnTo>
                    <a:pt x="1925" y="1198"/>
                  </a:lnTo>
                  <a:lnTo>
                    <a:pt x="1932" y="1191"/>
                  </a:lnTo>
                  <a:lnTo>
                    <a:pt x="1932" y="1198"/>
                  </a:lnTo>
                  <a:lnTo>
                    <a:pt x="1933" y="1207"/>
                  </a:lnTo>
                  <a:lnTo>
                    <a:pt x="1937" y="1214"/>
                  </a:lnTo>
                  <a:lnTo>
                    <a:pt x="1941" y="1223"/>
                  </a:lnTo>
                  <a:lnTo>
                    <a:pt x="1942" y="1230"/>
                  </a:lnTo>
                  <a:lnTo>
                    <a:pt x="1946" y="1237"/>
                  </a:lnTo>
                  <a:lnTo>
                    <a:pt x="1948" y="1242"/>
                  </a:lnTo>
                  <a:lnTo>
                    <a:pt x="1948" y="1246"/>
                  </a:lnTo>
                  <a:lnTo>
                    <a:pt x="1944" y="1247"/>
                  </a:lnTo>
                  <a:lnTo>
                    <a:pt x="1942" y="1249"/>
                  </a:lnTo>
                  <a:lnTo>
                    <a:pt x="1937" y="1255"/>
                  </a:lnTo>
                  <a:lnTo>
                    <a:pt x="1933" y="1260"/>
                  </a:lnTo>
                  <a:lnTo>
                    <a:pt x="1926" y="1274"/>
                  </a:lnTo>
                  <a:lnTo>
                    <a:pt x="1919" y="1292"/>
                  </a:lnTo>
                  <a:lnTo>
                    <a:pt x="1912" y="1311"/>
                  </a:lnTo>
                  <a:lnTo>
                    <a:pt x="1905" y="1329"/>
                  </a:lnTo>
                  <a:lnTo>
                    <a:pt x="1900" y="1345"/>
                  </a:lnTo>
                  <a:lnTo>
                    <a:pt x="1896" y="1359"/>
                  </a:lnTo>
                  <a:lnTo>
                    <a:pt x="1893" y="1359"/>
                  </a:lnTo>
                  <a:lnTo>
                    <a:pt x="1889" y="1359"/>
                  </a:lnTo>
                  <a:lnTo>
                    <a:pt x="1888" y="1359"/>
                  </a:lnTo>
                  <a:lnTo>
                    <a:pt x="1886" y="1359"/>
                  </a:lnTo>
                  <a:lnTo>
                    <a:pt x="1884" y="1361"/>
                  </a:lnTo>
                  <a:lnTo>
                    <a:pt x="1884" y="1362"/>
                  </a:lnTo>
                  <a:lnTo>
                    <a:pt x="1886" y="1364"/>
                  </a:lnTo>
                  <a:lnTo>
                    <a:pt x="1888" y="1368"/>
                  </a:lnTo>
                  <a:close/>
                  <a:moveTo>
                    <a:pt x="2855" y="373"/>
                  </a:moveTo>
                  <a:lnTo>
                    <a:pt x="2855" y="385"/>
                  </a:lnTo>
                  <a:lnTo>
                    <a:pt x="2857" y="394"/>
                  </a:lnTo>
                  <a:lnTo>
                    <a:pt x="2861" y="403"/>
                  </a:lnTo>
                  <a:lnTo>
                    <a:pt x="2862" y="410"/>
                  </a:lnTo>
                  <a:lnTo>
                    <a:pt x="2866" y="417"/>
                  </a:lnTo>
                  <a:lnTo>
                    <a:pt x="2869" y="424"/>
                  </a:lnTo>
                  <a:lnTo>
                    <a:pt x="2871" y="433"/>
                  </a:lnTo>
                  <a:lnTo>
                    <a:pt x="2871" y="445"/>
                  </a:lnTo>
                  <a:lnTo>
                    <a:pt x="2875" y="447"/>
                  </a:lnTo>
                  <a:lnTo>
                    <a:pt x="2878" y="447"/>
                  </a:lnTo>
                  <a:lnTo>
                    <a:pt x="2882" y="449"/>
                  </a:lnTo>
                  <a:lnTo>
                    <a:pt x="2885" y="450"/>
                  </a:lnTo>
                  <a:lnTo>
                    <a:pt x="2887" y="452"/>
                  </a:lnTo>
                  <a:lnTo>
                    <a:pt x="2891" y="454"/>
                  </a:lnTo>
                  <a:lnTo>
                    <a:pt x="2894" y="456"/>
                  </a:lnTo>
                  <a:lnTo>
                    <a:pt x="2898" y="456"/>
                  </a:lnTo>
                  <a:lnTo>
                    <a:pt x="2900" y="463"/>
                  </a:lnTo>
                  <a:lnTo>
                    <a:pt x="2901" y="470"/>
                  </a:lnTo>
                  <a:lnTo>
                    <a:pt x="2905" y="475"/>
                  </a:lnTo>
                  <a:lnTo>
                    <a:pt x="2908" y="481"/>
                  </a:lnTo>
                  <a:lnTo>
                    <a:pt x="2914" y="486"/>
                  </a:lnTo>
                  <a:lnTo>
                    <a:pt x="2919" y="489"/>
                  </a:lnTo>
                  <a:lnTo>
                    <a:pt x="2926" y="493"/>
                  </a:lnTo>
                  <a:lnTo>
                    <a:pt x="2933" y="493"/>
                  </a:lnTo>
                  <a:lnTo>
                    <a:pt x="2926" y="486"/>
                  </a:lnTo>
                  <a:lnTo>
                    <a:pt x="2921" y="479"/>
                  </a:lnTo>
                  <a:lnTo>
                    <a:pt x="2917" y="472"/>
                  </a:lnTo>
                  <a:lnTo>
                    <a:pt x="2914" y="465"/>
                  </a:lnTo>
                  <a:lnTo>
                    <a:pt x="2912" y="458"/>
                  </a:lnTo>
                  <a:lnTo>
                    <a:pt x="2912" y="450"/>
                  </a:lnTo>
                  <a:lnTo>
                    <a:pt x="2912" y="443"/>
                  </a:lnTo>
                  <a:lnTo>
                    <a:pt x="2915" y="436"/>
                  </a:lnTo>
                  <a:lnTo>
                    <a:pt x="2905" y="433"/>
                  </a:lnTo>
                  <a:lnTo>
                    <a:pt x="2896" y="427"/>
                  </a:lnTo>
                  <a:lnTo>
                    <a:pt x="2887" y="420"/>
                  </a:lnTo>
                  <a:lnTo>
                    <a:pt x="2878" y="412"/>
                  </a:lnTo>
                  <a:lnTo>
                    <a:pt x="2869" y="403"/>
                  </a:lnTo>
                  <a:lnTo>
                    <a:pt x="2864" y="392"/>
                  </a:lnTo>
                  <a:lnTo>
                    <a:pt x="2859" y="382"/>
                  </a:lnTo>
                  <a:lnTo>
                    <a:pt x="2855" y="373"/>
                  </a:lnTo>
                  <a:close/>
                  <a:moveTo>
                    <a:pt x="2960" y="521"/>
                  </a:moveTo>
                  <a:lnTo>
                    <a:pt x="2963" y="519"/>
                  </a:lnTo>
                  <a:lnTo>
                    <a:pt x="2967" y="519"/>
                  </a:lnTo>
                  <a:lnTo>
                    <a:pt x="2972" y="518"/>
                  </a:lnTo>
                  <a:lnTo>
                    <a:pt x="2975" y="516"/>
                  </a:lnTo>
                  <a:lnTo>
                    <a:pt x="2981" y="514"/>
                  </a:lnTo>
                  <a:lnTo>
                    <a:pt x="2986" y="512"/>
                  </a:lnTo>
                  <a:lnTo>
                    <a:pt x="2990" y="512"/>
                  </a:lnTo>
                  <a:lnTo>
                    <a:pt x="2993" y="511"/>
                  </a:lnTo>
                  <a:lnTo>
                    <a:pt x="2990" y="511"/>
                  </a:lnTo>
                  <a:lnTo>
                    <a:pt x="2984" y="509"/>
                  </a:lnTo>
                  <a:lnTo>
                    <a:pt x="2979" y="505"/>
                  </a:lnTo>
                  <a:lnTo>
                    <a:pt x="2972" y="502"/>
                  </a:lnTo>
                  <a:lnTo>
                    <a:pt x="2965" y="496"/>
                  </a:lnTo>
                  <a:lnTo>
                    <a:pt x="2960" y="491"/>
                  </a:lnTo>
                  <a:lnTo>
                    <a:pt x="2954" y="488"/>
                  </a:lnTo>
                  <a:lnTo>
                    <a:pt x="2951" y="484"/>
                  </a:lnTo>
                  <a:lnTo>
                    <a:pt x="2933" y="502"/>
                  </a:lnTo>
                  <a:lnTo>
                    <a:pt x="2933" y="507"/>
                  </a:lnTo>
                  <a:lnTo>
                    <a:pt x="2935" y="512"/>
                  </a:lnTo>
                  <a:lnTo>
                    <a:pt x="2937" y="518"/>
                  </a:lnTo>
                  <a:lnTo>
                    <a:pt x="2938" y="525"/>
                  </a:lnTo>
                  <a:lnTo>
                    <a:pt x="2940" y="532"/>
                  </a:lnTo>
                  <a:lnTo>
                    <a:pt x="2940" y="539"/>
                  </a:lnTo>
                  <a:lnTo>
                    <a:pt x="2942" y="544"/>
                  </a:lnTo>
                  <a:lnTo>
                    <a:pt x="2942" y="548"/>
                  </a:lnTo>
                  <a:lnTo>
                    <a:pt x="2960" y="548"/>
                  </a:lnTo>
                  <a:lnTo>
                    <a:pt x="2960" y="604"/>
                  </a:lnTo>
                  <a:lnTo>
                    <a:pt x="2956" y="604"/>
                  </a:lnTo>
                  <a:lnTo>
                    <a:pt x="2951" y="606"/>
                  </a:lnTo>
                  <a:lnTo>
                    <a:pt x="2947" y="606"/>
                  </a:lnTo>
                  <a:lnTo>
                    <a:pt x="2944" y="608"/>
                  </a:lnTo>
                  <a:lnTo>
                    <a:pt x="2940" y="610"/>
                  </a:lnTo>
                  <a:lnTo>
                    <a:pt x="2937" y="611"/>
                  </a:lnTo>
                  <a:lnTo>
                    <a:pt x="2935" y="613"/>
                  </a:lnTo>
                  <a:lnTo>
                    <a:pt x="2933" y="613"/>
                  </a:lnTo>
                  <a:lnTo>
                    <a:pt x="2933" y="631"/>
                  </a:lnTo>
                  <a:lnTo>
                    <a:pt x="2930" y="632"/>
                  </a:lnTo>
                  <a:lnTo>
                    <a:pt x="2926" y="632"/>
                  </a:lnTo>
                  <a:lnTo>
                    <a:pt x="2921" y="634"/>
                  </a:lnTo>
                  <a:lnTo>
                    <a:pt x="2915" y="638"/>
                  </a:lnTo>
                  <a:lnTo>
                    <a:pt x="2912" y="640"/>
                  </a:lnTo>
                  <a:lnTo>
                    <a:pt x="2907" y="643"/>
                  </a:lnTo>
                  <a:lnTo>
                    <a:pt x="2903" y="647"/>
                  </a:lnTo>
                  <a:lnTo>
                    <a:pt x="2900" y="650"/>
                  </a:lnTo>
                  <a:lnTo>
                    <a:pt x="2926" y="678"/>
                  </a:lnTo>
                  <a:lnTo>
                    <a:pt x="2926" y="650"/>
                  </a:lnTo>
                  <a:lnTo>
                    <a:pt x="2933" y="647"/>
                  </a:lnTo>
                  <a:lnTo>
                    <a:pt x="2942" y="643"/>
                  </a:lnTo>
                  <a:lnTo>
                    <a:pt x="2952" y="640"/>
                  </a:lnTo>
                  <a:lnTo>
                    <a:pt x="2965" y="638"/>
                  </a:lnTo>
                  <a:lnTo>
                    <a:pt x="2977" y="634"/>
                  </a:lnTo>
                  <a:lnTo>
                    <a:pt x="2990" y="632"/>
                  </a:lnTo>
                  <a:lnTo>
                    <a:pt x="3000" y="632"/>
                  </a:lnTo>
                  <a:lnTo>
                    <a:pt x="3011" y="631"/>
                  </a:lnTo>
                  <a:lnTo>
                    <a:pt x="3011" y="625"/>
                  </a:lnTo>
                  <a:lnTo>
                    <a:pt x="3009" y="618"/>
                  </a:lnTo>
                  <a:lnTo>
                    <a:pt x="3005" y="611"/>
                  </a:lnTo>
                  <a:lnTo>
                    <a:pt x="3002" y="604"/>
                  </a:lnTo>
                  <a:lnTo>
                    <a:pt x="2997" y="599"/>
                  </a:lnTo>
                  <a:lnTo>
                    <a:pt x="2993" y="594"/>
                  </a:lnTo>
                  <a:lnTo>
                    <a:pt x="2988" y="588"/>
                  </a:lnTo>
                  <a:lnTo>
                    <a:pt x="2984" y="585"/>
                  </a:lnTo>
                  <a:lnTo>
                    <a:pt x="3002" y="567"/>
                  </a:lnTo>
                  <a:lnTo>
                    <a:pt x="2960" y="521"/>
                  </a:lnTo>
                  <a:close/>
                  <a:moveTo>
                    <a:pt x="1278" y="325"/>
                  </a:moveTo>
                  <a:lnTo>
                    <a:pt x="1275" y="327"/>
                  </a:lnTo>
                  <a:lnTo>
                    <a:pt x="1271" y="327"/>
                  </a:lnTo>
                  <a:lnTo>
                    <a:pt x="1266" y="329"/>
                  </a:lnTo>
                  <a:lnTo>
                    <a:pt x="1261" y="330"/>
                  </a:lnTo>
                  <a:lnTo>
                    <a:pt x="1257" y="332"/>
                  </a:lnTo>
                  <a:lnTo>
                    <a:pt x="1252" y="334"/>
                  </a:lnTo>
                  <a:lnTo>
                    <a:pt x="1248" y="334"/>
                  </a:lnTo>
                  <a:lnTo>
                    <a:pt x="1245" y="334"/>
                  </a:lnTo>
                  <a:lnTo>
                    <a:pt x="1245" y="341"/>
                  </a:lnTo>
                  <a:lnTo>
                    <a:pt x="1246" y="348"/>
                  </a:lnTo>
                  <a:lnTo>
                    <a:pt x="1250" y="355"/>
                  </a:lnTo>
                  <a:lnTo>
                    <a:pt x="1254" y="362"/>
                  </a:lnTo>
                  <a:lnTo>
                    <a:pt x="1259" y="367"/>
                  </a:lnTo>
                  <a:lnTo>
                    <a:pt x="1262" y="373"/>
                  </a:lnTo>
                  <a:lnTo>
                    <a:pt x="1266" y="376"/>
                  </a:lnTo>
                  <a:lnTo>
                    <a:pt x="1269" y="380"/>
                  </a:lnTo>
                  <a:lnTo>
                    <a:pt x="1245" y="410"/>
                  </a:lnTo>
                  <a:lnTo>
                    <a:pt x="1246" y="415"/>
                  </a:lnTo>
                  <a:lnTo>
                    <a:pt x="1248" y="419"/>
                  </a:lnTo>
                  <a:lnTo>
                    <a:pt x="1248" y="420"/>
                  </a:lnTo>
                  <a:lnTo>
                    <a:pt x="1248" y="422"/>
                  </a:lnTo>
                  <a:lnTo>
                    <a:pt x="1248" y="424"/>
                  </a:lnTo>
                  <a:lnTo>
                    <a:pt x="1248" y="427"/>
                  </a:lnTo>
                  <a:lnTo>
                    <a:pt x="1250" y="431"/>
                  </a:lnTo>
                  <a:lnTo>
                    <a:pt x="1254" y="436"/>
                  </a:lnTo>
                  <a:lnTo>
                    <a:pt x="1261" y="429"/>
                  </a:lnTo>
                  <a:lnTo>
                    <a:pt x="1268" y="424"/>
                  </a:lnTo>
                  <a:lnTo>
                    <a:pt x="1278" y="419"/>
                  </a:lnTo>
                  <a:lnTo>
                    <a:pt x="1289" y="415"/>
                  </a:lnTo>
                  <a:lnTo>
                    <a:pt x="1299" y="410"/>
                  </a:lnTo>
                  <a:lnTo>
                    <a:pt x="1310" y="406"/>
                  </a:lnTo>
                  <a:lnTo>
                    <a:pt x="1321" y="403"/>
                  </a:lnTo>
                  <a:lnTo>
                    <a:pt x="1331" y="399"/>
                  </a:lnTo>
                  <a:lnTo>
                    <a:pt x="1324" y="396"/>
                  </a:lnTo>
                  <a:lnTo>
                    <a:pt x="1317" y="392"/>
                  </a:lnTo>
                  <a:lnTo>
                    <a:pt x="1310" y="389"/>
                  </a:lnTo>
                  <a:lnTo>
                    <a:pt x="1305" y="385"/>
                  </a:lnTo>
                  <a:lnTo>
                    <a:pt x="1298" y="380"/>
                  </a:lnTo>
                  <a:lnTo>
                    <a:pt x="1291" y="374"/>
                  </a:lnTo>
                  <a:lnTo>
                    <a:pt x="1285" y="369"/>
                  </a:lnTo>
                  <a:lnTo>
                    <a:pt x="1278" y="362"/>
                  </a:lnTo>
                  <a:lnTo>
                    <a:pt x="1278" y="353"/>
                  </a:lnTo>
                  <a:lnTo>
                    <a:pt x="1280" y="346"/>
                  </a:lnTo>
                  <a:lnTo>
                    <a:pt x="1280" y="341"/>
                  </a:lnTo>
                  <a:lnTo>
                    <a:pt x="1282" y="337"/>
                  </a:lnTo>
                  <a:lnTo>
                    <a:pt x="1282" y="334"/>
                  </a:lnTo>
                  <a:lnTo>
                    <a:pt x="1282" y="330"/>
                  </a:lnTo>
                  <a:lnTo>
                    <a:pt x="1280" y="329"/>
                  </a:lnTo>
                  <a:lnTo>
                    <a:pt x="1278" y="325"/>
                  </a:lnTo>
                  <a:close/>
                  <a:moveTo>
                    <a:pt x="1227" y="362"/>
                  </a:moveTo>
                  <a:lnTo>
                    <a:pt x="1225" y="366"/>
                  </a:lnTo>
                  <a:lnTo>
                    <a:pt x="1225" y="371"/>
                  </a:lnTo>
                  <a:lnTo>
                    <a:pt x="1223" y="376"/>
                  </a:lnTo>
                  <a:lnTo>
                    <a:pt x="1222" y="380"/>
                  </a:lnTo>
                  <a:lnTo>
                    <a:pt x="1222" y="385"/>
                  </a:lnTo>
                  <a:lnTo>
                    <a:pt x="1220" y="390"/>
                  </a:lnTo>
                  <a:lnTo>
                    <a:pt x="1218" y="396"/>
                  </a:lnTo>
                  <a:lnTo>
                    <a:pt x="1218" y="399"/>
                  </a:lnTo>
                  <a:lnTo>
                    <a:pt x="1213" y="399"/>
                  </a:lnTo>
                  <a:lnTo>
                    <a:pt x="1206" y="401"/>
                  </a:lnTo>
                  <a:lnTo>
                    <a:pt x="1202" y="403"/>
                  </a:lnTo>
                  <a:lnTo>
                    <a:pt x="1197" y="405"/>
                  </a:lnTo>
                  <a:lnTo>
                    <a:pt x="1193" y="408"/>
                  </a:lnTo>
                  <a:lnTo>
                    <a:pt x="1190" y="412"/>
                  </a:lnTo>
                  <a:lnTo>
                    <a:pt x="1186" y="415"/>
                  </a:lnTo>
                  <a:lnTo>
                    <a:pt x="1183" y="417"/>
                  </a:lnTo>
                  <a:lnTo>
                    <a:pt x="1183" y="412"/>
                  </a:lnTo>
                  <a:lnTo>
                    <a:pt x="1185" y="406"/>
                  </a:lnTo>
                  <a:lnTo>
                    <a:pt x="1185" y="403"/>
                  </a:lnTo>
                  <a:lnTo>
                    <a:pt x="1186" y="399"/>
                  </a:lnTo>
                  <a:lnTo>
                    <a:pt x="1186" y="396"/>
                  </a:lnTo>
                  <a:lnTo>
                    <a:pt x="1186" y="392"/>
                  </a:lnTo>
                  <a:lnTo>
                    <a:pt x="1186" y="387"/>
                  </a:lnTo>
                  <a:lnTo>
                    <a:pt x="1183" y="380"/>
                  </a:lnTo>
                  <a:lnTo>
                    <a:pt x="1186" y="380"/>
                  </a:lnTo>
                  <a:lnTo>
                    <a:pt x="1192" y="378"/>
                  </a:lnTo>
                  <a:lnTo>
                    <a:pt x="1197" y="374"/>
                  </a:lnTo>
                  <a:lnTo>
                    <a:pt x="1202" y="371"/>
                  </a:lnTo>
                  <a:lnTo>
                    <a:pt x="1208" y="369"/>
                  </a:lnTo>
                  <a:lnTo>
                    <a:pt x="1213" y="366"/>
                  </a:lnTo>
                  <a:lnTo>
                    <a:pt x="1220" y="364"/>
                  </a:lnTo>
                  <a:lnTo>
                    <a:pt x="1227" y="362"/>
                  </a:lnTo>
                  <a:close/>
                  <a:moveTo>
                    <a:pt x="2567" y="986"/>
                  </a:moveTo>
                  <a:lnTo>
                    <a:pt x="2576" y="989"/>
                  </a:lnTo>
                  <a:lnTo>
                    <a:pt x="2582" y="993"/>
                  </a:lnTo>
                  <a:lnTo>
                    <a:pt x="2587" y="997"/>
                  </a:lnTo>
                  <a:lnTo>
                    <a:pt x="2592" y="1000"/>
                  </a:lnTo>
                  <a:lnTo>
                    <a:pt x="2596" y="1005"/>
                  </a:lnTo>
                  <a:lnTo>
                    <a:pt x="2599" y="1011"/>
                  </a:lnTo>
                  <a:lnTo>
                    <a:pt x="2605" y="1016"/>
                  </a:lnTo>
                  <a:lnTo>
                    <a:pt x="2610" y="1023"/>
                  </a:lnTo>
                  <a:lnTo>
                    <a:pt x="2620" y="1023"/>
                  </a:lnTo>
                  <a:lnTo>
                    <a:pt x="2629" y="1027"/>
                  </a:lnTo>
                  <a:lnTo>
                    <a:pt x="2636" y="1030"/>
                  </a:lnTo>
                  <a:lnTo>
                    <a:pt x="2643" y="1035"/>
                  </a:lnTo>
                  <a:lnTo>
                    <a:pt x="2658" y="1048"/>
                  </a:lnTo>
                  <a:lnTo>
                    <a:pt x="2668" y="1064"/>
                  </a:lnTo>
                  <a:lnTo>
                    <a:pt x="2679" y="1081"/>
                  </a:lnTo>
                  <a:lnTo>
                    <a:pt x="2688" y="1097"/>
                  </a:lnTo>
                  <a:lnTo>
                    <a:pt x="2696" y="1113"/>
                  </a:lnTo>
                  <a:lnTo>
                    <a:pt x="2705" y="1126"/>
                  </a:lnTo>
                  <a:lnTo>
                    <a:pt x="2702" y="1126"/>
                  </a:lnTo>
                  <a:lnTo>
                    <a:pt x="2698" y="1127"/>
                  </a:lnTo>
                  <a:lnTo>
                    <a:pt x="2693" y="1127"/>
                  </a:lnTo>
                  <a:lnTo>
                    <a:pt x="2689" y="1129"/>
                  </a:lnTo>
                  <a:lnTo>
                    <a:pt x="2684" y="1131"/>
                  </a:lnTo>
                  <a:lnTo>
                    <a:pt x="2679" y="1133"/>
                  </a:lnTo>
                  <a:lnTo>
                    <a:pt x="2675" y="1134"/>
                  </a:lnTo>
                  <a:lnTo>
                    <a:pt x="2670" y="1134"/>
                  </a:lnTo>
                  <a:lnTo>
                    <a:pt x="2658" y="1120"/>
                  </a:lnTo>
                  <a:lnTo>
                    <a:pt x="2643" y="1103"/>
                  </a:lnTo>
                  <a:lnTo>
                    <a:pt x="2629" y="1083"/>
                  </a:lnTo>
                  <a:lnTo>
                    <a:pt x="2615" y="1064"/>
                  </a:lnTo>
                  <a:lnTo>
                    <a:pt x="2603" y="1044"/>
                  </a:lnTo>
                  <a:lnTo>
                    <a:pt x="2589" y="1023"/>
                  </a:lnTo>
                  <a:lnTo>
                    <a:pt x="2578" y="1004"/>
                  </a:lnTo>
                  <a:lnTo>
                    <a:pt x="2567" y="986"/>
                  </a:lnTo>
                  <a:close/>
                  <a:moveTo>
                    <a:pt x="2698" y="1143"/>
                  </a:moveTo>
                  <a:lnTo>
                    <a:pt x="2714" y="1140"/>
                  </a:lnTo>
                  <a:lnTo>
                    <a:pt x="2730" y="1138"/>
                  </a:lnTo>
                  <a:lnTo>
                    <a:pt x="2744" y="1138"/>
                  </a:lnTo>
                  <a:lnTo>
                    <a:pt x="2758" y="1141"/>
                  </a:lnTo>
                  <a:lnTo>
                    <a:pt x="2774" y="1145"/>
                  </a:lnTo>
                  <a:lnTo>
                    <a:pt x="2788" y="1148"/>
                  </a:lnTo>
                  <a:lnTo>
                    <a:pt x="2804" y="1152"/>
                  </a:lnTo>
                  <a:lnTo>
                    <a:pt x="2820" y="1152"/>
                  </a:lnTo>
                  <a:lnTo>
                    <a:pt x="2808" y="1156"/>
                  </a:lnTo>
                  <a:lnTo>
                    <a:pt x="2794" y="1156"/>
                  </a:lnTo>
                  <a:lnTo>
                    <a:pt x="2778" y="1156"/>
                  </a:lnTo>
                  <a:lnTo>
                    <a:pt x="2762" y="1156"/>
                  </a:lnTo>
                  <a:lnTo>
                    <a:pt x="2744" y="1152"/>
                  </a:lnTo>
                  <a:lnTo>
                    <a:pt x="2728" y="1150"/>
                  </a:lnTo>
                  <a:lnTo>
                    <a:pt x="2712" y="1147"/>
                  </a:lnTo>
                  <a:lnTo>
                    <a:pt x="2698" y="1143"/>
                  </a:lnTo>
                  <a:close/>
                  <a:moveTo>
                    <a:pt x="2855" y="1097"/>
                  </a:moveTo>
                  <a:lnTo>
                    <a:pt x="2850" y="1097"/>
                  </a:lnTo>
                  <a:lnTo>
                    <a:pt x="2847" y="1099"/>
                  </a:lnTo>
                  <a:lnTo>
                    <a:pt x="2841" y="1101"/>
                  </a:lnTo>
                  <a:lnTo>
                    <a:pt x="2838" y="1103"/>
                  </a:lnTo>
                  <a:lnTo>
                    <a:pt x="2832" y="1103"/>
                  </a:lnTo>
                  <a:lnTo>
                    <a:pt x="2827" y="1104"/>
                  </a:lnTo>
                  <a:lnTo>
                    <a:pt x="2824" y="1106"/>
                  </a:lnTo>
                  <a:lnTo>
                    <a:pt x="2820" y="1106"/>
                  </a:lnTo>
                  <a:lnTo>
                    <a:pt x="2813" y="1103"/>
                  </a:lnTo>
                  <a:lnTo>
                    <a:pt x="2806" y="1099"/>
                  </a:lnTo>
                  <a:lnTo>
                    <a:pt x="2797" y="1097"/>
                  </a:lnTo>
                  <a:lnTo>
                    <a:pt x="2790" y="1095"/>
                  </a:lnTo>
                  <a:lnTo>
                    <a:pt x="2781" y="1094"/>
                  </a:lnTo>
                  <a:lnTo>
                    <a:pt x="2774" y="1094"/>
                  </a:lnTo>
                  <a:lnTo>
                    <a:pt x="2765" y="1095"/>
                  </a:lnTo>
                  <a:lnTo>
                    <a:pt x="2758" y="1097"/>
                  </a:lnTo>
                  <a:lnTo>
                    <a:pt x="2756" y="1092"/>
                  </a:lnTo>
                  <a:lnTo>
                    <a:pt x="2755" y="1087"/>
                  </a:lnTo>
                  <a:lnTo>
                    <a:pt x="2753" y="1083"/>
                  </a:lnTo>
                  <a:lnTo>
                    <a:pt x="2753" y="1080"/>
                  </a:lnTo>
                  <a:lnTo>
                    <a:pt x="2753" y="1076"/>
                  </a:lnTo>
                  <a:lnTo>
                    <a:pt x="2755" y="1073"/>
                  </a:lnTo>
                  <a:lnTo>
                    <a:pt x="2756" y="1067"/>
                  </a:lnTo>
                  <a:lnTo>
                    <a:pt x="2758" y="1060"/>
                  </a:lnTo>
                  <a:lnTo>
                    <a:pt x="2741" y="1042"/>
                  </a:lnTo>
                  <a:lnTo>
                    <a:pt x="2749" y="1039"/>
                  </a:lnTo>
                  <a:lnTo>
                    <a:pt x="2758" y="1034"/>
                  </a:lnTo>
                  <a:lnTo>
                    <a:pt x="2767" y="1030"/>
                  </a:lnTo>
                  <a:lnTo>
                    <a:pt x="2776" y="1025"/>
                  </a:lnTo>
                  <a:lnTo>
                    <a:pt x="2786" y="1021"/>
                  </a:lnTo>
                  <a:lnTo>
                    <a:pt x="2795" y="1018"/>
                  </a:lnTo>
                  <a:lnTo>
                    <a:pt x="2804" y="1014"/>
                  </a:lnTo>
                  <a:lnTo>
                    <a:pt x="2811" y="1014"/>
                  </a:lnTo>
                  <a:lnTo>
                    <a:pt x="2811" y="1011"/>
                  </a:lnTo>
                  <a:lnTo>
                    <a:pt x="2811" y="1007"/>
                  </a:lnTo>
                  <a:lnTo>
                    <a:pt x="2813" y="1004"/>
                  </a:lnTo>
                  <a:lnTo>
                    <a:pt x="2813" y="1002"/>
                  </a:lnTo>
                  <a:lnTo>
                    <a:pt x="2815" y="998"/>
                  </a:lnTo>
                  <a:lnTo>
                    <a:pt x="2818" y="997"/>
                  </a:lnTo>
                  <a:lnTo>
                    <a:pt x="2824" y="997"/>
                  </a:lnTo>
                  <a:lnTo>
                    <a:pt x="2829" y="995"/>
                  </a:lnTo>
                  <a:lnTo>
                    <a:pt x="2832" y="988"/>
                  </a:lnTo>
                  <a:lnTo>
                    <a:pt x="2839" y="979"/>
                  </a:lnTo>
                  <a:lnTo>
                    <a:pt x="2847" y="968"/>
                  </a:lnTo>
                  <a:lnTo>
                    <a:pt x="2854" y="958"/>
                  </a:lnTo>
                  <a:lnTo>
                    <a:pt x="2861" y="947"/>
                  </a:lnTo>
                  <a:lnTo>
                    <a:pt x="2866" y="938"/>
                  </a:lnTo>
                  <a:lnTo>
                    <a:pt x="2869" y="929"/>
                  </a:lnTo>
                  <a:lnTo>
                    <a:pt x="2871" y="921"/>
                  </a:lnTo>
                  <a:lnTo>
                    <a:pt x="2871" y="926"/>
                  </a:lnTo>
                  <a:lnTo>
                    <a:pt x="2869" y="933"/>
                  </a:lnTo>
                  <a:lnTo>
                    <a:pt x="2866" y="940"/>
                  </a:lnTo>
                  <a:lnTo>
                    <a:pt x="2862" y="949"/>
                  </a:lnTo>
                  <a:lnTo>
                    <a:pt x="2861" y="958"/>
                  </a:lnTo>
                  <a:lnTo>
                    <a:pt x="2857" y="965"/>
                  </a:lnTo>
                  <a:lnTo>
                    <a:pt x="2855" y="972"/>
                  </a:lnTo>
                  <a:lnTo>
                    <a:pt x="2855" y="977"/>
                  </a:lnTo>
                  <a:lnTo>
                    <a:pt x="2871" y="977"/>
                  </a:lnTo>
                  <a:lnTo>
                    <a:pt x="2873" y="981"/>
                  </a:lnTo>
                  <a:lnTo>
                    <a:pt x="2873" y="986"/>
                  </a:lnTo>
                  <a:lnTo>
                    <a:pt x="2869" y="993"/>
                  </a:lnTo>
                  <a:lnTo>
                    <a:pt x="2866" y="998"/>
                  </a:lnTo>
                  <a:lnTo>
                    <a:pt x="2862" y="1005"/>
                  </a:lnTo>
                  <a:lnTo>
                    <a:pt x="2859" y="1009"/>
                  </a:lnTo>
                  <a:lnTo>
                    <a:pt x="2855" y="1012"/>
                  </a:lnTo>
                  <a:lnTo>
                    <a:pt x="2855" y="1014"/>
                  </a:lnTo>
                  <a:lnTo>
                    <a:pt x="2880" y="1042"/>
                  </a:lnTo>
                  <a:lnTo>
                    <a:pt x="2855" y="1071"/>
                  </a:lnTo>
                  <a:lnTo>
                    <a:pt x="2855" y="1076"/>
                  </a:lnTo>
                  <a:lnTo>
                    <a:pt x="2855" y="1081"/>
                  </a:lnTo>
                  <a:lnTo>
                    <a:pt x="2857" y="1085"/>
                  </a:lnTo>
                  <a:lnTo>
                    <a:pt x="2857" y="1087"/>
                  </a:lnTo>
                  <a:lnTo>
                    <a:pt x="2859" y="1090"/>
                  </a:lnTo>
                  <a:lnTo>
                    <a:pt x="2857" y="1092"/>
                  </a:lnTo>
                  <a:lnTo>
                    <a:pt x="2857" y="1094"/>
                  </a:lnTo>
                  <a:lnTo>
                    <a:pt x="2855" y="1097"/>
                  </a:lnTo>
                  <a:close/>
                  <a:moveTo>
                    <a:pt x="2864" y="781"/>
                  </a:moveTo>
                  <a:lnTo>
                    <a:pt x="2864" y="784"/>
                  </a:lnTo>
                  <a:lnTo>
                    <a:pt x="2864" y="790"/>
                  </a:lnTo>
                  <a:lnTo>
                    <a:pt x="2866" y="795"/>
                  </a:lnTo>
                  <a:lnTo>
                    <a:pt x="2868" y="800"/>
                  </a:lnTo>
                  <a:lnTo>
                    <a:pt x="2869" y="806"/>
                  </a:lnTo>
                  <a:lnTo>
                    <a:pt x="2871" y="809"/>
                  </a:lnTo>
                  <a:lnTo>
                    <a:pt x="2871" y="814"/>
                  </a:lnTo>
                  <a:lnTo>
                    <a:pt x="2873" y="818"/>
                  </a:lnTo>
                  <a:lnTo>
                    <a:pt x="2855" y="837"/>
                  </a:lnTo>
                  <a:lnTo>
                    <a:pt x="2855" y="855"/>
                  </a:lnTo>
                  <a:lnTo>
                    <a:pt x="2855" y="859"/>
                  </a:lnTo>
                  <a:lnTo>
                    <a:pt x="2859" y="864"/>
                  </a:lnTo>
                  <a:lnTo>
                    <a:pt x="2862" y="868"/>
                  </a:lnTo>
                  <a:lnTo>
                    <a:pt x="2868" y="873"/>
                  </a:lnTo>
                  <a:lnTo>
                    <a:pt x="2880" y="882"/>
                  </a:lnTo>
                  <a:lnTo>
                    <a:pt x="2894" y="890"/>
                  </a:lnTo>
                  <a:lnTo>
                    <a:pt x="2910" y="899"/>
                  </a:lnTo>
                  <a:lnTo>
                    <a:pt x="2924" y="905"/>
                  </a:lnTo>
                  <a:lnTo>
                    <a:pt x="2935" y="910"/>
                  </a:lnTo>
                  <a:lnTo>
                    <a:pt x="2942" y="912"/>
                  </a:lnTo>
                  <a:lnTo>
                    <a:pt x="2938" y="905"/>
                  </a:lnTo>
                  <a:lnTo>
                    <a:pt x="2931" y="890"/>
                  </a:lnTo>
                  <a:lnTo>
                    <a:pt x="2921" y="873"/>
                  </a:lnTo>
                  <a:lnTo>
                    <a:pt x="2908" y="853"/>
                  </a:lnTo>
                  <a:lnTo>
                    <a:pt x="2896" y="832"/>
                  </a:lnTo>
                  <a:lnTo>
                    <a:pt x="2882" y="813"/>
                  </a:lnTo>
                  <a:lnTo>
                    <a:pt x="2871" y="795"/>
                  </a:lnTo>
                  <a:lnTo>
                    <a:pt x="2864" y="781"/>
                  </a:lnTo>
                  <a:close/>
                  <a:moveTo>
                    <a:pt x="2915" y="1060"/>
                  </a:moveTo>
                  <a:lnTo>
                    <a:pt x="2912" y="1062"/>
                  </a:lnTo>
                  <a:lnTo>
                    <a:pt x="2908" y="1065"/>
                  </a:lnTo>
                  <a:lnTo>
                    <a:pt x="2903" y="1069"/>
                  </a:lnTo>
                  <a:lnTo>
                    <a:pt x="2898" y="1074"/>
                  </a:lnTo>
                  <a:lnTo>
                    <a:pt x="2894" y="1080"/>
                  </a:lnTo>
                  <a:lnTo>
                    <a:pt x="2889" y="1083"/>
                  </a:lnTo>
                  <a:lnTo>
                    <a:pt x="2885" y="1087"/>
                  </a:lnTo>
                  <a:lnTo>
                    <a:pt x="2882" y="1088"/>
                  </a:lnTo>
                  <a:lnTo>
                    <a:pt x="2882" y="1095"/>
                  </a:lnTo>
                  <a:lnTo>
                    <a:pt x="2882" y="1104"/>
                  </a:lnTo>
                  <a:lnTo>
                    <a:pt x="2884" y="1115"/>
                  </a:lnTo>
                  <a:lnTo>
                    <a:pt x="2885" y="1124"/>
                  </a:lnTo>
                  <a:lnTo>
                    <a:pt x="2887" y="1134"/>
                  </a:lnTo>
                  <a:lnTo>
                    <a:pt x="2889" y="1141"/>
                  </a:lnTo>
                  <a:lnTo>
                    <a:pt x="2889" y="1148"/>
                  </a:lnTo>
                  <a:lnTo>
                    <a:pt x="2891" y="1154"/>
                  </a:lnTo>
                  <a:lnTo>
                    <a:pt x="2891" y="1150"/>
                  </a:lnTo>
                  <a:lnTo>
                    <a:pt x="2892" y="1145"/>
                  </a:lnTo>
                  <a:lnTo>
                    <a:pt x="2896" y="1140"/>
                  </a:lnTo>
                  <a:lnTo>
                    <a:pt x="2900" y="1136"/>
                  </a:lnTo>
                  <a:lnTo>
                    <a:pt x="2901" y="1131"/>
                  </a:lnTo>
                  <a:lnTo>
                    <a:pt x="2905" y="1127"/>
                  </a:lnTo>
                  <a:lnTo>
                    <a:pt x="2907" y="1126"/>
                  </a:lnTo>
                  <a:lnTo>
                    <a:pt x="2908" y="1126"/>
                  </a:lnTo>
                  <a:lnTo>
                    <a:pt x="2910" y="1126"/>
                  </a:lnTo>
                  <a:lnTo>
                    <a:pt x="2914" y="1126"/>
                  </a:lnTo>
                  <a:lnTo>
                    <a:pt x="2917" y="1124"/>
                  </a:lnTo>
                  <a:lnTo>
                    <a:pt x="2921" y="1124"/>
                  </a:lnTo>
                  <a:lnTo>
                    <a:pt x="2922" y="1122"/>
                  </a:lnTo>
                  <a:lnTo>
                    <a:pt x="2926" y="1120"/>
                  </a:lnTo>
                  <a:lnTo>
                    <a:pt x="2930" y="1118"/>
                  </a:lnTo>
                  <a:lnTo>
                    <a:pt x="2933" y="1115"/>
                  </a:lnTo>
                  <a:lnTo>
                    <a:pt x="2915" y="1097"/>
                  </a:lnTo>
                  <a:lnTo>
                    <a:pt x="2915" y="1090"/>
                  </a:lnTo>
                  <a:lnTo>
                    <a:pt x="2917" y="1083"/>
                  </a:lnTo>
                  <a:lnTo>
                    <a:pt x="2921" y="1078"/>
                  </a:lnTo>
                  <a:lnTo>
                    <a:pt x="2922" y="1073"/>
                  </a:lnTo>
                  <a:lnTo>
                    <a:pt x="2922" y="1067"/>
                  </a:lnTo>
                  <a:lnTo>
                    <a:pt x="2922" y="1064"/>
                  </a:lnTo>
                  <a:lnTo>
                    <a:pt x="2921" y="1062"/>
                  </a:lnTo>
                  <a:lnTo>
                    <a:pt x="2915" y="1060"/>
                  </a:lnTo>
                  <a:close/>
                  <a:moveTo>
                    <a:pt x="3081" y="1097"/>
                  </a:moveTo>
                  <a:lnTo>
                    <a:pt x="3071" y="1101"/>
                  </a:lnTo>
                  <a:lnTo>
                    <a:pt x="3066" y="1101"/>
                  </a:lnTo>
                  <a:lnTo>
                    <a:pt x="3062" y="1101"/>
                  </a:lnTo>
                  <a:lnTo>
                    <a:pt x="3062" y="1099"/>
                  </a:lnTo>
                  <a:lnTo>
                    <a:pt x="3064" y="1097"/>
                  </a:lnTo>
                  <a:lnTo>
                    <a:pt x="3066" y="1095"/>
                  </a:lnTo>
                  <a:lnTo>
                    <a:pt x="3069" y="1092"/>
                  </a:lnTo>
                  <a:lnTo>
                    <a:pt x="3073" y="1088"/>
                  </a:lnTo>
                  <a:lnTo>
                    <a:pt x="3069" y="1085"/>
                  </a:lnTo>
                  <a:lnTo>
                    <a:pt x="3067" y="1081"/>
                  </a:lnTo>
                  <a:lnTo>
                    <a:pt x="3064" y="1078"/>
                  </a:lnTo>
                  <a:lnTo>
                    <a:pt x="3058" y="1076"/>
                  </a:lnTo>
                  <a:lnTo>
                    <a:pt x="3055" y="1074"/>
                  </a:lnTo>
                  <a:lnTo>
                    <a:pt x="3050" y="1073"/>
                  </a:lnTo>
                  <a:lnTo>
                    <a:pt x="3044" y="1071"/>
                  </a:lnTo>
                  <a:lnTo>
                    <a:pt x="3039" y="1071"/>
                  </a:lnTo>
                  <a:lnTo>
                    <a:pt x="3057" y="1051"/>
                  </a:lnTo>
                  <a:lnTo>
                    <a:pt x="3060" y="1051"/>
                  </a:lnTo>
                  <a:lnTo>
                    <a:pt x="3062" y="1053"/>
                  </a:lnTo>
                  <a:lnTo>
                    <a:pt x="3066" y="1055"/>
                  </a:lnTo>
                  <a:lnTo>
                    <a:pt x="3069" y="1057"/>
                  </a:lnTo>
                  <a:lnTo>
                    <a:pt x="3073" y="1058"/>
                  </a:lnTo>
                  <a:lnTo>
                    <a:pt x="3076" y="1058"/>
                  </a:lnTo>
                  <a:lnTo>
                    <a:pt x="3078" y="1060"/>
                  </a:lnTo>
                  <a:lnTo>
                    <a:pt x="3081" y="1060"/>
                  </a:lnTo>
                  <a:lnTo>
                    <a:pt x="3081" y="1064"/>
                  </a:lnTo>
                  <a:lnTo>
                    <a:pt x="3083" y="1067"/>
                  </a:lnTo>
                  <a:lnTo>
                    <a:pt x="3085" y="1071"/>
                  </a:lnTo>
                  <a:lnTo>
                    <a:pt x="3085" y="1074"/>
                  </a:lnTo>
                  <a:lnTo>
                    <a:pt x="3087" y="1078"/>
                  </a:lnTo>
                  <a:lnTo>
                    <a:pt x="3088" y="1081"/>
                  </a:lnTo>
                  <a:lnTo>
                    <a:pt x="3090" y="1085"/>
                  </a:lnTo>
                  <a:lnTo>
                    <a:pt x="3090" y="1088"/>
                  </a:lnTo>
                  <a:lnTo>
                    <a:pt x="3096" y="1088"/>
                  </a:lnTo>
                  <a:lnTo>
                    <a:pt x="3101" y="1087"/>
                  </a:lnTo>
                  <a:lnTo>
                    <a:pt x="3106" y="1085"/>
                  </a:lnTo>
                  <a:lnTo>
                    <a:pt x="3111" y="1083"/>
                  </a:lnTo>
                  <a:lnTo>
                    <a:pt x="3115" y="1080"/>
                  </a:lnTo>
                  <a:lnTo>
                    <a:pt x="3119" y="1076"/>
                  </a:lnTo>
                  <a:lnTo>
                    <a:pt x="3122" y="1074"/>
                  </a:lnTo>
                  <a:lnTo>
                    <a:pt x="3126" y="1071"/>
                  </a:lnTo>
                  <a:lnTo>
                    <a:pt x="3136" y="1071"/>
                  </a:lnTo>
                  <a:lnTo>
                    <a:pt x="3150" y="1074"/>
                  </a:lnTo>
                  <a:lnTo>
                    <a:pt x="3166" y="1078"/>
                  </a:lnTo>
                  <a:lnTo>
                    <a:pt x="3182" y="1083"/>
                  </a:lnTo>
                  <a:lnTo>
                    <a:pt x="3198" y="1092"/>
                  </a:lnTo>
                  <a:lnTo>
                    <a:pt x="3209" y="1101"/>
                  </a:lnTo>
                  <a:lnTo>
                    <a:pt x="3214" y="1106"/>
                  </a:lnTo>
                  <a:lnTo>
                    <a:pt x="3217" y="1111"/>
                  </a:lnTo>
                  <a:lnTo>
                    <a:pt x="3219" y="1118"/>
                  </a:lnTo>
                  <a:lnTo>
                    <a:pt x="3221" y="1126"/>
                  </a:lnTo>
                  <a:lnTo>
                    <a:pt x="3233" y="1129"/>
                  </a:lnTo>
                  <a:lnTo>
                    <a:pt x="3246" y="1134"/>
                  </a:lnTo>
                  <a:lnTo>
                    <a:pt x="3258" y="1143"/>
                  </a:lnTo>
                  <a:lnTo>
                    <a:pt x="3269" y="1152"/>
                  </a:lnTo>
                  <a:lnTo>
                    <a:pt x="3277" y="1164"/>
                  </a:lnTo>
                  <a:lnTo>
                    <a:pt x="3285" y="1177"/>
                  </a:lnTo>
                  <a:lnTo>
                    <a:pt x="3288" y="1191"/>
                  </a:lnTo>
                  <a:lnTo>
                    <a:pt x="3290" y="1209"/>
                  </a:lnTo>
                  <a:lnTo>
                    <a:pt x="3281" y="1203"/>
                  </a:lnTo>
                  <a:lnTo>
                    <a:pt x="3270" y="1198"/>
                  </a:lnTo>
                  <a:lnTo>
                    <a:pt x="3262" y="1191"/>
                  </a:lnTo>
                  <a:lnTo>
                    <a:pt x="3253" y="1184"/>
                  </a:lnTo>
                  <a:lnTo>
                    <a:pt x="3244" y="1177"/>
                  </a:lnTo>
                  <a:lnTo>
                    <a:pt x="3235" y="1168"/>
                  </a:lnTo>
                  <a:lnTo>
                    <a:pt x="3228" y="1159"/>
                  </a:lnTo>
                  <a:lnTo>
                    <a:pt x="3221" y="1152"/>
                  </a:lnTo>
                  <a:lnTo>
                    <a:pt x="3217" y="1154"/>
                  </a:lnTo>
                  <a:lnTo>
                    <a:pt x="3212" y="1156"/>
                  </a:lnTo>
                  <a:lnTo>
                    <a:pt x="3209" y="1159"/>
                  </a:lnTo>
                  <a:lnTo>
                    <a:pt x="3205" y="1163"/>
                  </a:lnTo>
                  <a:lnTo>
                    <a:pt x="3202" y="1166"/>
                  </a:lnTo>
                  <a:lnTo>
                    <a:pt x="3198" y="1168"/>
                  </a:lnTo>
                  <a:lnTo>
                    <a:pt x="3196" y="1170"/>
                  </a:lnTo>
                  <a:lnTo>
                    <a:pt x="3194" y="1171"/>
                  </a:lnTo>
                  <a:lnTo>
                    <a:pt x="3189" y="1171"/>
                  </a:lnTo>
                  <a:lnTo>
                    <a:pt x="3184" y="1170"/>
                  </a:lnTo>
                  <a:lnTo>
                    <a:pt x="3179" y="1168"/>
                  </a:lnTo>
                  <a:lnTo>
                    <a:pt x="3173" y="1166"/>
                  </a:lnTo>
                  <a:lnTo>
                    <a:pt x="3168" y="1164"/>
                  </a:lnTo>
                  <a:lnTo>
                    <a:pt x="3163" y="1163"/>
                  </a:lnTo>
                  <a:lnTo>
                    <a:pt x="3157" y="1163"/>
                  </a:lnTo>
                  <a:lnTo>
                    <a:pt x="3150" y="1163"/>
                  </a:lnTo>
                  <a:lnTo>
                    <a:pt x="3150" y="1159"/>
                  </a:lnTo>
                  <a:lnTo>
                    <a:pt x="3149" y="1156"/>
                  </a:lnTo>
                  <a:lnTo>
                    <a:pt x="3147" y="1152"/>
                  </a:lnTo>
                  <a:lnTo>
                    <a:pt x="3145" y="1148"/>
                  </a:lnTo>
                  <a:lnTo>
                    <a:pt x="3143" y="1147"/>
                  </a:lnTo>
                  <a:lnTo>
                    <a:pt x="3140" y="1145"/>
                  </a:lnTo>
                  <a:lnTo>
                    <a:pt x="3136" y="1145"/>
                  </a:lnTo>
                  <a:lnTo>
                    <a:pt x="3134" y="1143"/>
                  </a:lnTo>
                  <a:lnTo>
                    <a:pt x="3134" y="1140"/>
                  </a:lnTo>
                  <a:lnTo>
                    <a:pt x="3134" y="1136"/>
                  </a:lnTo>
                  <a:lnTo>
                    <a:pt x="3133" y="1133"/>
                  </a:lnTo>
                  <a:lnTo>
                    <a:pt x="3133" y="1129"/>
                  </a:lnTo>
                  <a:lnTo>
                    <a:pt x="3133" y="1126"/>
                  </a:lnTo>
                  <a:lnTo>
                    <a:pt x="3131" y="1122"/>
                  </a:lnTo>
                  <a:lnTo>
                    <a:pt x="3127" y="1118"/>
                  </a:lnTo>
                  <a:lnTo>
                    <a:pt x="3126" y="1115"/>
                  </a:lnTo>
                  <a:lnTo>
                    <a:pt x="3090" y="1115"/>
                  </a:lnTo>
                  <a:lnTo>
                    <a:pt x="3090" y="1106"/>
                  </a:lnTo>
                  <a:lnTo>
                    <a:pt x="3088" y="1101"/>
                  </a:lnTo>
                  <a:lnTo>
                    <a:pt x="3087" y="1097"/>
                  </a:lnTo>
                  <a:lnTo>
                    <a:pt x="3085" y="1095"/>
                  </a:lnTo>
                  <a:lnTo>
                    <a:pt x="3083" y="1097"/>
                  </a:lnTo>
                  <a:lnTo>
                    <a:pt x="3081" y="1097"/>
                  </a:lnTo>
                  <a:close/>
                  <a:moveTo>
                    <a:pt x="3186" y="1191"/>
                  </a:moveTo>
                  <a:lnTo>
                    <a:pt x="3182" y="1200"/>
                  </a:lnTo>
                  <a:lnTo>
                    <a:pt x="3179" y="1207"/>
                  </a:lnTo>
                  <a:lnTo>
                    <a:pt x="3175" y="1212"/>
                  </a:lnTo>
                  <a:lnTo>
                    <a:pt x="3170" y="1217"/>
                  </a:lnTo>
                  <a:lnTo>
                    <a:pt x="3168" y="1221"/>
                  </a:lnTo>
                  <a:lnTo>
                    <a:pt x="3166" y="1224"/>
                  </a:lnTo>
                  <a:lnTo>
                    <a:pt x="3166" y="1230"/>
                  </a:lnTo>
                  <a:lnTo>
                    <a:pt x="3168" y="1237"/>
                  </a:lnTo>
                  <a:lnTo>
                    <a:pt x="3164" y="1240"/>
                  </a:lnTo>
                  <a:lnTo>
                    <a:pt x="3161" y="1244"/>
                  </a:lnTo>
                  <a:lnTo>
                    <a:pt x="3156" y="1249"/>
                  </a:lnTo>
                  <a:lnTo>
                    <a:pt x="3152" y="1256"/>
                  </a:lnTo>
                  <a:lnTo>
                    <a:pt x="3149" y="1262"/>
                  </a:lnTo>
                  <a:lnTo>
                    <a:pt x="3145" y="1269"/>
                  </a:lnTo>
                  <a:lnTo>
                    <a:pt x="3143" y="1276"/>
                  </a:lnTo>
                  <a:lnTo>
                    <a:pt x="3141" y="1283"/>
                  </a:lnTo>
                  <a:lnTo>
                    <a:pt x="3108" y="1283"/>
                  </a:lnTo>
                  <a:lnTo>
                    <a:pt x="3103" y="1279"/>
                  </a:lnTo>
                  <a:lnTo>
                    <a:pt x="3097" y="1274"/>
                  </a:lnTo>
                  <a:lnTo>
                    <a:pt x="3092" y="1269"/>
                  </a:lnTo>
                  <a:lnTo>
                    <a:pt x="3085" y="1263"/>
                  </a:lnTo>
                  <a:lnTo>
                    <a:pt x="3080" y="1258"/>
                  </a:lnTo>
                  <a:lnTo>
                    <a:pt x="3073" y="1255"/>
                  </a:lnTo>
                  <a:lnTo>
                    <a:pt x="3067" y="1249"/>
                  </a:lnTo>
                  <a:lnTo>
                    <a:pt x="3064" y="1246"/>
                  </a:lnTo>
                  <a:lnTo>
                    <a:pt x="3081" y="1246"/>
                  </a:lnTo>
                  <a:lnTo>
                    <a:pt x="3080" y="1239"/>
                  </a:lnTo>
                  <a:lnTo>
                    <a:pt x="3080" y="1233"/>
                  </a:lnTo>
                  <a:lnTo>
                    <a:pt x="3081" y="1228"/>
                  </a:lnTo>
                  <a:lnTo>
                    <a:pt x="3083" y="1223"/>
                  </a:lnTo>
                  <a:lnTo>
                    <a:pt x="3087" y="1219"/>
                  </a:lnTo>
                  <a:lnTo>
                    <a:pt x="3090" y="1216"/>
                  </a:lnTo>
                  <a:lnTo>
                    <a:pt x="3096" y="1212"/>
                  </a:lnTo>
                  <a:lnTo>
                    <a:pt x="3099" y="1209"/>
                  </a:lnTo>
                  <a:lnTo>
                    <a:pt x="3094" y="1207"/>
                  </a:lnTo>
                  <a:lnTo>
                    <a:pt x="3090" y="1205"/>
                  </a:lnTo>
                  <a:lnTo>
                    <a:pt x="3083" y="1202"/>
                  </a:lnTo>
                  <a:lnTo>
                    <a:pt x="3076" y="1198"/>
                  </a:lnTo>
                  <a:lnTo>
                    <a:pt x="3071" y="1194"/>
                  </a:lnTo>
                  <a:lnTo>
                    <a:pt x="3064" y="1189"/>
                  </a:lnTo>
                  <a:lnTo>
                    <a:pt x="3058" y="1184"/>
                  </a:lnTo>
                  <a:lnTo>
                    <a:pt x="3055" y="1180"/>
                  </a:lnTo>
                  <a:lnTo>
                    <a:pt x="3050" y="1186"/>
                  </a:lnTo>
                  <a:lnTo>
                    <a:pt x="3043" y="1194"/>
                  </a:lnTo>
                  <a:lnTo>
                    <a:pt x="3037" y="1205"/>
                  </a:lnTo>
                  <a:lnTo>
                    <a:pt x="3032" y="1216"/>
                  </a:lnTo>
                  <a:lnTo>
                    <a:pt x="3027" y="1228"/>
                  </a:lnTo>
                  <a:lnTo>
                    <a:pt x="3020" y="1237"/>
                  </a:lnTo>
                  <a:lnTo>
                    <a:pt x="3016" y="1240"/>
                  </a:lnTo>
                  <a:lnTo>
                    <a:pt x="3013" y="1242"/>
                  </a:lnTo>
                  <a:lnTo>
                    <a:pt x="3007" y="1244"/>
                  </a:lnTo>
                  <a:lnTo>
                    <a:pt x="3004" y="1246"/>
                  </a:lnTo>
                  <a:lnTo>
                    <a:pt x="2986" y="1246"/>
                  </a:lnTo>
                  <a:lnTo>
                    <a:pt x="2968" y="1228"/>
                  </a:lnTo>
                  <a:lnTo>
                    <a:pt x="2951" y="1228"/>
                  </a:lnTo>
                  <a:lnTo>
                    <a:pt x="2947" y="1230"/>
                  </a:lnTo>
                  <a:lnTo>
                    <a:pt x="2942" y="1235"/>
                  </a:lnTo>
                  <a:lnTo>
                    <a:pt x="2935" y="1242"/>
                  </a:lnTo>
                  <a:lnTo>
                    <a:pt x="2930" y="1251"/>
                  </a:lnTo>
                  <a:lnTo>
                    <a:pt x="2922" y="1258"/>
                  </a:lnTo>
                  <a:lnTo>
                    <a:pt x="2917" y="1267"/>
                  </a:lnTo>
                  <a:lnTo>
                    <a:pt x="2912" y="1272"/>
                  </a:lnTo>
                  <a:lnTo>
                    <a:pt x="2908" y="1274"/>
                  </a:lnTo>
                  <a:lnTo>
                    <a:pt x="2900" y="1263"/>
                  </a:lnTo>
                  <a:lnTo>
                    <a:pt x="2894" y="1265"/>
                  </a:lnTo>
                  <a:lnTo>
                    <a:pt x="2889" y="1270"/>
                  </a:lnTo>
                  <a:lnTo>
                    <a:pt x="2884" y="1276"/>
                  </a:lnTo>
                  <a:lnTo>
                    <a:pt x="2878" y="1283"/>
                  </a:lnTo>
                  <a:lnTo>
                    <a:pt x="2873" y="1290"/>
                  </a:lnTo>
                  <a:lnTo>
                    <a:pt x="2868" y="1295"/>
                  </a:lnTo>
                  <a:lnTo>
                    <a:pt x="2864" y="1299"/>
                  </a:lnTo>
                  <a:lnTo>
                    <a:pt x="2864" y="1300"/>
                  </a:lnTo>
                  <a:lnTo>
                    <a:pt x="2861" y="1300"/>
                  </a:lnTo>
                  <a:lnTo>
                    <a:pt x="2857" y="1300"/>
                  </a:lnTo>
                  <a:lnTo>
                    <a:pt x="2854" y="1299"/>
                  </a:lnTo>
                  <a:lnTo>
                    <a:pt x="2850" y="1297"/>
                  </a:lnTo>
                  <a:lnTo>
                    <a:pt x="2847" y="1295"/>
                  </a:lnTo>
                  <a:lnTo>
                    <a:pt x="2845" y="1293"/>
                  </a:lnTo>
                  <a:lnTo>
                    <a:pt x="2841" y="1293"/>
                  </a:lnTo>
                  <a:lnTo>
                    <a:pt x="2838" y="1292"/>
                  </a:lnTo>
                  <a:lnTo>
                    <a:pt x="2785" y="1339"/>
                  </a:lnTo>
                  <a:lnTo>
                    <a:pt x="2781" y="1338"/>
                  </a:lnTo>
                  <a:lnTo>
                    <a:pt x="2778" y="1338"/>
                  </a:lnTo>
                  <a:lnTo>
                    <a:pt x="2772" y="1336"/>
                  </a:lnTo>
                  <a:lnTo>
                    <a:pt x="2767" y="1334"/>
                  </a:lnTo>
                  <a:lnTo>
                    <a:pt x="2764" y="1332"/>
                  </a:lnTo>
                  <a:lnTo>
                    <a:pt x="2758" y="1331"/>
                  </a:lnTo>
                  <a:lnTo>
                    <a:pt x="2755" y="1331"/>
                  </a:lnTo>
                  <a:lnTo>
                    <a:pt x="2749" y="1329"/>
                  </a:lnTo>
                  <a:lnTo>
                    <a:pt x="2748" y="1332"/>
                  </a:lnTo>
                  <a:lnTo>
                    <a:pt x="2744" y="1334"/>
                  </a:lnTo>
                  <a:lnTo>
                    <a:pt x="2741" y="1336"/>
                  </a:lnTo>
                  <a:lnTo>
                    <a:pt x="2737" y="1338"/>
                  </a:lnTo>
                  <a:lnTo>
                    <a:pt x="2734" y="1338"/>
                  </a:lnTo>
                  <a:lnTo>
                    <a:pt x="2730" y="1339"/>
                  </a:lnTo>
                  <a:lnTo>
                    <a:pt x="2728" y="1339"/>
                  </a:lnTo>
                  <a:lnTo>
                    <a:pt x="2725" y="1339"/>
                  </a:lnTo>
                  <a:lnTo>
                    <a:pt x="2725" y="1346"/>
                  </a:lnTo>
                  <a:lnTo>
                    <a:pt x="2726" y="1353"/>
                  </a:lnTo>
                  <a:lnTo>
                    <a:pt x="2726" y="1359"/>
                  </a:lnTo>
                  <a:lnTo>
                    <a:pt x="2728" y="1366"/>
                  </a:lnTo>
                  <a:lnTo>
                    <a:pt x="2730" y="1371"/>
                  </a:lnTo>
                  <a:lnTo>
                    <a:pt x="2732" y="1376"/>
                  </a:lnTo>
                  <a:lnTo>
                    <a:pt x="2732" y="1382"/>
                  </a:lnTo>
                  <a:lnTo>
                    <a:pt x="2732" y="1385"/>
                  </a:lnTo>
                  <a:lnTo>
                    <a:pt x="2716" y="1405"/>
                  </a:lnTo>
                  <a:lnTo>
                    <a:pt x="2716" y="1410"/>
                  </a:lnTo>
                  <a:lnTo>
                    <a:pt x="2718" y="1417"/>
                  </a:lnTo>
                  <a:lnTo>
                    <a:pt x="2718" y="1424"/>
                  </a:lnTo>
                  <a:lnTo>
                    <a:pt x="2719" y="1431"/>
                  </a:lnTo>
                  <a:lnTo>
                    <a:pt x="2721" y="1437"/>
                  </a:lnTo>
                  <a:lnTo>
                    <a:pt x="2723" y="1442"/>
                  </a:lnTo>
                  <a:lnTo>
                    <a:pt x="2725" y="1447"/>
                  </a:lnTo>
                  <a:lnTo>
                    <a:pt x="2725" y="1451"/>
                  </a:lnTo>
                  <a:lnTo>
                    <a:pt x="2721" y="1458"/>
                  </a:lnTo>
                  <a:lnTo>
                    <a:pt x="2718" y="1467"/>
                  </a:lnTo>
                  <a:lnTo>
                    <a:pt x="2716" y="1474"/>
                  </a:lnTo>
                  <a:lnTo>
                    <a:pt x="2712" y="1482"/>
                  </a:lnTo>
                  <a:lnTo>
                    <a:pt x="2711" y="1491"/>
                  </a:lnTo>
                  <a:lnTo>
                    <a:pt x="2709" y="1500"/>
                  </a:lnTo>
                  <a:lnTo>
                    <a:pt x="2707" y="1509"/>
                  </a:lnTo>
                  <a:lnTo>
                    <a:pt x="2707" y="1516"/>
                  </a:lnTo>
                  <a:lnTo>
                    <a:pt x="2728" y="1514"/>
                  </a:lnTo>
                  <a:lnTo>
                    <a:pt x="2755" y="1513"/>
                  </a:lnTo>
                  <a:lnTo>
                    <a:pt x="2781" y="1507"/>
                  </a:lnTo>
                  <a:lnTo>
                    <a:pt x="2809" y="1502"/>
                  </a:lnTo>
                  <a:lnTo>
                    <a:pt x="2836" y="1493"/>
                  </a:lnTo>
                  <a:lnTo>
                    <a:pt x="2861" y="1484"/>
                  </a:lnTo>
                  <a:lnTo>
                    <a:pt x="2873" y="1479"/>
                  </a:lnTo>
                  <a:lnTo>
                    <a:pt x="2882" y="1472"/>
                  </a:lnTo>
                  <a:lnTo>
                    <a:pt x="2891" y="1467"/>
                  </a:lnTo>
                  <a:lnTo>
                    <a:pt x="2900" y="1460"/>
                  </a:lnTo>
                  <a:lnTo>
                    <a:pt x="2933" y="1460"/>
                  </a:lnTo>
                  <a:lnTo>
                    <a:pt x="2951" y="1477"/>
                  </a:lnTo>
                  <a:lnTo>
                    <a:pt x="2947" y="1481"/>
                  </a:lnTo>
                  <a:lnTo>
                    <a:pt x="2944" y="1484"/>
                  </a:lnTo>
                  <a:lnTo>
                    <a:pt x="2942" y="1490"/>
                  </a:lnTo>
                  <a:lnTo>
                    <a:pt x="2938" y="1493"/>
                  </a:lnTo>
                  <a:lnTo>
                    <a:pt x="2937" y="1498"/>
                  </a:lnTo>
                  <a:lnTo>
                    <a:pt x="2935" y="1504"/>
                  </a:lnTo>
                  <a:lnTo>
                    <a:pt x="2933" y="1509"/>
                  </a:lnTo>
                  <a:lnTo>
                    <a:pt x="2933" y="1516"/>
                  </a:lnTo>
                  <a:lnTo>
                    <a:pt x="2942" y="1511"/>
                  </a:lnTo>
                  <a:lnTo>
                    <a:pt x="2952" y="1504"/>
                  </a:lnTo>
                  <a:lnTo>
                    <a:pt x="2967" y="1497"/>
                  </a:lnTo>
                  <a:lnTo>
                    <a:pt x="2981" y="1490"/>
                  </a:lnTo>
                  <a:lnTo>
                    <a:pt x="2997" y="1484"/>
                  </a:lnTo>
                  <a:lnTo>
                    <a:pt x="3009" y="1479"/>
                  </a:lnTo>
                  <a:lnTo>
                    <a:pt x="3021" y="1477"/>
                  </a:lnTo>
                  <a:lnTo>
                    <a:pt x="3028" y="1477"/>
                  </a:lnTo>
                  <a:lnTo>
                    <a:pt x="3023" y="1482"/>
                  </a:lnTo>
                  <a:lnTo>
                    <a:pt x="3016" y="1488"/>
                  </a:lnTo>
                  <a:lnTo>
                    <a:pt x="3007" y="1493"/>
                  </a:lnTo>
                  <a:lnTo>
                    <a:pt x="3000" y="1500"/>
                  </a:lnTo>
                  <a:lnTo>
                    <a:pt x="2993" y="1505"/>
                  </a:lnTo>
                  <a:lnTo>
                    <a:pt x="2991" y="1511"/>
                  </a:lnTo>
                  <a:lnTo>
                    <a:pt x="2991" y="1513"/>
                  </a:lnTo>
                  <a:lnTo>
                    <a:pt x="2993" y="1514"/>
                  </a:lnTo>
                  <a:lnTo>
                    <a:pt x="2998" y="1516"/>
                  </a:lnTo>
                  <a:lnTo>
                    <a:pt x="3004" y="1516"/>
                  </a:lnTo>
                  <a:lnTo>
                    <a:pt x="2997" y="1516"/>
                  </a:lnTo>
                  <a:lnTo>
                    <a:pt x="2993" y="1520"/>
                  </a:lnTo>
                  <a:lnTo>
                    <a:pt x="2990" y="1525"/>
                  </a:lnTo>
                  <a:lnTo>
                    <a:pt x="2990" y="1532"/>
                  </a:lnTo>
                  <a:lnTo>
                    <a:pt x="2988" y="1539"/>
                  </a:lnTo>
                  <a:lnTo>
                    <a:pt x="2990" y="1546"/>
                  </a:lnTo>
                  <a:lnTo>
                    <a:pt x="2991" y="1555"/>
                  </a:lnTo>
                  <a:lnTo>
                    <a:pt x="2995" y="1562"/>
                  </a:lnTo>
                  <a:lnTo>
                    <a:pt x="3055" y="1534"/>
                  </a:lnTo>
                  <a:lnTo>
                    <a:pt x="3081" y="1562"/>
                  </a:lnTo>
                  <a:lnTo>
                    <a:pt x="3254" y="1385"/>
                  </a:lnTo>
                  <a:lnTo>
                    <a:pt x="3254" y="1375"/>
                  </a:lnTo>
                  <a:lnTo>
                    <a:pt x="3253" y="1366"/>
                  </a:lnTo>
                  <a:lnTo>
                    <a:pt x="3251" y="1359"/>
                  </a:lnTo>
                  <a:lnTo>
                    <a:pt x="3247" y="1352"/>
                  </a:lnTo>
                  <a:lnTo>
                    <a:pt x="3244" y="1346"/>
                  </a:lnTo>
                  <a:lnTo>
                    <a:pt x="3240" y="1343"/>
                  </a:lnTo>
                  <a:lnTo>
                    <a:pt x="3235" y="1339"/>
                  </a:lnTo>
                  <a:lnTo>
                    <a:pt x="3228" y="1339"/>
                  </a:lnTo>
                  <a:lnTo>
                    <a:pt x="3228" y="1300"/>
                  </a:lnTo>
                  <a:lnTo>
                    <a:pt x="3226" y="1300"/>
                  </a:lnTo>
                  <a:lnTo>
                    <a:pt x="3223" y="1300"/>
                  </a:lnTo>
                  <a:lnTo>
                    <a:pt x="3219" y="1299"/>
                  </a:lnTo>
                  <a:lnTo>
                    <a:pt x="3216" y="1297"/>
                  </a:lnTo>
                  <a:lnTo>
                    <a:pt x="3212" y="1295"/>
                  </a:lnTo>
                  <a:lnTo>
                    <a:pt x="3209" y="1293"/>
                  </a:lnTo>
                  <a:lnTo>
                    <a:pt x="3205" y="1293"/>
                  </a:lnTo>
                  <a:lnTo>
                    <a:pt x="3202" y="1292"/>
                  </a:lnTo>
                  <a:lnTo>
                    <a:pt x="3203" y="1288"/>
                  </a:lnTo>
                  <a:lnTo>
                    <a:pt x="3203" y="1285"/>
                  </a:lnTo>
                  <a:lnTo>
                    <a:pt x="3205" y="1281"/>
                  </a:lnTo>
                  <a:lnTo>
                    <a:pt x="3207" y="1278"/>
                  </a:lnTo>
                  <a:lnTo>
                    <a:pt x="3209" y="1274"/>
                  </a:lnTo>
                  <a:lnTo>
                    <a:pt x="3210" y="1270"/>
                  </a:lnTo>
                  <a:lnTo>
                    <a:pt x="3210" y="1267"/>
                  </a:lnTo>
                  <a:lnTo>
                    <a:pt x="3210" y="1263"/>
                  </a:lnTo>
                  <a:lnTo>
                    <a:pt x="3210" y="1246"/>
                  </a:lnTo>
                  <a:lnTo>
                    <a:pt x="3209" y="1246"/>
                  </a:lnTo>
                  <a:lnTo>
                    <a:pt x="3205" y="1244"/>
                  </a:lnTo>
                  <a:lnTo>
                    <a:pt x="3202" y="1242"/>
                  </a:lnTo>
                  <a:lnTo>
                    <a:pt x="3198" y="1240"/>
                  </a:lnTo>
                  <a:lnTo>
                    <a:pt x="3194" y="1239"/>
                  </a:lnTo>
                  <a:lnTo>
                    <a:pt x="3193" y="1239"/>
                  </a:lnTo>
                  <a:lnTo>
                    <a:pt x="3189" y="1237"/>
                  </a:lnTo>
                  <a:lnTo>
                    <a:pt x="3186" y="1237"/>
                  </a:lnTo>
                  <a:lnTo>
                    <a:pt x="3186" y="1230"/>
                  </a:lnTo>
                  <a:lnTo>
                    <a:pt x="3187" y="1224"/>
                  </a:lnTo>
                  <a:lnTo>
                    <a:pt x="3187" y="1219"/>
                  </a:lnTo>
                  <a:lnTo>
                    <a:pt x="3189" y="1214"/>
                  </a:lnTo>
                  <a:lnTo>
                    <a:pt x="3189" y="1209"/>
                  </a:lnTo>
                  <a:lnTo>
                    <a:pt x="3189" y="1203"/>
                  </a:lnTo>
                  <a:lnTo>
                    <a:pt x="3187" y="1196"/>
                  </a:lnTo>
                  <a:lnTo>
                    <a:pt x="3186" y="1191"/>
                  </a:lnTo>
                  <a:close/>
                  <a:moveTo>
                    <a:pt x="3203" y="1636"/>
                  </a:moveTo>
                  <a:lnTo>
                    <a:pt x="3246" y="1636"/>
                  </a:lnTo>
                  <a:lnTo>
                    <a:pt x="3263" y="1619"/>
                  </a:lnTo>
                  <a:lnTo>
                    <a:pt x="3279" y="1617"/>
                  </a:lnTo>
                  <a:lnTo>
                    <a:pt x="3293" y="1613"/>
                  </a:lnTo>
                  <a:lnTo>
                    <a:pt x="3306" y="1608"/>
                  </a:lnTo>
                  <a:lnTo>
                    <a:pt x="3318" y="1601"/>
                  </a:lnTo>
                  <a:lnTo>
                    <a:pt x="3329" y="1592"/>
                  </a:lnTo>
                  <a:lnTo>
                    <a:pt x="3339" y="1583"/>
                  </a:lnTo>
                  <a:lnTo>
                    <a:pt x="3350" y="1573"/>
                  </a:lnTo>
                  <a:lnTo>
                    <a:pt x="3359" y="1562"/>
                  </a:lnTo>
                  <a:lnTo>
                    <a:pt x="3341" y="1544"/>
                  </a:lnTo>
                  <a:lnTo>
                    <a:pt x="3307" y="1581"/>
                  </a:lnTo>
                  <a:lnTo>
                    <a:pt x="3272" y="1581"/>
                  </a:lnTo>
                  <a:lnTo>
                    <a:pt x="3265" y="1589"/>
                  </a:lnTo>
                  <a:lnTo>
                    <a:pt x="3256" y="1596"/>
                  </a:lnTo>
                  <a:lnTo>
                    <a:pt x="3247" y="1603"/>
                  </a:lnTo>
                  <a:lnTo>
                    <a:pt x="3237" y="1610"/>
                  </a:lnTo>
                  <a:lnTo>
                    <a:pt x="3228" y="1617"/>
                  </a:lnTo>
                  <a:lnTo>
                    <a:pt x="3219" y="1624"/>
                  </a:lnTo>
                  <a:lnTo>
                    <a:pt x="3210" y="1629"/>
                  </a:lnTo>
                  <a:lnTo>
                    <a:pt x="3203" y="1636"/>
                  </a:lnTo>
                  <a:close/>
                  <a:moveTo>
                    <a:pt x="3376" y="1581"/>
                  </a:moveTo>
                  <a:lnTo>
                    <a:pt x="3383" y="1576"/>
                  </a:lnTo>
                  <a:lnTo>
                    <a:pt x="3390" y="1571"/>
                  </a:lnTo>
                  <a:lnTo>
                    <a:pt x="3399" y="1564"/>
                  </a:lnTo>
                  <a:lnTo>
                    <a:pt x="3406" y="1558"/>
                  </a:lnTo>
                  <a:lnTo>
                    <a:pt x="3413" y="1551"/>
                  </a:lnTo>
                  <a:lnTo>
                    <a:pt x="3421" y="1544"/>
                  </a:lnTo>
                  <a:lnTo>
                    <a:pt x="3426" y="1539"/>
                  </a:lnTo>
                  <a:lnTo>
                    <a:pt x="3429" y="1534"/>
                  </a:lnTo>
                  <a:lnTo>
                    <a:pt x="3433" y="1536"/>
                  </a:lnTo>
                  <a:lnTo>
                    <a:pt x="3436" y="1536"/>
                  </a:lnTo>
                  <a:lnTo>
                    <a:pt x="3440" y="1537"/>
                  </a:lnTo>
                  <a:lnTo>
                    <a:pt x="3442" y="1539"/>
                  </a:lnTo>
                  <a:lnTo>
                    <a:pt x="3445" y="1541"/>
                  </a:lnTo>
                  <a:lnTo>
                    <a:pt x="3449" y="1543"/>
                  </a:lnTo>
                  <a:lnTo>
                    <a:pt x="3452" y="1544"/>
                  </a:lnTo>
                  <a:lnTo>
                    <a:pt x="3456" y="1544"/>
                  </a:lnTo>
                  <a:lnTo>
                    <a:pt x="3459" y="1541"/>
                  </a:lnTo>
                  <a:lnTo>
                    <a:pt x="3463" y="1539"/>
                  </a:lnTo>
                  <a:lnTo>
                    <a:pt x="3465" y="1537"/>
                  </a:lnTo>
                  <a:lnTo>
                    <a:pt x="3468" y="1536"/>
                  </a:lnTo>
                  <a:lnTo>
                    <a:pt x="3472" y="1536"/>
                  </a:lnTo>
                  <a:lnTo>
                    <a:pt x="3475" y="1536"/>
                  </a:lnTo>
                  <a:lnTo>
                    <a:pt x="3479" y="1534"/>
                  </a:lnTo>
                  <a:lnTo>
                    <a:pt x="3482" y="1534"/>
                  </a:lnTo>
                  <a:lnTo>
                    <a:pt x="3472" y="1525"/>
                  </a:lnTo>
                  <a:lnTo>
                    <a:pt x="3465" y="1518"/>
                  </a:lnTo>
                  <a:lnTo>
                    <a:pt x="3456" y="1513"/>
                  </a:lnTo>
                  <a:lnTo>
                    <a:pt x="3449" y="1507"/>
                  </a:lnTo>
                  <a:lnTo>
                    <a:pt x="3443" y="1502"/>
                  </a:lnTo>
                  <a:lnTo>
                    <a:pt x="3438" y="1495"/>
                  </a:lnTo>
                  <a:lnTo>
                    <a:pt x="3433" y="1488"/>
                  </a:lnTo>
                  <a:lnTo>
                    <a:pt x="3429" y="1479"/>
                  </a:lnTo>
                  <a:lnTo>
                    <a:pt x="3428" y="1490"/>
                  </a:lnTo>
                  <a:lnTo>
                    <a:pt x="3424" y="1498"/>
                  </a:lnTo>
                  <a:lnTo>
                    <a:pt x="3417" y="1505"/>
                  </a:lnTo>
                  <a:lnTo>
                    <a:pt x="3410" y="1514"/>
                  </a:lnTo>
                  <a:lnTo>
                    <a:pt x="3401" y="1520"/>
                  </a:lnTo>
                  <a:lnTo>
                    <a:pt x="3392" y="1525"/>
                  </a:lnTo>
                  <a:lnTo>
                    <a:pt x="3385" y="1530"/>
                  </a:lnTo>
                  <a:lnTo>
                    <a:pt x="3376" y="1534"/>
                  </a:lnTo>
                  <a:lnTo>
                    <a:pt x="3376" y="1581"/>
                  </a:lnTo>
                  <a:close/>
                  <a:moveTo>
                    <a:pt x="851" y="297"/>
                  </a:moveTo>
                  <a:lnTo>
                    <a:pt x="847" y="297"/>
                  </a:lnTo>
                  <a:lnTo>
                    <a:pt x="842" y="295"/>
                  </a:lnTo>
                  <a:lnTo>
                    <a:pt x="837" y="291"/>
                  </a:lnTo>
                  <a:lnTo>
                    <a:pt x="830" y="288"/>
                  </a:lnTo>
                  <a:lnTo>
                    <a:pt x="824" y="284"/>
                  </a:lnTo>
                  <a:lnTo>
                    <a:pt x="817" y="283"/>
                  </a:lnTo>
                  <a:lnTo>
                    <a:pt x="812" y="281"/>
                  </a:lnTo>
                  <a:lnTo>
                    <a:pt x="808" y="279"/>
                  </a:lnTo>
                  <a:lnTo>
                    <a:pt x="808" y="272"/>
                  </a:lnTo>
                  <a:lnTo>
                    <a:pt x="807" y="267"/>
                  </a:lnTo>
                  <a:lnTo>
                    <a:pt x="805" y="261"/>
                  </a:lnTo>
                  <a:lnTo>
                    <a:pt x="805" y="256"/>
                  </a:lnTo>
                  <a:lnTo>
                    <a:pt x="803" y="251"/>
                  </a:lnTo>
                  <a:lnTo>
                    <a:pt x="801" y="245"/>
                  </a:lnTo>
                  <a:lnTo>
                    <a:pt x="800" y="240"/>
                  </a:lnTo>
                  <a:lnTo>
                    <a:pt x="800" y="233"/>
                  </a:lnTo>
                  <a:lnTo>
                    <a:pt x="803" y="228"/>
                  </a:lnTo>
                  <a:lnTo>
                    <a:pt x="808" y="222"/>
                  </a:lnTo>
                  <a:lnTo>
                    <a:pt x="812" y="217"/>
                  </a:lnTo>
                  <a:lnTo>
                    <a:pt x="817" y="210"/>
                  </a:lnTo>
                  <a:lnTo>
                    <a:pt x="823" y="203"/>
                  </a:lnTo>
                  <a:lnTo>
                    <a:pt x="826" y="196"/>
                  </a:lnTo>
                  <a:lnTo>
                    <a:pt x="831" y="191"/>
                  </a:lnTo>
                  <a:lnTo>
                    <a:pt x="835" y="185"/>
                  </a:lnTo>
                  <a:lnTo>
                    <a:pt x="817" y="168"/>
                  </a:lnTo>
                  <a:lnTo>
                    <a:pt x="817" y="164"/>
                  </a:lnTo>
                  <a:lnTo>
                    <a:pt x="819" y="161"/>
                  </a:lnTo>
                  <a:lnTo>
                    <a:pt x="821" y="157"/>
                  </a:lnTo>
                  <a:lnTo>
                    <a:pt x="823" y="154"/>
                  </a:lnTo>
                  <a:lnTo>
                    <a:pt x="823" y="150"/>
                  </a:lnTo>
                  <a:lnTo>
                    <a:pt x="824" y="147"/>
                  </a:lnTo>
                  <a:lnTo>
                    <a:pt x="826" y="143"/>
                  </a:lnTo>
                  <a:lnTo>
                    <a:pt x="826" y="139"/>
                  </a:lnTo>
                  <a:lnTo>
                    <a:pt x="782" y="93"/>
                  </a:lnTo>
                  <a:lnTo>
                    <a:pt x="777" y="93"/>
                  </a:lnTo>
                  <a:lnTo>
                    <a:pt x="770" y="92"/>
                  </a:lnTo>
                  <a:lnTo>
                    <a:pt x="763" y="90"/>
                  </a:lnTo>
                  <a:lnTo>
                    <a:pt x="757" y="88"/>
                  </a:lnTo>
                  <a:lnTo>
                    <a:pt x="752" y="86"/>
                  </a:lnTo>
                  <a:lnTo>
                    <a:pt x="747" y="85"/>
                  </a:lnTo>
                  <a:lnTo>
                    <a:pt x="741" y="85"/>
                  </a:lnTo>
                  <a:lnTo>
                    <a:pt x="738" y="83"/>
                  </a:lnTo>
                  <a:lnTo>
                    <a:pt x="748" y="74"/>
                  </a:lnTo>
                  <a:lnTo>
                    <a:pt x="761" y="65"/>
                  </a:lnTo>
                  <a:lnTo>
                    <a:pt x="773" y="58"/>
                  </a:lnTo>
                  <a:lnTo>
                    <a:pt x="787" y="51"/>
                  </a:lnTo>
                  <a:lnTo>
                    <a:pt x="800" y="44"/>
                  </a:lnTo>
                  <a:lnTo>
                    <a:pt x="812" y="37"/>
                  </a:lnTo>
                  <a:lnTo>
                    <a:pt x="824" y="28"/>
                  </a:lnTo>
                  <a:lnTo>
                    <a:pt x="835" y="17"/>
                  </a:lnTo>
                  <a:lnTo>
                    <a:pt x="838" y="19"/>
                  </a:lnTo>
                  <a:lnTo>
                    <a:pt x="840" y="19"/>
                  </a:lnTo>
                  <a:lnTo>
                    <a:pt x="844" y="21"/>
                  </a:lnTo>
                  <a:lnTo>
                    <a:pt x="847" y="23"/>
                  </a:lnTo>
                  <a:lnTo>
                    <a:pt x="851" y="25"/>
                  </a:lnTo>
                  <a:lnTo>
                    <a:pt x="854" y="26"/>
                  </a:lnTo>
                  <a:lnTo>
                    <a:pt x="856" y="28"/>
                  </a:lnTo>
                  <a:lnTo>
                    <a:pt x="860" y="28"/>
                  </a:lnTo>
                  <a:lnTo>
                    <a:pt x="886" y="0"/>
                  </a:lnTo>
                  <a:lnTo>
                    <a:pt x="904" y="17"/>
                  </a:lnTo>
                  <a:lnTo>
                    <a:pt x="909" y="17"/>
                  </a:lnTo>
                  <a:lnTo>
                    <a:pt x="916" y="17"/>
                  </a:lnTo>
                  <a:lnTo>
                    <a:pt x="923" y="16"/>
                  </a:lnTo>
                  <a:lnTo>
                    <a:pt x="929" y="14"/>
                  </a:lnTo>
                  <a:lnTo>
                    <a:pt x="934" y="12"/>
                  </a:lnTo>
                  <a:lnTo>
                    <a:pt x="939" y="10"/>
                  </a:lnTo>
                  <a:lnTo>
                    <a:pt x="943" y="9"/>
                  </a:lnTo>
                  <a:lnTo>
                    <a:pt x="946" y="9"/>
                  </a:lnTo>
                  <a:lnTo>
                    <a:pt x="946" y="37"/>
                  </a:lnTo>
                  <a:lnTo>
                    <a:pt x="957" y="37"/>
                  </a:lnTo>
                  <a:lnTo>
                    <a:pt x="964" y="37"/>
                  </a:lnTo>
                  <a:lnTo>
                    <a:pt x="969" y="37"/>
                  </a:lnTo>
                  <a:lnTo>
                    <a:pt x="974" y="35"/>
                  </a:lnTo>
                  <a:lnTo>
                    <a:pt x="978" y="33"/>
                  </a:lnTo>
                  <a:lnTo>
                    <a:pt x="980" y="30"/>
                  </a:lnTo>
                  <a:lnTo>
                    <a:pt x="982" y="25"/>
                  </a:lnTo>
                  <a:lnTo>
                    <a:pt x="982" y="17"/>
                  </a:lnTo>
                  <a:lnTo>
                    <a:pt x="985" y="19"/>
                  </a:lnTo>
                  <a:lnTo>
                    <a:pt x="989" y="19"/>
                  </a:lnTo>
                  <a:lnTo>
                    <a:pt x="992" y="21"/>
                  </a:lnTo>
                  <a:lnTo>
                    <a:pt x="994" y="23"/>
                  </a:lnTo>
                  <a:lnTo>
                    <a:pt x="997" y="25"/>
                  </a:lnTo>
                  <a:lnTo>
                    <a:pt x="1001" y="26"/>
                  </a:lnTo>
                  <a:lnTo>
                    <a:pt x="1005" y="28"/>
                  </a:lnTo>
                  <a:lnTo>
                    <a:pt x="1008" y="28"/>
                  </a:lnTo>
                  <a:lnTo>
                    <a:pt x="1015" y="21"/>
                  </a:lnTo>
                  <a:lnTo>
                    <a:pt x="1024" y="16"/>
                  </a:lnTo>
                  <a:lnTo>
                    <a:pt x="1033" y="10"/>
                  </a:lnTo>
                  <a:lnTo>
                    <a:pt x="1043" y="9"/>
                  </a:lnTo>
                  <a:lnTo>
                    <a:pt x="1052" y="7"/>
                  </a:lnTo>
                  <a:lnTo>
                    <a:pt x="1063" y="5"/>
                  </a:lnTo>
                  <a:lnTo>
                    <a:pt x="1070" y="7"/>
                  </a:lnTo>
                  <a:lnTo>
                    <a:pt x="1079" y="9"/>
                  </a:lnTo>
                  <a:lnTo>
                    <a:pt x="1086" y="7"/>
                  </a:lnTo>
                  <a:lnTo>
                    <a:pt x="1095" y="3"/>
                  </a:lnTo>
                  <a:lnTo>
                    <a:pt x="1105" y="2"/>
                  </a:lnTo>
                  <a:lnTo>
                    <a:pt x="1118" y="2"/>
                  </a:lnTo>
                  <a:lnTo>
                    <a:pt x="1128" y="2"/>
                  </a:lnTo>
                  <a:lnTo>
                    <a:pt x="1139" y="0"/>
                  </a:lnTo>
                  <a:lnTo>
                    <a:pt x="1148" y="0"/>
                  </a:lnTo>
                  <a:lnTo>
                    <a:pt x="1156" y="0"/>
                  </a:lnTo>
                  <a:lnTo>
                    <a:pt x="1174" y="17"/>
                  </a:lnTo>
                  <a:lnTo>
                    <a:pt x="1121" y="17"/>
                  </a:lnTo>
                  <a:lnTo>
                    <a:pt x="1121" y="37"/>
                  </a:lnTo>
                  <a:lnTo>
                    <a:pt x="1126" y="39"/>
                  </a:lnTo>
                  <a:lnTo>
                    <a:pt x="1137" y="40"/>
                  </a:lnTo>
                  <a:lnTo>
                    <a:pt x="1148" y="39"/>
                  </a:lnTo>
                  <a:lnTo>
                    <a:pt x="1162" y="37"/>
                  </a:lnTo>
                  <a:lnTo>
                    <a:pt x="1176" y="33"/>
                  </a:lnTo>
                  <a:lnTo>
                    <a:pt x="1188" y="30"/>
                  </a:lnTo>
                  <a:lnTo>
                    <a:pt x="1201" y="28"/>
                  </a:lnTo>
                  <a:lnTo>
                    <a:pt x="1208" y="28"/>
                  </a:lnTo>
                  <a:lnTo>
                    <a:pt x="1197" y="33"/>
                  </a:lnTo>
                  <a:lnTo>
                    <a:pt x="1186" y="40"/>
                  </a:lnTo>
                  <a:lnTo>
                    <a:pt x="1176" y="51"/>
                  </a:lnTo>
                  <a:lnTo>
                    <a:pt x="1165" y="63"/>
                  </a:lnTo>
                  <a:lnTo>
                    <a:pt x="1158" y="78"/>
                  </a:lnTo>
                  <a:lnTo>
                    <a:pt x="1153" y="92"/>
                  </a:lnTo>
                  <a:lnTo>
                    <a:pt x="1153" y="99"/>
                  </a:lnTo>
                  <a:lnTo>
                    <a:pt x="1153" y="106"/>
                  </a:lnTo>
                  <a:lnTo>
                    <a:pt x="1153" y="113"/>
                  </a:lnTo>
                  <a:lnTo>
                    <a:pt x="1156" y="120"/>
                  </a:lnTo>
                  <a:lnTo>
                    <a:pt x="1139" y="139"/>
                  </a:lnTo>
                  <a:lnTo>
                    <a:pt x="1135" y="139"/>
                  </a:lnTo>
                  <a:lnTo>
                    <a:pt x="1132" y="138"/>
                  </a:lnTo>
                  <a:lnTo>
                    <a:pt x="1128" y="136"/>
                  </a:lnTo>
                  <a:lnTo>
                    <a:pt x="1126" y="134"/>
                  </a:lnTo>
                  <a:lnTo>
                    <a:pt x="1123" y="132"/>
                  </a:lnTo>
                  <a:lnTo>
                    <a:pt x="1119" y="131"/>
                  </a:lnTo>
                  <a:lnTo>
                    <a:pt x="1116" y="131"/>
                  </a:lnTo>
                  <a:lnTo>
                    <a:pt x="1112" y="131"/>
                  </a:lnTo>
                  <a:lnTo>
                    <a:pt x="1112" y="168"/>
                  </a:lnTo>
                  <a:lnTo>
                    <a:pt x="1103" y="168"/>
                  </a:lnTo>
                  <a:lnTo>
                    <a:pt x="1096" y="166"/>
                  </a:lnTo>
                  <a:lnTo>
                    <a:pt x="1089" y="166"/>
                  </a:lnTo>
                  <a:lnTo>
                    <a:pt x="1084" y="164"/>
                  </a:lnTo>
                  <a:lnTo>
                    <a:pt x="1077" y="164"/>
                  </a:lnTo>
                  <a:lnTo>
                    <a:pt x="1072" y="164"/>
                  </a:lnTo>
                  <a:lnTo>
                    <a:pt x="1066" y="164"/>
                  </a:lnTo>
                  <a:lnTo>
                    <a:pt x="1061" y="168"/>
                  </a:lnTo>
                  <a:lnTo>
                    <a:pt x="1061" y="171"/>
                  </a:lnTo>
                  <a:lnTo>
                    <a:pt x="1063" y="175"/>
                  </a:lnTo>
                  <a:lnTo>
                    <a:pt x="1066" y="177"/>
                  </a:lnTo>
                  <a:lnTo>
                    <a:pt x="1070" y="180"/>
                  </a:lnTo>
                  <a:lnTo>
                    <a:pt x="1075" y="182"/>
                  </a:lnTo>
                  <a:lnTo>
                    <a:pt x="1079" y="184"/>
                  </a:lnTo>
                  <a:lnTo>
                    <a:pt x="1082" y="185"/>
                  </a:lnTo>
                  <a:lnTo>
                    <a:pt x="1088" y="185"/>
                  </a:lnTo>
                  <a:lnTo>
                    <a:pt x="1079" y="192"/>
                  </a:lnTo>
                  <a:lnTo>
                    <a:pt x="1056" y="205"/>
                  </a:lnTo>
                  <a:lnTo>
                    <a:pt x="1024" y="219"/>
                  </a:lnTo>
                  <a:lnTo>
                    <a:pt x="987" y="237"/>
                  </a:lnTo>
                  <a:lnTo>
                    <a:pt x="950" y="253"/>
                  </a:lnTo>
                  <a:lnTo>
                    <a:pt x="914" y="267"/>
                  </a:lnTo>
                  <a:lnTo>
                    <a:pt x="884" y="276"/>
                  </a:lnTo>
                  <a:lnTo>
                    <a:pt x="869" y="279"/>
                  </a:lnTo>
                  <a:lnTo>
                    <a:pt x="869" y="283"/>
                  </a:lnTo>
                  <a:lnTo>
                    <a:pt x="867" y="286"/>
                  </a:lnTo>
                  <a:lnTo>
                    <a:pt x="865" y="290"/>
                  </a:lnTo>
                  <a:lnTo>
                    <a:pt x="863" y="291"/>
                  </a:lnTo>
                  <a:lnTo>
                    <a:pt x="861" y="293"/>
                  </a:lnTo>
                  <a:lnTo>
                    <a:pt x="858" y="295"/>
                  </a:lnTo>
                  <a:lnTo>
                    <a:pt x="854" y="297"/>
                  </a:lnTo>
                  <a:lnTo>
                    <a:pt x="851" y="297"/>
                  </a:lnTo>
                  <a:close/>
                  <a:moveTo>
                    <a:pt x="1165" y="242"/>
                  </a:moveTo>
                  <a:lnTo>
                    <a:pt x="1155" y="238"/>
                  </a:lnTo>
                  <a:lnTo>
                    <a:pt x="1144" y="237"/>
                  </a:lnTo>
                  <a:lnTo>
                    <a:pt x="1132" y="235"/>
                  </a:lnTo>
                  <a:lnTo>
                    <a:pt x="1118" y="235"/>
                  </a:lnTo>
                  <a:lnTo>
                    <a:pt x="1105" y="235"/>
                  </a:lnTo>
                  <a:lnTo>
                    <a:pt x="1093" y="237"/>
                  </a:lnTo>
                  <a:lnTo>
                    <a:pt x="1080" y="238"/>
                  </a:lnTo>
                  <a:lnTo>
                    <a:pt x="1070" y="242"/>
                  </a:lnTo>
                  <a:lnTo>
                    <a:pt x="1088" y="260"/>
                  </a:lnTo>
                  <a:lnTo>
                    <a:pt x="1098" y="260"/>
                  </a:lnTo>
                  <a:lnTo>
                    <a:pt x="1109" y="260"/>
                  </a:lnTo>
                  <a:lnTo>
                    <a:pt x="1119" y="258"/>
                  </a:lnTo>
                  <a:lnTo>
                    <a:pt x="1130" y="258"/>
                  </a:lnTo>
                  <a:lnTo>
                    <a:pt x="1140" y="256"/>
                  </a:lnTo>
                  <a:lnTo>
                    <a:pt x="1149" y="253"/>
                  </a:lnTo>
                  <a:lnTo>
                    <a:pt x="1158" y="247"/>
                  </a:lnTo>
                  <a:lnTo>
                    <a:pt x="1165" y="242"/>
                  </a:lnTo>
                  <a:close/>
                  <a:moveTo>
                    <a:pt x="1983" y="475"/>
                  </a:moveTo>
                  <a:lnTo>
                    <a:pt x="1976" y="479"/>
                  </a:lnTo>
                  <a:lnTo>
                    <a:pt x="1969" y="481"/>
                  </a:lnTo>
                  <a:lnTo>
                    <a:pt x="1963" y="484"/>
                  </a:lnTo>
                  <a:lnTo>
                    <a:pt x="1962" y="488"/>
                  </a:lnTo>
                  <a:lnTo>
                    <a:pt x="1960" y="493"/>
                  </a:lnTo>
                  <a:lnTo>
                    <a:pt x="1958" y="500"/>
                  </a:lnTo>
                  <a:lnTo>
                    <a:pt x="1958" y="509"/>
                  </a:lnTo>
                  <a:lnTo>
                    <a:pt x="1958" y="521"/>
                  </a:lnTo>
                  <a:lnTo>
                    <a:pt x="1969" y="519"/>
                  </a:lnTo>
                  <a:lnTo>
                    <a:pt x="1976" y="518"/>
                  </a:lnTo>
                  <a:lnTo>
                    <a:pt x="1981" y="512"/>
                  </a:lnTo>
                  <a:lnTo>
                    <a:pt x="1983" y="505"/>
                  </a:lnTo>
                  <a:lnTo>
                    <a:pt x="1985" y="498"/>
                  </a:lnTo>
                  <a:lnTo>
                    <a:pt x="1985" y="491"/>
                  </a:lnTo>
                  <a:lnTo>
                    <a:pt x="1983" y="482"/>
                  </a:lnTo>
                  <a:lnTo>
                    <a:pt x="1983" y="475"/>
                  </a:lnTo>
                  <a:close/>
                  <a:moveTo>
                    <a:pt x="1879" y="495"/>
                  </a:moveTo>
                  <a:lnTo>
                    <a:pt x="1882" y="493"/>
                  </a:lnTo>
                  <a:lnTo>
                    <a:pt x="1886" y="493"/>
                  </a:lnTo>
                  <a:lnTo>
                    <a:pt x="1888" y="491"/>
                  </a:lnTo>
                  <a:lnTo>
                    <a:pt x="1891" y="488"/>
                  </a:lnTo>
                  <a:lnTo>
                    <a:pt x="1893" y="486"/>
                  </a:lnTo>
                  <a:lnTo>
                    <a:pt x="1895" y="482"/>
                  </a:lnTo>
                  <a:lnTo>
                    <a:pt x="1896" y="479"/>
                  </a:lnTo>
                  <a:lnTo>
                    <a:pt x="1896" y="475"/>
                  </a:lnTo>
                  <a:lnTo>
                    <a:pt x="1886" y="475"/>
                  </a:lnTo>
                  <a:lnTo>
                    <a:pt x="1875" y="475"/>
                  </a:lnTo>
                  <a:lnTo>
                    <a:pt x="1863" y="477"/>
                  </a:lnTo>
                  <a:lnTo>
                    <a:pt x="1852" y="481"/>
                  </a:lnTo>
                  <a:lnTo>
                    <a:pt x="1842" y="484"/>
                  </a:lnTo>
                  <a:lnTo>
                    <a:pt x="1835" y="491"/>
                  </a:lnTo>
                  <a:lnTo>
                    <a:pt x="1831" y="495"/>
                  </a:lnTo>
                  <a:lnTo>
                    <a:pt x="1829" y="500"/>
                  </a:lnTo>
                  <a:lnTo>
                    <a:pt x="1828" y="505"/>
                  </a:lnTo>
                  <a:lnTo>
                    <a:pt x="1828" y="512"/>
                  </a:lnTo>
                  <a:lnTo>
                    <a:pt x="1833" y="512"/>
                  </a:lnTo>
                  <a:lnTo>
                    <a:pt x="1840" y="516"/>
                  </a:lnTo>
                  <a:lnTo>
                    <a:pt x="1847" y="518"/>
                  </a:lnTo>
                  <a:lnTo>
                    <a:pt x="1852" y="523"/>
                  </a:lnTo>
                  <a:lnTo>
                    <a:pt x="1858" y="526"/>
                  </a:lnTo>
                  <a:lnTo>
                    <a:pt x="1863" y="532"/>
                  </a:lnTo>
                  <a:lnTo>
                    <a:pt x="1866" y="537"/>
                  </a:lnTo>
                  <a:lnTo>
                    <a:pt x="1870" y="541"/>
                  </a:lnTo>
                  <a:lnTo>
                    <a:pt x="1870" y="595"/>
                  </a:lnTo>
                  <a:lnTo>
                    <a:pt x="1877" y="597"/>
                  </a:lnTo>
                  <a:lnTo>
                    <a:pt x="1884" y="599"/>
                  </a:lnTo>
                  <a:lnTo>
                    <a:pt x="1889" y="602"/>
                  </a:lnTo>
                  <a:lnTo>
                    <a:pt x="1895" y="606"/>
                  </a:lnTo>
                  <a:lnTo>
                    <a:pt x="1900" y="611"/>
                  </a:lnTo>
                  <a:lnTo>
                    <a:pt x="1905" y="615"/>
                  </a:lnTo>
                  <a:lnTo>
                    <a:pt x="1911" y="620"/>
                  </a:lnTo>
                  <a:lnTo>
                    <a:pt x="1914" y="624"/>
                  </a:lnTo>
                  <a:lnTo>
                    <a:pt x="1941" y="595"/>
                  </a:lnTo>
                  <a:lnTo>
                    <a:pt x="1923" y="578"/>
                  </a:lnTo>
                  <a:lnTo>
                    <a:pt x="1923" y="574"/>
                  </a:lnTo>
                  <a:lnTo>
                    <a:pt x="1925" y="571"/>
                  </a:lnTo>
                  <a:lnTo>
                    <a:pt x="1925" y="567"/>
                  </a:lnTo>
                  <a:lnTo>
                    <a:pt x="1926" y="564"/>
                  </a:lnTo>
                  <a:lnTo>
                    <a:pt x="1928" y="560"/>
                  </a:lnTo>
                  <a:lnTo>
                    <a:pt x="1930" y="556"/>
                  </a:lnTo>
                  <a:lnTo>
                    <a:pt x="1932" y="553"/>
                  </a:lnTo>
                  <a:lnTo>
                    <a:pt x="1932" y="549"/>
                  </a:lnTo>
                  <a:lnTo>
                    <a:pt x="1926" y="546"/>
                  </a:lnTo>
                  <a:lnTo>
                    <a:pt x="1921" y="541"/>
                  </a:lnTo>
                  <a:lnTo>
                    <a:pt x="1916" y="535"/>
                  </a:lnTo>
                  <a:lnTo>
                    <a:pt x="1909" y="530"/>
                  </a:lnTo>
                  <a:lnTo>
                    <a:pt x="1903" y="526"/>
                  </a:lnTo>
                  <a:lnTo>
                    <a:pt x="1896" y="521"/>
                  </a:lnTo>
                  <a:lnTo>
                    <a:pt x="1891" y="516"/>
                  </a:lnTo>
                  <a:lnTo>
                    <a:pt x="1888" y="512"/>
                  </a:lnTo>
                  <a:lnTo>
                    <a:pt x="1888" y="509"/>
                  </a:lnTo>
                  <a:lnTo>
                    <a:pt x="1889" y="505"/>
                  </a:lnTo>
                  <a:lnTo>
                    <a:pt x="1889" y="502"/>
                  </a:lnTo>
                  <a:lnTo>
                    <a:pt x="1889" y="500"/>
                  </a:lnTo>
                  <a:lnTo>
                    <a:pt x="1889" y="496"/>
                  </a:lnTo>
                  <a:lnTo>
                    <a:pt x="1888" y="495"/>
                  </a:lnTo>
                  <a:lnTo>
                    <a:pt x="1884" y="495"/>
                  </a:lnTo>
                  <a:lnTo>
                    <a:pt x="1879" y="495"/>
                  </a:lnTo>
                  <a:close/>
                  <a:moveTo>
                    <a:pt x="1997" y="723"/>
                  </a:moveTo>
                  <a:lnTo>
                    <a:pt x="1997" y="726"/>
                  </a:lnTo>
                  <a:lnTo>
                    <a:pt x="1997" y="728"/>
                  </a:lnTo>
                  <a:lnTo>
                    <a:pt x="1999" y="730"/>
                  </a:lnTo>
                  <a:lnTo>
                    <a:pt x="2001" y="731"/>
                  </a:lnTo>
                  <a:lnTo>
                    <a:pt x="2002" y="731"/>
                  </a:lnTo>
                  <a:lnTo>
                    <a:pt x="2004" y="733"/>
                  </a:lnTo>
                  <a:lnTo>
                    <a:pt x="2004" y="735"/>
                  </a:lnTo>
                  <a:lnTo>
                    <a:pt x="2006" y="739"/>
                  </a:lnTo>
                  <a:lnTo>
                    <a:pt x="2008" y="739"/>
                  </a:lnTo>
                  <a:lnTo>
                    <a:pt x="2011" y="740"/>
                  </a:lnTo>
                  <a:lnTo>
                    <a:pt x="2013" y="740"/>
                  </a:lnTo>
                  <a:lnTo>
                    <a:pt x="2016" y="742"/>
                  </a:lnTo>
                  <a:lnTo>
                    <a:pt x="2018" y="742"/>
                  </a:lnTo>
                  <a:lnTo>
                    <a:pt x="2022" y="744"/>
                  </a:lnTo>
                  <a:lnTo>
                    <a:pt x="2024" y="744"/>
                  </a:lnTo>
                  <a:lnTo>
                    <a:pt x="2027" y="744"/>
                  </a:lnTo>
                  <a:lnTo>
                    <a:pt x="2061" y="744"/>
                  </a:lnTo>
                  <a:lnTo>
                    <a:pt x="2052" y="753"/>
                  </a:lnTo>
                  <a:lnTo>
                    <a:pt x="2045" y="760"/>
                  </a:lnTo>
                  <a:lnTo>
                    <a:pt x="2038" y="769"/>
                  </a:lnTo>
                  <a:lnTo>
                    <a:pt x="2031" y="779"/>
                  </a:lnTo>
                  <a:lnTo>
                    <a:pt x="2025" y="788"/>
                  </a:lnTo>
                  <a:lnTo>
                    <a:pt x="2018" y="799"/>
                  </a:lnTo>
                  <a:lnTo>
                    <a:pt x="2009" y="809"/>
                  </a:lnTo>
                  <a:lnTo>
                    <a:pt x="2001" y="820"/>
                  </a:lnTo>
                  <a:lnTo>
                    <a:pt x="1965" y="820"/>
                  </a:lnTo>
                  <a:lnTo>
                    <a:pt x="1965" y="823"/>
                  </a:lnTo>
                  <a:lnTo>
                    <a:pt x="1965" y="827"/>
                  </a:lnTo>
                  <a:lnTo>
                    <a:pt x="1963" y="830"/>
                  </a:lnTo>
                  <a:lnTo>
                    <a:pt x="1962" y="834"/>
                  </a:lnTo>
                  <a:lnTo>
                    <a:pt x="1960" y="837"/>
                  </a:lnTo>
                  <a:lnTo>
                    <a:pt x="1958" y="841"/>
                  </a:lnTo>
                  <a:lnTo>
                    <a:pt x="1958" y="843"/>
                  </a:lnTo>
                  <a:lnTo>
                    <a:pt x="1958" y="846"/>
                  </a:lnTo>
                  <a:lnTo>
                    <a:pt x="1948" y="848"/>
                  </a:lnTo>
                  <a:lnTo>
                    <a:pt x="1937" y="852"/>
                  </a:lnTo>
                  <a:lnTo>
                    <a:pt x="1925" y="857"/>
                  </a:lnTo>
                  <a:lnTo>
                    <a:pt x="1914" y="862"/>
                  </a:lnTo>
                  <a:lnTo>
                    <a:pt x="1902" y="869"/>
                  </a:lnTo>
                  <a:lnTo>
                    <a:pt x="1891" y="875"/>
                  </a:lnTo>
                  <a:lnTo>
                    <a:pt x="1880" y="880"/>
                  </a:lnTo>
                  <a:lnTo>
                    <a:pt x="1870" y="885"/>
                  </a:lnTo>
                  <a:lnTo>
                    <a:pt x="1866" y="880"/>
                  </a:lnTo>
                  <a:lnTo>
                    <a:pt x="1861" y="876"/>
                  </a:lnTo>
                  <a:lnTo>
                    <a:pt x="1854" y="871"/>
                  </a:lnTo>
                  <a:lnTo>
                    <a:pt x="1849" y="868"/>
                  </a:lnTo>
                  <a:lnTo>
                    <a:pt x="1842" y="862"/>
                  </a:lnTo>
                  <a:lnTo>
                    <a:pt x="1836" y="859"/>
                  </a:lnTo>
                  <a:lnTo>
                    <a:pt x="1831" y="857"/>
                  </a:lnTo>
                  <a:lnTo>
                    <a:pt x="1828" y="857"/>
                  </a:lnTo>
                  <a:lnTo>
                    <a:pt x="1828" y="820"/>
                  </a:lnTo>
                  <a:lnTo>
                    <a:pt x="1824" y="816"/>
                  </a:lnTo>
                  <a:lnTo>
                    <a:pt x="1819" y="811"/>
                  </a:lnTo>
                  <a:lnTo>
                    <a:pt x="1815" y="806"/>
                  </a:lnTo>
                  <a:lnTo>
                    <a:pt x="1810" y="799"/>
                  </a:lnTo>
                  <a:lnTo>
                    <a:pt x="1806" y="793"/>
                  </a:lnTo>
                  <a:lnTo>
                    <a:pt x="1803" y="786"/>
                  </a:lnTo>
                  <a:lnTo>
                    <a:pt x="1801" y="779"/>
                  </a:lnTo>
                  <a:lnTo>
                    <a:pt x="1801" y="774"/>
                  </a:lnTo>
                  <a:lnTo>
                    <a:pt x="1796" y="774"/>
                  </a:lnTo>
                  <a:lnTo>
                    <a:pt x="1792" y="774"/>
                  </a:lnTo>
                  <a:lnTo>
                    <a:pt x="1789" y="772"/>
                  </a:lnTo>
                  <a:lnTo>
                    <a:pt x="1785" y="770"/>
                  </a:lnTo>
                  <a:lnTo>
                    <a:pt x="1780" y="765"/>
                  </a:lnTo>
                  <a:lnTo>
                    <a:pt x="1775" y="756"/>
                  </a:lnTo>
                  <a:lnTo>
                    <a:pt x="1769" y="747"/>
                  </a:lnTo>
                  <a:lnTo>
                    <a:pt x="1764" y="739"/>
                  </a:lnTo>
                  <a:lnTo>
                    <a:pt x="1757" y="731"/>
                  </a:lnTo>
                  <a:lnTo>
                    <a:pt x="1748" y="726"/>
                  </a:lnTo>
                  <a:lnTo>
                    <a:pt x="1716" y="726"/>
                  </a:lnTo>
                  <a:lnTo>
                    <a:pt x="1709" y="712"/>
                  </a:lnTo>
                  <a:lnTo>
                    <a:pt x="1702" y="700"/>
                  </a:lnTo>
                  <a:lnTo>
                    <a:pt x="1697" y="689"/>
                  </a:lnTo>
                  <a:lnTo>
                    <a:pt x="1692" y="678"/>
                  </a:lnTo>
                  <a:lnTo>
                    <a:pt x="1686" y="670"/>
                  </a:lnTo>
                  <a:lnTo>
                    <a:pt x="1681" y="663"/>
                  </a:lnTo>
                  <a:lnTo>
                    <a:pt x="1672" y="657"/>
                  </a:lnTo>
                  <a:lnTo>
                    <a:pt x="1663" y="654"/>
                  </a:lnTo>
                  <a:lnTo>
                    <a:pt x="1669" y="654"/>
                  </a:lnTo>
                  <a:lnTo>
                    <a:pt x="1674" y="650"/>
                  </a:lnTo>
                  <a:lnTo>
                    <a:pt x="1679" y="647"/>
                  </a:lnTo>
                  <a:lnTo>
                    <a:pt x="1683" y="643"/>
                  </a:lnTo>
                  <a:lnTo>
                    <a:pt x="1686" y="638"/>
                  </a:lnTo>
                  <a:lnTo>
                    <a:pt x="1690" y="632"/>
                  </a:lnTo>
                  <a:lnTo>
                    <a:pt x="1693" y="627"/>
                  </a:lnTo>
                  <a:lnTo>
                    <a:pt x="1697" y="624"/>
                  </a:lnTo>
                  <a:lnTo>
                    <a:pt x="1695" y="620"/>
                  </a:lnTo>
                  <a:lnTo>
                    <a:pt x="1695" y="617"/>
                  </a:lnTo>
                  <a:lnTo>
                    <a:pt x="1693" y="613"/>
                  </a:lnTo>
                  <a:lnTo>
                    <a:pt x="1692" y="610"/>
                  </a:lnTo>
                  <a:lnTo>
                    <a:pt x="1690" y="606"/>
                  </a:lnTo>
                  <a:lnTo>
                    <a:pt x="1688" y="602"/>
                  </a:lnTo>
                  <a:lnTo>
                    <a:pt x="1688" y="599"/>
                  </a:lnTo>
                  <a:lnTo>
                    <a:pt x="1688" y="595"/>
                  </a:lnTo>
                  <a:lnTo>
                    <a:pt x="1714" y="567"/>
                  </a:lnTo>
                  <a:lnTo>
                    <a:pt x="1707" y="567"/>
                  </a:lnTo>
                  <a:lnTo>
                    <a:pt x="1700" y="567"/>
                  </a:lnTo>
                  <a:lnTo>
                    <a:pt x="1695" y="565"/>
                  </a:lnTo>
                  <a:lnTo>
                    <a:pt x="1688" y="564"/>
                  </a:lnTo>
                  <a:lnTo>
                    <a:pt x="1683" y="562"/>
                  </a:lnTo>
                  <a:lnTo>
                    <a:pt x="1677" y="560"/>
                  </a:lnTo>
                  <a:lnTo>
                    <a:pt x="1674" y="560"/>
                  </a:lnTo>
                  <a:lnTo>
                    <a:pt x="1670" y="560"/>
                  </a:lnTo>
                  <a:lnTo>
                    <a:pt x="1653" y="560"/>
                  </a:lnTo>
                  <a:lnTo>
                    <a:pt x="1626" y="587"/>
                  </a:lnTo>
                  <a:lnTo>
                    <a:pt x="1624" y="585"/>
                  </a:lnTo>
                  <a:lnTo>
                    <a:pt x="1621" y="583"/>
                  </a:lnTo>
                  <a:lnTo>
                    <a:pt x="1616" y="578"/>
                  </a:lnTo>
                  <a:lnTo>
                    <a:pt x="1609" y="572"/>
                  </a:lnTo>
                  <a:lnTo>
                    <a:pt x="1603" y="565"/>
                  </a:lnTo>
                  <a:lnTo>
                    <a:pt x="1598" y="560"/>
                  </a:lnTo>
                  <a:lnTo>
                    <a:pt x="1593" y="553"/>
                  </a:lnTo>
                  <a:lnTo>
                    <a:pt x="1591" y="549"/>
                  </a:lnTo>
                  <a:lnTo>
                    <a:pt x="1591" y="532"/>
                  </a:lnTo>
                  <a:lnTo>
                    <a:pt x="1617" y="519"/>
                  </a:lnTo>
                  <a:lnTo>
                    <a:pt x="1639" y="511"/>
                  </a:lnTo>
                  <a:lnTo>
                    <a:pt x="1660" y="505"/>
                  </a:lnTo>
                  <a:lnTo>
                    <a:pt x="1677" y="503"/>
                  </a:lnTo>
                  <a:lnTo>
                    <a:pt x="1693" y="502"/>
                  </a:lnTo>
                  <a:lnTo>
                    <a:pt x="1707" y="502"/>
                  </a:lnTo>
                  <a:lnTo>
                    <a:pt x="1720" y="502"/>
                  </a:lnTo>
                  <a:lnTo>
                    <a:pt x="1732" y="502"/>
                  </a:lnTo>
                  <a:lnTo>
                    <a:pt x="1729" y="505"/>
                  </a:lnTo>
                  <a:lnTo>
                    <a:pt x="1730" y="509"/>
                  </a:lnTo>
                  <a:lnTo>
                    <a:pt x="1732" y="512"/>
                  </a:lnTo>
                  <a:lnTo>
                    <a:pt x="1737" y="516"/>
                  </a:lnTo>
                  <a:lnTo>
                    <a:pt x="1743" y="521"/>
                  </a:lnTo>
                  <a:lnTo>
                    <a:pt x="1748" y="525"/>
                  </a:lnTo>
                  <a:lnTo>
                    <a:pt x="1753" y="528"/>
                  </a:lnTo>
                  <a:lnTo>
                    <a:pt x="1757" y="532"/>
                  </a:lnTo>
                  <a:lnTo>
                    <a:pt x="1757" y="528"/>
                  </a:lnTo>
                  <a:lnTo>
                    <a:pt x="1759" y="525"/>
                  </a:lnTo>
                  <a:lnTo>
                    <a:pt x="1760" y="521"/>
                  </a:lnTo>
                  <a:lnTo>
                    <a:pt x="1762" y="516"/>
                  </a:lnTo>
                  <a:lnTo>
                    <a:pt x="1764" y="512"/>
                  </a:lnTo>
                  <a:lnTo>
                    <a:pt x="1764" y="509"/>
                  </a:lnTo>
                  <a:lnTo>
                    <a:pt x="1766" y="505"/>
                  </a:lnTo>
                  <a:lnTo>
                    <a:pt x="1766" y="502"/>
                  </a:lnTo>
                  <a:lnTo>
                    <a:pt x="1759" y="498"/>
                  </a:lnTo>
                  <a:lnTo>
                    <a:pt x="1748" y="489"/>
                  </a:lnTo>
                  <a:lnTo>
                    <a:pt x="1736" y="479"/>
                  </a:lnTo>
                  <a:lnTo>
                    <a:pt x="1723" y="466"/>
                  </a:lnTo>
                  <a:lnTo>
                    <a:pt x="1711" y="454"/>
                  </a:lnTo>
                  <a:lnTo>
                    <a:pt x="1700" y="449"/>
                  </a:lnTo>
                  <a:lnTo>
                    <a:pt x="1697" y="447"/>
                  </a:lnTo>
                  <a:lnTo>
                    <a:pt x="1693" y="447"/>
                  </a:lnTo>
                  <a:lnTo>
                    <a:pt x="1690" y="450"/>
                  </a:lnTo>
                  <a:lnTo>
                    <a:pt x="1688" y="456"/>
                  </a:lnTo>
                  <a:lnTo>
                    <a:pt x="1697" y="466"/>
                  </a:lnTo>
                  <a:lnTo>
                    <a:pt x="1693" y="468"/>
                  </a:lnTo>
                  <a:lnTo>
                    <a:pt x="1692" y="470"/>
                  </a:lnTo>
                  <a:lnTo>
                    <a:pt x="1688" y="472"/>
                  </a:lnTo>
                  <a:lnTo>
                    <a:pt x="1684" y="472"/>
                  </a:lnTo>
                  <a:lnTo>
                    <a:pt x="1676" y="472"/>
                  </a:lnTo>
                  <a:lnTo>
                    <a:pt x="1665" y="468"/>
                  </a:lnTo>
                  <a:lnTo>
                    <a:pt x="1656" y="465"/>
                  </a:lnTo>
                  <a:lnTo>
                    <a:pt x="1647" y="461"/>
                  </a:lnTo>
                  <a:lnTo>
                    <a:pt x="1640" y="458"/>
                  </a:lnTo>
                  <a:lnTo>
                    <a:pt x="1635" y="456"/>
                  </a:lnTo>
                  <a:lnTo>
                    <a:pt x="1635" y="463"/>
                  </a:lnTo>
                  <a:lnTo>
                    <a:pt x="1633" y="468"/>
                  </a:lnTo>
                  <a:lnTo>
                    <a:pt x="1631" y="472"/>
                  </a:lnTo>
                  <a:lnTo>
                    <a:pt x="1628" y="473"/>
                  </a:lnTo>
                  <a:lnTo>
                    <a:pt x="1624" y="477"/>
                  </a:lnTo>
                  <a:lnTo>
                    <a:pt x="1621" y="479"/>
                  </a:lnTo>
                  <a:lnTo>
                    <a:pt x="1616" y="481"/>
                  </a:lnTo>
                  <a:lnTo>
                    <a:pt x="1609" y="484"/>
                  </a:lnTo>
                  <a:lnTo>
                    <a:pt x="1609" y="489"/>
                  </a:lnTo>
                  <a:lnTo>
                    <a:pt x="1609" y="493"/>
                  </a:lnTo>
                  <a:lnTo>
                    <a:pt x="1610" y="496"/>
                  </a:lnTo>
                  <a:lnTo>
                    <a:pt x="1610" y="498"/>
                  </a:lnTo>
                  <a:lnTo>
                    <a:pt x="1612" y="500"/>
                  </a:lnTo>
                  <a:lnTo>
                    <a:pt x="1612" y="502"/>
                  </a:lnTo>
                  <a:lnTo>
                    <a:pt x="1612" y="505"/>
                  </a:lnTo>
                  <a:lnTo>
                    <a:pt x="1612" y="511"/>
                  </a:lnTo>
                  <a:lnTo>
                    <a:pt x="1614" y="512"/>
                  </a:lnTo>
                  <a:lnTo>
                    <a:pt x="1614" y="514"/>
                  </a:lnTo>
                  <a:lnTo>
                    <a:pt x="1614" y="516"/>
                  </a:lnTo>
                  <a:lnTo>
                    <a:pt x="1610" y="518"/>
                  </a:lnTo>
                  <a:lnTo>
                    <a:pt x="1607" y="519"/>
                  </a:lnTo>
                  <a:lnTo>
                    <a:pt x="1603" y="519"/>
                  </a:lnTo>
                  <a:lnTo>
                    <a:pt x="1600" y="519"/>
                  </a:lnTo>
                  <a:lnTo>
                    <a:pt x="1596" y="516"/>
                  </a:lnTo>
                  <a:lnTo>
                    <a:pt x="1591" y="519"/>
                  </a:lnTo>
                  <a:lnTo>
                    <a:pt x="1589" y="521"/>
                  </a:lnTo>
                  <a:lnTo>
                    <a:pt x="1587" y="523"/>
                  </a:lnTo>
                  <a:lnTo>
                    <a:pt x="1586" y="521"/>
                  </a:lnTo>
                  <a:lnTo>
                    <a:pt x="1582" y="521"/>
                  </a:lnTo>
                  <a:lnTo>
                    <a:pt x="1573" y="521"/>
                  </a:lnTo>
                  <a:lnTo>
                    <a:pt x="1557" y="541"/>
                  </a:lnTo>
                  <a:lnTo>
                    <a:pt x="1557" y="544"/>
                  </a:lnTo>
                  <a:lnTo>
                    <a:pt x="1559" y="549"/>
                  </a:lnTo>
                  <a:lnTo>
                    <a:pt x="1559" y="553"/>
                  </a:lnTo>
                  <a:lnTo>
                    <a:pt x="1561" y="560"/>
                  </a:lnTo>
                  <a:lnTo>
                    <a:pt x="1563" y="565"/>
                  </a:lnTo>
                  <a:lnTo>
                    <a:pt x="1564" y="572"/>
                  </a:lnTo>
                  <a:lnTo>
                    <a:pt x="1564" y="579"/>
                  </a:lnTo>
                  <a:lnTo>
                    <a:pt x="1564" y="587"/>
                  </a:lnTo>
                  <a:lnTo>
                    <a:pt x="1559" y="585"/>
                  </a:lnTo>
                  <a:lnTo>
                    <a:pt x="1554" y="581"/>
                  </a:lnTo>
                  <a:lnTo>
                    <a:pt x="1548" y="574"/>
                  </a:lnTo>
                  <a:lnTo>
                    <a:pt x="1543" y="567"/>
                  </a:lnTo>
                  <a:lnTo>
                    <a:pt x="1536" y="558"/>
                  </a:lnTo>
                  <a:lnTo>
                    <a:pt x="1531" y="551"/>
                  </a:lnTo>
                  <a:lnTo>
                    <a:pt x="1522" y="544"/>
                  </a:lnTo>
                  <a:lnTo>
                    <a:pt x="1513" y="541"/>
                  </a:lnTo>
                  <a:lnTo>
                    <a:pt x="1513" y="535"/>
                  </a:lnTo>
                  <a:lnTo>
                    <a:pt x="1513" y="530"/>
                  </a:lnTo>
                  <a:lnTo>
                    <a:pt x="1511" y="525"/>
                  </a:lnTo>
                  <a:lnTo>
                    <a:pt x="1506" y="518"/>
                  </a:lnTo>
                  <a:lnTo>
                    <a:pt x="1497" y="507"/>
                  </a:lnTo>
                  <a:lnTo>
                    <a:pt x="1483" y="498"/>
                  </a:lnTo>
                  <a:lnTo>
                    <a:pt x="1469" y="491"/>
                  </a:lnTo>
                  <a:lnTo>
                    <a:pt x="1455" y="486"/>
                  </a:lnTo>
                  <a:lnTo>
                    <a:pt x="1450" y="484"/>
                  </a:lnTo>
                  <a:lnTo>
                    <a:pt x="1444" y="482"/>
                  </a:lnTo>
                  <a:lnTo>
                    <a:pt x="1439" y="484"/>
                  </a:lnTo>
                  <a:lnTo>
                    <a:pt x="1435" y="484"/>
                  </a:lnTo>
                  <a:lnTo>
                    <a:pt x="1439" y="488"/>
                  </a:lnTo>
                  <a:lnTo>
                    <a:pt x="1442" y="493"/>
                  </a:lnTo>
                  <a:lnTo>
                    <a:pt x="1446" y="496"/>
                  </a:lnTo>
                  <a:lnTo>
                    <a:pt x="1450" y="500"/>
                  </a:lnTo>
                  <a:lnTo>
                    <a:pt x="1453" y="503"/>
                  </a:lnTo>
                  <a:lnTo>
                    <a:pt x="1458" y="505"/>
                  </a:lnTo>
                  <a:lnTo>
                    <a:pt x="1464" y="505"/>
                  </a:lnTo>
                  <a:lnTo>
                    <a:pt x="1469" y="502"/>
                  </a:lnTo>
                  <a:lnTo>
                    <a:pt x="1471" y="509"/>
                  </a:lnTo>
                  <a:lnTo>
                    <a:pt x="1471" y="516"/>
                  </a:lnTo>
                  <a:lnTo>
                    <a:pt x="1473" y="521"/>
                  </a:lnTo>
                  <a:lnTo>
                    <a:pt x="1474" y="525"/>
                  </a:lnTo>
                  <a:lnTo>
                    <a:pt x="1478" y="530"/>
                  </a:lnTo>
                  <a:lnTo>
                    <a:pt x="1481" y="534"/>
                  </a:lnTo>
                  <a:lnTo>
                    <a:pt x="1485" y="537"/>
                  </a:lnTo>
                  <a:lnTo>
                    <a:pt x="1487" y="541"/>
                  </a:lnTo>
                  <a:lnTo>
                    <a:pt x="1487" y="544"/>
                  </a:lnTo>
                  <a:lnTo>
                    <a:pt x="1487" y="548"/>
                  </a:lnTo>
                  <a:lnTo>
                    <a:pt x="1485" y="551"/>
                  </a:lnTo>
                  <a:lnTo>
                    <a:pt x="1483" y="555"/>
                  </a:lnTo>
                  <a:lnTo>
                    <a:pt x="1481" y="558"/>
                  </a:lnTo>
                  <a:lnTo>
                    <a:pt x="1480" y="562"/>
                  </a:lnTo>
                  <a:lnTo>
                    <a:pt x="1480" y="565"/>
                  </a:lnTo>
                  <a:lnTo>
                    <a:pt x="1478" y="567"/>
                  </a:lnTo>
                  <a:lnTo>
                    <a:pt x="1478" y="565"/>
                  </a:lnTo>
                  <a:lnTo>
                    <a:pt x="1478" y="562"/>
                  </a:lnTo>
                  <a:lnTo>
                    <a:pt x="1476" y="558"/>
                  </a:lnTo>
                  <a:lnTo>
                    <a:pt x="1474" y="555"/>
                  </a:lnTo>
                  <a:lnTo>
                    <a:pt x="1473" y="551"/>
                  </a:lnTo>
                  <a:lnTo>
                    <a:pt x="1471" y="548"/>
                  </a:lnTo>
                  <a:lnTo>
                    <a:pt x="1471" y="544"/>
                  </a:lnTo>
                  <a:lnTo>
                    <a:pt x="1469" y="541"/>
                  </a:lnTo>
                  <a:lnTo>
                    <a:pt x="1464" y="539"/>
                  </a:lnTo>
                  <a:lnTo>
                    <a:pt x="1457" y="537"/>
                  </a:lnTo>
                  <a:lnTo>
                    <a:pt x="1451" y="534"/>
                  </a:lnTo>
                  <a:lnTo>
                    <a:pt x="1446" y="528"/>
                  </a:lnTo>
                  <a:lnTo>
                    <a:pt x="1441" y="523"/>
                  </a:lnTo>
                  <a:lnTo>
                    <a:pt x="1437" y="516"/>
                  </a:lnTo>
                  <a:lnTo>
                    <a:pt x="1435" y="509"/>
                  </a:lnTo>
                  <a:lnTo>
                    <a:pt x="1435" y="502"/>
                  </a:lnTo>
                  <a:lnTo>
                    <a:pt x="1428" y="502"/>
                  </a:lnTo>
                  <a:lnTo>
                    <a:pt x="1423" y="502"/>
                  </a:lnTo>
                  <a:lnTo>
                    <a:pt x="1418" y="500"/>
                  </a:lnTo>
                  <a:lnTo>
                    <a:pt x="1414" y="496"/>
                  </a:lnTo>
                  <a:lnTo>
                    <a:pt x="1411" y="495"/>
                  </a:lnTo>
                  <a:lnTo>
                    <a:pt x="1407" y="491"/>
                  </a:lnTo>
                  <a:lnTo>
                    <a:pt x="1404" y="488"/>
                  </a:lnTo>
                  <a:lnTo>
                    <a:pt x="1400" y="484"/>
                  </a:lnTo>
                  <a:lnTo>
                    <a:pt x="1397" y="486"/>
                  </a:lnTo>
                  <a:lnTo>
                    <a:pt x="1393" y="486"/>
                  </a:lnTo>
                  <a:lnTo>
                    <a:pt x="1390" y="488"/>
                  </a:lnTo>
                  <a:lnTo>
                    <a:pt x="1388" y="489"/>
                  </a:lnTo>
                  <a:lnTo>
                    <a:pt x="1384" y="491"/>
                  </a:lnTo>
                  <a:lnTo>
                    <a:pt x="1381" y="493"/>
                  </a:lnTo>
                  <a:lnTo>
                    <a:pt x="1377" y="493"/>
                  </a:lnTo>
                  <a:lnTo>
                    <a:pt x="1375" y="495"/>
                  </a:lnTo>
                  <a:lnTo>
                    <a:pt x="1367" y="484"/>
                  </a:lnTo>
                  <a:lnTo>
                    <a:pt x="1356" y="486"/>
                  </a:lnTo>
                  <a:lnTo>
                    <a:pt x="1347" y="491"/>
                  </a:lnTo>
                  <a:lnTo>
                    <a:pt x="1337" y="500"/>
                  </a:lnTo>
                  <a:lnTo>
                    <a:pt x="1326" y="507"/>
                  </a:lnTo>
                  <a:lnTo>
                    <a:pt x="1317" y="516"/>
                  </a:lnTo>
                  <a:lnTo>
                    <a:pt x="1307" y="523"/>
                  </a:lnTo>
                  <a:lnTo>
                    <a:pt x="1298" y="528"/>
                  </a:lnTo>
                  <a:lnTo>
                    <a:pt x="1287" y="532"/>
                  </a:lnTo>
                  <a:lnTo>
                    <a:pt x="1287" y="567"/>
                  </a:lnTo>
                  <a:lnTo>
                    <a:pt x="1275" y="569"/>
                  </a:lnTo>
                  <a:lnTo>
                    <a:pt x="1261" y="569"/>
                  </a:lnTo>
                  <a:lnTo>
                    <a:pt x="1245" y="571"/>
                  </a:lnTo>
                  <a:lnTo>
                    <a:pt x="1231" y="572"/>
                  </a:lnTo>
                  <a:lnTo>
                    <a:pt x="1216" y="574"/>
                  </a:lnTo>
                  <a:lnTo>
                    <a:pt x="1202" y="576"/>
                  </a:lnTo>
                  <a:lnTo>
                    <a:pt x="1188" y="578"/>
                  </a:lnTo>
                  <a:lnTo>
                    <a:pt x="1174" y="578"/>
                  </a:lnTo>
                  <a:lnTo>
                    <a:pt x="1174" y="572"/>
                  </a:lnTo>
                  <a:lnTo>
                    <a:pt x="1174" y="567"/>
                  </a:lnTo>
                  <a:lnTo>
                    <a:pt x="1174" y="562"/>
                  </a:lnTo>
                  <a:lnTo>
                    <a:pt x="1176" y="556"/>
                  </a:lnTo>
                  <a:lnTo>
                    <a:pt x="1176" y="551"/>
                  </a:lnTo>
                  <a:lnTo>
                    <a:pt x="1178" y="548"/>
                  </a:lnTo>
                  <a:lnTo>
                    <a:pt x="1179" y="548"/>
                  </a:lnTo>
                  <a:lnTo>
                    <a:pt x="1183" y="549"/>
                  </a:lnTo>
                  <a:lnTo>
                    <a:pt x="1179" y="542"/>
                  </a:lnTo>
                  <a:lnTo>
                    <a:pt x="1178" y="539"/>
                  </a:lnTo>
                  <a:lnTo>
                    <a:pt x="1178" y="534"/>
                  </a:lnTo>
                  <a:lnTo>
                    <a:pt x="1176" y="530"/>
                  </a:lnTo>
                  <a:lnTo>
                    <a:pt x="1178" y="526"/>
                  </a:lnTo>
                  <a:lnTo>
                    <a:pt x="1178" y="523"/>
                  </a:lnTo>
                  <a:lnTo>
                    <a:pt x="1179" y="518"/>
                  </a:lnTo>
                  <a:lnTo>
                    <a:pt x="1183" y="512"/>
                  </a:lnTo>
                  <a:lnTo>
                    <a:pt x="1183" y="509"/>
                  </a:lnTo>
                  <a:lnTo>
                    <a:pt x="1181" y="505"/>
                  </a:lnTo>
                  <a:lnTo>
                    <a:pt x="1179" y="502"/>
                  </a:lnTo>
                  <a:lnTo>
                    <a:pt x="1179" y="498"/>
                  </a:lnTo>
                  <a:lnTo>
                    <a:pt x="1178" y="495"/>
                  </a:lnTo>
                  <a:lnTo>
                    <a:pt x="1176" y="491"/>
                  </a:lnTo>
                  <a:lnTo>
                    <a:pt x="1174" y="488"/>
                  </a:lnTo>
                  <a:lnTo>
                    <a:pt x="1174" y="484"/>
                  </a:lnTo>
                  <a:lnTo>
                    <a:pt x="1185" y="486"/>
                  </a:lnTo>
                  <a:lnTo>
                    <a:pt x="1197" y="488"/>
                  </a:lnTo>
                  <a:lnTo>
                    <a:pt x="1209" y="489"/>
                  </a:lnTo>
                  <a:lnTo>
                    <a:pt x="1222" y="493"/>
                  </a:lnTo>
                  <a:lnTo>
                    <a:pt x="1236" y="495"/>
                  </a:lnTo>
                  <a:lnTo>
                    <a:pt x="1248" y="496"/>
                  </a:lnTo>
                  <a:lnTo>
                    <a:pt x="1259" y="496"/>
                  </a:lnTo>
                  <a:lnTo>
                    <a:pt x="1269" y="495"/>
                  </a:lnTo>
                  <a:lnTo>
                    <a:pt x="1268" y="488"/>
                  </a:lnTo>
                  <a:lnTo>
                    <a:pt x="1266" y="481"/>
                  </a:lnTo>
                  <a:lnTo>
                    <a:pt x="1266" y="475"/>
                  </a:lnTo>
                  <a:lnTo>
                    <a:pt x="1266" y="470"/>
                  </a:lnTo>
                  <a:lnTo>
                    <a:pt x="1268" y="463"/>
                  </a:lnTo>
                  <a:lnTo>
                    <a:pt x="1269" y="456"/>
                  </a:lnTo>
                  <a:lnTo>
                    <a:pt x="1269" y="447"/>
                  </a:lnTo>
                  <a:lnTo>
                    <a:pt x="1269" y="438"/>
                  </a:lnTo>
                  <a:lnTo>
                    <a:pt x="1266" y="438"/>
                  </a:lnTo>
                  <a:lnTo>
                    <a:pt x="1264" y="436"/>
                  </a:lnTo>
                  <a:lnTo>
                    <a:pt x="1261" y="435"/>
                  </a:lnTo>
                  <a:lnTo>
                    <a:pt x="1257" y="433"/>
                  </a:lnTo>
                  <a:lnTo>
                    <a:pt x="1254" y="431"/>
                  </a:lnTo>
                  <a:lnTo>
                    <a:pt x="1250" y="431"/>
                  </a:lnTo>
                  <a:lnTo>
                    <a:pt x="1248" y="429"/>
                  </a:lnTo>
                  <a:lnTo>
                    <a:pt x="1245" y="429"/>
                  </a:lnTo>
                  <a:lnTo>
                    <a:pt x="1252" y="427"/>
                  </a:lnTo>
                  <a:lnTo>
                    <a:pt x="1259" y="427"/>
                  </a:lnTo>
                  <a:lnTo>
                    <a:pt x="1266" y="426"/>
                  </a:lnTo>
                  <a:lnTo>
                    <a:pt x="1275" y="424"/>
                  </a:lnTo>
                  <a:lnTo>
                    <a:pt x="1282" y="422"/>
                  </a:lnTo>
                  <a:lnTo>
                    <a:pt x="1291" y="420"/>
                  </a:lnTo>
                  <a:lnTo>
                    <a:pt x="1298" y="420"/>
                  </a:lnTo>
                  <a:lnTo>
                    <a:pt x="1305" y="419"/>
                  </a:lnTo>
                  <a:lnTo>
                    <a:pt x="1349" y="373"/>
                  </a:lnTo>
                  <a:lnTo>
                    <a:pt x="1352" y="373"/>
                  </a:lnTo>
                  <a:lnTo>
                    <a:pt x="1356" y="373"/>
                  </a:lnTo>
                  <a:lnTo>
                    <a:pt x="1361" y="373"/>
                  </a:lnTo>
                  <a:lnTo>
                    <a:pt x="1367" y="371"/>
                  </a:lnTo>
                  <a:lnTo>
                    <a:pt x="1374" y="371"/>
                  </a:lnTo>
                  <a:lnTo>
                    <a:pt x="1379" y="369"/>
                  </a:lnTo>
                  <a:lnTo>
                    <a:pt x="1384" y="367"/>
                  </a:lnTo>
                  <a:lnTo>
                    <a:pt x="1391" y="364"/>
                  </a:lnTo>
                  <a:lnTo>
                    <a:pt x="1386" y="357"/>
                  </a:lnTo>
                  <a:lnTo>
                    <a:pt x="1382" y="351"/>
                  </a:lnTo>
                  <a:lnTo>
                    <a:pt x="1381" y="346"/>
                  </a:lnTo>
                  <a:lnTo>
                    <a:pt x="1381" y="341"/>
                  </a:lnTo>
                  <a:lnTo>
                    <a:pt x="1382" y="337"/>
                  </a:lnTo>
                  <a:lnTo>
                    <a:pt x="1386" y="334"/>
                  </a:lnTo>
                  <a:lnTo>
                    <a:pt x="1391" y="330"/>
                  </a:lnTo>
                  <a:lnTo>
                    <a:pt x="1400" y="327"/>
                  </a:lnTo>
                  <a:lnTo>
                    <a:pt x="1400" y="332"/>
                  </a:lnTo>
                  <a:lnTo>
                    <a:pt x="1402" y="339"/>
                  </a:lnTo>
                  <a:lnTo>
                    <a:pt x="1404" y="344"/>
                  </a:lnTo>
                  <a:lnTo>
                    <a:pt x="1405" y="348"/>
                  </a:lnTo>
                  <a:lnTo>
                    <a:pt x="1407" y="353"/>
                  </a:lnTo>
                  <a:lnTo>
                    <a:pt x="1411" y="357"/>
                  </a:lnTo>
                  <a:lnTo>
                    <a:pt x="1414" y="360"/>
                  </a:lnTo>
                  <a:lnTo>
                    <a:pt x="1418" y="364"/>
                  </a:lnTo>
                  <a:lnTo>
                    <a:pt x="1423" y="360"/>
                  </a:lnTo>
                  <a:lnTo>
                    <a:pt x="1427" y="359"/>
                  </a:lnTo>
                  <a:lnTo>
                    <a:pt x="1428" y="359"/>
                  </a:lnTo>
                  <a:lnTo>
                    <a:pt x="1430" y="359"/>
                  </a:lnTo>
                  <a:lnTo>
                    <a:pt x="1432" y="359"/>
                  </a:lnTo>
                  <a:lnTo>
                    <a:pt x="1435" y="359"/>
                  </a:lnTo>
                  <a:lnTo>
                    <a:pt x="1439" y="357"/>
                  </a:lnTo>
                  <a:lnTo>
                    <a:pt x="1444" y="353"/>
                  </a:lnTo>
                  <a:lnTo>
                    <a:pt x="1444" y="355"/>
                  </a:lnTo>
                  <a:lnTo>
                    <a:pt x="1446" y="357"/>
                  </a:lnTo>
                  <a:lnTo>
                    <a:pt x="1450" y="360"/>
                  </a:lnTo>
                  <a:lnTo>
                    <a:pt x="1453" y="364"/>
                  </a:lnTo>
                  <a:lnTo>
                    <a:pt x="1458" y="367"/>
                  </a:lnTo>
                  <a:lnTo>
                    <a:pt x="1462" y="369"/>
                  </a:lnTo>
                  <a:lnTo>
                    <a:pt x="1465" y="373"/>
                  </a:lnTo>
                  <a:lnTo>
                    <a:pt x="1469" y="373"/>
                  </a:lnTo>
                  <a:lnTo>
                    <a:pt x="1480" y="367"/>
                  </a:lnTo>
                  <a:lnTo>
                    <a:pt x="1490" y="362"/>
                  </a:lnTo>
                  <a:lnTo>
                    <a:pt x="1501" y="353"/>
                  </a:lnTo>
                  <a:lnTo>
                    <a:pt x="1513" y="344"/>
                  </a:lnTo>
                  <a:lnTo>
                    <a:pt x="1524" y="336"/>
                  </a:lnTo>
                  <a:lnTo>
                    <a:pt x="1536" y="329"/>
                  </a:lnTo>
                  <a:lnTo>
                    <a:pt x="1547" y="321"/>
                  </a:lnTo>
                  <a:lnTo>
                    <a:pt x="1557" y="318"/>
                  </a:lnTo>
                  <a:lnTo>
                    <a:pt x="1556" y="311"/>
                  </a:lnTo>
                  <a:lnTo>
                    <a:pt x="1556" y="304"/>
                  </a:lnTo>
                  <a:lnTo>
                    <a:pt x="1559" y="300"/>
                  </a:lnTo>
                  <a:lnTo>
                    <a:pt x="1564" y="295"/>
                  </a:lnTo>
                  <a:lnTo>
                    <a:pt x="1571" y="291"/>
                  </a:lnTo>
                  <a:lnTo>
                    <a:pt x="1577" y="286"/>
                  </a:lnTo>
                  <a:lnTo>
                    <a:pt x="1586" y="284"/>
                  </a:lnTo>
                  <a:lnTo>
                    <a:pt x="1591" y="281"/>
                  </a:lnTo>
                  <a:lnTo>
                    <a:pt x="1582" y="281"/>
                  </a:lnTo>
                  <a:lnTo>
                    <a:pt x="1571" y="281"/>
                  </a:lnTo>
                  <a:lnTo>
                    <a:pt x="1559" y="279"/>
                  </a:lnTo>
                  <a:lnTo>
                    <a:pt x="1548" y="279"/>
                  </a:lnTo>
                  <a:lnTo>
                    <a:pt x="1538" y="277"/>
                  </a:lnTo>
                  <a:lnTo>
                    <a:pt x="1529" y="276"/>
                  </a:lnTo>
                  <a:lnTo>
                    <a:pt x="1520" y="274"/>
                  </a:lnTo>
                  <a:lnTo>
                    <a:pt x="1513" y="270"/>
                  </a:lnTo>
                  <a:lnTo>
                    <a:pt x="1548" y="233"/>
                  </a:lnTo>
                  <a:lnTo>
                    <a:pt x="1545" y="233"/>
                  </a:lnTo>
                  <a:lnTo>
                    <a:pt x="1541" y="231"/>
                  </a:lnTo>
                  <a:lnTo>
                    <a:pt x="1538" y="230"/>
                  </a:lnTo>
                  <a:lnTo>
                    <a:pt x="1534" y="228"/>
                  </a:lnTo>
                  <a:lnTo>
                    <a:pt x="1533" y="226"/>
                  </a:lnTo>
                  <a:lnTo>
                    <a:pt x="1529" y="224"/>
                  </a:lnTo>
                  <a:lnTo>
                    <a:pt x="1526" y="224"/>
                  </a:lnTo>
                  <a:lnTo>
                    <a:pt x="1522" y="224"/>
                  </a:lnTo>
                  <a:lnTo>
                    <a:pt x="1469" y="281"/>
                  </a:lnTo>
                  <a:lnTo>
                    <a:pt x="1469" y="284"/>
                  </a:lnTo>
                  <a:lnTo>
                    <a:pt x="1469" y="288"/>
                  </a:lnTo>
                  <a:lnTo>
                    <a:pt x="1469" y="293"/>
                  </a:lnTo>
                  <a:lnTo>
                    <a:pt x="1469" y="298"/>
                  </a:lnTo>
                  <a:lnTo>
                    <a:pt x="1467" y="304"/>
                  </a:lnTo>
                  <a:lnTo>
                    <a:pt x="1465" y="309"/>
                  </a:lnTo>
                  <a:lnTo>
                    <a:pt x="1464" y="313"/>
                  </a:lnTo>
                  <a:lnTo>
                    <a:pt x="1460" y="318"/>
                  </a:lnTo>
                  <a:lnTo>
                    <a:pt x="1462" y="316"/>
                  </a:lnTo>
                  <a:lnTo>
                    <a:pt x="1464" y="316"/>
                  </a:lnTo>
                  <a:lnTo>
                    <a:pt x="1462" y="320"/>
                  </a:lnTo>
                  <a:lnTo>
                    <a:pt x="1460" y="325"/>
                  </a:lnTo>
                  <a:lnTo>
                    <a:pt x="1457" y="332"/>
                  </a:lnTo>
                  <a:lnTo>
                    <a:pt x="1451" y="339"/>
                  </a:lnTo>
                  <a:lnTo>
                    <a:pt x="1444" y="346"/>
                  </a:lnTo>
                  <a:lnTo>
                    <a:pt x="1435" y="351"/>
                  </a:lnTo>
                  <a:lnTo>
                    <a:pt x="1427" y="353"/>
                  </a:lnTo>
                  <a:lnTo>
                    <a:pt x="1428" y="344"/>
                  </a:lnTo>
                  <a:lnTo>
                    <a:pt x="1430" y="337"/>
                  </a:lnTo>
                  <a:lnTo>
                    <a:pt x="1428" y="332"/>
                  </a:lnTo>
                  <a:lnTo>
                    <a:pt x="1427" y="327"/>
                  </a:lnTo>
                  <a:lnTo>
                    <a:pt x="1425" y="323"/>
                  </a:lnTo>
                  <a:lnTo>
                    <a:pt x="1420" y="320"/>
                  </a:lnTo>
                  <a:lnTo>
                    <a:pt x="1414" y="314"/>
                  </a:lnTo>
                  <a:lnTo>
                    <a:pt x="1409" y="307"/>
                  </a:lnTo>
                  <a:lnTo>
                    <a:pt x="1409" y="302"/>
                  </a:lnTo>
                  <a:lnTo>
                    <a:pt x="1411" y="297"/>
                  </a:lnTo>
                  <a:lnTo>
                    <a:pt x="1411" y="293"/>
                  </a:lnTo>
                  <a:lnTo>
                    <a:pt x="1412" y="290"/>
                  </a:lnTo>
                  <a:lnTo>
                    <a:pt x="1412" y="284"/>
                  </a:lnTo>
                  <a:lnTo>
                    <a:pt x="1412" y="281"/>
                  </a:lnTo>
                  <a:lnTo>
                    <a:pt x="1411" y="276"/>
                  </a:lnTo>
                  <a:lnTo>
                    <a:pt x="1409" y="270"/>
                  </a:lnTo>
                  <a:lnTo>
                    <a:pt x="1405" y="277"/>
                  </a:lnTo>
                  <a:lnTo>
                    <a:pt x="1402" y="284"/>
                  </a:lnTo>
                  <a:lnTo>
                    <a:pt x="1398" y="290"/>
                  </a:lnTo>
                  <a:lnTo>
                    <a:pt x="1393" y="297"/>
                  </a:lnTo>
                  <a:lnTo>
                    <a:pt x="1388" y="300"/>
                  </a:lnTo>
                  <a:lnTo>
                    <a:pt x="1382" y="304"/>
                  </a:lnTo>
                  <a:lnTo>
                    <a:pt x="1375" y="307"/>
                  </a:lnTo>
                  <a:lnTo>
                    <a:pt x="1367" y="307"/>
                  </a:lnTo>
                  <a:lnTo>
                    <a:pt x="1365" y="304"/>
                  </a:lnTo>
                  <a:lnTo>
                    <a:pt x="1363" y="298"/>
                  </a:lnTo>
                  <a:lnTo>
                    <a:pt x="1361" y="295"/>
                  </a:lnTo>
                  <a:lnTo>
                    <a:pt x="1358" y="290"/>
                  </a:lnTo>
                  <a:lnTo>
                    <a:pt x="1354" y="284"/>
                  </a:lnTo>
                  <a:lnTo>
                    <a:pt x="1351" y="279"/>
                  </a:lnTo>
                  <a:lnTo>
                    <a:pt x="1349" y="274"/>
                  </a:lnTo>
                  <a:lnTo>
                    <a:pt x="1349" y="270"/>
                  </a:lnTo>
                  <a:lnTo>
                    <a:pt x="1354" y="261"/>
                  </a:lnTo>
                  <a:lnTo>
                    <a:pt x="1361" y="256"/>
                  </a:lnTo>
                  <a:lnTo>
                    <a:pt x="1368" y="251"/>
                  </a:lnTo>
                  <a:lnTo>
                    <a:pt x="1374" y="249"/>
                  </a:lnTo>
                  <a:lnTo>
                    <a:pt x="1381" y="247"/>
                  </a:lnTo>
                  <a:lnTo>
                    <a:pt x="1388" y="247"/>
                  </a:lnTo>
                  <a:lnTo>
                    <a:pt x="1393" y="245"/>
                  </a:lnTo>
                  <a:lnTo>
                    <a:pt x="1400" y="242"/>
                  </a:lnTo>
                  <a:lnTo>
                    <a:pt x="1409" y="233"/>
                  </a:lnTo>
                  <a:lnTo>
                    <a:pt x="1416" y="221"/>
                  </a:lnTo>
                  <a:lnTo>
                    <a:pt x="1425" y="208"/>
                  </a:lnTo>
                  <a:lnTo>
                    <a:pt x="1434" y="198"/>
                  </a:lnTo>
                  <a:lnTo>
                    <a:pt x="1444" y="187"/>
                  </a:lnTo>
                  <a:lnTo>
                    <a:pt x="1455" y="178"/>
                  </a:lnTo>
                  <a:lnTo>
                    <a:pt x="1465" y="169"/>
                  </a:lnTo>
                  <a:lnTo>
                    <a:pt x="1478" y="159"/>
                  </a:lnTo>
                  <a:lnTo>
                    <a:pt x="1487" y="150"/>
                  </a:lnTo>
                  <a:lnTo>
                    <a:pt x="1573" y="150"/>
                  </a:lnTo>
                  <a:lnTo>
                    <a:pt x="1591" y="168"/>
                  </a:lnTo>
                  <a:lnTo>
                    <a:pt x="1626" y="168"/>
                  </a:lnTo>
                  <a:lnTo>
                    <a:pt x="1633" y="175"/>
                  </a:lnTo>
                  <a:lnTo>
                    <a:pt x="1640" y="180"/>
                  </a:lnTo>
                  <a:lnTo>
                    <a:pt x="1646" y="185"/>
                  </a:lnTo>
                  <a:lnTo>
                    <a:pt x="1653" y="187"/>
                  </a:lnTo>
                  <a:lnTo>
                    <a:pt x="1660" y="191"/>
                  </a:lnTo>
                  <a:lnTo>
                    <a:pt x="1665" y="191"/>
                  </a:lnTo>
                  <a:lnTo>
                    <a:pt x="1672" y="189"/>
                  </a:lnTo>
                  <a:lnTo>
                    <a:pt x="1679" y="187"/>
                  </a:lnTo>
                  <a:lnTo>
                    <a:pt x="1697" y="205"/>
                  </a:lnTo>
                  <a:lnTo>
                    <a:pt x="1679" y="224"/>
                  </a:lnTo>
                  <a:lnTo>
                    <a:pt x="1644" y="224"/>
                  </a:lnTo>
                  <a:lnTo>
                    <a:pt x="1626" y="205"/>
                  </a:lnTo>
                  <a:lnTo>
                    <a:pt x="1617" y="215"/>
                  </a:lnTo>
                  <a:lnTo>
                    <a:pt x="1653" y="253"/>
                  </a:lnTo>
                  <a:lnTo>
                    <a:pt x="1670" y="253"/>
                  </a:lnTo>
                  <a:lnTo>
                    <a:pt x="1674" y="251"/>
                  </a:lnTo>
                  <a:lnTo>
                    <a:pt x="1681" y="245"/>
                  </a:lnTo>
                  <a:lnTo>
                    <a:pt x="1688" y="240"/>
                  </a:lnTo>
                  <a:lnTo>
                    <a:pt x="1695" y="233"/>
                  </a:lnTo>
                  <a:lnTo>
                    <a:pt x="1702" y="226"/>
                  </a:lnTo>
                  <a:lnTo>
                    <a:pt x="1707" y="221"/>
                  </a:lnTo>
                  <a:lnTo>
                    <a:pt x="1713" y="217"/>
                  </a:lnTo>
                  <a:lnTo>
                    <a:pt x="1714" y="215"/>
                  </a:lnTo>
                  <a:lnTo>
                    <a:pt x="1732" y="215"/>
                  </a:lnTo>
                  <a:lnTo>
                    <a:pt x="1757" y="187"/>
                  </a:lnTo>
                  <a:lnTo>
                    <a:pt x="1775" y="205"/>
                  </a:lnTo>
                  <a:lnTo>
                    <a:pt x="1801" y="177"/>
                  </a:lnTo>
                  <a:lnTo>
                    <a:pt x="1819" y="196"/>
                  </a:lnTo>
                  <a:lnTo>
                    <a:pt x="1824" y="192"/>
                  </a:lnTo>
                  <a:lnTo>
                    <a:pt x="1831" y="191"/>
                  </a:lnTo>
                  <a:lnTo>
                    <a:pt x="1838" y="189"/>
                  </a:lnTo>
                  <a:lnTo>
                    <a:pt x="1843" y="187"/>
                  </a:lnTo>
                  <a:lnTo>
                    <a:pt x="1850" y="185"/>
                  </a:lnTo>
                  <a:lnTo>
                    <a:pt x="1858" y="184"/>
                  </a:lnTo>
                  <a:lnTo>
                    <a:pt x="1863" y="180"/>
                  </a:lnTo>
                  <a:lnTo>
                    <a:pt x="1870" y="177"/>
                  </a:lnTo>
                  <a:lnTo>
                    <a:pt x="1845" y="150"/>
                  </a:lnTo>
                  <a:lnTo>
                    <a:pt x="1854" y="154"/>
                  </a:lnTo>
                  <a:lnTo>
                    <a:pt x="1865" y="157"/>
                  </a:lnTo>
                  <a:lnTo>
                    <a:pt x="1873" y="161"/>
                  </a:lnTo>
                  <a:lnTo>
                    <a:pt x="1884" y="162"/>
                  </a:lnTo>
                  <a:lnTo>
                    <a:pt x="1895" y="166"/>
                  </a:lnTo>
                  <a:lnTo>
                    <a:pt x="1907" y="168"/>
                  </a:lnTo>
                  <a:lnTo>
                    <a:pt x="1919" y="168"/>
                  </a:lnTo>
                  <a:lnTo>
                    <a:pt x="1932" y="168"/>
                  </a:lnTo>
                  <a:lnTo>
                    <a:pt x="1932" y="164"/>
                  </a:lnTo>
                  <a:lnTo>
                    <a:pt x="1933" y="161"/>
                  </a:lnTo>
                  <a:lnTo>
                    <a:pt x="1933" y="157"/>
                  </a:lnTo>
                  <a:lnTo>
                    <a:pt x="1935" y="154"/>
                  </a:lnTo>
                  <a:lnTo>
                    <a:pt x="1937" y="150"/>
                  </a:lnTo>
                  <a:lnTo>
                    <a:pt x="1939" y="147"/>
                  </a:lnTo>
                  <a:lnTo>
                    <a:pt x="1941" y="143"/>
                  </a:lnTo>
                  <a:lnTo>
                    <a:pt x="1941" y="139"/>
                  </a:lnTo>
                  <a:lnTo>
                    <a:pt x="1983" y="187"/>
                  </a:lnTo>
                  <a:lnTo>
                    <a:pt x="1983" y="191"/>
                  </a:lnTo>
                  <a:lnTo>
                    <a:pt x="1983" y="194"/>
                  </a:lnTo>
                  <a:lnTo>
                    <a:pt x="1981" y="198"/>
                  </a:lnTo>
                  <a:lnTo>
                    <a:pt x="1979" y="201"/>
                  </a:lnTo>
                  <a:lnTo>
                    <a:pt x="1978" y="205"/>
                  </a:lnTo>
                  <a:lnTo>
                    <a:pt x="1976" y="208"/>
                  </a:lnTo>
                  <a:lnTo>
                    <a:pt x="1976" y="212"/>
                  </a:lnTo>
                  <a:lnTo>
                    <a:pt x="1974" y="215"/>
                  </a:lnTo>
                  <a:lnTo>
                    <a:pt x="2009" y="215"/>
                  </a:lnTo>
                  <a:lnTo>
                    <a:pt x="2009" y="177"/>
                  </a:lnTo>
                  <a:lnTo>
                    <a:pt x="2016" y="184"/>
                  </a:lnTo>
                  <a:lnTo>
                    <a:pt x="2024" y="189"/>
                  </a:lnTo>
                  <a:lnTo>
                    <a:pt x="2032" y="192"/>
                  </a:lnTo>
                  <a:lnTo>
                    <a:pt x="2039" y="194"/>
                  </a:lnTo>
                  <a:lnTo>
                    <a:pt x="2048" y="198"/>
                  </a:lnTo>
                  <a:lnTo>
                    <a:pt x="2057" y="200"/>
                  </a:lnTo>
                  <a:lnTo>
                    <a:pt x="2064" y="203"/>
                  </a:lnTo>
                  <a:lnTo>
                    <a:pt x="2071" y="205"/>
                  </a:lnTo>
                  <a:lnTo>
                    <a:pt x="2071" y="201"/>
                  </a:lnTo>
                  <a:lnTo>
                    <a:pt x="2069" y="198"/>
                  </a:lnTo>
                  <a:lnTo>
                    <a:pt x="2068" y="194"/>
                  </a:lnTo>
                  <a:lnTo>
                    <a:pt x="2066" y="191"/>
                  </a:lnTo>
                  <a:lnTo>
                    <a:pt x="2064" y="187"/>
                  </a:lnTo>
                  <a:lnTo>
                    <a:pt x="2062" y="184"/>
                  </a:lnTo>
                  <a:lnTo>
                    <a:pt x="2062" y="180"/>
                  </a:lnTo>
                  <a:lnTo>
                    <a:pt x="2061" y="177"/>
                  </a:lnTo>
                  <a:lnTo>
                    <a:pt x="2045" y="177"/>
                  </a:lnTo>
                  <a:lnTo>
                    <a:pt x="2036" y="187"/>
                  </a:lnTo>
                  <a:lnTo>
                    <a:pt x="2018" y="187"/>
                  </a:lnTo>
                  <a:lnTo>
                    <a:pt x="1992" y="159"/>
                  </a:lnTo>
                  <a:lnTo>
                    <a:pt x="2002" y="157"/>
                  </a:lnTo>
                  <a:lnTo>
                    <a:pt x="2011" y="155"/>
                  </a:lnTo>
                  <a:lnTo>
                    <a:pt x="2022" y="155"/>
                  </a:lnTo>
                  <a:lnTo>
                    <a:pt x="2031" y="154"/>
                  </a:lnTo>
                  <a:lnTo>
                    <a:pt x="2041" y="154"/>
                  </a:lnTo>
                  <a:lnTo>
                    <a:pt x="2052" y="154"/>
                  </a:lnTo>
                  <a:lnTo>
                    <a:pt x="2061" y="152"/>
                  </a:lnTo>
                  <a:lnTo>
                    <a:pt x="2071" y="150"/>
                  </a:lnTo>
                  <a:lnTo>
                    <a:pt x="2068" y="150"/>
                  </a:lnTo>
                  <a:lnTo>
                    <a:pt x="2064" y="148"/>
                  </a:lnTo>
                  <a:lnTo>
                    <a:pt x="2061" y="147"/>
                  </a:lnTo>
                  <a:lnTo>
                    <a:pt x="2057" y="145"/>
                  </a:lnTo>
                  <a:lnTo>
                    <a:pt x="2054" y="143"/>
                  </a:lnTo>
                  <a:lnTo>
                    <a:pt x="2052" y="141"/>
                  </a:lnTo>
                  <a:lnTo>
                    <a:pt x="2048" y="141"/>
                  </a:lnTo>
                  <a:lnTo>
                    <a:pt x="2045" y="139"/>
                  </a:lnTo>
                  <a:lnTo>
                    <a:pt x="2048" y="136"/>
                  </a:lnTo>
                  <a:lnTo>
                    <a:pt x="2052" y="131"/>
                  </a:lnTo>
                  <a:lnTo>
                    <a:pt x="2057" y="124"/>
                  </a:lnTo>
                  <a:lnTo>
                    <a:pt x="2061" y="116"/>
                  </a:lnTo>
                  <a:lnTo>
                    <a:pt x="2064" y="109"/>
                  </a:lnTo>
                  <a:lnTo>
                    <a:pt x="2068" y="104"/>
                  </a:lnTo>
                  <a:lnTo>
                    <a:pt x="2069" y="99"/>
                  </a:lnTo>
                  <a:lnTo>
                    <a:pt x="2071" y="93"/>
                  </a:lnTo>
                  <a:lnTo>
                    <a:pt x="2078" y="93"/>
                  </a:lnTo>
                  <a:lnTo>
                    <a:pt x="2085" y="93"/>
                  </a:lnTo>
                  <a:lnTo>
                    <a:pt x="2092" y="95"/>
                  </a:lnTo>
                  <a:lnTo>
                    <a:pt x="2101" y="95"/>
                  </a:lnTo>
                  <a:lnTo>
                    <a:pt x="2108" y="97"/>
                  </a:lnTo>
                  <a:lnTo>
                    <a:pt x="2117" y="97"/>
                  </a:lnTo>
                  <a:lnTo>
                    <a:pt x="2124" y="101"/>
                  </a:lnTo>
                  <a:lnTo>
                    <a:pt x="2131" y="104"/>
                  </a:lnTo>
                  <a:lnTo>
                    <a:pt x="2135" y="102"/>
                  </a:lnTo>
                  <a:lnTo>
                    <a:pt x="2138" y="102"/>
                  </a:lnTo>
                  <a:lnTo>
                    <a:pt x="2142" y="101"/>
                  </a:lnTo>
                  <a:lnTo>
                    <a:pt x="2144" y="99"/>
                  </a:lnTo>
                  <a:lnTo>
                    <a:pt x="2147" y="97"/>
                  </a:lnTo>
                  <a:lnTo>
                    <a:pt x="2151" y="95"/>
                  </a:lnTo>
                  <a:lnTo>
                    <a:pt x="2154" y="93"/>
                  </a:lnTo>
                  <a:lnTo>
                    <a:pt x="2158" y="93"/>
                  </a:lnTo>
                  <a:lnTo>
                    <a:pt x="2158" y="90"/>
                  </a:lnTo>
                  <a:lnTo>
                    <a:pt x="2158" y="86"/>
                  </a:lnTo>
                  <a:lnTo>
                    <a:pt x="2158" y="83"/>
                  </a:lnTo>
                  <a:lnTo>
                    <a:pt x="2160" y="79"/>
                  </a:lnTo>
                  <a:lnTo>
                    <a:pt x="2160" y="76"/>
                  </a:lnTo>
                  <a:lnTo>
                    <a:pt x="2161" y="72"/>
                  </a:lnTo>
                  <a:lnTo>
                    <a:pt x="2163" y="69"/>
                  </a:lnTo>
                  <a:lnTo>
                    <a:pt x="2167" y="65"/>
                  </a:lnTo>
                  <a:lnTo>
                    <a:pt x="2211" y="93"/>
                  </a:lnTo>
                  <a:lnTo>
                    <a:pt x="2202" y="85"/>
                  </a:lnTo>
                  <a:lnTo>
                    <a:pt x="2220" y="85"/>
                  </a:lnTo>
                  <a:lnTo>
                    <a:pt x="2202" y="85"/>
                  </a:lnTo>
                  <a:lnTo>
                    <a:pt x="2209" y="85"/>
                  </a:lnTo>
                  <a:lnTo>
                    <a:pt x="2218" y="85"/>
                  </a:lnTo>
                  <a:lnTo>
                    <a:pt x="2228" y="85"/>
                  </a:lnTo>
                  <a:lnTo>
                    <a:pt x="2241" y="83"/>
                  </a:lnTo>
                  <a:lnTo>
                    <a:pt x="2251" y="83"/>
                  </a:lnTo>
                  <a:lnTo>
                    <a:pt x="2262" y="81"/>
                  </a:lnTo>
                  <a:lnTo>
                    <a:pt x="2273" y="78"/>
                  </a:lnTo>
                  <a:lnTo>
                    <a:pt x="2280" y="76"/>
                  </a:lnTo>
                  <a:lnTo>
                    <a:pt x="2280" y="79"/>
                  </a:lnTo>
                  <a:lnTo>
                    <a:pt x="2278" y="83"/>
                  </a:lnTo>
                  <a:lnTo>
                    <a:pt x="2276" y="86"/>
                  </a:lnTo>
                  <a:lnTo>
                    <a:pt x="2276" y="90"/>
                  </a:lnTo>
                  <a:lnTo>
                    <a:pt x="2274" y="93"/>
                  </a:lnTo>
                  <a:lnTo>
                    <a:pt x="2273" y="97"/>
                  </a:lnTo>
                  <a:lnTo>
                    <a:pt x="2271" y="101"/>
                  </a:lnTo>
                  <a:lnTo>
                    <a:pt x="2271" y="104"/>
                  </a:lnTo>
                  <a:lnTo>
                    <a:pt x="2288" y="122"/>
                  </a:lnTo>
                  <a:lnTo>
                    <a:pt x="2281" y="125"/>
                  </a:lnTo>
                  <a:lnTo>
                    <a:pt x="2274" y="131"/>
                  </a:lnTo>
                  <a:lnTo>
                    <a:pt x="2265" y="136"/>
                  </a:lnTo>
                  <a:lnTo>
                    <a:pt x="2258" y="141"/>
                  </a:lnTo>
                  <a:lnTo>
                    <a:pt x="2250" y="148"/>
                  </a:lnTo>
                  <a:lnTo>
                    <a:pt x="2243" y="155"/>
                  </a:lnTo>
                  <a:lnTo>
                    <a:pt x="2234" y="162"/>
                  </a:lnTo>
                  <a:lnTo>
                    <a:pt x="2228" y="168"/>
                  </a:lnTo>
                  <a:lnTo>
                    <a:pt x="2235" y="161"/>
                  </a:lnTo>
                  <a:lnTo>
                    <a:pt x="2246" y="154"/>
                  </a:lnTo>
                  <a:lnTo>
                    <a:pt x="2257" y="150"/>
                  </a:lnTo>
                  <a:lnTo>
                    <a:pt x="2269" y="147"/>
                  </a:lnTo>
                  <a:lnTo>
                    <a:pt x="2281" y="143"/>
                  </a:lnTo>
                  <a:lnTo>
                    <a:pt x="2294" y="141"/>
                  </a:lnTo>
                  <a:lnTo>
                    <a:pt x="2308" y="141"/>
                  </a:lnTo>
                  <a:lnTo>
                    <a:pt x="2320" y="141"/>
                  </a:lnTo>
                  <a:lnTo>
                    <a:pt x="2348" y="143"/>
                  </a:lnTo>
                  <a:lnTo>
                    <a:pt x="2377" y="147"/>
                  </a:lnTo>
                  <a:lnTo>
                    <a:pt x="2403" y="148"/>
                  </a:lnTo>
                  <a:lnTo>
                    <a:pt x="2428" y="150"/>
                  </a:lnTo>
                  <a:lnTo>
                    <a:pt x="2454" y="177"/>
                  </a:lnTo>
                  <a:lnTo>
                    <a:pt x="2470" y="171"/>
                  </a:lnTo>
                  <a:lnTo>
                    <a:pt x="2486" y="168"/>
                  </a:lnTo>
                  <a:lnTo>
                    <a:pt x="2506" y="168"/>
                  </a:lnTo>
                  <a:lnTo>
                    <a:pt x="2527" y="169"/>
                  </a:lnTo>
                  <a:lnTo>
                    <a:pt x="2569" y="175"/>
                  </a:lnTo>
                  <a:lnTo>
                    <a:pt x="2615" y="185"/>
                  </a:lnTo>
                  <a:lnTo>
                    <a:pt x="2663" y="198"/>
                  </a:lnTo>
                  <a:lnTo>
                    <a:pt x="2707" y="208"/>
                  </a:lnTo>
                  <a:lnTo>
                    <a:pt x="2728" y="212"/>
                  </a:lnTo>
                  <a:lnTo>
                    <a:pt x="2749" y="214"/>
                  </a:lnTo>
                  <a:lnTo>
                    <a:pt x="2767" y="215"/>
                  </a:lnTo>
                  <a:lnTo>
                    <a:pt x="2785" y="215"/>
                  </a:lnTo>
                  <a:lnTo>
                    <a:pt x="2792" y="215"/>
                  </a:lnTo>
                  <a:lnTo>
                    <a:pt x="2797" y="214"/>
                  </a:lnTo>
                  <a:lnTo>
                    <a:pt x="2804" y="212"/>
                  </a:lnTo>
                  <a:lnTo>
                    <a:pt x="2811" y="212"/>
                  </a:lnTo>
                  <a:lnTo>
                    <a:pt x="2817" y="210"/>
                  </a:lnTo>
                  <a:lnTo>
                    <a:pt x="2824" y="210"/>
                  </a:lnTo>
                  <a:lnTo>
                    <a:pt x="2831" y="212"/>
                  </a:lnTo>
                  <a:lnTo>
                    <a:pt x="2838" y="215"/>
                  </a:lnTo>
                  <a:lnTo>
                    <a:pt x="2839" y="215"/>
                  </a:lnTo>
                  <a:lnTo>
                    <a:pt x="2843" y="214"/>
                  </a:lnTo>
                  <a:lnTo>
                    <a:pt x="2847" y="212"/>
                  </a:lnTo>
                  <a:lnTo>
                    <a:pt x="2850" y="210"/>
                  </a:lnTo>
                  <a:lnTo>
                    <a:pt x="2854" y="208"/>
                  </a:lnTo>
                  <a:lnTo>
                    <a:pt x="2857" y="207"/>
                  </a:lnTo>
                  <a:lnTo>
                    <a:pt x="2859" y="207"/>
                  </a:lnTo>
                  <a:lnTo>
                    <a:pt x="2862" y="205"/>
                  </a:lnTo>
                  <a:lnTo>
                    <a:pt x="2880" y="224"/>
                  </a:lnTo>
                  <a:lnTo>
                    <a:pt x="2889" y="222"/>
                  </a:lnTo>
                  <a:lnTo>
                    <a:pt x="2898" y="222"/>
                  </a:lnTo>
                  <a:lnTo>
                    <a:pt x="2903" y="221"/>
                  </a:lnTo>
                  <a:lnTo>
                    <a:pt x="2910" y="221"/>
                  </a:lnTo>
                  <a:lnTo>
                    <a:pt x="2915" y="219"/>
                  </a:lnTo>
                  <a:lnTo>
                    <a:pt x="2921" y="221"/>
                  </a:lnTo>
                  <a:lnTo>
                    <a:pt x="2926" y="221"/>
                  </a:lnTo>
                  <a:lnTo>
                    <a:pt x="2933" y="224"/>
                  </a:lnTo>
                  <a:lnTo>
                    <a:pt x="2951" y="205"/>
                  </a:lnTo>
                  <a:lnTo>
                    <a:pt x="2933" y="205"/>
                  </a:lnTo>
                  <a:lnTo>
                    <a:pt x="2945" y="207"/>
                  </a:lnTo>
                  <a:lnTo>
                    <a:pt x="2960" y="208"/>
                  </a:lnTo>
                  <a:lnTo>
                    <a:pt x="2972" y="212"/>
                  </a:lnTo>
                  <a:lnTo>
                    <a:pt x="2984" y="214"/>
                  </a:lnTo>
                  <a:lnTo>
                    <a:pt x="2998" y="217"/>
                  </a:lnTo>
                  <a:lnTo>
                    <a:pt x="3011" y="221"/>
                  </a:lnTo>
                  <a:lnTo>
                    <a:pt x="3025" y="222"/>
                  </a:lnTo>
                  <a:lnTo>
                    <a:pt x="3037" y="224"/>
                  </a:lnTo>
                  <a:lnTo>
                    <a:pt x="3055" y="242"/>
                  </a:lnTo>
                  <a:lnTo>
                    <a:pt x="3062" y="242"/>
                  </a:lnTo>
                  <a:lnTo>
                    <a:pt x="3069" y="242"/>
                  </a:lnTo>
                  <a:lnTo>
                    <a:pt x="3076" y="244"/>
                  </a:lnTo>
                  <a:lnTo>
                    <a:pt x="3085" y="244"/>
                  </a:lnTo>
                  <a:lnTo>
                    <a:pt x="3094" y="245"/>
                  </a:lnTo>
                  <a:lnTo>
                    <a:pt x="3101" y="247"/>
                  </a:lnTo>
                  <a:lnTo>
                    <a:pt x="3108" y="249"/>
                  </a:lnTo>
                  <a:lnTo>
                    <a:pt x="3115" y="253"/>
                  </a:lnTo>
                  <a:lnTo>
                    <a:pt x="3113" y="258"/>
                  </a:lnTo>
                  <a:lnTo>
                    <a:pt x="3111" y="261"/>
                  </a:lnTo>
                  <a:lnTo>
                    <a:pt x="3111" y="263"/>
                  </a:lnTo>
                  <a:lnTo>
                    <a:pt x="3111" y="265"/>
                  </a:lnTo>
                  <a:lnTo>
                    <a:pt x="3111" y="268"/>
                  </a:lnTo>
                  <a:lnTo>
                    <a:pt x="3110" y="270"/>
                  </a:lnTo>
                  <a:lnTo>
                    <a:pt x="3110" y="274"/>
                  </a:lnTo>
                  <a:lnTo>
                    <a:pt x="3106" y="281"/>
                  </a:lnTo>
                  <a:lnTo>
                    <a:pt x="3088" y="261"/>
                  </a:lnTo>
                  <a:lnTo>
                    <a:pt x="3037" y="261"/>
                  </a:lnTo>
                  <a:lnTo>
                    <a:pt x="3037" y="258"/>
                  </a:lnTo>
                  <a:lnTo>
                    <a:pt x="3036" y="253"/>
                  </a:lnTo>
                  <a:lnTo>
                    <a:pt x="3032" y="249"/>
                  </a:lnTo>
                  <a:lnTo>
                    <a:pt x="3028" y="244"/>
                  </a:lnTo>
                  <a:lnTo>
                    <a:pt x="3025" y="240"/>
                  </a:lnTo>
                  <a:lnTo>
                    <a:pt x="3023" y="237"/>
                  </a:lnTo>
                  <a:lnTo>
                    <a:pt x="3021" y="233"/>
                  </a:lnTo>
                  <a:lnTo>
                    <a:pt x="3020" y="233"/>
                  </a:lnTo>
                  <a:lnTo>
                    <a:pt x="3020" y="237"/>
                  </a:lnTo>
                  <a:lnTo>
                    <a:pt x="3020" y="240"/>
                  </a:lnTo>
                  <a:lnTo>
                    <a:pt x="3020" y="245"/>
                  </a:lnTo>
                  <a:lnTo>
                    <a:pt x="3021" y="249"/>
                  </a:lnTo>
                  <a:lnTo>
                    <a:pt x="3028" y="260"/>
                  </a:lnTo>
                  <a:lnTo>
                    <a:pt x="3037" y="268"/>
                  </a:lnTo>
                  <a:lnTo>
                    <a:pt x="3048" y="276"/>
                  </a:lnTo>
                  <a:lnTo>
                    <a:pt x="3058" y="283"/>
                  </a:lnTo>
                  <a:lnTo>
                    <a:pt x="3071" y="288"/>
                  </a:lnTo>
                  <a:lnTo>
                    <a:pt x="3081" y="290"/>
                  </a:lnTo>
                  <a:lnTo>
                    <a:pt x="3080" y="293"/>
                  </a:lnTo>
                  <a:lnTo>
                    <a:pt x="3078" y="297"/>
                  </a:lnTo>
                  <a:lnTo>
                    <a:pt x="3076" y="302"/>
                  </a:lnTo>
                  <a:lnTo>
                    <a:pt x="3073" y="307"/>
                  </a:lnTo>
                  <a:lnTo>
                    <a:pt x="3069" y="311"/>
                  </a:lnTo>
                  <a:lnTo>
                    <a:pt x="3066" y="314"/>
                  </a:lnTo>
                  <a:lnTo>
                    <a:pt x="3064" y="316"/>
                  </a:lnTo>
                  <a:lnTo>
                    <a:pt x="3064" y="318"/>
                  </a:lnTo>
                  <a:lnTo>
                    <a:pt x="3060" y="318"/>
                  </a:lnTo>
                  <a:lnTo>
                    <a:pt x="3057" y="318"/>
                  </a:lnTo>
                  <a:lnTo>
                    <a:pt x="3053" y="320"/>
                  </a:lnTo>
                  <a:lnTo>
                    <a:pt x="3050" y="321"/>
                  </a:lnTo>
                  <a:lnTo>
                    <a:pt x="3046" y="323"/>
                  </a:lnTo>
                  <a:lnTo>
                    <a:pt x="3044" y="325"/>
                  </a:lnTo>
                  <a:lnTo>
                    <a:pt x="3041" y="327"/>
                  </a:lnTo>
                  <a:lnTo>
                    <a:pt x="3037" y="327"/>
                  </a:lnTo>
                  <a:lnTo>
                    <a:pt x="3032" y="327"/>
                  </a:lnTo>
                  <a:lnTo>
                    <a:pt x="3025" y="325"/>
                  </a:lnTo>
                  <a:lnTo>
                    <a:pt x="3021" y="323"/>
                  </a:lnTo>
                  <a:lnTo>
                    <a:pt x="3016" y="323"/>
                  </a:lnTo>
                  <a:lnTo>
                    <a:pt x="3011" y="323"/>
                  </a:lnTo>
                  <a:lnTo>
                    <a:pt x="3005" y="323"/>
                  </a:lnTo>
                  <a:lnTo>
                    <a:pt x="3000" y="323"/>
                  </a:lnTo>
                  <a:lnTo>
                    <a:pt x="2993" y="327"/>
                  </a:lnTo>
                  <a:lnTo>
                    <a:pt x="2995" y="336"/>
                  </a:lnTo>
                  <a:lnTo>
                    <a:pt x="2998" y="344"/>
                  </a:lnTo>
                  <a:lnTo>
                    <a:pt x="3002" y="351"/>
                  </a:lnTo>
                  <a:lnTo>
                    <a:pt x="3009" y="357"/>
                  </a:lnTo>
                  <a:lnTo>
                    <a:pt x="3016" y="362"/>
                  </a:lnTo>
                  <a:lnTo>
                    <a:pt x="3023" y="366"/>
                  </a:lnTo>
                  <a:lnTo>
                    <a:pt x="3030" y="369"/>
                  </a:lnTo>
                  <a:lnTo>
                    <a:pt x="3037" y="373"/>
                  </a:lnTo>
                  <a:lnTo>
                    <a:pt x="3037" y="380"/>
                  </a:lnTo>
                  <a:lnTo>
                    <a:pt x="3039" y="389"/>
                  </a:lnTo>
                  <a:lnTo>
                    <a:pt x="3041" y="396"/>
                  </a:lnTo>
                  <a:lnTo>
                    <a:pt x="3041" y="405"/>
                  </a:lnTo>
                  <a:lnTo>
                    <a:pt x="3043" y="413"/>
                  </a:lnTo>
                  <a:lnTo>
                    <a:pt x="3044" y="422"/>
                  </a:lnTo>
                  <a:lnTo>
                    <a:pt x="3046" y="431"/>
                  </a:lnTo>
                  <a:lnTo>
                    <a:pt x="3046" y="438"/>
                  </a:lnTo>
                  <a:lnTo>
                    <a:pt x="3036" y="427"/>
                  </a:lnTo>
                  <a:lnTo>
                    <a:pt x="3023" y="420"/>
                  </a:lnTo>
                  <a:lnTo>
                    <a:pt x="3011" y="412"/>
                  </a:lnTo>
                  <a:lnTo>
                    <a:pt x="2998" y="405"/>
                  </a:lnTo>
                  <a:lnTo>
                    <a:pt x="2984" y="397"/>
                  </a:lnTo>
                  <a:lnTo>
                    <a:pt x="2972" y="390"/>
                  </a:lnTo>
                  <a:lnTo>
                    <a:pt x="2961" y="383"/>
                  </a:lnTo>
                  <a:lnTo>
                    <a:pt x="2951" y="373"/>
                  </a:lnTo>
                  <a:lnTo>
                    <a:pt x="2951" y="369"/>
                  </a:lnTo>
                  <a:lnTo>
                    <a:pt x="2951" y="366"/>
                  </a:lnTo>
                  <a:lnTo>
                    <a:pt x="2952" y="362"/>
                  </a:lnTo>
                  <a:lnTo>
                    <a:pt x="2954" y="359"/>
                  </a:lnTo>
                  <a:lnTo>
                    <a:pt x="2956" y="355"/>
                  </a:lnTo>
                  <a:lnTo>
                    <a:pt x="2958" y="351"/>
                  </a:lnTo>
                  <a:lnTo>
                    <a:pt x="2958" y="348"/>
                  </a:lnTo>
                  <a:lnTo>
                    <a:pt x="2960" y="344"/>
                  </a:lnTo>
                  <a:lnTo>
                    <a:pt x="2958" y="341"/>
                  </a:lnTo>
                  <a:lnTo>
                    <a:pt x="2956" y="334"/>
                  </a:lnTo>
                  <a:lnTo>
                    <a:pt x="2952" y="329"/>
                  </a:lnTo>
                  <a:lnTo>
                    <a:pt x="2951" y="320"/>
                  </a:lnTo>
                  <a:lnTo>
                    <a:pt x="2947" y="313"/>
                  </a:lnTo>
                  <a:lnTo>
                    <a:pt x="2944" y="304"/>
                  </a:lnTo>
                  <a:lnTo>
                    <a:pt x="2942" y="297"/>
                  </a:lnTo>
                  <a:lnTo>
                    <a:pt x="2942" y="290"/>
                  </a:lnTo>
                  <a:lnTo>
                    <a:pt x="2935" y="291"/>
                  </a:lnTo>
                  <a:lnTo>
                    <a:pt x="2931" y="293"/>
                  </a:lnTo>
                  <a:lnTo>
                    <a:pt x="2928" y="293"/>
                  </a:lnTo>
                  <a:lnTo>
                    <a:pt x="2924" y="293"/>
                  </a:lnTo>
                  <a:lnTo>
                    <a:pt x="2921" y="291"/>
                  </a:lnTo>
                  <a:lnTo>
                    <a:pt x="2917" y="290"/>
                  </a:lnTo>
                  <a:lnTo>
                    <a:pt x="2912" y="290"/>
                  </a:lnTo>
                  <a:lnTo>
                    <a:pt x="2907" y="290"/>
                  </a:lnTo>
                  <a:lnTo>
                    <a:pt x="2903" y="297"/>
                  </a:lnTo>
                  <a:lnTo>
                    <a:pt x="2898" y="304"/>
                  </a:lnTo>
                  <a:lnTo>
                    <a:pt x="2894" y="313"/>
                  </a:lnTo>
                  <a:lnTo>
                    <a:pt x="2887" y="321"/>
                  </a:lnTo>
                  <a:lnTo>
                    <a:pt x="2882" y="330"/>
                  </a:lnTo>
                  <a:lnTo>
                    <a:pt x="2877" y="339"/>
                  </a:lnTo>
                  <a:lnTo>
                    <a:pt x="2869" y="346"/>
                  </a:lnTo>
                  <a:lnTo>
                    <a:pt x="2862" y="353"/>
                  </a:lnTo>
                  <a:lnTo>
                    <a:pt x="2854" y="353"/>
                  </a:lnTo>
                  <a:lnTo>
                    <a:pt x="2847" y="351"/>
                  </a:lnTo>
                  <a:lnTo>
                    <a:pt x="2841" y="350"/>
                  </a:lnTo>
                  <a:lnTo>
                    <a:pt x="2836" y="346"/>
                  </a:lnTo>
                  <a:lnTo>
                    <a:pt x="2832" y="343"/>
                  </a:lnTo>
                  <a:lnTo>
                    <a:pt x="2831" y="339"/>
                  </a:lnTo>
                  <a:lnTo>
                    <a:pt x="2829" y="332"/>
                  </a:lnTo>
                  <a:lnTo>
                    <a:pt x="2829" y="327"/>
                  </a:lnTo>
                  <a:lnTo>
                    <a:pt x="2811" y="344"/>
                  </a:lnTo>
                  <a:lnTo>
                    <a:pt x="2794" y="327"/>
                  </a:lnTo>
                  <a:lnTo>
                    <a:pt x="2790" y="330"/>
                  </a:lnTo>
                  <a:lnTo>
                    <a:pt x="2785" y="336"/>
                  </a:lnTo>
                  <a:lnTo>
                    <a:pt x="2778" y="343"/>
                  </a:lnTo>
                  <a:lnTo>
                    <a:pt x="2772" y="350"/>
                  </a:lnTo>
                  <a:lnTo>
                    <a:pt x="2767" y="359"/>
                  </a:lnTo>
                  <a:lnTo>
                    <a:pt x="2762" y="367"/>
                  </a:lnTo>
                  <a:lnTo>
                    <a:pt x="2760" y="374"/>
                  </a:lnTo>
                  <a:lnTo>
                    <a:pt x="2758" y="382"/>
                  </a:lnTo>
                  <a:lnTo>
                    <a:pt x="2762" y="382"/>
                  </a:lnTo>
                  <a:lnTo>
                    <a:pt x="2767" y="385"/>
                  </a:lnTo>
                  <a:lnTo>
                    <a:pt x="2771" y="387"/>
                  </a:lnTo>
                  <a:lnTo>
                    <a:pt x="2776" y="390"/>
                  </a:lnTo>
                  <a:lnTo>
                    <a:pt x="2781" y="394"/>
                  </a:lnTo>
                  <a:lnTo>
                    <a:pt x="2785" y="397"/>
                  </a:lnTo>
                  <a:lnTo>
                    <a:pt x="2790" y="399"/>
                  </a:lnTo>
                  <a:lnTo>
                    <a:pt x="2794" y="401"/>
                  </a:lnTo>
                  <a:lnTo>
                    <a:pt x="2802" y="390"/>
                  </a:lnTo>
                  <a:lnTo>
                    <a:pt x="2809" y="392"/>
                  </a:lnTo>
                  <a:lnTo>
                    <a:pt x="2817" y="396"/>
                  </a:lnTo>
                  <a:lnTo>
                    <a:pt x="2824" y="401"/>
                  </a:lnTo>
                  <a:lnTo>
                    <a:pt x="2831" y="406"/>
                  </a:lnTo>
                  <a:lnTo>
                    <a:pt x="2838" y="413"/>
                  </a:lnTo>
                  <a:lnTo>
                    <a:pt x="2845" y="419"/>
                  </a:lnTo>
                  <a:lnTo>
                    <a:pt x="2850" y="424"/>
                  </a:lnTo>
                  <a:lnTo>
                    <a:pt x="2855" y="429"/>
                  </a:lnTo>
                  <a:lnTo>
                    <a:pt x="2855" y="466"/>
                  </a:lnTo>
                  <a:lnTo>
                    <a:pt x="2857" y="470"/>
                  </a:lnTo>
                  <a:lnTo>
                    <a:pt x="2862" y="473"/>
                  </a:lnTo>
                  <a:lnTo>
                    <a:pt x="2866" y="477"/>
                  </a:lnTo>
                  <a:lnTo>
                    <a:pt x="2871" y="481"/>
                  </a:lnTo>
                  <a:lnTo>
                    <a:pt x="2877" y="484"/>
                  </a:lnTo>
                  <a:lnTo>
                    <a:pt x="2882" y="488"/>
                  </a:lnTo>
                  <a:lnTo>
                    <a:pt x="2885" y="491"/>
                  </a:lnTo>
                  <a:lnTo>
                    <a:pt x="2889" y="495"/>
                  </a:lnTo>
                  <a:lnTo>
                    <a:pt x="2889" y="498"/>
                  </a:lnTo>
                  <a:lnTo>
                    <a:pt x="2887" y="503"/>
                  </a:lnTo>
                  <a:lnTo>
                    <a:pt x="2884" y="511"/>
                  </a:lnTo>
                  <a:lnTo>
                    <a:pt x="2880" y="518"/>
                  </a:lnTo>
                  <a:lnTo>
                    <a:pt x="2877" y="523"/>
                  </a:lnTo>
                  <a:lnTo>
                    <a:pt x="2875" y="530"/>
                  </a:lnTo>
                  <a:lnTo>
                    <a:pt x="2873" y="535"/>
                  </a:lnTo>
                  <a:lnTo>
                    <a:pt x="2871" y="541"/>
                  </a:lnTo>
                  <a:lnTo>
                    <a:pt x="2868" y="541"/>
                  </a:lnTo>
                  <a:lnTo>
                    <a:pt x="2864" y="539"/>
                  </a:lnTo>
                  <a:lnTo>
                    <a:pt x="2859" y="539"/>
                  </a:lnTo>
                  <a:lnTo>
                    <a:pt x="2855" y="537"/>
                  </a:lnTo>
                  <a:lnTo>
                    <a:pt x="2852" y="539"/>
                  </a:lnTo>
                  <a:lnTo>
                    <a:pt x="2848" y="541"/>
                  </a:lnTo>
                  <a:lnTo>
                    <a:pt x="2847" y="544"/>
                  </a:lnTo>
                  <a:lnTo>
                    <a:pt x="2847" y="549"/>
                  </a:lnTo>
                  <a:lnTo>
                    <a:pt x="2847" y="567"/>
                  </a:lnTo>
                  <a:lnTo>
                    <a:pt x="2848" y="579"/>
                  </a:lnTo>
                  <a:lnTo>
                    <a:pt x="2852" y="590"/>
                  </a:lnTo>
                  <a:lnTo>
                    <a:pt x="2859" y="602"/>
                  </a:lnTo>
                  <a:lnTo>
                    <a:pt x="2868" y="615"/>
                  </a:lnTo>
                  <a:lnTo>
                    <a:pt x="2875" y="627"/>
                  </a:lnTo>
                  <a:lnTo>
                    <a:pt x="2882" y="638"/>
                  </a:lnTo>
                  <a:lnTo>
                    <a:pt x="2887" y="650"/>
                  </a:lnTo>
                  <a:lnTo>
                    <a:pt x="2889" y="661"/>
                  </a:lnTo>
                  <a:lnTo>
                    <a:pt x="2880" y="661"/>
                  </a:lnTo>
                  <a:lnTo>
                    <a:pt x="2875" y="659"/>
                  </a:lnTo>
                  <a:lnTo>
                    <a:pt x="2871" y="657"/>
                  </a:lnTo>
                  <a:lnTo>
                    <a:pt x="2869" y="654"/>
                  </a:lnTo>
                  <a:lnTo>
                    <a:pt x="2868" y="650"/>
                  </a:lnTo>
                  <a:lnTo>
                    <a:pt x="2866" y="645"/>
                  </a:lnTo>
                  <a:lnTo>
                    <a:pt x="2866" y="640"/>
                  </a:lnTo>
                  <a:lnTo>
                    <a:pt x="2862" y="632"/>
                  </a:lnTo>
                  <a:lnTo>
                    <a:pt x="2855" y="624"/>
                  </a:lnTo>
                  <a:lnTo>
                    <a:pt x="2845" y="620"/>
                  </a:lnTo>
                  <a:lnTo>
                    <a:pt x="2836" y="613"/>
                  </a:lnTo>
                  <a:lnTo>
                    <a:pt x="2829" y="606"/>
                  </a:lnTo>
                  <a:lnTo>
                    <a:pt x="2820" y="599"/>
                  </a:lnTo>
                  <a:lnTo>
                    <a:pt x="2813" y="592"/>
                  </a:lnTo>
                  <a:lnTo>
                    <a:pt x="2808" y="583"/>
                  </a:lnTo>
                  <a:lnTo>
                    <a:pt x="2801" y="576"/>
                  </a:lnTo>
                  <a:lnTo>
                    <a:pt x="2794" y="567"/>
                  </a:lnTo>
                  <a:lnTo>
                    <a:pt x="2786" y="571"/>
                  </a:lnTo>
                  <a:lnTo>
                    <a:pt x="2779" y="574"/>
                  </a:lnTo>
                  <a:lnTo>
                    <a:pt x="2771" y="579"/>
                  </a:lnTo>
                  <a:lnTo>
                    <a:pt x="2762" y="583"/>
                  </a:lnTo>
                  <a:lnTo>
                    <a:pt x="2755" y="588"/>
                  </a:lnTo>
                  <a:lnTo>
                    <a:pt x="2746" y="594"/>
                  </a:lnTo>
                  <a:lnTo>
                    <a:pt x="2739" y="599"/>
                  </a:lnTo>
                  <a:lnTo>
                    <a:pt x="2732" y="606"/>
                  </a:lnTo>
                  <a:lnTo>
                    <a:pt x="2739" y="606"/>
                  </a:lnTo>
                  <a:lnTo>
                    <a:pt x="2744" y="608"/>
                  </a:lnTo>
                  <a:lnTo>
                    <a:pt x="2751" y="608"/>
                  </a:lnTo>
                  <a:lnTo>
                    <a:pt x="2756" y="610"/>
                  </a:lnTo>
                  <a:lnTo>
                    <a:pt x="2764" y="611"/>
                  </a:lnTo>
                  <a:lnTo>
                    <a:pt x="2767" y="613"/>
                  </a:lnTo>
                  <a:lnTo>
                    <a:pt x="2772" y="613"/>
                  </a:lnTo>
                  <a:lnTo>
                    <a:pt x="2776" y="615"/>
                  </a:lnTo>
                  <a:lnTo>
                    <a:pt x="2776" y="620"/>
                  </a:lnTo>
                  <a:lnTo>
                    <a:pt x="2776" y="625"/>
                  </a:lnTo>
                  <a:lnTo>
                    <a:pt x="2778" y="631"/>
                  </a:lnTo>
                  <a:lnTo>
                    <a:pt x="2781" y="636"/>
                  </a:lnTo>
                  <a:lnTo>
                    <a:pt x="2788" y="647"/>
                  </a:lnTo>
                  <a:lnTo>
                    <a:pt x="2799" y="657"/>
                  </a:lnTo>
                  <a:lnTo>
                    <a:pt x="2809" y="670"/>
                  </a:lnTo>
                  <a:lnTo>
                    <a:pt x="2818" y="682"/>
                  </a:lnTo>
                  <a:lnTo>
                    <a:pt x="2822" y="687"/>
                  </a:lnTo>
                  <a:lnTo>
                    <a:pt x="2825" y="694"/>
                  </a:lnTo>
                  <a:lnTo>
                    <a:pt x="2827" y="700"/>
                  </a:lnTo>
                  <a:lnTo>
                    <a:pt x="2829" y="707"/>
                  </a:lnTo>
                  <a:lnTo>
                    <a:pt x="2832" y="708"/>
                  </a:lnTo>
                  <a:lnTo>
                    <a:pt x="2836" y="710"/>
                  </a:lnTo>
                  <a:lnTo>
                    <a:pt x="2839" y="712"/>
                  </a:lnTo>
                  <a:lnTo>
                    <a:pt x="2845" y="716"/>
                  </a:lnTo>
                  <a:lnTo>
                    <a:pt x="2848" y="719"/>
                  </a:lnTo>
                  <a:lnTo>
                    <a:pt x="2852" y="723"/>
                  </a:lnTo>
                  <a:lnTo>
                    <a:pt x="2854" y="724"/>
                  </a:lnTo>
                  <a:lnTo>
                    <a:pt x="2855" y="726"/>
                  </a:lnTo>
                  <a:lnTo>
                    <a:pt x="2854" y="730"/>
                  </a:lnTo>
                  <a:lnTo>
                    <a:pt x="2854" y="735"/>
                  </a:lnTo>
                  <a:lnTo>
                    <a:pt x="2852" y="740"/>
                  </a:lnTo>
                  <a:lnTo>
                    <a:pt x="2850" y="746"/>
                  </a:lnTo>
                  <a:lnTo>
                    <a:pt x="2848" y="753"/>
                  </a:lnTo>
                  <a:lnTo>
                    <a:pt x="2847" y="760"/>
                  </a:lnTo>
                  <a:lnTo>
                    <a:pt x="2847" y="767"/>
                  </a:lnTo>
                  <a:lnTo>
                    <a:pt x="2847" y="774"/>
                  </a:lnTo>
                  <a:lnTo>
                    <a:pt x="2829" y="792"/>
                  </a:lnTo>
                  <a:lnTo>
                    <a:pt x="2794" y="792"/>
                  </a:lnTo>
                  <a:lnTo>
                    <a:pt x="2788" y="797"/>
                  </a:lnTo>
                  <a:lnTo>
                    <a:pt x="2783" y="800"/>
                  </a:lnTo>
                  <a:lnTo>
                    <a:pt x="2779" y="802"/>
                  </a:lnTo>
                  <a:lnTo>
                    <a:pt x="2776" y="802"/>
                  </a:lnTo>
                  <a:lnTo>
                    <a:pt x="2772" y="802"/>
                  </a:lnTo>
                  <a:lnTo>
                    <a:pt x="2769" y="802"/>
                  </a:lnTo>
                  <a:lnTo>
                    <a:pt x="2764" y="800"/>
                  </a:lnTo>
                  <a:lnTo>
                    <a:pt x="2758" y="800"/>
                  </a:lnTo>
                  <a:lnTo>
                    <a:pt x="2776" y="781"/>
                  </a:lnTo>
                  <a:lnTo>
                    <a:pt x="2771" y="784"/>
                  </a:lnTo>
                  <a:lnTo>
                    <a:pt x="2767" y="786"/>
                  </a:lnTo>
                  <a:lnTo>
                    <a:pt x="2764" y="786"/>
                  </a:lnTo>
                  <a:lnTo>
                    <a:pt x="2762" y="788"/>
                  </a:lnTo>
                  <a:lnTo>
                    <a:pt x="2758" y="792"/>
                  </a:lnTo>
                  <a:lnTo>
                    <a:pt x="2755" y="795"/>
                  </a:lnTo>
                  <a:lnTo>
                    <a:pt x="2749" y="800"/>
                  </a:lnTo>
                  <a:lnTo>
                    <a:pt x="2742" y="797"/>
                  </a:lnTo>
                  <a:lnTo>
                    <a:pt x="2737" y="795"/>
                  </a:lnTo>
                  <a:lnTo>
                    <a:pt x="2730" y="793"/>
                  </a:lnTo>
                  <a:lnTo>
                    <a:pt x="2723" y="793"/>
                  </a:lnTo>
                  <a:lnTo>
                    <a:pt x="2718" y="793"/>
                  </a:lnTo>
                  <a:lnTo>
                    <a:pt x="2711" y="795"/>
                  </a:lnTo>
                  <a:lnTo>
                    <a:pt x="2703" y="797"/>
                  </a:lnTo>
                  <a:lnTo>
                    <a:pt x="2698" y="800"/>
                  </a:lnTo>
                  <a:lnTo>
                    <a:pt x="2700" y="807"/>
                  </a:lnTo>
                  <a:lnTo>
                    <a:pt x="2702" y="816"/>
                  </a:lnTo>
                  <a:lnTo>
                    <a:pt x="2707" y="823"/>
                  </a:lnTo>
                  <a:lnTo>
                    <a:pt x="2712" y="832"/>
                  </a:lnTo>
                  <a:lnTo>
                    <a:pt x="2718" y="839"/>
                  </a:lnTo>
                  <a:lnTo>
                    <a:pt x="2723" y="846"/>
                  </a:lnTo>
                  <a:lnTo>
                    <a:pt x="2728" y="852"/>
                  </a:lnTo>
                  <a:lnTo>
                    <a:pt x="2732" y="857"/>
                  </a:lnTo>
                  <a:lnTo>
                    <a:pt x="2732" y="860"/>
                  </a:lnTo>
                  <a:lnTo>
                    <a:pt x="2730" y="864"/>
                  </a:lnTo>
                  <a:lnTo>
                    <a:pt x="2730" y="868"/>
                  </a:lnTo>
                  <a:lnTo>
                    <a:pt x="2728" y="871"/>
                  </a:lnTo>
                  <a:lnTo>
                    <a:pt x="2726" y="875"/>
                  </a:lnTo>
                  <a:lnTo>
                    <a:pt x="2725" y="878"/>
                  </a:lnTo>
                  <a:lnTo>
                    <a:pt x="2725" y="882"/>
                  </a:lnTo>
                  <a:lnTo>
                    <a:pt x="2723" y="885"/>
                  </a:lnTo>
                  <a:lnTo>
                    <a:pt x="2726" y="889"/>
                  </a:lnTo>
                  <a:lnTo>
                    <a:pt x="2732" y="892"/>
                  </a:lnTo>
                  <a:lnTo>
                    <a:pt x="2735" y="898"/>
                  </a:lnTo>
                  <a:lnTo>
                    <a:pt x="2739" y="905"/>
                  </a:lnTo>
                  <a:lnTo>
                    <a:pt x="2744" y="910"/>
                  </a:lnTo>
                  <a:lnTo>
                    <a:pt x="2746" y="917"/>
                  </a:lnTo>
                  <a:lnTo>
                    <a:pt x="2749" y="924"/>
                  </a:lnTo>
                  <a:lnTo>
                    <a:pt x="2749" y="931"/>
                  </a:lnTo>
                  <a:lnTo>
                    <a:pt x="2744" y="931"/>
                  </a:lnTo>
                  <a:lnTo>
                    <a:pt x="2739" y="933"/>
                  </a:lnTo>
                  <a:lnTo>
                    <a:pt x="2735" y="935"/>
                  </a:lnTo>
                  <a:lnTo>
                    <a:pt x="2734" y="938"/>
                  </a:lnTo>
                  <a:lnTo>
                    <a:pt x="2730" y="942"/>
                  </a:lnTo>
                  <a:lnTo>
                    <a:pt x="2728" y="947"/>
                  </a:lnTo>
                  <a:lnTo>
                    <a:pt x="2726" y="952"/>
                  </a:lnTo>
                  <a:lnTo>
                    <a:pt x="2723" y="958"/>
                  </a:lnTo>
                  <a:lnTo>
                    <a:pt x="2718" y="956"/>
                  </a:lnTo>
                  <a:lnTo>
                    <a:pt x="2707" y="949"/>
                  </a:lnTo>
                  <a:lnTo>
                    <a:pt x="2691" y="940"/>
                  </a:lnTo>
                  <a:lnTo>
                    <a:pt x="2675" y="929"/>
                  </a:lnTo>
                  <a:lnTo>
                    <a:pt x="2659" y="919"/>
                  </a:lnTo>
                  <a:lnTo>
                    <a:pt x="2645" y="908"/>
                  </a:lnTo>
                  <a:lnTo>
                    <a:pt x="2635" y="899"/>
                  </a:lnTo>
                  <a:lnTo>
                    <a:pt x="2628" y="894"/>
                  </a:lnTo>
                  <a:lnTo>
                    <a:pt x="2624" y="903"/>
                  </a:lnTo>
                  <a:lnTo>
                    <a:pt x="2624" y="913"/>
                  </a:lnTo>
                  <a:lnTo>
                    <a:pt x="2624" y="924"/>
                  </a:lnTo>
                  <a:lnTo>
                    <a:pt x="2628" y="933"/>
                  </a:lnTo>
                  <a:lnTo>
                    <a:pt x="2638" y="951"/>
                  </a:lnTo>
                  <a:lnTo>
                    <a:pt x="2654" y="968"/>
                  </a:lnTo>
                  <a:lnTo>
                    <a:pt x="2668" y="986"/>
                  </a:lnTo>
                  <a:lnTo>
                    <a:pt x="2684" y="1004"/>
                  </a:lnTo>
                  <a:lnTo>
                    <a:pt x="2689" y="1012"/>
                  </a:lnTo>
                  <a:lnTo>
                    <a:pt x="2695" y="1023"/>
                  </a:lnTo>
                  <a:lnTo>
                    <a:pt x="2696" y="1032"/>
                  </a:lnTo>
                  <a:lnTo>
                    <a:pt x="2698" y="1042"/>
                  </a:lnTo>
                  <a:lnTo>
                    <a:pt x="2688" y="1041"/>
                  </a:lnTo>
                  <a:lnTo>
                    <a:pt x="2677" y="1039"/>
                  </a:lnTo>
                  <a:lnTo>
                    <a:pt x="2666" y="1034"/>
                  </a:lnTo>
                  <a:lnTo>
                    <a:pt x="2658" y="1027"/>
                  </a:lnTo>
                  <a:lnTo>
                    <a:pt x="2647" y="1018"/>
                  </a:lnTo>
                  <a:lnTo>
                    <a:pt x="2636" y="1007"/>
                  </a:lnTo>
                  <a:lnTo>
                    <a:pt x="2628" y="997"/>
                  </a:lnTo>
                  <a:lnTo>
                    <a:pt x="2619" y="986"/>
                  </a:lnTo>
                  <a:lnTo>
                    <a:pt x="2612" y="974"/>
                  </a:lnTo>
                  <a:lnTo>
                    <a:pt x="2605" y="961"/>
                  </a:lnTo>
                  <a:lnTo>
                    <a:pt x="2599" y="949"/>
                  </a:lnTo>
                  <a:lnTo>
                    <a:pt x="2594" y="936"/>
                  </a:lnTo>
                  <a:lnTo>
                    <a:pt x="2592" y="924"/>
                  </a:lnTo>
                  <a:lnTo>
                    <a:pt x="2590" y="913"/>
                  </a:lnTo>
                  <a:lnTo>
                    <a:pt x="2590" y="903"/>
                  </a:lnTo>
                  <a:lnTo>
                    <a:pt x="2592" y="894"/>
                  </a:lnTo>
                  <a:lnTo>
                    <a:pt x="2589" y="892"/>
                  </a:lnTo>
                  <a:lnTo>
                    <a:pt x="2587" y="892"/>
                  </a:lnTo>
                  <a:lnTo>
                    <a:pt x="2583" y="890"/>
                  </a:lnTo>
                  <a:lnTo>
                    <a:pt x="2580" y="889"/>
                  </a:lnTo>
                  <a:lnTo>
                    <a:pt x="2576" y="887"/>
                  </a:lnTo>
                  <a:lnTo>
                    <a:pt x="2573" y="885"/>
                  </a:lnTo>
                  <a:lnTo>
                    <a:pt x="2571" y="885"/>
                  </a:lnTo>
                  <a:lnTo>
                    <a:pt x="2567" y="885"/>
                  </a:lnTo>
                  <a:lnTo>
                    <a:pt x="2560" y="875"/>
                  </a:lnTo>
                  <a:lnTo>
                    <a:pt x="2550" y="859"/>
                  </a:lnTo>
                  <a:lnTo>
                    <a:pt x="2536" y="839"/>
                  </a:lnTo>
                  <a:lnTo>
                    <a:pt x="2522" y="818"/>
                  </a:lnTo>
                  <a:lnTo>
                    <a:pt x="2507" y="799"/>
                  </a:lnTo>
                  <a:lnTo>
                    <a:pt x="2495" y="784"/>
                  </a:lnTo>
                  <a:lnTo>
                    <a:pt x="2490" y="774"/>
                  </a:lnTo>
                  <a:lnTo>
                    <a:pt x="2488" y="774"/>
                  </a:lnTo>
                  <a:lnTo>
                    <a:pt x="2484" y="772"/>
                  </a:lnTo>
                  <a:lnTo>
                    <a:pt x="2483" y="772"/>
                  </a:lnTo>
                  <a:lnTo>
                    <a:pt x="2479" y="770"/>
                  </a:lnTo>
                  <a:lnTo>
                    <a:pt x="2476" y="769"/>
                  </a:lnTo>
                  <a:lnTo>
                    <a:pt x="2472" y="767"/>
                  </a:lnTo>
                  <a:lnTo>
                    <a:pt x="2469" y="765"/>
                  </a:lnTo>
                  <a:lnTo>
                    <a:pt x="2465" y="763"/>
                  </a:lnTo>
                  <a:lnTo>
                    <a:pt x="2462" y="763"/>
                  </a:lnTo>
                  <a:lnTo>
                    <a:pt x="2458" y="767"/>
                  </a:lnTo>
                  <a:lnTo>
                    <a:pt x="2454" y="769"/>
                  </a:lnTo>
                  <a:lnTo>
                    <a:pt x="2449" y="770"/>
                  </a:lnTo>
                  <a:lnTo>
                    <a:pt x="2446" y="772"/>
                  </a:lnTo>
                  <a:lnTo>
                    <a:pt x="2440" y="774"/>
                  </a:lnTo>
                  <a:lnTo>
                    <a:pt x="2435" y="776"/>
                  </a:lnTo>
                  <a:lnTo>
                    <a:pt x="2432" y="779"/>
                  </a:lnTo>
                  <a:lnTo>
                    <a:pt x="2428" y="781"/>
                  </a:lnTo>
                  <a:lnTo>
                    <a:pt x="2419" y="792"/>
                  </a:lnTo>
                  <a:lnTo>
                    <a:pt x="2419" y="809"/>
                  </a:lnTo>
                  <a:lnTo>
                    <a:pt x="2410" y="820"/>
                  </a:lnTo>
                  <a:lnTo>
                    <a:pt x="2393" y="820"/>
                  </a:lnTo>
                  <a:lnTo>
                    <a:pt x="2384" y="829"/>
                  </a:lnTo>
                  <a:lnTo>
                    <a:pt x="2380" y="836"/>
                  </a:lnTo>
                  <a:lnTo>
                    <a:pt x="2377" y="841"/>
                  </a:lnTo>
                  <a:lnTo>
                    <a:pt x="2373" y="846"/>
                  </a:lnTo>
                  <a:lnTo>
                    <a:pt x="2370" y="852"/>
                  </a:lnTo>
                  <a:lnTo>
                    <a:pt x="2366" y="857"/>
                  </a:lnTo>
                  <a:lnTo>
                    <a:pt x="2361" y="862"/>
                  </a:lnTo>
                  <a:lnTo>
                    <a:pt x="2356" y="869"/>
                  </a:lnTo>
                  <a:lnTo>
                    <a:pt x="2348" y="875"/>
                  </a:lnTo>
                  <a:lnTo>
                    <a:pt x="2352" y="882"/>
                  </a:lnTo>
                  <a:lnTo>
                    <a:pt x="2354" y="889"/>
                  </a:lnTo>
                  <a:lnTo>
                    <a:pt x="2356" y="896"/>
                  </a:lnTo>
                  <a:lnTo>
                    <a:pt x="2357" y="901"/>
                  </a:lnTo>
                  <a:lnTo>
                    <a:pt x="2357" y="908"/>
                  </a:lnTo>
                  <a:lnTo>
                    <a:pt x="2357" y="913"/>
                  </a:lnTo>
                  <a:lnTo>
                    <a:pt x="2357" y="917"/>
                  </a:lnTo>
                  <a:lnTo>
                    <a:pt x="2357" y="922"/>
                  </a:lnTo>
                  <a:lnTo>
                    <a:pt x="2333" y="951"/>
                  </a:lnTo>
                  <a:lnTo>
                    <a:pt x="2315" y="951"/>
                  </a:lnTo>
                  <a:lnTo>
                    <a:pt x="2311" y="949"/>
                  </a:lnTo>
                  <a:lnTo>
                    <a:pt x="2306" y="944"/>
                  </a:lnTo>
                  <a:lnTo>
                    <a:pt x="2303" y="938"/>
                  </a:lnTo>
                  <a:lnTo>
                    <a:pt x="2297" y="929"/>
                  </a:lnTo>
                  <a:lnTo>
                    <a:pt x="2294" y="922"/>
                  </a:lnTo>
                  <a:lnTo>
                    <a:pt x="2292" y="913"/>
                  </a:lnTo>
                  <a:lnTo>
                    <a:pt x="2288" y="908"/>
                  </a:lnTo>
                  <a:lnTo>
                    <a:pt x="2288" y="903"/>
                  </a:lnTo>
                  <a:lnTo>
                    <a:pt x="2285" y="903"/>
                  </a:lnTo>
                  <a:lnTo>
                    <a:pt x="2281" y="901"/>
                  </a:lnTo>
                  <a:lnTo>
                    <a:pt x="2278" y="899"/>
                  </a:lnTo>
                  <a:lnTo>
                    <a:pt x="2276" y="898"/>
                  </a:lnTo>
                  <a:lnTo>
                    <a:pt x="2273" y="896"/>
                  </a:lnTo>
                  <a:lnTo>
                    <a:pt x="2269" y="894"/>
                  </a:lnTo>
                  <a:lnTo>
                    <a:pt x="2265" y="894"/>
                  </a:lnTo>
                  <a:lnTo>
                    <a:pt x="2262" y="894"/>
                  </a:lnTo>
                  <a:lnTo>
                    <a:pt x="2262" y="887"/>
                  </a:lnTo>
                  <a:lnTo>
                    <a:pt x="2260" y="882"/>
                  </a:lnTo>
                  <a:lnTo>
                    <a:pt x="2260" y="876"/>
                  </a:lnTo>
                  <a:lnTo>
                    <a:pt x="2258" y="871"/>
                  </a:lnTo>
                  <a:lnTo>
                    <a:pt x="2258" y="866"/>
                  </a:lnTo>
                  <a:lnTo>
                    <a:pt x="2258" y="859"/>
                  </a:lnTo>
                  <a:lnTo>
                    <a:pt x="2260" y="853"/>
                  </a:lnTo>
                  <a:lnTo>
                    <a:pt x="2262" y="846"/>
                  </a:lnTo>
                  <a:lnTo>
                    <a:pt x="2257" y="839"/>
                  </a:lnTo>
                  <a:lnTo>
                    <a:pt x="2250" y="829"/>
                  </a:lnTo>
                  <a:lnTo>
                    <a:pt x="2246" y="816"/>
                  </a:lnTo>
                  <a:lnTo>
                    <a:pt x="2243" y="804"/>
                  </a:lnTo>
                  <a:lnTo>
                    <a:pt x="2239" y="792"/>
                  </a:lnTo>
                  <a:lnTo>
                    <a:pt x="2237" y="777"/>
                  </a:lnTo>
                  <a:lnTo>
                    <a:pt x="2235" y="765"/>
                  </a:lnTo>
                  <a:lnTo>
                    <a:pt x="2235" y="754"/>
                  </a:lnTo>
                  <a:lnTo>
                    <a:pt x="2235" y="758"/>
                  </a:lnTo>
                  <a:lnTo>
                    <a:pt x="2234" y="761"/>
                  </a:lnTo>
                  <a:lnTo>
                    <a:pt x="2234" y="765"/>
                  </a:lnTo>
                  <a:lnTo>
                    <a:pt x="2232" y="769"/>
                  </a:lnTo>
                  <a:lnTo>
                    <a:pt x="2230" y="772"/>
                  </a:lnTo>
                  <a:lnTo>
                    <a:pt x="2228" y="776"/>
                  </a:lnTo>
                  <a:lnTo>
                    <a:pt x="2228" y="779"/>
                  </a:lnTo>
                  <a:lnTo>
                    <a:pt x="2228" y="781"/>
                  </a:lnTo>
                  <a:lnTo>
                    <a:pt x="2221" y="781"/>
                  </a:lnTo>
                  <a:lnTo>
                    <a:pt x="2216" y="781"/>
                  </a:lnTo>
                  <a:lnTo>
                    <a:pt x="2211" y="779"/>
                  </a:lnTo>
                  <a:lnTo>
                    <a:pt x="2207" y="776"/>
                  </a:lnTo>
                  <a:lnTo>
                    <a:pt x="2202" y="774"/>
                  </a:lnTo>
                  <a:lnTo>
                    <a:pt x="2198" y="770"/>
                  </a:lnTo>
                  <a:lnTo>
                    <a:pt x="2195" y="767"/>
                  </a:lnTo>
                  <a:lnTo>
                    <a:pt x="2193" y="763"/>
                  </a:lnTo>
                  <a:lnTo>
                    <a:pt x="2158" y="763"/>
                  </a:lnTo>
                  <a:lnTo>
                    <a:pt x="2158" y="760"/>
                  </a:lnTo>
                  <a:lnTo>
                    <a:pt x="2160" y="756"/>
                  </a:lnTo>
                  <a:lnTo>
                    <a:pt x="2161" y="753"/>
                  </a:lnTo>
                  <a:lnTo>
                    <a:pt x="2161" y="749"/>
                  </a:lnTo>
                  <a:lnTo>
                    <a:pt x="2163" y="746"/>
                  </a:lnTo>
                  <a:lnTo>
                    <a:pt x="2165" y="742"/>
                  </a:lnTo>
                  <a:lnTo>
                    <a:pt x="2167" y="739"/>
                  </a:lnTo>
                  <a:lnTo>
                    <a:pt x="2167" y="735"/>
                  </a:lnTo>
                  <a:lnTo>
                    <a:pt x="2161" y="737"/>
                  </a:lnTo>
                  <a:lnTo>
                    <a:pt x="2156" y="737"/>
                  </a:lnTo>
                  <a:lnTo>
                    <a:pt x="2152" y="737"/>
                  </a:lnTo>
                  <a:lnTo>
                    <a:pt x="2151" y="733"/>
                  </a:lnTo>
                  <a:lnTo>
                    <a:pt x="2149" y="730"/>
                  </a:lnTo>
                  <a:lnTo>
                    <a:pt x="2149" y="724"/>
                  </a:lnTo>
                  <a:lnTo>
                    <a:pt x="2149" y="721"/>
                  </a:lnTo>
                  <a:lnTo>
                    <a:pt x="2149" y="717"/>
                  </a:lnTo>
                  <a:lnTo>
                    <a:pt x="2114" y="754"/>
                  </a:lnTo>
                  <a:lnTo>
                    <a:pt x="2110" y="753"/>
                  </a:lnTo>
                  <a:lnTo>
                    <a:pt x="2105" y="751"/>
                  </a:lnTo>
                  <a:lnTo>
                    <a:pt x="2099" y="747"/>
                  </a:lnTo>
                  <a:lnTo>
                    <a:pt x="2092" y="744"/>
                  </a:lnTo>
                  <a:lnTo>
                    <a:pt x="2085" y="739"/>
                  </a:lnTo>
                  <a:lnTo>
                    <a:pt x="2080" y="735"/>
                  </a:lnTo>
                  <a:lnTo>
                    <a:pt x="2075" y="730"/>
                  </a:lnTo>
                  <a:lnTo>
                    <a:pt x="2071" y="726"/>
                  </a:lnTo>
                  <a:lnTo>
                    <a:pt x="2064" y="728"/>
                  </a:lnTo>
                  <a:lnTo>
                    <a:pt x="2057" y="728"/>
                  </a:lnTo>
                  <a:lnTo>
                    <a:pt x="2048" y="726"/>
                  </a:lnTo>
                  <a:lnTo>
                    <a:pt x="2041" y="724"/>
                  </a:lnTo>
                  <a:lnTo>
                    <a:pt x="2034" y="719"/>
                  </a:lnTo>
                  <a:lnTo>
                    <a:pt x="2027" y="716"/>
                  </a:lnTo>
                  <a:lnTo>
                    <a:pt x="2022" y="710"/>
                  </a:lnTo>
                  <a:lnTo>
                    <a:pt x="2018" y="707"/>
                  </a:lnTo>
                  <a:lnTo>
                    <a:pt x="2011" y="714"/>
                  </a:lnTo>
                  <a:lnTo>
                    <a:pt x="2002" y="717"/>
                  </a:lnTo>
                  <a:lnTo>
                    <a:pt x="1994" y="721"/>
                  </a:lnTo>
                  <a:lnTo>
                    <a:pt x="1983" y="723"/>
                  </a:lnTo>
                  <a:lnTo>
                    <a:pt x="1974" y="723"/>
                  </a:lnTo>
                  <a:lnTo>
                    <a:pt x="1963" y="723"/>
                  </a:lnTo>
                  <a:lnTo>
                    <a:pt x="1955" y="721"/>
                  </a:lnTo>
                  <a:lnTo>
                    <a:pt x="1948" y="717"/>
                  </a:lnTo>
                  <a:lnTo>
                    <a:pt x="1941" y="707"/>
                  </a:lnTo>
                  <a:lnTo>
                    <a:pt x="1937" y="700"/>
                  </a:lnTo>
                  <a:lnTo>
                    <a:pt x="1933" y="691"/>
                  </a:lnTo>
                  <a:lnTo>
                    <a:pt x="1928" y="682"/>
                  </a:lnTo>
                  <a:lnTo>
                    <a:pt x="1923" y="675"/>
                  </a:lnTo>
                  <a:lnTo>
                    <a:pt x="1918" y="670"/>
                  </a:lnTo>
                  <a:lnTo>
                    <a:pt x="1909" y="666"/>
                  </a:lnTo>
                  <a:lnTo>
                    <a:pt x="1905" y="666"/>
                  </a:lnTo>
                  <a:lnTo>
                    <a:pt x="1900" y="666"/>
                  </a:lnTo>
                  <a:lnTo>
                    <a:pt x="1895" y="668"/>
                  </a:lnTo>
                  <a:lnTo>
                    <a:pt x="1888" y="671"/>
                  </a:lnTo>
                  <a:lnTo>
                    <a:pt x="1898" y="680"/>
                  </a:lnTo>
                  <a:lnTo>
                    <a:pt x="1907" y="691"/>
                  </a:lnTo>
                  <a:lnTo>
                    <a:pt x="1916" y="700"/>
                  </a:lnTo>
                  <a:lnTo>
                    <a:pt x="1926" y="708"/>
                  </a:lnTo>
                  <a:lnTo>
                    <a:pt x="1935" y="719"/>
                  </a:lnTo>
                  <a:lnTo>
                    <a:pt x="1942" y="730"/>
                  </a:lnTo>
                  <a:lnTo>
                    <a:pt x="1951" y="740"/>
                  </a:lnTo>
                  <a:lnTo>
                    <a:pt x="1958" y="754"/>
                  </a:lnTo>
                  <a:lnTo>
                    <a:pt x="1963" y="753"/>
                  </a:lnTo>
                  <a:lnTo>
                    <a:pt x="1969" y="751"/>
                  </a:lnTo>
                  <a:lnTo>
                    <a:pt x="1974" y="749"/>
                  </a:lnTo>
                  <a:lnTo>
                    <a:pt x="1978" y="746"/>
                  </a:lnTo>
                  <a:lnTo>
                    <a:pt x="1983" y="744"/>
                  </a:lnTo>
                  <a:lnTo>
                    <a:pt x="1986" y="740"/>
                  </a:lnTo>
                  <a:lnTo>
                    <a:pt x="1990" y="739"/>
                  </a:lnTo>
                  <a:lnTo>
                    <a:pt x="1994" y="739"/>
                  </a:lnTo>
                  <a:lnTo>
                    <a:pt x="1997" y="723"/>
                  </a:lnTo>
                  <a:close/>
                </a:path>
              </a:pathLst>
            </a:custGeom>
            <a:solidFill>
              <a:srgbClr val="DACFC6"/>
            </a:solidFill>
            <a:ln>
              <a:noFill/>
            </a:ln>
            <a:extLst>
              <a:ext uri="{91240B29-F687-4f45-9708-019B960494DF}">
                <a14:hiddenLine xmlns="" xmlns:a14="http://schemas.microsoft.com/office/drawing/2010/main" w="9525">
                  <a:solidFill>
                    <a:srgbClr val="000000"/>
                  </a:solidFill>
                  <a:round/>
                  <a:headEnd/>
                  <a:tailEnd/>
                </a14:hiddenLine>
              </a:ext>
            </a:extLst>
          </p:spPr>
          <p:txBody>
            <a:bodyPr lIns="79242" tIns="39621" rIns="79242" bIns="39621"/>
            <a:lstStyle/>
            <a:p>
              <a:endParaRPr lang="fr-FR"/>
            </a:p>
          </p:txBody>
        </p:sp>
        <p:sp>
          <p:nvSpPr>
            <p:cNvPr id="8" name="Freeform 6"/>
            <p:cNvSpPr>
              <a:spLocks noEditPoints="1"/>
            </p:cNvSpPr>
            <p:nvPr/>
          </p:nvSpPr>
          <p:spPr bwMode="auto">
            <a:xfrm>
              <a:off x="1569156" y="1812513"/>
              <a:ext cx="2012244" cy="2303198"/>
            </a:xfrm>
            <a:custGeom>
              <a:avLst/>
              <a:gdLst>
                <a:gd name="T0" fmla="*/ 1450975 w 1426"/>
                <a:gd name="T1" fmla="*/ 2227262 h 1741"/>
                <a:gd name="T2" fmla="*/ 1155700 w 1426"/>
                <a:gd name="T3" fmla="*/ 1839912 h 1741"/>
                <a:gd name="T4" fmla="*/ 1200150 w 1426"/>
                <a:gd name="T5" fmla="*/ 1536700 h 1741"/>
                <a:gd name="T6" fmla="*/ 1506538 w 1426"/>
                <a:gd name="T7" fmla="*/ 1473200 h 1741"/>
                <a:gd name="T8" fmla="*/ 1795463 w 1426"/>
                <a:gd name="T9" fmla="*/ 1649412 h 1741"/>
                <a:gd name="T10" fmla="*/ 2165350 w 1426"/>
                <a:gd name="T11" fmla="*/ 1865312 h 1741"/>
                <a:gd name="T12" fmla="*/ 1971675 w 1426"/>
                <a:gd name="T13" fmla="*/ 2260600 h 1741"/>
                <a:gd name="T14" fmla="*/ 1800225 w 1426"/>
                <a:gd name="T15" fmla="*/ 2446337 h 1741"/>
                <a:gd name="T16" fmla="*/ 1752600 w 1426"/>
                <a:gd name="T17" fmla="*/ 2673350 h 1741"/>
                <a:gd name="T18" fmla="*/ 785813 w 1426"/>
                <a:gd name="T19" fmla="*/ 1360487 h 1741"/>
                <a:gd name="T20" fmla="*/ 628650 w 1426"/>
                <a:gd name="T21" fmla="*/ 1196975 h 1741"/>
                <a:gd name="T22" fmla="*/ 544513 w 1426"/>
                <a:gd name="T23" fmla="*/ 992187 h 1741"/>
                <a:gd name="T24" fmla="*/ 742950 w 1426"/>
                <a:gd name="T25" fmla="*/ 498475 h 1741"/>
                <a:gd name="T26" fmla="*/ 527050 w 1426"/>
                <a:gd name="T27" fmla="*/ 465137 h 1741"/>
                <a:gd name="T28" fmla="*/ 233363 w 1426"/>
                <a:gd name="T29" fmla="*/ 533400 h 1741"/>
                <a:gd name="T30" fmla="*/ 409575 w 1426"/>
                <a:gd name="T31" fmla="*/ 392112 h 1741"/>
                <a:gd name="T32" fmla="*/ 584200 w 1426"/>
                <a:gd name="T33" fmla="*/ 311150 h 1741"/>
                <a:gd name="T34" fmla="*/ 862013 w 1426"/>
                <a:gd name="T35" fmla="*/ 285750 h 1741"/>
                <a:gd name="T36" fmla="*/ 1104900 w 1426"/>
                <a:gd name="T37" fmla="*/ 392112 h 1741"/>
                <a:gd name="T38" fmla="*/ 1366838 w 1426"/>
                <a:gd name="T39" fmla="*/ 341312 h 1741"/>
                <a:gd name="T40" fmla="*/ 1595438 w 1426"/>
                <a:gd name="T41" fmla="*/ 339725 h 1741"/>
                <a:gd name="T42" fmla="*/ 1725613 w 1426"/>
                <a:gd name="T43" fmla="*/ 381000 h 1741"/>
                <a:gd name="T44" fmla="*/ 1535113 w 1426"/>
                <a:gd name="T45" fmla="*/ 428625 h 1741"/>
                <a:gd name="T46" fmla="*/ 1609725 w 1426"/>
                <a:gd name="T47" fmla="*/ 628650 h 1741"/>
                <a:gd name="T48" fmla="*/ 1738313 w 1426"/>
                <a:gd name="T49" fmla="*/ 465137 h 1741"/>
                <a:gd name="T50" fmla="*/ 1954213 w 1426"/>
                <a:gd name="T51" fmla="*/ 628650 h 1741"/>
                <a:gd name="T52" fmla="*/ 1716088 w 1426"/>
                <a:gd name="T53" fmla="*/ 763587 h 1741"/>
                <a:gd name="T54" fmla="*/ 1744663 w 1426"/>
                <a:gd name="T55" fmla="*/ 812800 h 1741"/>
                <a:gd name="T56" fmla="*/ 1309688 w 1426"/>
                <a:gd name="T57" fmla="*/ 1063625 h 1741"/>
                <a:gd name="T58" fmla="*/ 1198563 w 1426"/>
                <a:gd name="T59" fmla="*/ 1090612 h 1741"/>
                <a:gd name="T60" fmla="*/ 936625 w 1426"/>
                <a:gd name="T61" fmla="*/ 1122362 h 1741"/>
                <a:gd name="T62" fmla="*/ 1066800 w 1426"/>
                <a:gd name="T63" fmla="*/ 1257300 h 1741"/>
                <a:gd name="T64" fmla="*/ 1319213 w 1426"/>
                <a:gd name="T65" fmla="*/ 768350 h 1741"/>
                <a:gd name="T66" fmla="*/ 1371600 w 1426"/>
                <a:gd name="T67" fmla="*/ 841375 h 1741"/>
                <a:gd name="T68" fmla="*/ 1257300 w 1426"/>
                <a:gd name="T69" fmla="*/ 754062 h 1741"/>
                <a:gd name="T70" fmla="*/ 1960563 w 1426"/>
                <a:gd name="T71" fmla="*/ 684212 h 1741"/>
                <a:gd name="T72" fmla="*/ 1990725 w 1426"/>
                <a:gd name="T73" fmla="*/ 303212 h 1741"/>
                <a:gd name="T74" fmla="*/ 1954213 w 1426"/>
                <a:gd name="T75" fmla="*/ 409575 h 1741"/>
                <a:gd name="T76" fmla="*/ 1876425 w 1426"/>
                <a:gd name="T77" fmla="*/ 307975 h 1741"/>
                <a:gd name="T78" fmla="*/ 1828800 w 1426"/>
                <a:gd name="T79" fmla="*/ 171450 h 1741"/>
                <a:gd name="T80" fmla="*/ 2187575 w 1426"/>
                <a:gd name="T81" fmla="*/ 33337 h 1741"/>
                <a:gd name="T82" fmla="*/ 2111375 w 1426"/>
                <a:gd name="T83" fmla="*/ 15875 h 1741"/>
                <a:gd name="T84" fmla="*/ 1452563 w 1426"/>
                <a:gd name="T85" fmla="*/ 233362 h 1741"/>
                <a:gd name="T86" fmla="*/ 1214438 w 1426"/>
                <a:gd name="T87" fmla="*/ 266700 h 1741"/>
                <a:gd name="T88" fmla="*/ 1414463 w 1426"/>
                <a:gd name="T89" fmla="*/ 304800 h 1741"/>
                <a:gd name="T90" fmla="*/ 1679575 w 1426"/>
                <a:gd name="T91" fmla="*/ 66675 h 1741"/>
                <a:gd name="T92" fmla="*/ 1470025 w 1426"/>
                <a:gd name="T93" fmla="*/ 173037 h 1741"/>
                <a:gd name="T94" fmla="*/ 1408113 w 1426"/>
                <a:gd name="T95" fmla="*/ 161925 h 1741"/>
                <a:gd name="T96" fmla="*/ 1506538 w 1426"/>
                <a:gd name="T97" fmla="*/ 76200 h 1741"/>
                <a:gd name="T98" fmla="*/ 1601788 w 1426"/>
                <a:gd name="T99" fmla="*/ 22225 h 1741"/>
                <a:gd name="T100" fmla="*/ 1579563 w 1426"/>
                <a:gd name="T101" fmla="*/ 134937 h 1741"/>
                <a:gd name="T102" fmla="*/ 1379538 w 1426"/>
                <a:gd name="T103" fmla="*/ 1323975 h 1741"/>
                <a:gd name="T104" fmla="*/ 1173163 w 1426"/>
                <a:gd name="T105" fmla="*/ 1236662 h 1741"/>
                <a:gd name="T106" fmla="*/ 109538 w 1426"/>
                <a:gd name="T107" fmla="*/ 608012 h 1741"/>
                <a:gd name="T108" fmla="*/ 120650 w 1426"/>
                <a:gd name="T109" fmla="*/ 596900 h 1741"/>
                <a:gd name="T110" fmla="*/ 138113 w 1426"/>
                <a:gd name="T111" fmla="*/ 596900 h 1741"/>
                <a:gd name="T112" fmla="*/ 155575 w 1426"/>
                <a:gd name="T113" fmla="*/ 603250 h 1741"/>
                <a:gd name="T114" fmla="*/ 185738 w 1426"/>
                <a:gd name="T115" fmla="*/ 581025 h 1741"/>
                <a:gd name="T116" fmla="*/ 211138 w 1426"/>
                <a:gd name="T117" fmla="*/ 581025 h 1741"/>
                <a:gd name="T118" fmla="*/ 228600 w 1426"/>
                <a:gd name="T119" fmla="*/ 577850 h 1741"/>
                <a:gd name="T120" fmla="*/ 65088 w 1426"/>
                <a:gd name="T121" fmla="*/ 611187 h 1741"/>
                <a:gd name="T122" fmla="*/ 12700 w 1426"/>
                <a:gd name="T123" fmla="*/ 611187 h 174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26"/>
                <a:gd name="T187" fmla="*/ 0 h 1741"/>
                <a:gd name="T188" fmla="*/ 1426 w 1426"/>
                <a:gd name="T189" fmla="*/ 1741 h 174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26" h="1741">
                  <a:moveTo>
                    <a:pt x="1078" y="1741"/>
                  </a:moveTo>
                  <a:lnTo>
                    <a:pt x="1069" y="1735"/>
                  </a:lnTo>
                  <a:lnTo>
                    <a:pt x="1058" y="1730"/>
                  </a:lnTo>
                  <a:lnTo>
                    <a:pt x="1046" y="1723"/>
                  </a:lnTo>
                  <a:lnTo>
                    <a:pt x="1034" y="1714"/>
                  </a:lnTo>
                  <a:lnTo>
                    <a:pt x="1021" y="1705"/>
                  </a:lnTo>
                  <a:lnTo>
                    <a:pt x="1012" y="1696"/>
                  </a:lnTo>
                  <a:lnTo>
                    <a:pt x="1011" y="1691"/>
                  </a:lnTo>
                  <a:lnTo>
                    <a:pt x="1009" y="1686"/>
                  </a:lnTo>
                  <a:lnTo>
                    <a:pt x="1007" y="1680"/>
                  </a:lnTo>
                  <a:lnTo>
                    <a:pt x="1009" y="1675"/>
                  </a:lnTo>
                  <a:lnTo>
                    <a:pt x="1005" y="1675"/>
                  </a:lnTo>
                  <a:lnTo>
                    <a:pt x="1000" y="1672"/>
                  </a:lnTo>
                  <a:lnTo>
                    <a:pt x="997" y="1670"/>
                  </a:lnTo>
                  <a:lnTo>
                    <a:pt x="991" y="1666"/>
                  </a:lnTo>
                  <a:lnTo>
                    <a:pt x="986" y="1663"/>
                  </a:lnTo>
                  <a:lnTo>
                    <a:pt x="981" y="1659"/>
                  </a:lnTo>
                  <a:lnTo>
                    <a:pt x="977" y="1657"/>
                  </a:lnTo>
                  <a:lnTo>
                    <a:pt x="974" y="1656"/>
                  </a:lnTo>
                  <a:lnTo>
                    <a:pt x="974" y="1620"/>
                  </a:lnTo>
                  <a:lnTo>
                    <a:pt x="963" y="1606"/>
                  </a:lnTo>
                  <a:lnTo>
                    <a:pt x="956" y="1594"/>
                  </a:lnTo>
                  <a:lnTo>
                    <a:pt x="949" y="1578"/>
                  </a:lnTo>
                  <a:lnTo>
                    <a:pt x="944" y="1564"/>
                  </a:lnTo>
                  <a:lnTo>
                    <a:pt x="938" y="1532"/>
                  </a:lnTo>
                  <a:lnTo>
                    <a:pt x="935" y="1498"/>
                  </a:lnTo>
                  <a:lnTo>
                    <a:pt x="931" y="1465"/>
                  </a:lnTo>
                  <a:lnTo>
                    <a:pt x="924" y="1433"/>
                  </a:lnTo>
                  <a:lnTo>
                    <a:pt x="921" y="1419"/>
                  </a:lnTo>
                  <a:lnTo>
                    <a:pt x="914" y="1403"/>
                  </a:lnTo>
                  <a:lnTo>
                    <a:pt x="906" y="1391"/>
                  </a:lnTo>
                  <a:lnTo>
                    <a:pt x="896" y="1378"/>
                  </a:lnTo>
                  <a:lnTo>
                    <a:pt x="896" y="1368"/>
                  </a:lnTo>
                  <a:lnTo>
                    <a:pt x="898" y="1357"/>
                  </a:lnTo>
                  <a:lnTo>
                    <a:pt x="901" y="1346"/>
                  </a:lnTo>
                  <a:lnTo>
                    <a:pt x="905" y="1336"/>
                  </a:lnTo>
                  <a:lnTo>
                    <a:pt x="906" y="1325"/>
                  </a:lnTo>
                  <a:lnTo>
                    <a:pt x="910" y="1315"/>
                  </a:lnTo>
                  <a:lnTo>
                    <a:pt x="912" y="1304"/>
                  </a:lnTo>
                  <a:lnTo>
                    <a:pt x="912" y="1293"/>
                  </a:lnTo>
                  <a:lnTo>
                    <a:pt x="898" y="1292"/>
                  </a:lnTo>
                  <a:lnTo>
                    <a:pt x="882" y="1286"/>
                  </a:lnTo>
                  <a:lnTo>
                    <a:pt x="862" y="1278"/>
                  </a:lnTo>
                  <a:lnTo>
                    <a:pt x="845" y="1267"/>
                  </a:lnTo>
                  <a:lnTo>
                    <a:pt x="825" y="1255"/>
                  </a:lnTo>
                  <a:lnTo>
                    <a:pt x="809" y="1242"/>
                  </a:lnTo>
                  <a:lnTo>
                    <a:pt x="793" y="1230"/>
                  </a:lnTo>
                  <a:lnTo>
                    <a:pt x="783" y="1219"/>
                  </a:lnTo>
                  <a:lnTo>
                    <a:pt x="783" y="1182"/>
                  </a:lnTo>
                  <a:lnTo>
                    <a:pt x="776" y="1182"/>
                  </a:lnTo>
                  <a:lnTo>
                    <a:pt x="770" y="1180"/>
                  </a:lnTo>
                  <a:lnTo>
                    <a:pt x="765" y="1179"/>
                  </a:lnTo>
                  <a:lnTo>
                    <a:pt x="760" y="1177"/>
                  </a:lnTo>
                  <a:lnTo>
                    <a:pt x="755" y="1175"/>
                  </a:lnTo>
                  <a:lnTo>
                    <a:pt x="749" y="1175"/>
                  </a:lnTo>
                  <a:lnTo>
                    <a:pt x="744" y="1173"/>
                  </a:lnTo>
                  <a:lnTo>
                    <a:pt x="739" y="1173"/>
                  </a:lnTo>
                  <a:lnTo>
                    <a:pt x="735" y="1170"/>
                  </a:lnTo>
                  <a:lnTo>
                    <a:pt x="732" y="1164"/>
                  </a:lnTo>
                  <a:lnTo>
                    <a:pt x="728" y="1159"/>
                  </a:lnTo>
                  <a:lnTo>
                    <a:pt x="725" y="1154"/>
                  </a:lnTo>
                  <a:lnTo>
                    <a:pt x="719" y="1148"/>
                  </a:lnTo>
                  <a:lnTo>
                    <a:pt x="716" y="1143"/>
                  </a:lnTo>
                  <a:lnTo>
                    <a:pt x="710" y="1140"/>
                  </a:lnTo>
                  <a:lnTo>
                    <a:pt x="703" y="1136"/>
                  </a:lnTo>
                  <a:lnTo>
                    <a:pt x="705" y="1131"/>
                  </a:lnTo>
                  <a:lnTo>
                    <a:pt x="707" y="1126"/>
                  </a:lnTo>
                  <a:lnTo>
                    <a:pt x="710" y="1120"/>
                  </a:lnTo>
                  <a:lnTo>
                    <a:pt x="714" y="1113"/>
                  </a:lnTo>
                  <a:lnTo>
                    <a:pt x="717" y="1106"/>
                  </a:lnTo>
                  <a:lnTo>
                    <a:pt x="723" y="1099"/>
                  </a:lnTo>
                  <a:lnTo>
                    <a:pt x="726" y="1094"/>
                  </a:lnTo>
                  <a:lnTo>
                    <a:pt x="730" y="1088"/>
                  </a:lnTo>
                  <a:lnTo>
                    <a:pt x="730" y="1085"/>
                  </a:lnTo>
                  <a:lnTo>
                    <a:pt x="728" y="1083"/>
                  </a:lnTo>
                  <a:lnTo>
                    <a:pt x="726" y="1080"/>
                  </a:lnTo>
                  <a:lnTo>
                    <a:pt x="725" y="1076"/>
                  </a:lnTo>
                  <a:lnTo>
                    <a:pt x="725" y="1073"/>
                  </a:lnTo>
                  <a:lnTo>
                    <a:pt x="723" y="1069"/>
                  </a:lnTo>
                  <a:lnTo>
                    <a:pt x="721" y="1065"/>
                  </a:lnTo>
                  <a:lnTo>
                    <a:pt x="721" y="1062"/>
                  </a:lnTo>
                  <a:lnTo>
                    <a:pt x="728" y="1053"/>
                  </a:lnTo>
                  <a:lnTo>
                    <a:pt x="733" y="1044"/>
                  </a:lnTo>
                  <a:lnTo>
                    <a:pt x="740" y="1034"/>
                  </a:lnTo>
                  <a:lnTo>
                    <a:pt x="748" y="1025"/>
                  </a:lnTo>
                  <a:lnTo>
                    <a:pt x="753" y="1014"/>
                  </a:lnTo>
                  <a:lnTo>
                    <a:pt x="760" y="1004"/>
                  </a:lnTo>
                  <a:lnTo>
                    <a:pt x="767" y="995"/>
                  </a:lnTo>
                  <a:lnTo>
                    <a:pt x="772" y="986"/>
                  </a:lnTo>
                  <a:lnTo>
                    <a:pt x="756" y="968"/>
                  </a:lnTo>
                  <a:lnTo>
                    <a:pt x="756" y="951"/>
                  </a:lnTo>
                  <a:lnTo>
                    <a:pt x="783" y="922"/>
                  </a:lnTo>
                  <a:lnTo>
                    <a:pt x="790" y="924"/>
                  </a:lnTo>
                  <a:lnTo>
                    <a:pt x="799" y="926"/>
                  </a:lnTo>
                  <a:lnTo>
                    <a:pt x="808" y="924"/>
                  </a:lnTo>
                  <a:lnTo>
                    <a:pt x="816" y="922"/>
                  </a:lnTo>
                  <a:lnTo>
                    <a:pt x="827" y="919"/>
                  </a:lnTo>
                  <a:lnTo>
                    <a:pt x="836" y="915"/>
                  </a:lnTo>
                  <a:lnTo>
                    <a:pt x="845" y="910"/>
                  </a:lnTo>
                  <a:lnTo>
                    <a:pt x="852" y="903"/>
                  </a:lnTo>
                  <a:lnTo>
                    <a:pt x="859" y="906"/>
                  </a:lnTo>
                  <a:lnTo>
                    <a:pt x="864" y="910"/>
                  </a:lnTo>
                  <a:lnTo>
                    <a:pt x="871" y="912"/>
                  </a:lnTo>
                  <a:lnTo>
                    <a:pt x="878" y="913"/>
                  </a:lnTo>
                  <a:lnTo>
                    <a:pt x="883" y="915"/>
                  </a:lnTo>
                  <a:lnTo>
                    <a:pt x="891" y="917"/>
                  </a:lnTo>
                  <a:lnTo>
                    <a:pt x="898" y="919"/>
                  </a:lnTo>
                  <a:lnTo>
                    <a:pt x="903" y="922"/>
                  </a:lnTo>
                  <a:lnTo>
                    <a:pt x="906" y="921"/>
                  </a:lnTo>
                  <a:lnTo>
                    <a:pt x="910" y="921"/>
                  </a:lnTo>
                  <a:lnTo>
                    <a:pt x="914" y="919"/>
                  </a:lnTo>
                  <a:lnTo>
                    <a:pt x="917" y="917"/>
                  </a:lnTo>
                  <a:lnTo>
                    <a:pt x="921" y="915"/>
                  </a:lnTo>
                  <a:lnTo>
                    <a:pt x="924" y="913"/>
                  </a:lnTo>
                  <a:lnTo>
                    <a:pt x="928" y="913"/>
                  </a:lnTo>
                  <a:lnTo>
                    <a:pt x="929" y="913"/>
                  </a:lnTo>
                  <a:lnTo>
                    <a:pt x="938" y="931"/>
                  </a:lnTo>
                  <a:lnTo>
                    <a:pt x="942" y="931"/>
                  </a:lnTo>
                  <a:lnTo>
                    <a:pt x="945" y="929"/>
                  </a:lnTo>
                  <a:lnTo>
                    <a:pt x="949" y="928"/>
                  </a:lnTo>
                  <a:lnTo>
                    <a:pt x="952" y="926"/>
                  </a:lnTo>
                  <a:lnTo>
                    <a:pt x="954" y="924"/>
                  </a:lnTo>
                  <a:lnTo>
                    <a:pt x="958" y="922"/>
                  </a:lnTo>
                  <a:lnTo>
                    <a:pt x="961" y="922"/>
                  </a:lnTo>
                  <a:lnTo>
                    <a:pt x="965" y="922"/>
                  </a:lnTo>
                  <a:lnTo>
                    <a:pt x="972" y="926"/>
                  </a:lnTo>
                  <a:lnTo>
                    <a:pt x="981" y="929"/>
                  </a:lnTo>
                  <a:lnTo>
                    <a:pt x="989" y="933"/>
                  </a:lnTo>
                  <a:lnTo>
                    <a:pt x="998" y="936"/>
                  </a:lnTo>
                  <a:lnTo>
                    <a:pt x="1007" y="940"/>
                  </a:lnTo>
                  <a:lnTo>
                    <a:pt x="1014" y="944"/>
                  </a:lnTo>
                  <a:lnTo>
                    <a:pt x="1021" y="947"/>
                  </a:lnTo>
                  <a:lnTo>
                    <a:pt x="1025" y="951"/>
                  </a:lnTo>
                  <a:lnTo>
                    <a:pt x="1034" y="959"/>
                  </a:lnTo>
                  <a:lnTo>
                    <a:pt x="1034" y="977"/>
                  </a:lnTo>
                  <a:lnTo>
                    <a:pt x="1042" y="986"/>
                  </a:lnTo>
                  <a:lnTo>
                    <a:pt x="1048" y="989"/>
                  </a:lnTo>
                  <a:lnTo>
                    <a:pt x="1055" y="993"/>
                  </a:lnTo>
                  <a:lnTo>
                    <a:pt x="1062" y="995"/>
                  </a:lnTo>
                  <a:lnTo>
                    <a:pt x="1071" y="995"/>
                  </a:lnTo>
                  <a:lnTo>
                    <a:pt x="1080" y="997"/>
                  </a:lnTo>
                  <a:lnTo>
                    <a:pt x="1088" y="997"/>
                  </a:lnTo>
                  <a:lnTo>
                    <a:pt x="1095" y="997"/>
                  </a:lnTo>
                  <a:lnTo>
                    <a:pt x="1104" y="997"/>
                  </a:lnTo>
                  <a:lnTo>
                    <a:pt x="1110" y="1004"/>
                  </a:lnTo>
                  <a:lnTo>
                    <a:pt x="1115" y="1011"/>
                  </a:lnTo>
                  <a:lnTo>
                    <a:pt x="1120" y="1018"/>
                  </a:lnTo>
                  <a:lnTo>
                    <a:pt x="1124" y="1025"/>
                  </a:lnTo>
                  <a:lnTo>
                    <a:pt x="1127" y="1032"/>
                  </a:lnTo>
                  <a:lnTo>
                    <a:pt x="1131" y="1039"/>
                  </a:lnTo>
                  <a:lnTo>
                    <a:pt x="1134" y="1046"/>
                  </a:lnTo>
                  <a:lnTo>
                    <a:pt x="1138" y="1051"/>
                  </a:lnTo>
                  <a:lnTo>
                    <a:pt x="1122" y="1071"/>
                  </a:lnTo>
                  <a:lnTo>
                    <a:pt x="1138" y="1088"/>
                  </a:lnTo>
                  <a:lnTo>
                    <a:pt x="1141" y="1085"/>
                  </a:lnTo>
                  <a:lnTo>
                    <a:pt x="1148" y="1081"/>
                  </a:lnTo>
                  <a:lnTo>
                    <a:pt x="1154" y="1076"/>
                  </a:lnTo>
                  <a:lnTo>
                    <a:pt x="1161" y="1073"/>
                  </a:lnTo>
                  <a:lnTo>
                    <a:pt x="1168" y="1067"/>
                  </a:lnTo>
                  <a:lnTo>
                    <a:pt x="1177" y="1064"/>
                  </a:lnTo>
                  <a:lnTo>
                    <a:pt x="1184" y="1062"/>
                  </a:lnTo>
                  <a:lnTo>
                    <a:pt x="1191" y="1062"/>
                  </a:lnTo>
                  <a:lnTo>
                    <a:pt x="1200" y="1071"/>
                  </a:lnTo>
                  <a:lnTo>
                    <a:pt x="1210" y="1080"/>
                  </a:lnTo>
                  <a:lnTo>
                    <a:pt x="1221" y="1088"/>
                  </a:lnTo>
                  <a:lnTo>
                    <a:pt x="1231" y="1095"/>
                  </a:lnTo>
                  <a:lnTo>
                    <a:pt x="1244" y="1101"/>
                  </a:lnTo>
                  <a:lnTo>
                    <a:pt x="1256" y="1104"/>
                  </a:lnTo>
                  <a:lnTo>
                    <a:pt x="1270" y="1106"/>
                  </a:lnTo>
                  <a:lnTo>
                    <a:pt x="1286" y="1108"/>
                  </a:lnTo>
                  <a:lnTo>
                    <a:pt x="1293" y="1115"/>
                  </a:lnTo>
                  <a:lnTo>
                    <a:pt x="1302" y="1120"/>
                  </a:lnTo>
                  <a:lnTo>
                    <a:pt x="1313" y="1126"/>
                  </a:lnTo>
                  <a:lnTo>
                    <a:pt x="1321" y="1129"/>
                  </a:lnTo>
                  <a:lnTo>
                    <a:pt x="1332" y="1131"/>
                  </a:lnTo>
                  <a:lnTo>
                    <a:pt x="1344" y="1134"/>
                  </a:lnTo>
                  <a:lnTo>
                    <a:pt x="1355" y="1134"/>
                  </a:lnTo>
                  <a:lnTo>
                    <a:pt x="1364" y="1136"/>
                  </a:lnTo>
                  <a:lnTo>
                    <a:pt x="1364" y="1156"/>
                  </a:lnTo>
                  <a:lnTo>
                    <a:pt x="1364" y="1175"/>
                  </a:lnTo>
                  <a:lnTo>
                    <a:pt x="1362" y="1191"/>
                  </a:lnTo>
                  <a:lnTo>
                    <a:pt x="1359" y="1207"/>
                  </a:lnTo>
                  <a:lnTo>
                    <a:pt x="1352" y="1221"/>
                  </a:lnTo>
                  <a:lnTo>
                    <a:pt x="1343" y="1233"/>
                  </a:lnTo>
                  <a:lnTo>
                    <a:pt x="1330" y="1246"/>
                  </a:lnTo>
                  <a:lnTo>
                    <a:pt x="1313" y="1256"/>
                  </a:lnTo>
                  <a:lnTo>
                    <a:pt x="1316" y="1267"/>
                  </a:lnTo>
                  <a:lnTo>
                    <a:pt x="1318" y="1278"/>
                  </a:lnTo>
                  <a:lnTo>
                    <a:pt x="1320" y="1288"/>
                  </a:lnTo>
                  <a:lnTo>
                    <a:pt x="1318" y="1299"/>
                  </a:lnTo>
                  <a:lnTo>
                    <a:pt x="1316" y="1309"/>
                  </a:lnTo>
                  <a:lnTo>
                    <a:pt x="1313" y="1320"/>
                  </a:lnTo>
                  <a:lnTo>
                    <a:pt x="1309" y="1329"/>
                  </a:lnTo>
                  <a:lnTo>
                    <a:pt x="1302" y="1338"/>
                  </a:lnTo>
                  <a:lnTo>
                    <a:pt x="1297" y="1346"/>
                  </a:lnTo>
                  <a:lnTo>
                    <a:pt x="1290" y="1353"/>
                  </a:lnTo>
                  <a:lnTo>
                    <a:pt x="1281" y="1361"/>
                  </a:lnTo>
                  <a:lnTo>
                    <a:pt x="1272" y="1366"/>
                  </a:lnTo>
                  <a:lnTo>
                    <a:pt x="1263" y="1371"/>
                  </a:lnTo>
                  <a:lnTo>
                    <a:pt x="1254" y="1375"/>
                  </a:lnTo>
                  <a:lnTo>
                    <a:pt x="1244" y="1376"/>
                  </a:lnTo>
                  <a:lnTo>
                    <a:pt x="1235" y="1378"/>
                  </a:lnTo>
                  <a:lnTo>
                    <a:pt x="1235" y="1385"/>
                  </a:lnTo>
                  <a:lnTo>
                    <a:pt x="1235" y="1391"/>
                  </a:lnTo>
                  <a:lnTo>
                    <a:pt x="1237" y="1398"/>
                  </a:lnTo>
                  <a:lnTo>
                    <a:pt x="1238" y="1405"/>
                  </a:lnTo>
                  <a:lnTo>
                    <a:pt x="1240" y="1410"/>
                  </a:lnTo>
                  <a:lnTo>
                    <a:pt x="1242" y="1415"/>
                  </a:lnTo>
                  <a:lnTo>
                    <a:pt x="1242" y="1421"/>
                  </a:lnTo>
                  <a:lnTo>
                    <a:pt x="1242" y="1424"/>
                  </a:lnTo>
                  <a:lnTo>
                    <a:pt x="1242" y="1428"/>
                  </a:lnTo>
                  <a:lnTo>
                    <a:pt x="1242" y="1433"/>
                  </a:lnTo>
                  <a:lnTo>
                    <a:pt x="1240" y="1438"/>
                  </a:lnTo>
                  <a:lnTo>
                    <a:pt x="1238" y="1444"/>
                  </a:lnTo>
                  <a:lnTo>
                    <a:pt x="1237" y="1451"/>
                  </a:lnTo>
                  <a:lnTo>
                    <a:pt x="1235" y="1458"/>
                  </a:lnTo>
                  <a:lnTo>
                    <a:pt x="1235" y="1463"/>
                  </a:lnTo>
                  <a:lnTo>
                    <a:pt x="1235" y="1470"/>
                  </a:lnTo>
                  <a:lnTo>
                    <a:pt x="1217" y="1490"/>
                  </a:lnTo>
                  <a:lnTo>
                    <a:pt x="1208" y="1479"/>
                  </a:lnTo>
                  <a:lnTo>
                    <a:pt x="1203" y="1481"/>
                  </a:lnTo>
                  <a:lnTo>
                    <a:pt x="1200" y="1486"/>
                  </a:lnTo>
                  <a:lnTo>
                    <a:pt x="1193" y="1491"/>
                  </a:lnTo>
                  <a:lnTo>
                    <a:pt x="1187" y="1498"/>
                  </a:lnTo>
                  <a:lnTo>
                    <a:pt x="1182" y="1505"/>
                  </a:lnTo>
                  <a:lnTo>
                    <a:pt x="1177" y="1511"/>
                  </a:lnTo>
                  <a:lnTo>
                    <a:pt x="1175" y="1516"/>
                  </a:lnTo>
                  <a:lnTo>
                    <a:pt x="1173" y="1518"/>
                  </a:lnTo>
                  <a:lnTo>
                    <a:pt x="1166" y="1518"/>
                  </a:lnTo>
                  <a:lnTo>
                    <a:pt x="1161" y="1518"/>
                  </a:lnTo>
                  <a:lnTo>
                    <a:pt x="1154" y="1520"/>
                  </a:lnTo>
                  <a:lnTo>
                    <a:pt x="1148" y="1521"/>
                  </a:lnTo>
                  <a:lnTo>
                    <a:pt x="1143" y="1523"/>
                  </a:lnTo>
                  <a:lnTo>
                    <a:pt x="1138" y="1525"/>
                  </a:lnTo>
                  <a:lnTo>
                    <a:pt x="1133" y="1525"/>
                  </a:lnTo>
                  <a:lnTo>
                    <a:pt x="1129" y="1527"/>
                  </a:lnTo>
                  <a:lnTo>
                    <a:pt x="1129" y="1530"/>
                  </a:lnTo>
                  <a:lnTo>
                    <a:pt x="1131" y="1534"/>
                  </a:lnTo>
                  <a:lnTo>
                    <a:pt x="1133" y="1537"/>
                  </a:lnTo>
                  <a:lnTo>
                    <a:pt x="1134" y="1541"/>
                  </a:lnTo>
                  <a:lnTo>
                    <a:pt x="1136" y="1544"/>
                  </a:lnTo>
                  <a:lnTo>
                    <a:pt x="1136" y="1548"/>
                  </a:lnTo>
                  <a:lnTo>
                    <a:pt x="1138" y="1551"/>
                  </a:lnTo>
                  <a:lnTo>
                    <a:pt x="1138" y="1555"/>
                  </a:lnTo>
                  <a:lnTo>
                    <a:pt x="1131" y="1555"/>
                  </a:lnTo>
                  <a:lnTo>
                    <a:pt x="1124" y="1557"/>
                  </a:lnTo>
                  <a:lnTo>
                    <a:pt x="1117" y="1558"/>
                  </a:lnTo>
                  <a:lnTo>
                    <a:pt x="1108" y="1560"/>
                  </a:lnTo>
                  <a:lnTo>
                    <a:pt x="1099" y="1562"/>
                  </a:lnTo>
                  <a:lnTo>
                    <a:pt x="1092" y="1566"/>
                  </a:lnTo>
                  <a:lnTo>
                    <a:pt x="1085" y="1569"/>
                  </a:lnTo>
                  <a:lnTo>
                    <a:pt x="1078" y="1573"/>
                  </a:lnTo>
                  <a:lnTo>
                    <a:pt x="1081" y="1573"/>
                  </a:lnTo>
                  <a:lnTo>
                    <a:pt x="1085" y="1574"/>
                  </a:lnTo>
                  <a:lnTo>
                    <a:pt x="1087" y="1574"/>
                  </a:lnTo>
                  <a:lnTo>
                    <a:pt x="1090" y="1576"/>
                  </a:lnTo>
                  <a:lnTo>
                    <a:pt x="1094" y="1578"/>
                  </a:lnTo>
                  <a:lnTo>
                    <a:pt x="1097" y="1580"/>
                  </a:lnTo>
                  <a:lnTo>
                    <a:pt x="1101" y="1581"/>
                  </a:lnTo>
                  <a:lnTo>
                    <a:pt x="1104" y="1581"/>
                  </a:lnTo>
                  <a:lnTo>
                    <a:pt x="1087" y="1601"/>
                  </a:lnTo>
                  <a:lnTo>
                    <a:pt x="1088" y="1608"/>
                  </a:lnTo>
                  <a:lnTo>
                    <a:pt x="1090" y="1615"/>
                  </a:lnTo>
                  <a:lnTo>
                    <a:pt x="1090" y="1622"/>
                  </a:lnTo>
                  <a:lnTo>
                    <a:pt x="1088" y="1629"/>
                  </a:lnTo>
                  <a:lnTo>
                    <a:pt x="1088" y="1638"/>
                  </a:lnTo>
                  <a:lnTo>
                    <a:pt x="1087" y="1647"/>
                  </a:lnTo>
                  <a:lnTo>
                    <a:pt x="1087" y="1656"/>
                  </a:lnTo>
                  <a:lnTo>
                    <a:pt x="1087" y="1666"/>
                  </a:lnTo>
                  <a:lnTo>
                    <a:pt x="1104" y="1684"/>
                  </a:lnTo>
                  <a:lnTo>
                    <a:pt x="1104" y="1703"/>
                  </a:lnTo>
                  <a:lnTo>
                    <a:pt x="1087" y="1721"/>
                  </a:lnTo>
                  <a:lnTo>
                    <a:pt x="1087" y="1728"/>
                  </a:lnTo>
                  <a:lnTo>
                    <a:pt x="1087" y="1732"/>
                  </a:lnTo>
                  <a:lnTo>
                    <a:pt x="1088" y="1735"/>
                  </a:lnTo>
                  <a:lnTo>
                    <a:pt x="1088" y="1737"/>
                  </a:lnTo>
                  <a:lnTo>
                    <a:pt x="1088" y="1739"/>
                  </a:lnTo>
                  <a:lnTo>
                    <a:pt x="1087" y="1739"/>
                  </a:lnTo>
                  <a:lnTo>
                    <a:pt x="1083" y="1741"/>
                  </a:lnTo>
                  <a:lnTo>
                    <a:pt x="1078" y="1741"/>
                  </a:lnTo>
                  <a:close/>
                  <a:moveTo>
                    <a:pt x="783" y="922"/>
                  </a:moveTo>
                  <a:lnTo>
                    <a:pt x="756" y="951"/>
                  </a:lnTo>
                  <a:lnTo>
                    <a:pt x="748" y="942"/>
                  </a:lnTo>
                  <a:lnTo>
                    <a:pt x="737" y="933"/>
                  </a:lnTo>
                  <a:lnTo>
                    <a:pt x="726" y="926"/>
                  </a:lnTo>
                  <a:lnTo>
                    <a:pt x="714" y="919"/>
                  </a:lnTo>
                  <a:lnTo>
                    <a:pt x="687" y="905"/>
                  </a:lnTo>
                  <a:lnTo>
                    <a:pt x="659" y="892"/>
                  </a:lnTo>
                  <a:lnTo>
                    <a:pt x="631" y="880"/>
                  </a:lnTo>
                  <a:lnTo>
                    <a:pt x="603" y="868"/>
                  </a:lnTo>
                  <a:lnTo>
                    <a:pt x="578" y="857"/>
                  </a:lnTo>
                  <a:lnTo>
                    <a:pt x="557" y="846"/>
                  </a:lnTo>
                  <a:lnTo>
                    <a:pt x="550" y="850"/>
                  </a:lnTo>
                  <a:lnTo>
                    <a:pt x="541" y="852"/>
                  </a:lnTo>
                  <a:lnTo>
                    <a:pt x="534" y="853"/>
                  </a:lnTo>
                  <a:lnTo>
                    <a:pt x="525" y="855"/>
                  </a:lnTo>
                  <a:lnTo>
                    <a:pt x="518" y="855"/>
                  </a:lnTo>
                  <a:lnTo>
                    <a:pt x="509" y="857"/>
                  </a:lnTo>
                  <a:lnTo>
                    <a:pt x="502" y="857"/>
                  </a:lnTo>
                  <a:lnTo>
                    <a:pt x="495" y="857"/>
                  </a:lnTo>
                  <a:lnTo>
                    <a:pt x="442" y="800"/>
                  </a:lnTo>
                  <a:lnTo>
                    <a:pt x="442" y="744"/>
                  </a:lnTo>
                  <a:lnTo>
                    <a:pt x="435" y="733"/>
                  </a:lnTo>
                  <a:lnTo>
                    <a:pt x="428" y="723"/>
                  </a:lnTo>
                  <a:lnTo>
                    <a:pt x="423" y="710"/>
                  </a:lnTo>
                  <a:lnTo>
                    <a:pt x="417" y="698"/>
                  </a:lnTo>
                  <a:lnTo>
                    <a:pt x="414" y="684"/>
                  </a:lnTo>
                  <a:lnTo>
                    <a:pt x="410" y="670"/>
                  </a:lnTo>
                  <a:lnTo>
                    <a:pt x="405" y="657"/>
                  </a:lnTo>
                  <a:lnTo>
                    <a:pt x="400" y="643"/>
                  </a:lnTo>
                  <a:lnTo>
                    <a:pt x="396" y="648"/>
                  </a:lnTo>
                  <a:lnTo>
                    <a:pt x="394" y="654"/>
                  </a:lnTo>
                  <a:lnTo>
                    <a:pt x="393" y="657"/>
                  </a:lnTo>
                  <a:lnTo>
                    <a:pt x="393" y="661"/>
                  </a:lnTo>
                  <a:lnTo>
                    <a:pt x="393" y="664"/>
                  </a:lnTo>
                  <a:lnTo>
                    <a:pt x="394" y="668"/>
                  </a:lnTo>
                  <a:lnTo>
                    <a:pt x="396" y="673"/>
                  </a:lnTo>
                  <a:lnTo>
                    <a:pt x="400" y="680"/>
                  </a:lnTo>
                  <a:lnTo>
                    <a:pt x="382" y="698"/>
                  </a:lnTo>
                  <a:lnTo>
                    <a:pt x="382" y="707"/>
                  </a:lnTo>
                  <a:lnTo>
                    <a:pt x="382" y="716"/>
                  </a:lnTo>
                  <a:lnTo>
                    <a:pt x="382" y="726"/>
                  </a:lnTo>
                  <a:lnTo>
                    <a:pt x="384" y="737"/>
                  </a:lnTo>
                  <a:lnTo>
                    <a:pt x="385" y="746"/>
                  </a:lnTo>
                  <a:lnTo>
                    <a:pt x="389" y="753"/>
                  </a:lnTo>
                  <a:lnTo>
                    <a:pt x="391" y="754"/>
                  </a:lnTo>
                  <a:lnTo>
                    <a:pt x="394" y="754"/>
                  </a:lnTo>
                  <a:lnTo>
                    <a:pt x="396" y="754"/>
                  </a:lnTo>
                  <a:lnTo>
                    <a:pt x="400" y="754"/>
                  </a:lnTo>
                  <a:lnTo>
                    <a:pt x="396" y="754"/>
                  </a:lnTo>
                  <a:lnTo>
                    <a:pt x="393" y="756"/>
                  </a:lnTo>
                  <a:lnTo>
                    <a:pt x="389" y="758"/>
                  </a:lnTo>
                  <a:lnTo>
                    <a:pt x="385" y="758"/>
                  </a:lnTo>
                  <a:lnTo>
                    <a:pt x="384" y="760"/>
                  </a:lnTo>
                  <a:lnTo>
                    <a:pt x="380" y="761"/>
                  </a:lnTo>
                  <a:lnTo>
                    <a:pt x="377" y="763"/>
                  </a:lnTo>
                  <a:lnTo>
                    <a:pt x="373" y="763"/>
                  </a:lnTo>
                  <a:lnTo>
                    <a:pt x="375" y="758"/>
                  </a:lnTo>
                  <a:lnTo>
                    <a:pt x="373" y="753"/>
                  </a:lnTo>
                  <a:lnTo>
                    <a:pt x="371" y="749"/>
                  </a:lnTo>
                  <a:lnTo>
                    <a:pt x="368" y="744"/>
                  </a:lnTo>
                  <a:lnTo>
                    <a:pt x="363" y="740"/>
                  </a:lnTo>
                  <a:lnTo>
                    <a:pt x="359" y="737"/>
                  </a:lnTo>
                  <a:lnTo>
                    <a:pt x="357" y="731"/>
                  </a:lnTo>
                  <a:lnTo>
                    <a:pt x="355" y="726"/>
                  </a:lnTo>
                  <a:lnTo>
                    <a:pt x="355" y="707"/>
                  </a:lnTo>
                  <a:lnTo>
                    <a:pt x="373" y="689"/>
                  </a:lnTo>
                  <a:lnTo>
                    <a:pt x="355" y="671"/>
                  </a:lnTo>
                  <a:lnTo>
                    <a:pt x="355" y="668"/>
                  </a:lnTo>
                  <a:lnTo>
                    <a:pt x="357" y="663"/>
                  </a:lnTo>
                  <a:lnTo>
                    <a:pt x="357" y="659"/>
                  </a:lnTo>
                  <a:lnTo>
                    <a:pt x="359" y="657"/>
                  </a:lnTo>
                  <a:lnTo>
                    <a:pt x="361" y="654"/>
                  </a:lnTo>
                  <a:lnTo>
                    <a:pt x="363" y="650"/>
                  </a:lnTo>
                  <a:lnTo>
                    <a:pt x="364" y="647"/>
                  </a:lnTo>
                  <a:lnTo>
                    <a:pt x="364" y="643"/>
                  </a:lnTo>
                  <a:lnTo>
                    <a:pt x="361" y="638"/>
                  </a:lnTo>
                  <a:lnTo>
                    <a:pt x="355" y="634"/>
                  </a:lnTo>
                  <a:lnTo>
                    <a:pt x="348" y="629"/>
                  </a:lnTo>
                  <a:lnTo>
                    <a:pt x="343" y="625"/>
                  </a:lnTo>
                  <a:lnTo>
                    <a:pt x="336" y="620"/>
                  </a:lnTo>
                  <a:lnTo>
                    <a:pt x="331" y="617"/>
                  </a:lnTo>
                  <a:lnTo>
                    <a:pt x="325" y="615"/>
                  </a:lnTo>
                  <a:lnTo>
                    <a:pt x="320" y="615"/>
                  </a:lnTo>
                  <a:lnTo>
                    <a:pt x="338" y="578"/>
                  </a:lnTo>
                  <a:lnTo>
                    <a:pt x="338" y="574"/>
                  </a:lnTo>
                  <a:lnTo>
                    <a:pt x="338" y="571"/>
                  </a:lnTo>
                  <a:lnTo>
                    <a:pt x="336" y="567"/>
                  </a:lnTo>
                  <a:lnTo>
                    <a:pt x="334" y="564"/>
                  </a:lnTo>
                  <a:lnTo>
                    <a:pt x="332" y="560"/>
                  </a:lnTo>
                  <a:lnTo>
                    <a:pt x="331" y="556"/>
                  </a:lnTo>
                  <a:lnTo>
                    <a:pt x="331" y="553"/>
                  </a:lnTo>
                  <a:lnTo>
                    <a:pt x="329" y="549"/>
                  </a:lnTo>
                  <a:lnTo>
                    <a:pt x="341" y="542"/>
                  </a:lnTo>
                  <a:lnTo>
                    <a:pt x="354" y="534"/>
                  </a:lnTo>
                  <a:lnTo>
                    <a:pt x="363" y="523"/>
                  </a:lnTo>
                  <a:lnTo>
                    <a:pt x="371" y="514"/>
                  </a:lnTo>
                  <a:lnTo>
                    <a:pt x="387" y="491"/>
                  </a:lnTo>
                  <a:lnTo>
                    <a:pt x="401" y="468"/>
                  </a:lnTo>
                  <a:lnTo>
                    <a:pt x="414" y="443"/>
                  </a:lnTo>
                  <a:lnTo>
                    <a:pt x="428" y="419"/>
                  </a:lnTo>
                  <a:lnTo>
                    <a:pt x="442" y="396"/>
                  </a:lnTo>
                  <a:lnTo>
                    <a:pt x="460" y="373"/>
                  </a:lnTo>
                  <a:lnTo>
                    <a:pt x="461" y="366"/>
                  </a:lnTo>
                  <a:lnTo>
                    <a:pt x="461" y="357"/>
                  </a:lnTo>
                  <a:lnTo>
                    <a:pt x="463" y="350"/>
                  </a:lnTo>
                  <a:lnTo>
                    <a:pt x="465" y="341"/>
                  </a:lnTo>
                  <a:lnTo>
                    <a:pt x="467" y="332"/>
                  </a:lnTo>
                  <a:lnTo>
                    <a:pt x="467" y="323"/>
                  </a:lnTo>
                  <a:lnTo>
                    <a:pt x="468" y="314"/>
                  </a:lnTo>
                  <a:lnTo>
                    <a:pt x="468" y="307"/>
                  </a:lnTo>
                  <a:lnTo>
                    <a:pt x="461" y="307"/>
                  </a:lnTo>
                  <a:lnTo>
                    <a:pt x="454" y="309"/>
                  </a:lnTo>
                  <a:lnTo>
                    <a:pt x="447" y="311"/>
                  </a:lnTo>
                  <a:lnTo>
                    <a:pt x="438" y="313"/>
                  </a:lnTo>
                  <a:lnTo>
                    <a:pt x="430" y="314"/>
                  </a:lnTo>
                  <a:lnTo>
                    <a:pt x="423" y="316"/>
                  </a:lnTo>
                  <a:lnTo>
                    <a:pt x="415" y="316"/>
                  </a:lnTo>
                  <a:lnTo>
                    <a:pt x="408" y="318"/>
                  </a:lnTo>
                  <a:lnTo>
                    <a:pt x="408" y="314"/>
                  </a:lnTo>
                  <a:lnTo>
                    <a:pt x="407" y="311"/>
                  </a:lnTo>
                  <a:lnTo>
                    <a:pt x="405" y="307"/>
                  </a:lnTo>
                  <a:lnTo>
                    <a:pt x="403" y="304"/>
                  </a:lnTo>
                  <a:lnTo>
                    <a:pt x="401" y="300"/>
                  </a:lnTo>
                  <a:lnTo>
                    <a:pt x="401" y="297"/>
                  </a:lnTo>
                  <a:lnTo>
                    <a:pt x="400" y="293"/>
                  </a:lnTo>
                  <a:lnTo>
                    <a:pt x="400" y="290"/>
                  </a:lnTo>
                  <a:lnTo>
                    <a:pt x="396" y="288"/>
                  </a:lnTo>
                  <a:lnTo>
                    <a:pt x="393" y="288"/>
                  </a:lnTo>
                  <a:lnTo>
                    <a:pt x="389" y="286"/>
                  </a:lnTo>
                  <a:lnTo>
                    <a:pt x="385" y="284"/>
                  </a:lnTo>
                  <a:lnTo>
                    <a:pt x="384" y="283"/>
                  </a:lnTo>
                  <a:lnTo>
                    <a:pt x="380" y="281"/>
                  </a:lnTo>
                  <a:lnTo>
                    <a:pt x="377" y="281"/>
                  </a:lnTo>
                  <a:lnTo>
                    <a:pt x="373" y="281"/>
                  </a:lnTo>
                  <a:lnTo>
                    <a:pt x="355" y="281"/>
                  </a:lnTo>
                  <a:lnTo>
                    <a:pt x="348" y="283"/>
                  </a:lnTo>
                  <a:lnTo>
                    <a:pt x="343" y="286"/>
                  </a:lnTo>
                  <a:lnTo>
                    <a:pt x="338" y="290"/>
                  </a:lnTo>
                  <a:lnTo>
                    <a:pt x="332" y="293"/>
                  </a:lnTo>
                  <a:lnTo>
                    <a:pt x="329" y="297"/>
                  </a:lnTo>
                  <a:lnTo>
                    <a:pt x="327" y="300"/>
                  </a:lnTo>
                  <a:lnTo>
                    <a:pt x="327" y="304"/>
                  </a:lnTo>
                  <a:lnTo>
                    <a:pt x="329" y="307"/>
                  </a:lnTo>
                  <a:lnTo>
                    <a:pt x="311" y="290"/>
                  </a:lnTo>
                  <a:lnTo>
                    <a:pt x="304" y="295"/>
                  </a:lnTo>
                  <a:lnTo>
                    <a:pt x="295" y="302"/>
                  </a:lnTo>
                  <a:lnTo>
                    <a:pt x="287" y="306"/>
                  </a:lnTo>
                  <a:lnTo>
                    <a:pt x="276" y="311"/>
                  </a:lnTo>
                  <a:lnTo>
                    <a:pt x="265" y="313"/>
                  </a:lnTo>
                  <a:lnTo>
                    <a:pt x="255" y="316"/>
                  </a:lnTo>
                  <a:lnTo>
                    <a:pt x="244" y="316"/>
                  </a:lnTo>
                  <a:lnTo>
                    <a:pt x="234" y="318"/>
                  </a:lnTo>
                  <a:lnTo>
                    <a:pt x="232" y="323"/>
                  </a:lnTo>
                  <a:lnTo>
                    <a:pt x="228" y="329"/>
                  </a:lnTo>
                  <a:lnTo>
                    <a:pt x="221" y="334"/>
                  </a:lnTo>
                  <a:lnTo>
                    <a:pt x="212" y="337"/>
                  </a:lnTo>
                  <a:lnTo>
                    <a:pt x="204" y="341"/>
                  </a:lnTo>
                  <a:lnTo>
                    <a:pt x="193" y="343"/>
                  </a:lnTo>
                  <a:lnTo>
                    <a:pt x="182" y="344"/>
                  </a:lnTo>
                  <a:lnTo>
                    <a:pt x="174" y="344"/>
                  </a:lnTo>
                  <a:lnTo>
                    <a:pt x="156" y="364"/>
                  </a:lnTo>
                  <a:lnTo>
                    <a:pt x="154" y="360"/>
                  </a:lnTo>
                  <a:lnTo>
                    <a:pt x="154" y="357"/>
                  </a:lnTo>
                  <a:lnTo>
                    <a:pt x="152" y="353"/>
                  </a:lnTo>
                  <a:lnTo>
                    <a:pt x="151" y="350"/>
                  </a:lnTo>
                  <a:lnTo>
                    <a:pt x="149" y="346"/>
                  </a:lnTo>
                  <a:lnTo>
                    <a:pt x="147" y="343"/>
                  </a:lnTo>
                  <a:lnTo>
                    <a:pt x="147" y="339"/>
                  </a:lnTo>
                  <a:lnTo>
                    <a:pt x="147" y="336"/>
                  </a:lnTo>
                  <a:lnTo>
                    <a:pt x="182" y="336"/>
                  </a:lnTo>
                  <a:lnTo>
                    <a:pt x="216" y="298"/>
                  </a:lnTo>
                  <a:lnTo>
                    <a:pt x="212" y="298"/>
                  </a:lnTo>
                  <a:lnTo>
                    <a:pt x="211" y="300"/>
                  </a:lnTo>
                  <a:lnTo>
                    <a:pt x="207" y="302"/>
                  </a:lnTo>
                  <a:lnTo>
                    <a:pt x="204" y="304"/>
                  </a:lnTo>
                  <a:lnTo>
                    <a:pt x="200" y="306"/>
                  </a:lnTo>
                  <a:lnTo>
                    <a:pt x="196" y="306"/>
                  </a:lnTo>
                  <a:lnTo>
                    <a:pt x="193" y="307"/>
                  </a:lnTo>
                  <a:lnTo>
                    <a:pt x="191" y="307"/>
                  </a:lnTo>
                  <a:lnTo>
                    <a:pt x="188" y="307"/>
                  </a:lnTo>
                  <a:lnTo>
                    <a:pt x="184" y="306"/>
                  </a:lnTo>
                  <a:lnTo>
                    <a:pt x="181" y="306"/>
                  </a:lnTo>
                  <a:lnTo>
                    <a:pt x="177" y="304"/>
                  </a:lnTo>
                  <a:lnTo>
                    <a:pt x="174" y="302"/>
                  </a:lnTo>
                  <a:lnTo>
                    <a:pt x="170" y="300"/>
                  </a:lnTo>
                  <a:lnTo>
                    <a:pt x="168" y="298"/>
                  </a:lnTo>
                  <a:lnTo>
                    <a:pt x="165" y="298"/>
                  </a:lnTo>
                  <a:lnTo>
                    <a:pt x="174" y="288"/>
                  </a:lnTo>
                  <a:lnTo>
                    <a:pt x="184" y="281"/>
                  </a:lnTo>
                  <a:lnTo>
                    <a:pt x="195" y="274"/>
                  </a:lnTo>
                  <a:lnTo>
                    <a:pt x="205" y="268"/>
                  </a:lnTo>
                  <a:lnTo>
                    <a:pt x="216" y="265"/>
                  </a:lnTo>
                  <a:lnTo>
                    <a:pt x="227" y="263"/>
                  </a:lnTo>
                  <a:lnTo>
                    <a:pt x="239" y="261"/>
                  </a:lnTo>
                  <a:lnTo>
                    <a:pt x="251" y="261"/>
                  </a:lnTo>
                  <a:lnTo>
                    <a:pt x="253" y="258"/>
                  </a:lnTo>
                  <a:lnTo>
                    <a:pt x="257" y="254"/>
                  </a:lnTo>
                  <a:lnTo>
                    <a:pt x="258" y="251"/>
                  </a:lnTo>
                  <a:lnTo>
                    <a:pt x="258" y="247"/>
                  </a:lnTo>
                  <a:lnTo>
                    <a:pt x="260" y="244"/>
                  </a:lnTo>
                  <a:lnTo>
                    <a:pt x="260" y="240"/>
                  </a:lnTo>
                  <a:lnTo>
                    <a:pt x="260" y="237"/>
                  </a:lnTo>
                  <a:lnTo>
                    <a:pt x="260" y="233"/>
                  </a:lnTo>
                  <a:lnTo>
                    <a:pt x="264" y="231"/>
                  </a:lnTo>
                  <a:lnTo>
                    <a:pt x="267" y="230"/>
                  </a:lnTo>
                  <a:lnTo>
                    <a:pt x="272" y="228"/>
                  </a:lnTo>
                  <a:lnTo>
                    <a:pt x="278" y="224"/>
                  </a:lnTo>
                  <a:lnTo>
                    <a:pt x="283" y="221"/>
                  </a:lnTo>
                  <a:lnTo>
                    <a:pt x="287" y="217"/>
                  </a:lnTo>
                  <a:lnTo>
                    <a:pt x="292" y="215"/>
                  </a:lnTo>
                  <a:lnTo>
                    <a:pt x="295" y="215"/>
                  </a:lnTo>
                  <a:lnTo>
                    <a:pt x="299" y="215"/>
                  </a:lnTo>
                  <a:lnTo>
                    <a:pt x="301" y="215"/>
                  </a:lnTo>
                  <a:lnTo>
                    <a:pt x="304" y="217"/>
                  </a:lnTo>
                  <a:lnTo>
                    <a:pt x="308" y="219"/>
                  </a:lnTo>
                  <a:lnTo>
                    <a:pt x="311" y="221"/>
                  </a:lnTo>
                  <a:lnTo>
                    <a:pt x="315" y="222"/>
                  </a:lnTo>
                  <a:lnTo>
                    <a:pt x="317" y="222"/>
                  </a:lnTo>
                  <a:lnTo>
                    <a:pt x="320" y="224"/>
                  </a:lnTo>
                  <a:lnTo>
                    <a:pt x="324" y="221"/>
                  </a:lnTo>
                  <a:lnTo>
                    <a:pt x="329" y="215"/>
                  </a:lnTo>
                  <a:lnTo>
                    <a:pt x="332" y="210"/>
                  </a:lnTo>
                  <a:lnTo>
                    <a:pt x="338" y="205"/>
                  </a:lnTo>
                  <a:lnTo>
                    <a:pt x="341" y="198"/>
                  </a:lnTo>
                  <a:lnTo>
                    <a:pt x="345" y="191"/>
                  </a:lnTo>
                  <a:lnTo>
                    <a:pt x="347" y="184"/>
                  </a:lnTo>
                  <a:lnTo>
                    <a:pt x="347" y="177"/>
                  </a:lnTo>
                  <a:lnTo>
                    <a:pt x="364" y="196"/>
                  </a:lnTo>
                  <a:lnTo>
                    <a:pt x="368" y="196"/>
                  </a:lnTo>
                  <a:lnTo>
                    <a:pt x="373" y="192"/>
                  </a:lnTo>
                  <a:lnTo>
                    <a:pt x="380" y="191"/>
                  </a:lnTo>
                  <a:lnTo>
                    <a:pt x="385" y="187"/>
                  </a:lnTo>
                  <a:lnTo>
                    <a:pt x="393" y="184"/>
                  </a:lnTo>
                  <a:lnTo>
                    <a:pt x="400" y="180"/>
                  </a:lnTo>
                  <a:lnTo>
                    <a:pt x="405" y="178"/>
                  </a:lnTo>
                  <a:lnTo>
                    <a:pt x="408" y="177"/>
                  </a:lnTo>
                  <a:lnTo>
                    <a:pt x="424" y="196"/>
                  </a:lnTo>
                  <a:lnTo>
                    <a:pt x="431" y="194"/>
                  </a:lnTo>
                  <a:lnTo>
                    <a:pt x="435" y="192"/>
                  </a:lnTo>
                  <a:lnTo>
                    <a:pt x="437" y="191"/>
                  </a:lnTo>
                  <a:lnTo>
                    <a:pt x="438" y="191"/>
                  </a:lnTo>
                  <a:lnTo>
                    <a:pt x="440" y="191"/>
                  </a:lnTo>
                  <a:lnTo>
                    <a:pt x="442" y="191"/>
                  </a:lnTo>
                  <a:lnTo>
                    <a:pt x="446" y="189"/>
                  </a:lnTo>
                  <a:lnTo>
                    <a:pt x="451" y="187"/>
                  </a:lnTo>
                  <a:lnTo>
                    <a:pt x="456" y="187"/>
                  </a:lnTo>
                  <a:lnTo>
                    <a:pt x="460" y="189"/>
                  </a:lnTo>
                  <a:lnTo>
                    <a:pt x="463" y="192"/>
                  </a:lnTo>
                  <a:lnTo>
                    <a:pt x="468" y="196"/>
                  </a:lnTo>
                  <a:lnTo>
                    <a:pt x="472" y="200"/>
                  </a:lnTo>
                  <a:lnTo>
                    <a:pt x="476" y="203"/>
                  </a:lnTo>
                  <a:lnTo>
                    <a:pt x="477" y="205"/>
                  </a:lnTo>
                  <a:lnTo>
                    <a:pt x="486" y="201"/>
                  </a:lnTo>
                  <a:lnTo>
                    <a:pt x="495" y="198"/>
                  </a:lnTo>
                  <a:lnTo>
                    <a:pt x="506" y="192"/>
                  </a:lnTo>
                  <a:lnTo>
                    <a:pt x="518" y="187"/>
                  </a:lnTo>
                  <a:lnTo>
                    <a:pt x="530" y="184"/>
                  </a:lnTo>
                  <a:lnTo>
                    <a:pt x="543" y="180"/>
                  </a:lnTo>
                  <a:lnTo>
                    <a:pt x="555" y="178"/>
                  </a:lnTo>
                  <a:lnTo>
                    <a:pt x="566" y="177"/>
                  </a:lnTo>
                  <a:lnTo>
                    <a:pt x="592" y="205"/>
                  </a:lnTo>
                  <a:lnTo>
                    <a:pt x="596" y="207"/>
                  </a:lnTo>
                  <a:lnTo>
                    <a:pt x="604" y="207"/>
                  </a:lnTo>
                  <a:lnTo>
                    <a:pt x="613" y="208"/>
                  </a:lnTo>
                  <a:lnTo>
                    <a:pt x="622" y="208"/>
                  </a:lnTo>
                  <a:lnTo>
                    <a:pt x="631" y="207"/>
                  </a:lnTo>
                  <a:lnTo>
                    <a:pt x="636" y="205"/>
                  </a:lnTo>
                  <a:lnTo>
                    <a:pt x="638" y="205"/>
                  </a:lnTo>
                  <a:lnTo>
                    <a:pt x="638" y="201"/>
                  </a:lnTo>
                  <a:lnTo>
                    <a:pt x="636" y="200"/>
                  </a:lnTo>
                  <a:lnTo>
                    <a:pt x="634" y="196"/>
                  </a:lnTo>
                  <a:lnTo>
                    <a:pt x="638" y="196"/>
                  </a:lnTo>
                  <a:lnTo>
                    <a:pt x="642" y="196"/>
                  </a:lnTo>
                  <a:lnTo>
                    <a:pt x="645" y="196"/>
                  </a:lnTo>
                  <a:lnTo>
                    <a:pt x="647" y="194"/>
                  </a:lnTo>
                  <a:lnTo>
                    <a:pt x="650" y="194"/>
                  </a:lnTo>
                  <a:lnTo>
                    <a:pt x="654" y="192"/>
                  </a:lnTo>
                  <a:lnTo>
                    <a:pt x="657" y="189"/>
                  </a:lnTo>
                  <a:lnTo>
                    <a:pt x="661" y="187"/>
                  </a:lnTo>
                  <a:lnTo>
                    <a:pt x="712" y="187"/>
                  </a:lnTo>
                  <a:lnTo>
                    <a:pt x="730" y="205"/>
                  </a:lnTo>
                  <a:lnTo>
                    <a:pt x="765" y="205"/>
                  </a:lnTo>
                  <a:lnTo>
                    <a:pt x="756" y="212"/>
                  </a:lnTo>
                  <a:lnTo>
                    <a:pt x="748" y="221"/>
                  </a:lnTo>
                  <a:lnTo>
                    <a:pt x="737" y="228"/>
                  </a:lnTo>
                  <a:lnTo>
                    <a:pt x="725" y="235"/>
                  </a:lnTo>
                  <a:lnTo>
                    <a:pt x="710" y="242"/>
                  </a:lnTo>
                  <a:lnTo>
                    <a:pt x="696" y="247"/>
                  </a:lnTo>
                  <a:lnTo>
                    <a:pt x="682" y="251"/>
                  </a:lnTo>
                  <a:lnTo>
                    <a:pt x="670" y="253"/>
                  </a:lnTo>
                  <a:lnTo>
                    <a:pt x="673" y="253"/>
                  </a:lnTo>
                  <a:lnTo>
                    <a:pt x="677" y="253"/>
                  </a:lnTo>
                  <a:lnTo>
                    <a:pt x="682" y="254"/>
                  </a:lnTo>
                  <a:lnTo>
                    <a:pt x="687" y="256"/>
                  </a:lnTo>
                  <a:lnTo>
                    <a:pt x="693" y="258"/>
                  </a:lnTo>
                  <a:lnTo>
                    <a:pt x="700" y="260"/>
                  </a:lnTo>
                  <a:lnTo>
                    <a:pt x="705" y="261"/>
                  </a:lnTo>
                  <a:lnTo>
                    <a:pt x="712" y="261"/>
                  </a:lnTo>
                  <a:lnTo>
                    <a:pt x="719" y="254"/>
                  </a:lnTo>
                  <a:lnTo>
                    <a:pt x="728" y="247"/>
                  </a:lnTo>
                  <a:lnTo>
                    <a:pt x="737" y="240"/>
                  </a:lnTo>
                  <a:lnTo>
                    <a:pt x="748" y="233"/>
                  </a:lnTo>
                  <a:lnTo>
                    <a:pt x="756" y="226"/>
                  </a:lnTo>
                  <a:lnTo>
                    <a:pt x="767" y="219"/>
                  </a:lnTo>
                  <a:lnTo>
                    <a:pt x="776" y="212"/>
                  </a:lnTo>
                  <a:lnTo>
                    <a:pt x="783" y="205"/>
                  </a:lnTo>
                  <a:lnTo>
                    <a:pt x="800" y="224"/>
                  </a:lnTo>
                  <a:lnTo>
                    <a:pt x="806" y="222"/>
                  </a:lnTo>
                  <a:lnTo>
                    <a:pt x="813" y="222"/>
                  </a:lnTo>
                  <a:lnTo>
                    <a:pt x="822" y="222"/>
                  </a:lnTo>
                  <a:lnTo>
                    <a:pt x="831" y="221"/>
                  </a:lnTo>
                  <a:lnTo>
                    <a:pt x="839" y="222"/>
                  </a:lnTo>
                  <a:lnTo>
                    <a:pt x="845" y="224"/>
                  </a:lnTo>
                  <a:lnTo>
                    <a:pt x="846" y="226"/>
                  </a:lnTo>
                  <a:lnTo>
                    <a:pt x="846" y="228"/>
                  </a:lnTo>
                  <a:lnTo>
                    <a:pt x="846" y="230"/>
                  </a:lnTo>
                  <a:lnTo>
                    <a:pt x="843" y="233"/>
                  </a:lnTo>
                  <a:lnTo>
                    <a:pt x="861" y="215"/>
                  </a:lnTo>
                  <a:lnTo>
                    <a:pt x="871" y="215"/>
                  </a:lnTo>
                  <a:lnTo>
                    <a:pt x="880" y="215"/>
                  </a:lnTo>
                  <a:lnTo>
                    <a:pt x="891" y="217"/>
                  </a:lnTo>
                  <a:lnTo>
                    <a:pt x="899" y="219"/>
                  </a:lnTo>
                  <a:lnTo>
                    <a:pt x="908" y="219"/>
                  </a:lnTo>
                  <a:lnTo>
                    <a:pt x="915" y="219"/>
                  </a:lnTo>
                  <a:lnTo>
                    <a:pt x="924" y="217"/>
                  </a:lnTo>
                  <a:lnTo>
                    <a:pt x="931" y="215"/>
                  </a:lnTo>
                  <a:lnTo>
                    <a:pt x="926" y="221"/>
                  </a:lnTo>
                  <a:lnTo>
                    <a:pt x="926" y="224"/>
                  </a:lnTo>
                  <a:lnTo>
                    <a:pt x="929" y="226"/>
                  </a:lnTo>
                  <a:lnTo>
                    <a:pt x="933" y="226"/>
                  </a:lnTo>
                  <a:lnTo>
                    <a:pt x="940" y="226"/>
                  </a:lnTo>
                  <a:lnTo>
                    <a:pt x="947" y="224"/>
                  </a:lnTo>
                  <a:lnTo>
                    <a:pt x="952" y="224"/>
                  </a:lnTo>
                  <a:lnTo>
                    <a:pt x="956" y="224"/>
                  </a:lnTo>
                  <a:lnTo>
                    <a:pt x="974" y="242"/>
                  </a:lnTo>
                  <a:lnTo>
                    <a:pt x="977" y="242"/>
                  </a:lnTo>
                  <a:lnTo>
                    <a:pt x="981" y="240"/>
                  </a:lnTo>
                  <a:lnTo>
                    <a:pt x="984" y="240"/>
                  </a:lnTo>
                  <a:lnTo>
                    <a:pt x="986" y="238"/>
                  </a:lnTo>
                  <a:lnTo>
                    <a:pt x="989" y="237"/>
                  </a:lnTo>
                  <a:lnTo>
                    <a:pt x="993" y="235"/>
                  </a:lnTo>
                  <a:lnTo>
                    <a:pt x="997" y="233"/>
                  </a:lnTo>
                  <a:lnTo>
                    <a:pt x="1000" y="233"/>
                  </a:lnTo>
                  <a:lnTo>
                    <a:pt x="998" y="228"/>
                  </a:lnTo>
                  <a:lnTo>
                    <a:pt x="998" y="222"/>
                  </a:lnTo>
                  <a:lnTo>
                    <a:pt x="1000" y="219"/>
                  </a:lnTo>
                  <a:lnTo>
                    <a:pt x="1002" y="215"/>
                  </a:lnTo>
                  <a:lnTo>
                    <a:pt x="1005" y="214"/>
                  </a:lnTo>
                  <a:lnTo>
                    <a:pt x="1011" y="212"/>
                  </a:lnTo>
                  <a:lnTo>
                    <a:pt x="1014" y="208"/>
                  </a:lnTo>
                  <a:lnTo>
                    <a:pt x="1018" y="205"/>
                  </a:lnTo>
                  <a:lnTo>
                    <a:pt x="1016" y="196"/>
                  </a:lnTo>
                  <a:lnTo>
                    <a:pt x="1014" y="187"/>
                  </a:lnTo>
                  <a:lnTo>
                    <a:pt x="1009" y="180"/>
                  </a:lnTo>
                  <a:lnTo>
                    <a:pt x="1005" y="173"/>
                  </a:lnTo>
                  <a:lnTo>
                    <a:pt x="1002" y="166"/>
                  </a:lnTo>
                  <a:lnTo>
                    <a:pt x="998" y="159"/>
                  </a:lnTo>
                  <a:lnTo>
                    <a:pt x="998" y="150"/>
                  </a:lnTo>
                  <a:lnTo>
                    <a:pt x="1000" y="139"/>
                  </a:lnTo>
                  <a:lnTo>
                    <a:pt x="1007" y="148"/>
                  </a:lnTo>
                  <a:lnTo>
                    <a:pt x="1014" y="155"/>
                  </a:lnTo>
                  <a:lnTo>
                    <a:pt x="1021" y="164"/>
                  </a:lnTo>
                  <a:lnTo>
                    <a:pt x="1030" y="175"/>
                  </a:lnTo>
                  <a:lnTo>
                    <a:pt x="1037" y="184"/>
                  </a:lnTo>
                  <a:lnTo>
                    <a:pt x="1042" y="194"/>
                  </a:lnTo>
                  <a:lnTo>
                    <a:pt x="1048" y="205"/>
                  </a:lnTo>
                  <a:lnTo>
                    <a:pt x="1051" y="215"/>
                  </a:lnTo>
                  <a:lnTo>
                    <a:pt x="1058" y="214"/>
                  </a:lnTo>
                  <a:lnTo>
                    <a:pt x="1067" y="212"/>
                  </a:lnTo>
                  <a:lnTo>
                    <a:pt x="1074" y="208"/>
                  </a:lnTo>
                  <a:lnTo>
                    <a:pt x="1081" y="205"/>
                  </a:lnTo>
                  <a:lnTo>
                    <a:pt x="1088" y="201"/>
                  </a:lnTo>
                  <a:lnTo>
                    <a:pt x="1095" y="200"/>
                  </a:lnTo>
                  <a:lnTo>
                    <a:pt x="1101" y="198"/>
                  </a:lnTo>
                  <a:lnTo>
                    <a:pt x="1104" y="196"/>
                  </a:lnTo>
                  <a:lnTo>
                    <a:pt x="1122" y="215"/>
                  </a:lnTo>
                  <a:lnTo>
                    <a:pt x="1095" y="242"/>
                  </a:lnTo>
                  <a:lnTo>
                    <a:pt x="1087" y="240"/>
                  </a:lnTo>
                  <a:lnTo>
                    <a:pt x="1076" y="238"/>
                  </a:lnTo>
                  <a:lnTo>
                    <a:pt x="1067" y="238"/>
                  </a:lnTo>
                  <a:lnTo>
                    <a:pt x="1057" y="240"/>
                  </a:lnTo>
                  <a:lnTo>
                    <a:pt x="1048" y="242"/>
                  </a:lnTo>
                  <a:lnTo>
                    <a:pt x="1037" y="245"/>
                  </a:lnTo>
                  <a:lnTo>
                    <a:pt x="1028" y="249"/>
                  </a:lnTo>
                  <a:lnTo>
                    <a:pt x="1018" y="253"/>
                  </a:lnTo>
                  <a:lnTo>
                    <a:pt x="1012" y="249"/>
                  </a:lnTo>
                  <a:lnTo>
                    <a:pt x="1007" y="247"/>
                  </a:lnTo>
                  <a:lnTo>
                    <a:pt x="1004" y="245"/>
                  </a:lnTo>
                  <a:lnTo>
                    <a:pt x="1000" y="245"/>
                  </a:lnTo>
                  <a:lnTo>
                    <a:pt x="997" y="245"/>
                  </a:lnTo>
                  <a:lnTo>
                    <a:pt x="993" y="247"/>
                  </a:lnTo>
                  <a:lnTo>
                    <a:pt x="988" y="249"/>
                  </a:lnTo>
                  <a:lnTo>
                    <a:pt x="982" y="253"/>
                  </a:lnTo>
                  <a:lnTo>
                    <a:pt x="986" y="253"/>
                  </a:lnTo>
                  <a:lnTo>
                    <a:pt x="991" y="253"/>
                  </a:lnTo>
                  <a:lnTo>
                    <a:pt x="995" y="254"/>
                  </a:lnTo>
                  <a:lnTo>
                    <a:pt x="1002" y="256"/>
                  </a:lnTo>
                  <a:lnTo>
                    <a:pt x="1007" y="258"/>
                  </a:lnTo>
                  <a:lnTo>
                    <a:pt x="1014" y="260"/>
                  </a:lnTo>
                  <a:lnTo>
                    <a:pt x="1019" y="261"/>
                  </a:lnTo>
                  <a:lnTo>
                    <a:pt x="1027" y="261"/>
                  </a:lnTo>
                  <a:lnTo>
                    <a:pt x="1019" y="261"/>
                  </a:lnTo>
                  <a:lnTo>
                    <a:pt x="1012" y="263"/>
                  </a:lnTo>
                  <a:lnTo>
                    <a:pt x="1004" y="265"/>
                  </a:lnTo>
                  <a:lnTo>
                    <a:pt x="995" y="265"/>
                  </a:lnTo>
                  <a:lnTo>
                    <a:pt x="986" y="267"/>
                  </a:lnTo>
                  <a:lnTo>
                    <a:pt x="975" y="268"/>
                  </a:lnTo>
                  <a:lnTo>
                    <a:pt x="967" y="270"/>
                  </a:lnTo>
                  <a:lnTo>
                    <a:pt x="956" y="270"/>
                  </a:lnTo>
                  <a:lnTo>
                    <a:pt x="954" y="274"/>
                  </a:lnTo>
                  <a:lnTo>
                    <a:pt x="951" y="279"/>
                  </a:lnTo>
                  <a:lnTo>
                    <a:pt x="949" y="284"/>
                  </a:lnTo>
                  <a:lnTo>
                    <a:pt x="947" y="290"/>
                  </a:lnTo>
                  <a:lnTo>
                    <a:pt x="945" y="295"/>
                  </a:lnTo>
                  <a:lnTo>
                    <a:pt x="944" y="298"/>
                  </a:lnTo>
                  <a:lnTo>
                    <a:pt x="942" y="304"/>
                  </a:lnTo>
                  <a:lnTo>
                    <a:pt x="938" y="307"/>
                  </a:lnTo>
                  <a:lnTo>
                    <a:pt x="931" y="318"/>
                  </a:lnTo>
                  <a:lnTo>
                    <a:pt x="928" y="320"/>
                  </a:lnTo>
                  <a:lnTo>
                    <a:pt x="922" y="323"/>
                  </a:lnTo>
                  <a:lnTo>
                    <a:pt x="917" y="325"/>
                  </a:lnTo>
                  <a:lnTo>
                    <a:pt x="914" y="327"/>
                  </a:lnTo>
                  <a:lnTo>
                    <a:pt x="908" y="329"/>
                  </a:lnTo>
                  <a:lnTo>
                    <a:pt x="903" y="330"/>
                  </a:lnTo>
                  <a:lnTo>
                    <a:pt x="899" y="332"/>
                  </a:lnTo>
                  <a:lnTo>
                    <a:pt x="896" y="336"/>
                  </a:lnTo>
                  <a:lnTo>
                    <a:pt x="901" y="344"/>
                  </a:lnTo>
                  <a:lnTo>
                    <a:pt x="910" y="357"/>
                  </a:lnTo>
                  <a:lnTo>
                    <a:pt x="922" y="371"/>
                  </a:lnTo>
                  <a:lnTo>
                    <a:pt x="936" y="387"/>
                  </a:lnTo>
                  <a:lnTo>
                    <a:pt x="951" y="403"/>
                  </a:lnTo>
                  <a:lnTo>
                    <a:pt x="963" y="417"/>
                  </a:lnTo>
                  <a:lnTo>
                    <a:pt x="974" y="429"/>
                  </a:lnTo>
                  <a:lnTo>
                    <a:pt x="982" y="438"/>
                  </a:lnTo>
                  <a:lnTo>
                    <a:pt x="988" y="427"/>
                  </a:lnTo>
                  <a:lnTo>
                    <a:pt x="995" y="417"/>
                  </a:lnTo>
                  <a:lnTo>
                    <a:pt x="1005" y="405"/>
                  </a:lnTo>
                  <a:lnTo>
                    <a:pt x="1014" y="396"/>
                  </a:lnTo>
                  <a:lnTo>
                    <a:pt x="1023" y="387"/>
                  </a:lnTo>
                  <a:lnTo>
                    <a:pt x="1028" y="380"/>
                  </a:lnTo>
                  <a:lnTo>
                    <a:pt x="1030" y="376"/>
                  </a:lnTo>
                  <a:lnTo>
                    <a:pt x="1030" y="374"/>
                  </a:lnTo>
                  <a:lnTo>
                    <a:pt x="1028" y="373"/>
                  </a:lnTo>
                  <a:lnTo>
                    <a:pt x="1027" y="373"/>
                  </a:lnTo>
                  <a:lnTo>
                    <a:pt x="1030" y="373"/>
                  </a:lnTo>
                  <a:lnTo>
                    <a:pt x="1034" y="369"/>
                  </a:lnTo>
                  <a:lnTo>
                    <a:pt x="1039" y="367"/>
                  </a:lnTo>
                  <a:lnTo>
                    <a:pt x="1042" y="364"/>
                  </a:lnTo>
                  <a:lnTo>
                    <a:pt x="1046" y="360"/>
                  </a:lnTo>
                  <a:lnTo>
                    <a:pt x="1050" y="357"/>
                  </a:lnTo>
                  <a:lnTo>
                    <a:pt x="1051" y="355"/>
                  </a:lnTo>
                  <a:lnTo>
                    <a:pt x="1051" y="353"/>
                  </a:lnTo>
                  <a:lnTo>
                    <a:pt x="1053" y="348"/>
                  </a:lnTo>
                  <a:lnTo>
                    <a:pt x="1053" y="341"/>
                  </a:lnTo>
                  <a:lnTo>
                    <a:pt x="1055" y="337"/>
                  </a:lnTo>
                  <a:lnTo>
                    <a:pt x="1058" y="332"/>
                  </a:lnTo>
                  <a:lnTo>
                    <a:pt x="1060" y="329"/>
                  </a:lnTo>
                  <a:lnTo>
                    <a:pt x="1064" y="325"/>
                  </a:lnTo>
                  <a:lnTo>
                    <a:pt x="1067" y="321"/>
                  </a:lnTo>
                  <a:lnTo>
                    <a:pt x="1069" y="318"/>
                  </a:lnTo>
                  <a:lnTo>
                    <a:pt x="1104" y="318"/>
                  </a:lnTo>
                  <a:lnTo>
                    <a:pt x="1104" y="314"/>
                  </a:lnTo>
                  <a:lnTo>
                    <a:pt x="1102" y="311"/>
                  </a:lnTo>
                  <a:lnTo>
                    <a:pt x="1101" y="307"/>
                  </a:lnTo>
                  <a:lnTo>
                    <a:pt x="1101" y="304"/>
                  </a:lnTo>
                  <a:lnTo>
                    <a:pt x="1099" y="300"/>
                  </a:lnTo>
                  <a:lnTo>
                    <a:pt x="1097" y="297"/>
                  </a:lnTo>
                  <a:lnTo>
                    <a:pt x="1095" y="293"/>
                  </a:lnTo>
                  <a:lnTo>
                    <a:pt x="1095" y="290"/>
                  </a:lnTo>
                  <a:lnTo>
                    <a:pt x="1108" y="290"/>
                  </a:lnTo>
                  <a:lnTo>
                    <a:pt x="1118" y="293"/>
                  </a:lnTo>
                  <a:lnTo>
                    <a:pt x="1129" y="298"/>
                  </a:lnTo>
                  <a:lnTo>
                    <a:pt x="1136" y="306"/>
                  </a:lnTo>
                  <a:lnTo>
                    <a:pt x="1143" y="313"/>
                  </a:lnTo>
                  <a:lnTo>
                    <a:pt x="1148" y="320"/>
                  </a:lnTo>
                  <a:lnTo>
                    <a:pt x="1154" y="329"/>
                  </a:lnTo>
                  <a:lnTo>
                    <a:pt x="1157" y="336"/>
                  </a:lnTo>
                  <a:lnTo>
                    <a:pt x="1164" y="332"/>
                  </a:lnTo>
                  <a:lnTo>
                    <a:pt x="1173" y="330"/>
                  </a:lnTo>
                  <a:lnTo>
                    <a:pt x="1182" y="329"/>
                  </a:lnTo>
                  <a:lnTo>
                    <a:pt x="1191" y="329"/>
                  </a:lnTo>
                  <a:lnTo>
                    <a:pt x="1201" y="329"/>
                  </a:lnTo>
                  <a:lnTo>
                    <a:pt x="1210" y="330"/>
                  </a:lnTo>
                  <a:lnTo>
                    <a:pt x="1219" y="332"/>
                  </a:lnTo>
                  <a:lnTo>
                    <a:pt x="1226" y="336"/>
                  </a:lnTo>
                  <a:lnTo>
                    <a:pt x="1226" y="339"/>
                  </a:lnTo>
                  <a:lnTo>
                    <a:pt x="1224" y="343"/>
                  </a:lnTo>
                  <a:lnTo>
                    <a:pt x="1224" y="346"/>
                  </a:lnTo>
                  <a:lnTo>
                    <a:pt x="1223" y="350"/>
                  </a:lnTo>
                  <a:lnTo>
                    <a:pt x="1221" y="353"/>
                  </a:lnTo>
                  <a:lnTo>
                    <a:pt x="1219" y="357"/>
                  </a:lnTo>
                  <a:lnTo>
                    <a:pt x="1217" y="360"/>
                  </a:lnTo>
                  <a:lnTo>
                    <a:pt x="1217" y="364"/>
                  </a:lnTo>
                  <a:lnTo>
                    <a:pt x="1235" y="382"/>
                  </a:lnTo>
                  <a:lnTo>
                    <a:pt x="1235" y="385"/>
                  </a:lnTo>
                  <a:lnTo>
                    <a:pt x="1233" y="389"/>
                  </a:lnTo>
                  <a:lnTo>
                    <a:pt x="1233" y="392"/>
                  </a:lnTo>
                  <a:lnTo>
                    <a:pt x="1231" y="396"/>
                  </a:lnTo>
                  <a:lnTo>
                    <a:pt x="1230" y="399"/>
                  </a:lnTo>
                  <a:lnTo>
                    <a:pt x="1228" y="403"/>
                  </a:lnTo>
                  <a:lnTo>
                    <a:pt x="1226" y="406"/>
                  </a:lnTo>
                  <a:lnTo>
                    <a:pt x="1226" y="410"/>
                  </a:lnTo>
                  <a:lnTo>
                    <a:pt x="1230" y="410"/>
                  </a:lnTo>
                  <a:lnTo>
                    <a:pt x="1235" y="408"/>
                  </a:lnTo>
                  <a:lnTo>
                    <a:pt x="1240" y="406"/>
                  </a:lnTo>
                  <a:lnTo>
                    <a:pt x="1246" y="405"/>
                  </a:lnTo>
                  <a:lnTo>
                    <a:pt x="1251" y="403"/>
                  </a:lnTo>
                  <a:lnTo>
                    <a:pt x="1258" y="403"/>
                  </a:lnTo>
                  <a:lnTo>
                    <a:pt x="1263" y="401"/>
                  </a:lnTo>
                  <a:lnTo>
                    <a:pt x="1270" y="401"/>
                  </a:lnTo>
                  <a:lnTo>
                    <a:pt x="1263" y="406"/>
                  </a:lnTo>
                  <a:lnTo>
                    <a:pt x="1256" y="413"/>
                  </a:lnTo>
                  <a:lnTo>
                    <a:pt x="1247" y="419"/>
                  </a:lnTo>
                  <a:lnTo>
                    <a:pt x="1240" y="424"/>
                  </a:lnTo>
                  <a:lnTo>
                    <a:pt x="1231" y="429"/>
                  </a:lnTo>
                  <a:lnTo>
                    <a:pt x="1223" y="435"/>
                  </a:lnTo>
                  <a:lnTo>
                    <a:pt x="1216" y="440"/>
                  </a:lnTo>
                  <a:lnTo>
                    <a:pt x="1208" y="447"/>
                  </a:lnTo>
                  <a:lnTo>
                    <a:pt x="1189" y="447"/>
                  </a:lnTo>
                  <a:lnTo>
                    <a:pt x="1171" y="447"/>
                  </a:lnTo>
                  <a:lnTo>
                    <a:pt x="1154" y="449"/>
                  </a:lnTo>
                  <a:lnTo>
                    <a:pt x="1134" y="452"/>
                  </a:lnTo>
                  <a:lnTo>
                    <a:pt x="1117" y="456"/>
                  </a:lnTo>
                  <a:lnTo>
                    <a:pt x="1099" y="463"/>
                  </a:lnTo>
                  <a:lnTo>
                    <a:pt x="1080" y="472"/>
                  </a:lnTo>
                  <a:lnTo>
                    <a:pt x="1060" y="484"/>
                  </a:lnTo>
                  <a:lnTo>
                    <a:pt x="1071" y="484"/>
                  </a:lnTo>
                  <a:lnTo>
                    <a:pt x="1081" y="481"/>
                  </a:lnTo>
                  <a:lnTo>
                    <a:pt x="1090" y="475"/>
                  </a:lnTo>
                  <a:lnTo>
                    <a:pt x="1101" y="472"/>
                  </a:lnTo>
                  <a:lnTo>
                    <a:pt x="1110" y="468"/>
                  </a:lnTo>
                  <a:lnTo>
                    <a:pt x="1120" y="465"/>
                  </a:lnTo>
                  <a:lnTo>
                    <a:pt x="1129" y="465"/>
                  </a:lnTo>
                  <a:lnTo>
                    <a:pt x="1140" y="466"/>
                  </a:lnTo>
                  <a:lnTo>
                    <a:pt x="1122" y="484"/>
                  </a:lnTo>
                  <a:lnTo>
                    <a:pt x="1125" y="488"/>
                  </a:lnTo>
                  <a:lnTo>
                    <a:pt x="1129" y="491"/>
                  </a:lnTo>
                  <a:lnTo>
                    <a:pt x="1133" y="495"/>
                  </a:lnTo>
                  <a:lnTo>
                    <a:pt x="1136" y="496"/>
                  </a:lnTo>
                  <a:lnTo>
                    <a:pt x="1141" y="500"/>
                  </a:lnTo>
                  <a:lnTo>
                    <a:pt x="1145" y="502"/>
                  </a:lnTo>
                  <a:lnTo>
                    <a:pt x="1152" y="502"/>
                  </a:lnTo>
                  <a:lnTo>
                    <a:pt x="1157" y="502"/>
                  </a:lnTo>
                  <a:lnTo>
                    <a:pt x="1152" y="503"/>
                  </a:lnTo>
                  <a:lnTo>
                    <a:pt x="1145" y="503"/>
                  </a:lnTo>
                  <a:lnTo>
                    <a:pt x="1141" y="505"/>
                  </a:lnTo>
                  <a:lnTo>
                    <a:pt x="1136" y="509"/>
                  </a:lnTo>
                  <a:lnTo>
                    <a:pt x="1133" y="511"/>
                  </a:lnTo>
                  <a:lnTo>
                    <a:pt x="1129" y="514"/>
                  </a:lnTo>
                  <a:lnTo>
                    <a:pt x="1125" y="518"/>
                  </a:lnTo>
                  <a:lnTo>
                    <a:pt x="1122" y="521"/>
                  </a:lnTo>
                  <a:lnTo>
                    <a:pt x="1118" y="521"/>
                  </a:lnTo>
                  <a:lnTo>
                    <a:pt x="1115" y="519"/>
                  </a:lnTo>
                  <a:lnTo>
                    <a:pt x="1111" y="518"/>
                  </a:lnTo>
                  <a:lnTo>
                    <a:pt x="1110" y="516"/>
                  </a:lnTo>
                  <a:lnTo>
                    <a:pt x="1106" y="516"/>
                  </a:lnTo>
                  <a:lnTo>
                    <a:pt x="1102" y="514"/>
                  </a:lnTo>
                  <a:lnTo>
                    <a:pt x="1099" y="512"/>
                  </a:lnTo>
                  <a:lnTo>
                    <a:pt x="1095" y="512"/>
                  </a:lnTo>
                  <a:lnTo>
                    <a:pt x="1078" y="518"/>
                  </a:lnTo>
                  <a:lnTo>
                    <a:pt x="1058" y="525"/>
                  </a:lnTo>
                  <a:lnTo>
                    <a:pt x="1039" y="535"/>
                  </a:lnTo>
                  <a:lnTo>
                    <a:pt x="1018" y="546"/>
                  </a:lnTo>
                  <a:lnTo>
                    <a:pt x="998" y="556"/>
                  </a:lnTo>
                  <a:lnTo>
                    <a:pt x="979" y="569"/>
                  </a:lnTo>
                  <a:lnTo>
                    <a:pt x="963" y="578"/>
                  </a:lnTo>
                  <a:lnTo>
                    <a:pt x="947" y="587"/>
                  </a:lnTo>
                  <a:lnTo>
                    <a:pt x="938" y="595"/>
                  </a:lnTo>
                  <a:lnTo>
                    <a:pt x="936" y="601"/>
                  </a:lnTo>
                  <a:lnTo>
                    <a:pt x="933" y="606"/>
                  </a:lnTo>
                  <a:lnTo>
                    <a:pt x="929" y="613"/>
                  </a:lnTo>
                  <a:lnTo>
                    <a:pt x="926" y="620"/>
                  </a:lnTo>
                  <a:lnTo>
                    <a:pt x="922" y="625"/>
                  </a:lnTo>
                  <a:lnTo>
                    <a:pt x="919" y="632"/>
                  </a:lnTo>
                  <a:lnTo>
                    <a:pt x="917" y="638"/>
                  </a:lnTo>
                  <a:lnTo>
                    <a:pt x="914" y="643"/>
                  </a:lnTo>
                  <a:lnTo>
                    <a:pt x="878" y="643"/>
                  </a:lnTo>
                  <a:lnTo>
                    <a:pt x="871" y="648"/>
                  </a:lnTo>
                  <a:lnTo>
                    <a:pt x="866" y="654"/>
                  </a:lnTo>
                  <a:lnTo>
                    <a:pt x="859" y="657"/>
                  </a:lnTo>
                  <a:lnTo>
                    <a:pt x="852" y="661"/>
                  </a:lnTo>
                  <a:lnTo>
                    <a:pt x="846" y="664"/>
                  </a:lnTo>
                  <a:lnTo>
                    <a:pt x="839" y="668"/>
                  </a:lnTo>
                  <a:lnTo>
                    <a:pt x="832" y="673"/>
                  </a:lnTo>
                  <a:lnTo>
                    <a:pt x="825" y="680"/>
                  </a:lnTo>
                  <a:lnTo>
                    <a:pt x="825" y="661"/>
                  </a:lnTo>
                  <a:lnTo>
                    <a:pt x="825" y="664"/>
                  </a:lnTo>
                  <a:lnTo>
                    <a:pt x="825" y="670"/>
                  </a:lnTo>
                  <a:lnTo>
                    <a:pt x="823" y="675"/>
                  </a:lnTo>
                  <a:lnTo>
                    <a:pt x="822" y="680"/>
                  </a:lnTo>
                  <a:lnTo>
                    <a:pt x="820" y="687"/>
                  </a:lnTo>
                  <a:lnTo>
                    <a:pt x="818" y="694"/>
                  </a:lnTo>
                  <a:lnTo>
                    <a:pt x="818" y="700"/>
                  </a:lnTo>
                  <a:lnTo>
                    <a:pt x="818" y="707"/>
                  </a:lnTo>
                  <a:lnTo>
                    <a:pt x="834" y="726"/>
                  </a:lnTo>
                  <a:lnTo>
                    <a:pt x="800" y="763"/>
                  </a:lnTo>
                  <a:lnTo>
                    <a:pt x="800" y="760"/>
                  </a:lnTo>
                  <a:lnTo>
                    <a:pt x="799" y="754"/>
                  </a:lnTo>
                  <a:lnTo>
                    <a:pt x="797" y="749"/>
                  </a:lnTo>
                  <a:lnTo>
                    <a:pt x="795" y="744"/>
                  </a:lnTo>
                  <a:lnTo>
                    <a:pt x="793" y="737"/>
                  </a:lnTo>
                  <a:lnTo>
                    <a:pt x="793" y="731"/>
                  </a:lnTo>
                  <a:lnTo>
                    <a:pt x="792" y="724"/>
                  </a:lnTo>
                  <a:lnTo>
                    <a:pt x="792" y="717"/>
                  </a:lnTo>
                  <a:lnTo>
                    <a:pt x="788" y="714"/>
                  </a:lnTo>
                  <a:lnTo>
                    <a:pt x="785" y="710"/>
                  </a:lnTo>
                  <a:lnTo>
                    <a:pt x="781" y="705"/>
                  </a:lnTo>
                  <a:lnTo>
                    <a:pt x="779" y="701"/>
                  </a:lnTo>
                  <a:lnTo>
                    <a:pt x="778" y="696"/>
                  </a:lnTo>
                  <a:lnTo>
                    <a:pt x="776" y="693"/>
                  </a:lnTo>
                  <a:lnTo>
                    <a:pt x="774" y="685"/>
                  </a:lnTo>
                  <a:lnTo>
                    <a:pt x="774" y="680"/>
                  </a:lnTo>
                  <a:lnTo>
                    <a:pt x="770" y="680"/>
                  </a:lnTo>
                  <a:lnTo>
                    <a:pt x="767" y="680"/>
                  </a:lnTo>
                  <a:lnTo>
                    <a:pt x="763" y="682"/>
                  </a:lnTo>
                  <a:lnTo>
                    <a:pt x="760" y="684"/>
                  </a:lnTo>
                  <a:lnTo>
                    <a:pt x="758" y="685"/>
                  </a:lnTo>
                  <a:lnTo>
                    <a:pt x="755" y="687"/>
                  </a:lnTo>
                  <a:lnTo>
                    <a:pt x="751" y="689"/>
                  </a:lnTo>
                  <a:lnTo>
                    <a:pt x="748" y="689"/>
                  </a:lnTo>
                  <a:lnTo>
                    <a:pt x="730" y="671"/>
                  </a:lnTo>
                  <a:lnTo>
                    <a:pt x="712" y="689"/>
                  </a:lnTo>
                  <a:lnTo>
                    <a:pt x="705" y="689"/>
                  </a:lnTo>
                  <a:lnTo>
                    <a:pt x="700" y="687"/>
                  </a:lnTo>
                  <a:lnTo>
                    <a:pt x="693" y="685"/>
                  </a:lnTo>
                  <a:lnTo>
                    <a:pt x="687" y="684"/>
                  </a:lnTo>
                  <a:lnTo>
                    <a:pt x="682" y="682"/>
                  </a:lnTo>
                  <a:lnTo>
                    <a:pt x="677" y="680"/>
                  </a:lnTo>
                  <a:lnTo>
                    <a:pt x="673" y="680"/>
                  </a:lnTo>
                  <a:lnTo>
                    <a:pt x="670" y="680"/>
                  </a:lnTo>
                  <a:lnTo>
                    <a:pt x="666" y="680"/>
                  </a:lnTo>
                  <a:lnTo>
                    <a:pt x="661" y="680"/>
                  </a:lnTo>
                  <a:lnTo>
                    <a:pt x="656" y="682"/>
                  </a:lnTo>
                  <a:lnTo>
                    <a:pt x="650" y="684"/>
                  </a:lnTo>
                  <a:lnTo>
                    <a:pt x="645" y="685"/>
                  </a:lnTo>
                  <a:lnTo>
                    <a:pt x="638" y="687"/>
                  </a:lnTo>
                  <a:lnTo>
                    <a:pt x="633" y="689"/>
                  </a:lnTo>
                  <a:lnTo>
                    <a:pt x="626" y="689"/>
                  </a:lnTo>
                  <a:lnTo>
                    <a:pt x="620" y="694"/>
                  </a:lnTo>
                  <a:lnTo>
                    <a:pt x="615" y="698"/>
                  </a:lnTo>
                  <a:lnTo>
                    <a:pt x="612" y="700"/>
                  </a:lnTo>
                  <a:lnTo>
                    <a:pt x="608" y="700"/>
                  </a:lnTo>
                  <a:lnTo>
                    <a:pt x="604" y="700"/>
                  </a:lnTo>
                  <a:lnTo>
                    <a:pt x="601" y="700"/>
                  </a:lnTo>
                  <a:lnTo>
                    <a:pt x="597" y="698"/>
                  </a:lnTo>
                  <a:lnTo>
                    <a:pt x="592" y="698"/>
                  </a:lnTo>
                  <a:lnTo>
                    <a:pt x="590" y="701"/>
                  </a:lnTo>
                  <a:lnTo>
                    <a:pt x="590" y="707"/>
                  </a:lnTo>
                  <a:lnTo>
                    <a:pt x="589" y="712"/>
                  </a:lnTo>
                  <a:lnTo>
                    <a:pt x="587" y="717"/>
                  </a:lnTo>
                  <a:lnTo>
                    <a:pt x="585" y="724"/>
                  </a:lnTo>
                  <a:lnTo>
                    <a:pt x="583" y="731"/>
                  </a:lnTo>
                  <a:lnTo>
                    <a:pt x="581" y="737"/>
                  </a:lnTo>
                  <a:lnTo>
                    <a:pt x="581" y="744"/>
                  </a:lnTo>
                  <a:lnTo>
                    <a:pt x="578" y="746"/>
                  </a:lnTo>
                  <a:lnTo>
                    <a:pt x="576" y="746"/>
                  </a:lnTo>
                  <a:lnTo>
                    <a:pt x="573" y="747"/>
                  </a:lnTo>
                  <a:lnTo>
                    <a:pt x="569" y="749"/>
                  </a:lnTo>
                  <a:lnTo>
                    <a:pt x="566" y="751"/>
                  </a:lnTo>
                  <a:lnTo>
                    <a:pt x="562" y="753"/>
                  </a:lnTo>
                  <a:lnTo>
                    <a:pt x="559" y="754"/>
                  </a:lnTo>
                  <a:lnTo>
                    <a:pt x="557" y="754"/>
                  </a:lnTo>
                  <a:lnTo>
                    <a:pt x="557" y="761"/>
                  </a:lnTo>
                  <a:lnTo>
                    <a:pt x="560" y="772"/>
                  </a:lnTo>
                  <a:lnTo>
                    <a:pt x="564" y="783"/>
                  </a:lnTo>
                  <a:lnTo>
                    <a:pt x="571" y="795"/>
                  </a:lnTo>
                  <a:lnTo>
                    <a:pt x="576" y="806"/>
                  </a:lnTo>
                  <a:lnTo>
                    <a:pt x="581" y="816"/>
                  </a:lnTo>
                  <a:lnTo>
                    <a:pt x="587" y="823"/>
                  </a:lnTo>
                  <a:lnTo>
                    <a:pt x="592" y="829"/>
                  </a:lnTo>
                  <a:lnTo>
                    <a:pt x="626" y="829"/>
                  </a:lnTo>
                  <a:lnTo>
                    <a:pt x="629" y="825"/>
                  </a:lnTo>
                  <a:lnTo>
                    <a:pt x="634" y="818"/>
                  </a:lnTo>
                  <a:lnTo>
                    <a:pt x="642" y="813"/>
                  </a:lnTo>
                  <a:lnTo>
                    <a:pt x="649" y="806"/>
                  </a:lnTo>
                  <a:lnTo>
                    <a:pt x="656" y="800"/>
                  </a:lnTo>
                  <a:lnTo>
                    <a:pt x="665" y="795"/>
                  </a:lnTo>
                  <a:lnTo>
                    <a:pt x="672" y="792"/>
                  </a:lnTo>
                  <a:lnTo>
                    <a:pt x="679" y="792"/>
                  </a:lnTo>
                  <a:lnTo>
                    <a:pt x="677" y="797"/>
                  </a:lnTo>
                  <a:lnTo>
                    <a:pt x="677" y="804"/>
                  </a:lnTo>
                  <a:lnTo>
                    <a:pt x="675" y="809"/>
                  </a:lnTo>
                  <a:lnTo>
                    <a:pt x="673" y="813"/>
                  </a:lnTo>
                  <a:lnTo>
                    <a:pt x="670" y="818"/>
                  </a:lnTo>
                  <a:lnTo>
                    <a:pt x="666" y="822"/>
                  </a:lnTo>
                  <a:lnTo>
                    <a:pt x="665" y="825"/>
                  </a:lnTo>
                  <a:lnTo>
                    <a:pt x="661" y="829"/>
                  </a:lnTo>
                  <a:lnTo>
                    <a:pt x="661" y="866"/>
                  </a:lnTo>
                  <a:lnTo>
                    <a:pt x="670" y="875"/>
                  </a:lnTo>
                  <a:lnTo>
                    <a:pt x="739" y="875"/>
                  </a:lnTo>
                  <a:lnTo>
                    <a:pt x="739" y="883"/>
                  </a:lnTo>
                  <a:lnTo>
                    <a:pt x="739" y="889"/>
                  </a:lnTo>
                  <a:lnTo>
                    <a:pt x="739" y="892"/>
                  </a:lnTo>
                  <a:lnTo>
                    <a:pt x="739" y="894"/>
                  </a:lnTo>
                  <a:lnTo>
                    <a:pt x="739" y="896"/>
                  </a:lnTo>
                  <a:lnTo>
                    <a:pt x="737" y="899"/>
                  </a:lnTo>
                  <a:lnTo>
                    <a:pt x="737" y="903"/>
                  </a:lnTo>
                  <a:lnTo>
                    <a:pt x="737" y="908"/>
                  </a:lnTo>
                  <a:lnTo>
                    <a:pt x="744" y="917"/>
                  </a:lnTo>
                  <a:lnTo>
                    <a:pt x="783" y="922"/>
                  </a:lnTo>
                  <a:close/>
                  <a:moveTo>
                    <a:pt x="792" y="475"/>
                  </a:moveTo>
                  <a:lnTo>
                    <a:pt x="797" y="475"/>
                  </a:lnTo>
                  <a:lnTo>
                    <a:pt x="804" y="477"/>
                  </a:lnTo>
                  <a:lnTo>
                    <a:pt x="809" y="479"/>
                  </a:lnTo>
                  <a:lnTo>
                    <a:pt x="816" y="481"/>
                  </a:lnTo>
                  <a:lnTo>
                    <a:pt x="822" y="482"/>
                  </a:lnTo>
                  <a:lnTo>
                    <a:pt x="827" y="482"/>
                  </a:lnTo>
                  <a:lnTo>
                    <a:pt x="831" y="484"/>
                  </a:lnTo>
                  <a:lnTo>
                    <a:pt x="834" y="484"/>
                  </a:lnTo>
                  <a:lnTo>
                    <a:pt x="829" y="491"/>
                  </a:lnTo>
                  <a:lnTo>
                    <a:pt x="822" y="498"/>
                  </a:lnTo>
                  <a:lnTo>
                    <a:pt x="816" y="505"/>
                  </a:lnTo>
                  <a:lnTo>
                    <a:pt x="813" y="512"/>
                  </a:lnTo>
                  <a:lnTo>
                    <a:pt x="809" y="521"/>
                  </a:lnTo>
                  <a:lnTo>
                    <a:pt x="806" y="530"/>
                  </a:lnTo>
                  <a:lnTo>
                    <a:pt x="806" y="539"/>
                  </a:lnTo>
                  <a:lnTo>
                    <a:pt x="808" y="549"/>
                  </a:lnTo>
                  <a:lnTo>
                    <a:pt x="815" y="546"/>
                  </a:lnTo>
                  <a:lnTo>
                    <a:pt x="820" y="541"/>
                  </a:lnTo>
                  <a:lnTo>
                    <a:pt x="825" y="535"/>
                  </a:lnTo>
                  <a:lnTo>
                    <a:pt x="831" y="530"/>
                  </a:lnTo>
                  <a:lnTo>
                    <a:pt x="836" y="523"/>
                  </a:lnTo>
                  <a:lnTo>
                    <a:pt x="841" y="516"/>
                  </a:lnTo>
                  <a:lnTo>
                    <a:pt x="846" y="509"/>
                  </a:lnTo>
                  <a:lnTo>
                    <a:pt x="852" y="502"/>
                  </a:lnTo>
                  <a:lnTo>
                    <a:pt x="855" y="502"/>
                  </a:lnTo>
                  <a:lnTo>
                    <a:pt x="859" y="502"/>
                  </a:lnTo>
                  <a:lnTo>
                    <a:pt x="862" y="500"/>
                  </a:lnTo>
                  <a:lnTo>
                    <a:pt x="866" y="498"/>
                  </a:lnTo>
                  <a:lnTo>
                    <a:pt x="869" y="496"/>
                  </a:lnTo>
                  <a:lnTo>
                    <a:pt x="871" y="495"/>
                  </a:lnTo>
                  <a:lnTo>
                    <a:pt x="875" y="495"/>
                  </a:lnTo>
                  <a:lnTo>
                    <a:pt x="878" y="495"/>
                  </a:lnTo>
                  <a:lnTo>
                    <a:pt x="861" y="512"/>
                  </a:lnTo>
                  <a:lnTo>
                    <a:pt x="864" y="518"/>
                  </a:lnTo>
                  <a:lnTo>
                    <a:pt x="864" y="523"/>
                  </a:lnTo>
                  <a:lnTo>
                    <a:pt x="864" y="526"/>
                  </a:lnTo>
                  <a:lnTo>
                    <a:pt x="864" y="530"/>
                  </a:lnTo>
                  <a:lnTo>
                    <a:pt x="864" y="534"/>
                  </a:lnTo>
                  <a:lnTo>
                    <a:pt x="862" y="539"/>
                  </a:lnTo>
                  <a:lnTo>
                    <a:pt x="861" y="542"/>
                  </a:lnTo>
                  <a:lnTo>
                    <a:pt x="861" y="549"/>
                  </a:lnTo>
                  <a:lnTo>
                    <a:pt x="875" y="548"/>
                  </a:lnTo>
                  <a:lnTo>
                    <a:pt x="887" y="542"/>
                  </a:lnTo>
                  <a:lnTo>
                    <a:pt x="899" y="534"/>
                  </a:lnTo>
                  <a:lnTo>
                    <a:pt x="910" y="526"/>
                  </a:lnTo>
                  <a:lnTo>
                    <a:pt x="921" y="518"/>
                  </a:lnTo>
                  <a:lnTo>
                    <a:pt x="928" y="511"/>
                  </a:lnTo>
                  <a:lnTo>
                    <a:pt x="935" y="505"/>
                  </a:lnTo>
                  <a:lnTo>
                    <a:pt x="938" y="502"/>
                  </a:lnTo>
                  <a:lnTo>
                    <a:pt x="929" y="498"/>
                  </a:lnTo>
                  <a:lnTo>
                    <a:pt x="919" y="493"/>
                  </a:lnTo>
                  <a:lnTo>
                    <a:pt x="910" y="486"/>
                  </a:lnTo>
                  <a:lnTo>
                    <a:pt x="901" y="479"/>
                  </a:lnTo>
                  <a:lnTo>
                    <a:pt x="892" y="470"/>
                  </a:lnTo>
                  <a:lnTo>
                    <a:pt x="883" y="463"/>
                  </a:lnTo>
                  <a:lnTo>
                    <a:pt x="876" y="454"/>
                  </a:lnTo>
                  <a:lnTo>
                    <a:pt x="869" y="447"/>
                  </a:lnTo>
                  <a:lnTo>
                    <a:pt x="862" y="447"/>
                  </a:lnTo>
                  <a:lnTo>
                    <a:pt x="853" y="445"/>
                  </a:lnTo>
                  <a:lnTo>
                    <a:pt x="843" y="445"/>
                  </a:lnTo>
                  <a:lnTo>
                    <a:pt x="832" y="445"/>
                  </a:lnTo>
                  <a:lnTo>
                    <a:pt x="822" y="447"/>
                  </a:lnTo>
                  <a:lnTo>
                    <a:pt x="811" y="452"/>
                  </a:lnTo>
                  <a:lnTo>
                    <a:pt x="806" y="458"/>
                  </a:lnTo>
                  <a:lnTo>
                    <a:pt x="800" y="463"/>
                  </a:lnTo>
                  <a:lnTo>
                    <a:pt x="795" y="468"/>
                  </a:lnTo>
                  <a:lnTo>
                    <a:pt x="792" y="475"/>
                  </a:lnTo>
                  <a:close/>
                  <a:moveTo>
                    <a:pt x="1217" y="410"/>
                  </a:moveTo>
                  <a:lnTo>
                    <a:pt x="1217" y="419"/>
                  </a:lnTo>
                  <a:lnTo>
                    <a:pt x="1217" y="427"/>
                  </a:lnTo>
                  <a:lnTo>
                    <a:pt x="1216" y="436"/>
                  </a:lnTo>
                  <a:lnTo>
                    <a:pt x="1214" y="442"/>
                  </a:lnTo>
                  <a:lnTo>
                    <a:pt x="1208" y="449"/>
                  </a:lnTo>
                  <a:lnTo>
                    <a:pt x="1203" y="452"/>
                  </a:lnTo>
                  <a:lnTo>
                    <a:pt x="1194" y="454"/>
                  </a:lnTo>
                  <a:lnTo>
                    <a:pt x="1184" y="456"/>
                  </a:lnTo>
                  <a:lnTo>
                    <a:pt x="1187" y="459"/>
                  </a:lnTo>
                  <a:lnTo>
                    <a:pt x="1191" y="461"/>
                  </a:lnTo>
                  <a:lnTo>
                    <a:pt x="1196" y="465"/>
                  </a:lnTo>
                  <a:lnTo>
                    <a:pt x="1200" y="468"/>
                  </a:lnTo>
                  <a:lnTo>
                    <a:pt x="1205" y="472"/>
                  </a:lnTo>
                  <a:lnTo>
                    <a:pt x="1210" y="475"/>
                  </a:lnTo>
                  <a:lnTo>
                    <a:pt x="1214" y="479"/>
                  </a:lnTo>
                  <a:lnTo>
                    <a:pt x="1217" y="482"/>
                  </a:lnTo>
                  <a:lnTo>
                    <a:pt x="1235" y="465"/>
                  </a:lnTo>
                  <a:lnTo>
                    <a:pt x="1238" y="465"/>
                  </a:lnTo>
                  <a:lnTo>
                    <a:pt x="1240" y="465"/>
                  </a:lnTo>
                  <a:lnTo>
                    <a:pt x="1244" y="466"/>
                  </a:lnTo>
                  <a:lnTo>
                    <a:pt x="1247" y="468"/>
                  </a:lnTo>
                  <a:lnTo>
                    <a:pt x="1251" y="470"/>
                  </a:lnTo>
                  <a:lnTo>
                    <a:pt x="1254" y="472"/>
                  </a:lnTo>
                  <a:lnTo>
                    <a:pt x="1258" y="473"/>
                  </a:lnTo>
                  <a:lnTo>
                    <a:pt x="1261" y="473"/>
                  </a:lnTo>
                  <a:lnTo>
                    <a:pt x="1235" y="445"/>
                  </a:lnTo>
                  <a:lnTo>
                    <a:pt x="1235" y="440"/>
                  </a:lnTo>
                  <a:lnTo>
                    <a:pt x="1235" y="435"/>
                  </a:lnTo>
                  <a:lnTo>
                    <a:pt x="1235" y="431"/>
                  </a:lnTo>
                  <a:lnTo>
                    <a:pt x="1235" y="427"/>
                  </a:lnTo>
                  <a:lnTo>
                    <a:pt x="1235" y="424"/>
                  </a:lnTo>
                  <a:lnTo>
                    <a:pt x="1231" y="420"/>
                  </a:lnTo>
                  <a:lnTo>
                    <a:pt x="1226" y="415"/>
                  </a:lnTo>
                  <a:lnTo>
                    <a:pt x="1217" y="410"/>
                  </a:lnTo>
                  <a:close/>
                  <a:moveTo>
                    <a:pt x="1117" y="138"/>
                  </a:moveTo>
                  <a:lnTo>
                    <a:pt x="1117" y="148"/>
                  </a:lnTo>
                  <a:lnTo>
                    <a:pt x="1118" y="154"/>
                  </a:lnTo>
                  <a:lnTo>
                    <a:pt x="1122" y="155"/>
                  </a:lnTo>
                  <a:lnTo>
                    <a:pt x="1125" y="155"/>
                  </a:lnTo>
                  <a:lnTo>
                    <a:pt x="1129" y="152"/>
                  </a:lnTo>
                  <a:lnTo>
                    <a:pt x="1134" y="148"/>
                  </a:lnTo>
                  <a:lnTo>
                    <a:pt x="1141" y="143"/>
                  </a:lnTo>
                  <a:lnTo>
                    <a:pt x="1147" y="138"/>
                  </a:lnTo>
                  <a:lnTo>
                    <a:pt x="1164" y="157"/>
                  </a:lnTo>
                  <a:lnTo>
                    <a:pt x="1171" y="155"/>
                  </a:lnTo>
                  <a:lnTo>
                    <a:pt x="1178" y="155"/>
                  </a:lnTo>
                  <a:lnTo>
                    <a:pt x="1187" y="157"/>
                  </a:lnTo>
                  <a:lnTo>
                    <a:pt x="1196" y="159"/>
                  </a:lnTo>
                  <a:lnTo>
                    <a:pt x="1205" y="161"/>
                  </a:lnTo>
                  <a:lnTo>
                    <a:pt x="1216" y="164"/>
                  </a:lnTo>
                  <a:lnTo>
                    <a:pt x="1224" y="166"/>
                  </a:lnTo>
                  <a:lnTo>
                    <a:pt x="1235" y="168"/>
                  </a:lnTo>
                  <a:lnTo>
                    <a:pt x="1235" y="173"/>
                  </a:lnTo>
                  <a:lnTo>
                    <a:pt x="1237" y="178"/>
                  </a:lnTo>
                  <a:lnTo>
                    <a:pt x="1238" y="182"/>
                  </a:lnTo>
                  <a:lnTo>
                    <a:pt x="1240" y="184"/>
                  </a:lnTo>
                  <a:lnTo>
                    <a:pt x="1244" y="185"/>
                  </a:lnTo>
                  <a:lnTo>
                    <a:pt x="1249" y="189"/>
                  </a:lnTo>
                  <a:lnTo>
                    <a:pt x="1254" y="191"/>
                  </a:lnTo>
                  <a:lnTo>
                    <a:pt x="1260" y="194"/>
                  </a:lnTo>
                  <a:lnTo>
                    <a:pt x="1260" y="201"/>
                  </a:lnTo>
                  <a:lnTo>
                    <a:pt x="1260" y="208"/>
                  </a:lnTo>
                  <a:lnTo>
                    <a:pt x="1261" y="214"/>
                  </a:lnTo>
                  <a:lnTo>
                    <a:pt x="1261" y="219"/>
                  </a:lnTo>
                  <a:lnTo>
                    <a:pt x="1265" y="222"/>
                  </a:lnTo>
                  <a:lnTo>
                    <a:pt x="1267" y="224"/>
                  </a:lnTo>
                  <a:lnTo>
                    <a:pt x="1272" y="224"/>
                  </a:lnTo>
                  <a:lnTo>
                    <a:pt x="1277" y="222"/>
                  </a:lnTo>
                  <a:lnTo>
                    <a:pt x="1277" y="230"/>
                  </a:lnTo>
                  <a:lnTo>
                    <a:pt x="1276" y="235"/>
                  </a:lnTo>
                  <a:lnTo>
                    <a:pt x="1274" y="240"/>
                  </a:lnTo>
                  <a:lnTo>
                    <a:pt x="1272" y="244"/>
                  </a:lnTo>
                  <a:lnTo>
                    <a:pt x="1270" y="249"/>
                  </a:lnTo>
                  <a:lnTo>
                    <a:pt x="1267" y="253"/>
                  </a:lnTo>
                  <a:lnTo>
                    <a:pt x="1263" y="256"/>
                  </a:lnTo>
                  <a:lnTo>
                    <a:pt x="1260" y="260"/>
                  </a:lnTo>
                  <a:lnTo>
                    <a:pt x="1256" y="256"/>
                  </a:lnTo>
                  <a:lnTo>
                    <a:pt x="1253" y="253"/>
                  </a:lnTo>
                  <a:lnTo>
                    <a:pt x="1249" y="249"/>
                  </a:lnTo>
                  <a:lnTo>
                    <a:pt x="1246" y="247"/>
                  </a:lnTo>
                  <a:lnTo>
                    <a:pt x="1242" y="244"/>
                  </a:lnTo>
                  <a:lnTo>
                    <a:pt x="1237" y="242"/>
                  </a:lnTo>
                  <a:lnTo>
                    <a:pt x="1231" y="242"/>
                  </a:lnTo>
                  <a:lnTo>
                    <a:pt x="1226" y="240"/>
                  </a:lnTo>
                  <a:lnTo>
                    <a:pt x="1226" y="244"/>
                  </a:lnTo>
                  <a:lnTo>
                    <a:pt x="1226" y="247"/>
                  </a:lnTo>
                  <a:lnTo>
                    <a:pt x="1228" y="251"/>
                  </a:lnTo>
                  <a:lnTo>
                    <a:pt x="1230" y="254"/>
                  </a:lnTo>
                  <a:lnTo>
                    <a:pt x="1231" y="258"/>
                  </a:lnTo>
                  <a:lnTo>
                    <a:pt x="1233" y="261"/>
                  </a:lnTo>
                  <a:lnTo>
                    <a:pt x="1233" y="265"/>
                  </a:lnTo>
                  <a:lnTo>
                    <a:pt x="1235" y="268"/>
                  </a:lnTo>
                  <a:lnTo>
                    <a:pt x="1228" y="272"/>
                  </a:lnTo>
                  <a:lnTo>
                    <a:pt x="1224" y="274"/>
                  </a:lnTo>
                  <a:lnTo>
                    <a:pt x="1221" y="276"/>
                  </a:lnTo>
                  <a:lnTo>
                    <a:pt x="1217" y="276"/>
                  </a:lnTo>
                  <a:lnTo>
                    <a:pt x="1214" y="276"/>
                  </a:lnTo>
                  <a:lnTo>
                    <a:pt x="1210" y="274"/>
                  </a:lnTo>
                  <a:lnTo>
                    <a:pt x="1205" y="272"/>
                  </a:lnTo>
                  <a:lnTo>
                    <a:pt x="1200" y="268"/>
                  </a:lnTo>
                  <a:lnTo>
                    <a:pt x="1182" y="288"/>
                  </a:lnTo>
                  <a:lnTo>
                    <a:pt x="1155" y="260"/>
                  </a:lnTo>
                  <a:lnTo>
                    <a:pt x="1104" y="260"/>
                  </a:lnTo>
                  <a:lnTo>
                    <a:pt x="1108" y="260"/>
                  </a:lnTo>
                  <a:lnTo>
                    <a:pt x="1111" y="258"/>
                  </a:lnTo>
                  <a:lnTo>
                    <a:pt x="1117" y="256"/>
                  </a:lnTo>
                  <a:lnTo>
                    <a:pt x="1122" y="254"/>
                  </a:lnTo>
                  <a:lnTo>
                    <a:pt x="1127" y="253"/>
                  </a:lnTo>
                  <a:lnTo>
                    <a:pt x="1134" y="251"/>
                  </a:lnTo>
                  <a:lnTo>
                    <a:pt x="1140" y="251"/>
                  </a:lnTo>
                  <a:lnTo>
                    <a:pt x="1147" y="251"/>
                  </a:lnTo>
                  <a:lnTo>
                    <a:pt x="1150" y="244"/>
                  </a:lnTo>
                  <a:lnTo>
                    <a:pt x="1154" y="237"/>
                  </a:lnTo>
                  <a:lnTo>
                    <a:pt x="1157" y="230"/>
                  </a:lnTo>
                  <a:lnTo>
                    <a:pt x="1161" y="222"/>
                  </a:lnTo>
                  <a:lnTo>
                    <a:pt x="1166" y="215"/>
                  </a:lnTo>
                  <a:lnTo>
                    <a:pt x="1170" y="208"/>
                  </a:lnTo>
                  <a:lnTo>
                    <a:pt x="1175" y="201"/>
                  </a:lnTo>
                  <a:lnTo>
                    <a:pt x="1182" y="194"/>
                  </a:lnTo>
                  <a:lnTo>
                    <a:pt x="1177" y="187"/>
                  </a:lnTo>
                  <a:lnTo>
                    <a:pt x="1168" y="182"/>
                  </a:lnTo>
                  <a:lnTo>
                    <a:pt x="1157" y="178"/>
                  </a:lnTo>
                  <a:lnTo>
                    <a:pt x="1147" y="175"/>
                  </a:lnTo>
                  <a:lnTo>
                    <a:pt x="1134" y="173"/>
                  </a:lnTo>
                  <a:lnTo>
                    <a:pt x="1122" y="173"/>
                  </a:lnTo>
                  <a:lnTo>
                    <a:pt x="1111" y="173"/>
                  </a:lnTo>
                  <a:lnTo>
                    <a:pt x="1104" y="177"/>
                  </a:lnTo>
                  <a:lnTo>
                    <a:pt x="1104" y="175"/>
                  </a:lnTo>
                  <a:lnTo>
                    <a:pt x="1101" y="173"/>
                  </a:lnTo>
                  <a:lnTo>
                    <a:pt x="1099" y="169"/>
                  </a:lnTo>
                  <a:lnTo>
                    <a:pt x="1094" y="168"/>
                  </a:lnTo>
                  <a:lnTo>
                    <a:pt x="1090" y="164"/>
                  </a:lnTo>
                  <a:lnTo>
                    <a:pt x="1087" y="161"/>
                  </a:lnTo>
                  <a:lnTo>
                    <a:pt x="1081" y="159"/>
                  </a:lnTo>
                  <a:lnTo>
                    <a:pt x="1078" y="157"/>
                  </a:lnTo>
                  <a:lnTo>
                    <a:pt x="1085" y="152"/>
                  </a:lnTo>
                  <a:lnTo>
                    <a:pt x="1092" y="147"/>
                  </a:lnTo>
                  <a:lnTo>
                    <a:pt x="1097" y="143"/>
                  </a:lnTo>
                  <a:lnTo>
                    <a:pt x="1104" y="139"/>
                  </a:lnTo>
                  <a:lnTo>
                    <a:pt x="1110" y="138"/>
                  </a:lnTo>
                  <a:lnTo>
                    <a:pt x="1113" y="138"/>
                  </a:lnTo>
                  <a:lnTo>
                    <a:pt x="1115" y="138"/>
                  </a:lnTo>
                  <a:lnTo>
                    <a:pt x="1117" y="138"/>
                  </a:lnTo>
                  <a:close/>
                  <a:moveTo>
                    <a:pt x="1131" y="102"/>
                  </a:moveTo>
                  <a:lnTo>
                    <a:pt x="1134" y="102"/>
                  </a:lnTo>
                  <a:lnTo>
                    <a:pt x="1138" y="104"/>
                  </a:lnTo>
                  <a:lnTo>
                    <a:pt x="1143" y="106"/>
                  </a:lnTo>
                  <a:lnTo>
                    <a:pt x="1147" y="108"/>
                  </a:lnTo>
                  <a:lnTo>
                    <a:pt x="1152" y="108"/>
                  </a:lnTo>
                  <a:lnTo>
                    <a:pt x="1157" y="109"/>
                  </a:lnTo>
                  <a:lnTo>
                    <a:pt x="1161" y="111"/>
                  </a:lnTo>
                  <a:lnTo>
                    <a:pt x="1164" y="111"/>
                  </a:lnTo>
                  <a:lnTo>
                    <a:pt x="1171" y="108"/>
                  </a:lnTo>
                  <a:lnTo>
                    <a:pt x="1180" y="106"/>
                  </a:lnTo>
                  <a:lnTo>
                    <a:pt x="1189" y="104"/>
                  </a:lnTo>
                  <a:lnTo>
                    <a:pt x="1200" y="101"/>
                  </a:lnTo>
                  <a:lnTo>
                    <a:pt x="1208" y="99"/>
                  </a:lnTo>
                  <a:lnTo>
                    <a:pt x="1219" y="95"/>
                  </a:lnTo>
                  <a:lnTo>
                    <a:pt x="1228" y="90"/>
                  </a:lnTo>
                  <a:lnTo>
                    <a:pt x="1235" y="85"/>
                  </a:lnTo>
                  <a:lnTo>
                    <a:pt x="1238" y="85"/>
                  </a:lnTo>
                  <a:lnTo>
                    <a:pt x="1240" y="86"/>
                  </a:lnTo>
                  <a:lnTo>
                    <a:pt x="1244" y="86"/>
                  </a:lnTo>
                  <a:lnTo>
                    <a:pt x="1247" y="88"/>
                  </a:lnTo>
                  <a:lnTo>
                    <a:pt x="1251" y="90"/>
                  </a:lnTo>
                  <a:lnTo>
                    <a:pt x="1254" y="92"/>
                  </a:lnTo>
                  <a:lnTo>
                    <a:pt x="1258" y="93"/>
                  </a:lnTo>
                  <a:lnTo>
                    <a:pt x="1260" y="93"/>
                  </a:lnTo>
                  <a:lnTo>
                    <a:pt x="1286" y="65"/>
                  </a:lnTo>
                  <a:lnTo>
                    <a:pt x="1302" y="65"/>
                  </a:lnTo>
                  <a:lnTo>
                    <a:pt x="1313" y="62"/>
                  </a:lnTo>
                  <a:lnTo>
                    <a:pt x="1323" y="58"/>
                  </a:lnTo>
                  <a:lnTo>
                    <a:pt x="1332" y="53"/>
                  </a:lnTo>
                  <a:lnTo>
                    <a:pt x="1341" y="46"/>
                  </a:lnTo>
                  <a:lnTo>
                    <a:pt x="1348" y="37"/>
                  </a:lnTo>
                  <a:lnTo>
                    <a:pt x="1357" y="28"/>
                  </a:lnTo>
                  <a:lnTo>
                    <a:pt x="1366" y="17"/>
                  </a:lnTo>
                  <a:lnTo>
                    <a:pt x="1371" y="21"/>
                  </a:lnTo>
                  <a:lnTo>
                    <a:pt x="1378" y="21"/>
                  </a:lnTo>
                  <a:lnTo>
                    <a:pt x="1385" y="19"/>
                  </a:lnTo>
                  <a:lnTo>
                    <a:pt x="1392" y="16"/>
                  </a:lnTo>
                  <a:lnTo>
                    <a:pt x="1399" y="14"/>
                  </a:lnTo>
                  <a:lnTo>
                    <a:pt x="1408" y="10"/>
                  </a:lnTo>
                  <a:lnTo>
                    <a:pt x="1417" y="9"/>
                  </a:lnTo>
                  <a:lnTo>
                    <a:pt x="1426" y="7"/>
                  </a:lnTo>
                  <a:lnTo>
                    <a:pt x="1424" y="7"/>
                  </a:lnTo>
                  <a:lnTo>
                    <a:pt x="1422" y="5"/>
                  </a:lnTo>
                  <a:lnTo>
                    <a:pt x="1420" y="3"/>
                  </a:lnTo>
                  <a:lnTo>
                    <a:pt x="1417" y="3"/>
                  </a:lnTo>
                  <a:lnTo>
                    <a:pt x="1415" y="2"/>
                  </a:lnTo>
                  <a:lnTo>
                    <a:pt x="1412" y="0"/>
                  </a:lnTo>
                  <a:lnTo>
                    <a:pt x="1408" y="0"/>
                  </a:lnTo>
                  <a:lnTo>
                    <a:pt x="1403" y="3"/>
                  </a:lnTo>
                  <a:lnTo>
                    <a:pt x="1399" y="5"/>
                  </a:lnTo>
                  <a:lnTo>
                    <a:pt x="1397" y="5"/>
                  </a:lnTo>
                  <a:lnTo>
                    <a:pt x="1396" y="5"/>
                  </a:lnTo>
                  <a:lnTo>
                    <a:pt x="1394" y="5"/>
                  </a:lnTo>
                  <a:lnTo>
                    <a:pt x="1390" y="5"/>
                  </a:lnTo>
                  <a:lnTo>
                    <a:pt x="1387" y="7"/>
                  </a:lnTo>
                  <a:lnTo>
                    <a:pt x="1382" y="10"/>
                  </a:lnTo>
                  <a:lnTo>
                    <a:pt x="1376" y="7"/>
                  </a:lnTo>
                  <a:lnTo>
                    <a:pt x="1369" y="5"/>
                  </a:lnTo>
                  <a:lnTo>
                    <a:pt x="1362" y="3"/>
                  </a:lnTo>
                  <a:lnTo>
                    <a:pt x="1357" y="3"/>
                  </a:lnTo>
                  <a:lnTo>
                    <a:pt x="1350" y="3"/>
                  </a:lnTo>
                  <a:lnTo>
                    <a:pt x="1343" y="5"/>
                  </a:lnTo>
                  <a:lnTo>
                    <a:pt x="1337" y="7"/>
                  </a:lnTo>
                  <a:lnTo>
                    <a:pt x="1330" y="10"/>
                  </a:lnTo>
                  <a:lnTo>
                    <a:pt x="1318" y="7"/>
                  </a:lnTo>
                  <a:lnTo>
                    <a:pt x="1304" y="7"/>
                  </a:lnTo>
                  <a:lnTo>
                    <a:pt x="1286" y="9"/>
                  </a:lnTo>
                  <a:lnTo>
                    <a:pt x="1269" y="10"/>
                  </a:lnTo>
                  <a:lnTo>
                    <a:pt x="1249" y="14"/>
                  </a:lnTo>
                  <a:lnTo>
                    <a:pt x="1231" y="16"/>
                  </a:lnTo>
                  <a:lnTo>
                    <a:pt x="1214" y="19"/>
                  </a:lnTo>
                  <a:lnTo>
                    <a:pt x="1200" y="19"/>
                  </a:lnTo>
                  <a:lnTo>
                    <a:pt x="1203" y="23"/>
                  </a:lnTo>
                  <a:lnTo>
                    <a:pt x="1208" y="28"/>
                  </a:lnTo>
                  <a:lnTo>
                    <a:pt x="1214" y="33"/>
                  </a:lnTo>
                  <a:lnTo>
                    <a:pt x="1221" y="37"/>
                  </a:lnTo>
                  <a:lnTo>
                    <a:pt x="1228" y="42"/>
                  </a:lnTo>
                  <a:lnTo>
                    <a:pt x="1233" y="48"/>
                  </a:lnTo>
                  <a:lnTo>
                    <a:pt x="1238" y="53"/>
                  </a:lnTo>
                  <a:lnTo>
                    <a:pt x="1244" y="56"/>
                  </a:lnTo>
                  <a:lnTo>
                    <a:pt x="1233" y="62"/>
                  </a:lnTo>
                  <a:lnTo>
                    <a:pt x="1221" y="67"/>
                  </a:lnTo>
                  <a:lnTo>
                    <a:pt x="1210" y="76"/>
                  </a:lnTo>
                  <a:lnTo>
                    <a:pt x="1196" y="83"/>
                  </a:lnTo>
                  <a:lnTo>
                    <a:pt x="1182" y="90"/>
                  </a:lnTo>
                  <a:lnTo>
                    <a:pt x="1166" y="97"/>
                  </a:lnTo>
                  <a:lnTo>
                    <a:pt x="1148" y="101"/>
                  </a:lnTo>
                  <a:lnTo>
                    <a:pt x="1131" y="102"/>
                  </a:lnTo>
                  <a:close/>
                  <a:moveTo>
                    <a:pt x="947" y="148"/>
                  </a:moveTo>
                  <a:lnTo>
                    <a:pt x="942" y="148"/>
                  </a:lnTo>
                  <a:lnTo>
                    <a:pt x="935" y="148"/>
                  </a:lnTo>
                  <a:lnTo>
                    <a:pt x="928" y="148"/>
                  </a:lnTo>
                  <a:lnTo>
                    <a:pt x="922" y="148"/>
                  </a:lnTo>
                  <a:lnTo>
                    <a:pt x="915" y="147"/>
                  </a:lnTo>
                  <a:lnTo>
                    <a:pt x="908" y="145"/>
                  </a:lnTo>
                  <a:lnTo>
                    <a:pt x="903" y="143"/>
                  </a:lnTo>
                  <a:lnTo>
                    <a:pt x="896" y="139"/>
                  </a:lnTo>
                  <a:lnTo>
                    <a:pt x="892" y="139"/>
                  </a:lnTo>
                  <a:lnTo>
                    <a:pt x="889" y="141"/>
                  </a:lnTo>
                  <a:lnTo>
                    <a:pt x="885" y="143"/>
                  </a:lnTo>
                  <a:lnTo>
                    <a:pt x="883" y="145"/>
                  </a:lnTo>
                  <a:lnTo>
                    <a:pt x="880" y="147"/>
                  </a:lnTo>
                  <a:lnTo>
                    <a:pt x="876" y="147"/>
                  </a:lnTo>
                  <a:lnTo>
                    <a:pt x="873" y="148"/>
                  </a:lnTo>
                  <a:lnTo>
                    <a:pt x="869" y="148"/>
                  </a:lnTo>
                  <a:lnTo>
                    <a:pt x="852" y="131"/>
                  </a:lnTo>
                  <a:lnTo>
                    <a:pt x="848" y="131"/>
                  </a:lnTo>
                  <a:lnTo>
                    <a:pt x="846" y="132"/>
                  </a:lnTo>
                  <a:lnTo>
                    <a:pt x="843" y="134"/>
                  </a:lnTo>
                  <a:lnTo>
                    <a:pt x="839" y="136"/>
                  </a:lnTo>
                  <a:lnTo>
                    <a:pt x="836" y="136"/>
                  </a:lnTo>
                  <a:lnTo>
                    <a:pt x="832" y="138"/>
                  </a:lnTo>
                  <a:lnTo>
                    <a:pt x="829" y="139"/>
                  </a:lnTo>
                  <a:lnTo>
                    <a:pt x="825" y="139"/>
                  </a:lnTo>
                  <a:lnTo>
                    <a:pt x="809" y="122"/>
                  </a:lnTo>
                  <a:lnTo>
                    <a:pt x="792" y="122"/>
                  </a:lnTo>
                  <a:lnTo>
                    <a:pt x="788" y="124"/>
                  </a:lnTo>
                  <a:lnTo>
                    <a:pt x="783" y="127"/>
                  </a:lnTo>
                  <a:lnTo>
                    <a:pt x="779" y="134"/>
                  </a:lnTo>
                  <a:lnTo>
                    <a:pt x="776" y="141"/>
                  </a:lnTo>
                  <a:lnTo>
                    <a:pt x="770" y="148"/>
                  </a:lnTo>
                  <a:lnTo>
                    <a:pt x="769" y="155"/>
                  </a:lnTo>
                  <a:lnTo>
                    <a:pt x="767" y="162"/>
                  </a:lnTo>
                  <a:lnTo>
                    <a:pt x="765" y="168"/>
                  </a:lnTo>
                  <a:lnTo>
                    <a:pt x="772" y="166"/>
                  </a:lnTo>
                  <a:lnTo>
                    <a:pt x="778" y="166"/>
                  </a:lnTo>
                  <a:lnTo>
                    <a:pt x="781" y="164"/>
                  </a:lnTo>
                  <a:lnTo>
                    <a:pt x="786" y="161"/>
                  </a:lnTo>
                  <a:lnTo>
                    <a:pt x="790" y="159"/>
                  </a:lnTo>
                  <a:lnTo>
                    <a:pt x="793" y="155"/>
                  </a:lnTo>
                  <a:lnTo>
                    <a:pt x="797" y="152"/>
                  </a:lnTo>
                  <a:lnTo>
                    <a:pt x="800" y="148"/>
                  </a:lnTo>
                  <a:lnTo>
                    <a:pt x="852" y="148"/>
                  </a:lnTo>
                  <a:lnTo>
                    <a:pt x="846" y="150"/>
                  </a:lnTo>
                  <a:lnTo>
                    <a:pt x="841" y="150"/>
                  </a:lnTo>
                  <a:lnTo>
                    <a:pt x="836" y="152"/>
                  </a:lnTo>
                  <a:lnTo>
                    <a:pt x="834" y="155"/>
                  </a:lnTo>
                  <a:lnTo>
                    <a:pt x="832" y="159"/>
                  </a:lnTo>
                  <a:lnTo>
                    <a:pt x="831" y="164"/>
                  </a:lnTo>
                  <a:lnTo>
                    <a:pt x="832" y="169"/>
                  </a:lnTo>
                  <a:lnTo>
                    <a:pt x="834" y="177"/>
                  </a:lnTo>
                  <a:lnTo>
                    <a:pt x="831" y="177"/>
                  </a:lnTo>
                  <a:lnTo>
                    <a:pt x="829" y="178"/>
                  </a:lnTo>
                  <a:lnTo>
                    <a:pt x="825" y="178"/>
                  </a:lnTo>
                  <a:lnTo>
                    <a:pt x="822" y="180"/>
                  </a:lnTo>
                  <a:lnTo>
                    <a:pt x="818" y="182"/>
                  </a:lnTo>
                  <a:lnTo>
                    <a:pt x="815" y="184"/>
                  </a:lnTo>
                  <a:lnTo>
                    <a:pt x="813" y="185"/>
                  </a:lnTo>
                  <a:lnTo>
                    <a:pt x="809" y="185"/>
                  </a:lnTo>
                  <a:lnTo>
                    <a:pt x="825" y="191"/>
                  </a:lnTo>
                  <a:lnTo>
                    <a:pt x="845" y="194"/>
                  </a:lnTo>
                  <a:lnTo>
                    <a:pt x="862" y="196"/>
                  </a:lnTo>
                  <a:lnTo>
                    <a:pt x="882" y="194"/>
                  </a:lnTo>
                  <a:lnTo>
                    <a:pt x="891" y="192"/>
                  </a:lnTo>
                  <a:lnTo>
                    <a:pt x="899" y="189"/>
                  </a:lnTo>
                  <a:lnTo>
                    <a:pt x="908" y="185"/>
                  </a:lnTo>
                  <a:lnTo>
                    <a:pt x="917" y="180"/>
                  </a:lnTo>
                  <a:lnTo>
                    <a:pt x="926" y="175"/>
                  </a:lnTo>
                  <a:lnTo>
                    <a:pt x="933" y="168"/>
                  </a:lnTo>
                  <a:lnTo>
                    <a:pt x="942" y="159"/>
                  </a:lnTo>
                  <a:lnTo>
                    <a:pt x="947" y="148"/>
                  </a:lnTo>
                  <a:close/>
                  <a:moveTo>
                    <a:pt x="1161" y="71"/>
                  </a:moveTo>
                  <a:lnTo>
                    <a:pt x="1150" y="71"/>
                  </a:lnTo>
                  <a:lnTo>
                    <a:pt x="1141" y="71"/>
                  </a:lnTo>
                  <a:lnTo>
                    <a:pt x="1133" y="71"/>
                  </a:lnTo>
                  <a:lnTo>
                    <a:pt x="1122" y="71"/>
                  </a:lnTo>
                  <a:lnTo>
                    <a:pt x="1113" y="72"/>
                  </a:lnTo>
                  <a:lnTo>
                    <a:pt x="1106" y="74"/>
                  </a:lnTo>
                  <a:lnTo>
                    <a:pt x="1099" y="76"/>
                  </a:lnTo>
                  <a:lnTo>
                    <a:pt x="1092" y="79"/>
                  </a:lnTo>
                  <a:lnTo>
                    <a:pt x="1088" y="76"/>
                  </a:lnTo>
                  <a:lnTo>
                    <a:pt x="1085" y="72"/>
                  </a:lnTo>
                  <a:lnTo>
                    <a:pt x="1081" y="69"/>
                  </a:lnTo>
                  <a:lnTo>
                    <a:pt x="1078" y="67"/>
                  </a:lnTo>
                  <a:lnTo>
                    <a:pt x="1072" y="65"/>
                  </a:lnTo>
                  <a:lnTo>
                    <a:pt x="1069" y="63"/>
                  </a:lnTo>
                  <a:lnTo>
                    <a:pt x="1064" y="62"/>
                  </a:lnTo>
                  <a:lnTo>
                    <a:pt x="1057" y="62"/>
                  </a:lnTo>
                  <a:lnTo>
                    <a:pt x="1057" y="58"/>
                  </a:lnTo>
                  <a:lnTo>
                    <a:pt x="1057" y="55"/>
                  </a:lnTo>
                  <a:lnTo>
                    <a:pt x="1058" y="51"/>
                  </a:lnTo>
                  <a:lnTo>
                    <a:pt x="1058" y="48"/>
                  </a:lnTo>
                  <a:lnTo>
                    <a:pt x="1058" y="46"/>
                  </a:lnTo>
                  <a:lnTo>
                    <a:pt x="1058" y="42"/>
                  </a:lnTo>
                  <a:lnTo>
                    <a:pt x="1058" y="39"/>
                  </a:lnTo>
                  <a:lnTo>
                    <a:pt x="1058" y="35"/>
                  </a:lnTo>
                  <a:lnTo>
                    <a:pt x="1048" y="16"/>
                  </a:lnTo>
                  <a:lnTo>
                    <a:pt x="1051" y="17"/>
                  </a:lnTo>
                  <a:lnTo>
                    <a:pt x="1058" y="23"/>
                  </a:lnTo>
                  <a:lnTo>
                    <a:pt x="1065" y="32"/>
                  </a:lnTo>
                  <a:lnTo>
                    <a:pt x="1072" y="42"/>
                  </a:lnTo>
                  <a:lnTo>
                    <a:pt x="1080" y="53"/>
                  </a:lnTo>
                  <a:lnTo>
                    <a:pt x="1087" y="62"/>
                  </a:lnTo>
                  <a:lnTo>
                    <a:pt x="1090" y="67"/>
                  </a:lnTo>
                  <a:lnTo>
                    <a:pt x="1092" y="71"/>
                  </a:lnTo>
                  <a:lnTo>
                    <a:pt x="1101" y="69"/>
                  </a:lnTo>
                  <a:lnTo>
                    <a:pt x="1110" y="69"/>
                  </a:lnTo>
                  <a:lnTo>
                    <a:pt x="1118" y="67"/>
                  </a:lnTo>
                  <a:lnTo>
                    <a:pt x="1125" y="67"/>
                  </a:lnTo>
                  <a:lnTo>
                    <a:pt x="1134" y="65"/>
                  </a:lnTo>
                  <a:lnTo>
                    <a:pt x="1143" y="67"/>
                  </a:lnTo>
                  <a:lnTo>
                    <a:pt x="1152" y="67"/>
                  </a:lnTo>
                  <a:lnTo>
                    <a:pt x="1161" y="71"/>
                  </a:lnTo>
                  <a:close/>
                  <a:moveTo>
                    <a:pt x="956" y="131"/>
                  </a:moveTo>
                  <a:lnTo>
                    <a:pt x="959" y="118"/>
                  </a:lnTo>
                  <a:lnTo>
                    <a:pt x="961" y="111"/>
                  </a:lnTo>
                  <a:lnTo>
                    <a:pt x="961" y="106"/>
                  </a:lnTo>
                  <a:lnTo>
                    <a:pt x="959" y="104"/>
                  </a:lnTo>
                  <a:lnTo>
                    <a:pt x="958" y="106"/>
                  </a:lnTo>
                  <a:lnTo>
                    <a:pt x="954" y="109"/>
                  </a:lnTo>
                  <a:lnTo>
                    <a:pt x="947" y="115"/>
                  </a:lnTo>
                  <a:lnTo>
                    <a:pt x="938" y="120"/>
                  </a:lnTo>
                  <a:lnTo>
                    <a:pt x="933" y="115"/>
                  </a:lnTo>
                  <a:lnTo>
                    <a:pt x="926" y="109"/>
                  </a:lnTo>
                  <a:lnTo>
                    <a:pt x="921" y="106"/>
                  </a:lnTo>
                  <a:lnTo>
                    <a:pt x="915" y="102"/>
                  </a:lnTo>
                  <a:lnTo>
                    <a:pt x="910" y="99"/>
                  </a:lnTo>
                  <a:lnTo>
                    <a:pt x="906" y="95"/>
                  </a:lnTo>
                  <a:lnTo>
                    <a:pt x="905" y="90"/>
                  </a:lnTo>
                  <a:lnTo>
                    <a:pt x="903" y="83"/>
                  </a:lnTo>
                  <a:lnTo>
                    <a:pt x="894" y="85"/>
                  </a:lnTo>
                  <a:lnTo>
                    <a:pt x="887" y="85"/>
                  </a:lnTo>
                  <a:lnTo>
                    <a:pt x="880" y="86"/>
                  </a:lnTo>
                  <a:lnTo>
                    <a:pt x="875" y="86"/>
                  </a:lnTo>
                  <a:lnTo>
                    <a:pt x="869" y="88"/>
                  </a:lnTo>
                  <a:lnTo>
                    <a:pt x="864" y="88"/>
                  </a:lnTo>
                  <a:lnTo>
                    <a:pt x="859" y="86"/>
                  </a:lnTo>
                  <a:lnTo>
                    <a:pt x="852" y="83"/>
                  </a:lnTo>
                  <a:lnTo>
                    <a:pt x="846" y="86"/>
                  </a:lnTo>
                  <a:lnTo>
                    <a:pt x="839" y="90"/>
                  </a:lnTo>
                  <a:lnTo>
                    <a:pt x="834" y="92"/>
                  </a:lnTo>
                  <a:lnTo>
                    <a:pt x="829" y="95"/>
                  </a:lnTo>
                  <a:lnTo>
                    <a:pt x="823" y="99"/>
                  </a:lnTo>
                  <a:lnTo>
                    <a:pt x="820" y="104"/>
                  </a:lnTo>
                  <a:lnTo>
                    <a:pt x="818" y="111"/>
                  </a:lnTo>
                  <a:lnTo>
                    <a:pt x="816" y="120"/>
                  </a:lnTo>
                  <a:lnTo>
                    <a:pt x="823" y="116"/>
                  </a:lnTo>
                  <a:lnTo>
                    <a:pt x="832" y="115"/>
                  </a:lnTo>
                  <a:lnTo>
                    <a:pt x="843" y="111"/>
                  </a:lnTo>
                  <a:lnTo>
                    <a:pt x="852" y="108"/>
                  </a:lnTo>
                  <a:lnTo>
                    <a:pt x="862" y="106"/>
                  </a:lnTo>
                  <a:lnTo>
                    <a:pt x="871" y="104"/>
                  </a:lnTo>
                  <a:lnTo>
                    <a:pt x="880" y="102"/>
                  </a:lnTo>
                  <a:lnTo>
                    <a:pt x="887" y="102"/>
                  </a:lnTo>
                  <a:lnTo>
                    <a:pt x="869" y="120"/>
                  </a:lnTo>
                  <a:lnTo>
                    <a:pt x="876" y="122"/>
                  </a:lnTo>
                  <a:lnTo>
                    <a:pt x="883" y="122"/>
                  </a:lnTo>
                  <a:lnTo>
                    <a:pt x="892" y="124"/>
                  </a:lnTo>
                  <a:lnTo>
                    <a:pt x="899" y="125"/>
                  </a:lnTo>
                  <a:lnTo>
                    <a:pt x="908" y="127"/>
                  </a:lnTo>
                  <a:lnTo>
                    <a:pt x="915" y="129"/>
                  </a:lnTo>
                  <a:lnTo>
                    <a:pt x="922" y="129"/>
                  </a:lnTo>
                  <a:lnTo>
                    <a:pt x="929" y="131"/>
                  </a:lnTo>
                  <a:lnTo>
                    <a:pt x="956" y="131"/>
                  </a:lnTo>
                  <a:close/>
                  <a:moveTo>
                    <a:pt x="1042" y="14"/>
                  </a:moveTo>
                  <a:lnTo>
                    <a:pt x="1034" y="17"/>
                  </a:lnTo>
                  <a:lnTo>
                    <a:pt x="1028" y="21"/>
                  </a:lnTo>
                  <a:lnTo>
                    <a:pt x="1023" y="23"/>
                  </a:lnTo>
                  <a:lnTo>
                    <a:pt x="1019" y="25"/>
                  </a:lnTo>
                  <a:lnTo>
                    <a:pt x="1016" y="26"/>
                  </a:lnTo>
                  <a:lnTo>
                    <a:pt x="1014" y="30"/>
                  </a:lnTo>
                  <a:lnTo>
                    <a:pt x="1011" y="35"/>
                  </a:lnTo>
                  <a:lnTo>
                    <a:pt x="1009" y="44"/>
                  </a:lnTo>
                  <a:lnTo>
                    <a:pt x="1000" y="44"/>
                  </a:lnTo>
                  <a:lnTo>
                    <a:pt x="993" y="46"/>
                  </a:lnTo>
                  <a:lnTo>
                    <a:pt x="984" y="48"/>
                  </a:lnTo>
                  <a:lnTo>
                    <a:pt x="975" y="51"/>
                  </a:lnTo>
                  <a:lnTo>
                    <a:pt x="968" y="51"/>
                  </a:lnTo>
                  <a:lnTo>
                    <a:pt x="963" y="51"/>
                  </a:lnTo>
                  <a:lnTo>
                    <a:pt x="961" y="49"/>
                  </a:lnTo>
                  <a:lnTo>
                    <a:pt x="959" y="48"/>
                  </a:lnTo>
                  <a:lnTo>
                    <a:pt x="958" y="46"/>
                  </a:lnTo>
                  <a:lnTo>
                    <a:pt x="958" y="42"/>
                  </a:lnTo>
                  <a:lnTo>
                    <a:pt x="949" y="48"/>
                  </a:lnTo>
                  <a:lnTo>
                    <a:pt x="942" y="53"/>
                  </a:lnTo>
                  <a:lnTo>
                    <a:pt x="935" y="58"/>
                  </a:lnTo>
                  <a:lnTo>
                    <a:pt x="929" y="63"/>
                  </a:lnTo>
                  <a:lnTo>
                    <a:pt x="924" y="67"/>
                  </a:lnTo>
                  <a:lnTo>
                    <a:pt x="919" y="72"/>
                  </a:lnTo>
                  <a:lnTo>
                    <a:pt x="914" y="76"/>
                  </a:lnTo>
                  <a:lnTo>
                    <a:pt x="908" y="79"/>
                  </a:lnTo>
                  <a:lnTo>
                    <a:pt x="914" y="55"/>
                  </a:lnTo>
                  <a:lnTo>
                    <a:pt x="921" y="51"/>
                  </a:lnTo>
                  <a:lnTo>
                    <a:pt x="926" y="48"/>
                  </a:lnTo>
                  <a:lnTo>
                    <a:pt x="933" y="42"/>
                  </a:lnTo>
                  <a:lnTo>
                    <a:pt x="938" y="37"/>
                  </a:lnTo>
                  <a:lnTo>
                    <a:pt x="945" y="30"/>
                  </a:lnTo>
                  <a:lnTo>
                    <a:pt x="952" y="25"/>
                  </a:lnTo>
                  <a:lnTo>
                    <a:pt x="958" y="21"/>
                  </a:lnTo>
                  <a:lnTo>
                    <a:pt x="963" y="17"/>
                  </a:lnTo>
                  <a:lnTo>
                    <a:pt x="967" y="19"/>
                  </a:lnTo>
                  <a:lnTo>
                    <a:pt x="968" y="21"/>
                  </a:lnTo>
                  <a:lnTo>
                    <a:pt x="972" y="25"/>
                  </a:lnTo>
                  <a:lnTo>
                    <a:pt x="974" y="26"/>
                  </a:lnTo>
                  <a:lnTo>
                    <a:pt x="977" y="28"/>
                  </a:lnTo>
                  <a:lnTo>
                    <a:pt x="981" y="32"/>
                  </a:lnTo>
                  <a:lnTo>
                    <a:pt x="982" y="33"/>
                  </a:lnTo>
                  <a:lnTo>
                    <a:pt x="984" y="37"/>
                  </a:lnTo>
                  <a:lnTo>
                    <a:pt x="989" y="33"/>
                  </a:lnTo>
                  <a:lnTo>
                    <a:pt x="995" y="30"/>
                  </a:lnTo>
                  <a:lnTo>
                    <a:pt x="998" y="26"/>
                  </a:lnTo>
                  <a:lnTo>
                    <a:pt x="1002" y="21"/>
                  </a:lnTo>
                  <a:lnTo>
                    <a:pt x="1005" y="17"/>
                  </a:lnTo>
                  <a:lnTo>
                    <a:pt x="1009" y="14"/>
                  </a:lnTo>
                  <a:lnTo>
                    <a:pt x="1012" y="10"/>
                  </a:lnTo>
                  <a:lnTo>
                    <a:pt x="1018" y="7"/>
                  </a:lnTo>
                  <a:lnTo>
                    <a:pt x="1019" y="10"/>
                  </a:lnTo>
                  <a:lnTo>
                    <a:pt x="1023" y="12"/>
                  </a:lnTo>
                  <a:lnTo>
                    <a:pt x="1025" y="14"/>
                  </a:lnTo>
                  <a:lnTo>
                    <a:pt x="1028" y="14"/>
                  </a:lnTo>
                  <a:lnTo>
                    <a:pt x="1032" y="16"/>
                  </a:lnTo>
                  <a:lnTo>
                    <a:pt x="1035" y="16"/>
                  </a:lnTo>
                  <a:lnTo>
                    <a:pt x="1039" y="16"/>
                  </a:lnTo>
                  <a:lnTo>
                    <a:pt x="1042" y="14"/>
                  </a:lnTo>
                  <a:close/>
                  <a:moveTo>
                    <a:pt x="1042" y="122"/>
                  </a:moveTo>
                  <a:lnTo>
                    <a:pt x="1042" y="131"/>
                  </a:lnTo>
                  <a:lnTo>
                    <a:pt x="1042" y="139"/>
                  </a:lnTo>
                  <a:lnTo>
                    <a:pt x="1042" y="148"/>
                  </a:lnTo>
                  <a:lnTo>
                    <a:pt x="1042" y="155"/>
                  </a:lnTo>
                  <a:lnTo>
                    <a:pt x="1046" y="161"/>
                  </a:lnTo>
                  <a:lnTo>
                    <a:pt x="1051" y="164"/>
                  </a:lnTo>
                  <a:lnTo>
                    <a:pt x="1058" y="168"/>
                  </a:lnTo>
                  <a:lnTo>
                    <a:pt x="1069" y="168"/>
                  </a:lnTo>
                  <a:lnTo>
                    <a:pt x="1069" y="161"/>
                  </a:lnTo>
                  <a:lnTo>
                    <a:pt x="1067" y="155"/>
                  </a:lnTo>
                  <a:lnTo>
                    <a:pt x="1065" y="150"/>
                  </a:lnTo>
                  <a:lnTo>
                    <a:pt x="1062" y="145"/>
                  </a:lnTo>
                  <a:lnTo>
                    <a:pt x="1058" y="139"/>
                  </a:lnTo>
                  <a:lnTo>
                    <a:pt x="1055" y="134"/>
                  </a:lnTo>
                  <a:lnTo>
                    <a:pt x="1050" y="127"/>
                  </a:lnTo>
                  <a:lnTo>
                    <a:pt x="1042" y="122"/>
                  </a:lnTo>
                  <a:close/>
                  <a:moveTo>
                    <a:pt x="1012" y="78"/>
                  </a:moveTo>
                  <a:lnTo>
                    <a:pt x="1002" y="81"/>
                  </a:lnTo>
                  <a:lnTo>
                    <a:pt x="995" y="85"/>
                  </a:lnTo>
                  <a:lnTo>
                    <a:pt x="991" y="86"/>
                  </a:lnTo>
                  <a:lnTo>
                    <a:pt x="991" y="88"/>
                  </a:lnTo>
                  <a:lnTo>
                    <a:pt x="991" y="90"/>
                  </a:lnTo>
                  <a:lnTo>
                    <a:pt x="993" y="95"/>
                  </a:lnTo>
                  <a:lnTo>
                    <a:pt x="995" y="102"/>
                  </a:lnTo>
                  <a:lnTo>
                    <a:pt x="995" y="113"/>
                  </a:lnTo>
                  <a:lnTo>
                    <a:pt x="1002" y="113"/>
                  </a:lnTo>
                  <a:lnTo>
                    <a:pt x="1007" y="111"/>
                  </a:lnTo>
                  <a:lnTo>
                    <a:pt x="1011" y="109"/>
                  </a:lnTo>
                  <a:lnTo>
                    <a:pt x="1014" y="108"/>
                  </a:lnTo>
                  <a:lnTo>
                    <a:pt x="1019" y="104"/>
                  </a:lnTo>
                  <a:lnTo>
                    <a:pt x="1023" y="102"/>
                  </a:lnTo>
                  <a:lnTo>
                    <a:pt x="1025" y="99"/>
                  </a:lnTo>
                  <a:lnTo>
                    <a:pt x="1028" y="95"/>
                  </a:lnTo>
                  <a:lnTo>
                    <a:pt x="1025" y="92"/>
                  </a:lnTo>
                  <a:lnTo>
                    <a:pt x="1023" y="88"/>
                  </a:lnTo>
                  <a:lnTo>
                    <a:pt x="1019" y="85"/>
                  </a:lnTo>
                  <a:lnTo>
                    <a:pt x="1018" y="83"/>
                  </a:lnTo>
                  <a:lnTo>
                    <a:pt x="1014" y="79"/>
                  </a:lnTo>
                  <a:lnTo>
                    <a:pt x="1014" y="78"/>
                  </a:lnTo>
                  <a:lnTo>
                    <a:pt x="1012" y="78"/>
                  </a:lnTo>
                  <a:close/>
                  <a:moveTo>
                    <a:pt x="894" y="800"/>
                  </a:moveTo>
                  <a:lnTo>
                    <a:pt x="887" y="802"/>
                  </a:lnTo>
                  <a:lnTo>
                    <a:pt x="880" y="806"/>
                  </a:lnTo>
                  <a:lnTo>
                    <a:pt x="875" y="807"/>
                  </a:lnTo>
                  <a:lnTo>
                    <a:pt x="873" y="811"/>
                  </a:lnTo>
                  <a:lnTo>
                    <a:pt x="871" y="816"/>
                  </a:lnTo>
                  <a:lnTo>
                    <a:pt x="869" y="823"/>
                  </a:lnTo>
                  <a:lnTo>
                    <a:pt x="869" y="834"/>
                  </a:lnTo>
                  <a:lnTo>
                    <a:pt x="869" y="846"/>
                  </a:lnTo>
                  <a:lnTo>
                    <a:pt x="878" y="846"/>
                  </a:lnTo>
                  <a:lnTo>
                    <a:pt x="885" y="845"/>
                  </a:lnTo>
                  <a:lnTo>
                    <a:pt x="892" y="843"/>
                  </a:lnTo>
                  <a:lnTo>
                    <a:pt x="898" y="843"/>
                  </a:lnTo>
                  <a:lnTo>
                    <a:pt x="903" y="841"/>
                  </a:lnTo>
                  <a:lnTo>
                    <a:pt x="908" y="843"/>
                  </a:lnTo>
                  <a:lnTo>
                    <a:pt x="914" y="843"/>
                  </a:lnTo>
                  <a:lnTo>
                    <a:pt x="921" y="846"/>
                  </a:lnTo>
                  <a:lnTo>
                    <a:pt x="938" y="827"/>
                  </a:lnTo>
                  <a:lnTo>
                    <a:pt x="921" y="807"/>
                  </a:lnTo>
                  <a:lnTo>
                    <a:pt x="894" y="800"/>
                  </a:lnTo>
                  <a:close/>
                  <a:moveTo>
                    <a:pt x="843" y="809"/>
                  </a:moveTo>
                  <a:lnTo>
                    <a:pt x="831" y="809"/>
                  </a:lnTo>
                  <a:lnTo>
                    <a:pt x="822" y="809"/>
                  </a:lnTo>
                  <a:lnTo>
                    <a:pt x="816" y="807"/>
                  </a:lnTo>
                  <a:lnTo>
                    <a:pt x="809" y="807"/>
                  </a:lnTo>
                  <a:lnTo>
                    <a:pt x="806" y="804"/>
                  </a:lnTo>
                  <a:lnTo>
                    <a:pt x="800" y="802"/>
                  </a:lnTo>
                  <a:lnTo>
                    <a:pt x="797" y="797"/>
                  </a:lnTo>
                  <a:lnTo>
                    <a:pt x="790" y="792"/>
                  </a:lnTo>
                  <a:lnTo>
                    <a:pt x="783" y="792"/>
                  </a:lnTo>
                  <a:lnTo>
                    <a:pt x="776" y="792"/>
                  </a:lnTo>
                  <a:lnTo>
                    <a:pt x="769" y="790"/>
                  </a:lnTo>
                  <a:lnTo>
                    <a:pt x="760" y="790"/>
                  </a:lnTo>
                  <a:lnTo>
                    <a:pt x="753" y="788"/>
                  </a:lnTo>
                  <a:lnTo>
                    <a:pt x="744" y="786"/>
                  </a:lnTo>
                  <a:lnTo>
                    <a:pt x="737" y="784"/>
                  </a:lnTo>
                  <a:lnTo>
                    <a:pt x="730" y="781"/>
                  </a:lnTo>
                  <a:lnTo>
                    <a:pt x="739" y="779"/>
                  </a:lnTo>
                  <a:lnTo>
                    <a:pt x="749" y="776"/>
                  </a:lnTo>
                  <a:lnTo>
                    <a:pt x="758" y="774"/>
                  </a:lnTo>
                  <a:lnTo>
                    <a:pt x="767" y="772"/>
                  </a:lnTo>
                  <a:lnTo>
                    <a:pt x="774" y="774"/>
                  </a:lnTo>
                  <a:lnTo>
                    <a:pt x="781" y="776"/>
                  </a:lnTo>
                  <a:lnTo>
                    <a:pt x="786" y="783"/>
                  </a:lnTo>
                  <a:lnTo>
                    <a:pt x="790" y="792"/>
                  </a:lnTo>
                  <a:lnTo>
                    <a:pt x="793" y="790"/>
                  </a:lnTo>
                  <a:lnTo>
                    <a:pt x="797" y="790"/>
                  </a:lnTo>
                  <a:lnTo>
                    <a:pt x="800" y="788"/>
                  </a:lnTo>
                  <a:lnTo>
                    <a:pt x="804" y="786"/>
                  </a:lnTo>
                  <a:lnTo>
                    <a:pt x="808" y="784"/>
                  </a:lnTo>
                  <a:lnTo>
                    <a:pt x="811" y="783"/>
                  </a:lnTo>
                  <a:lnTo>
                    <a:pt x="813" y="783"/>
                  </a:lnTo>
                  <a:lnTo>
                    <a:pt x="816" y="781"/>
                  </a:lnTo>
                  <a:lnTo>
                    <a:pt x="820" y="783"/>
                  </a:lnTo>
                  <a:lnTo>
                    <a:pt x="825" y="784"/>
                  </a:lnTo>
                  <a:lnTo>
                    <a:pt x="829" y="788"/>
                  </a:lnTo>
                  <a:lnTo>
                    <a:pt x="834" y="792"/>
                  </a:lnTo>
                  <a:lnTo>
                    <a:pt x="839" y="795"/>
                  </a:lnTo>
                  <a:lnTo>
                    <a:pt x="843" y="797"/>
                  </a:lnTo>
                  <a:lnTo>
                    <a:pt x="848" y="800"/>
                  </a:lnTo>
                  <a:lnTo>
                    <a:pt x="852" y="800"/>
                  </a:lnTo>
                  <a:lnTo>
                    <a:pt x="843" y="809"/>
                  </a:lnTo>
                  <a:close/>
                  <a:moveTo>
                    <a:pt x="98" y="380"/>
                  </a:moveTo>
                  <a:lnTo>
                    <a:pt x="89" y="380"/>
                  </a:lnTo>
                  <a:lnTo>
                    <a:pt x="80" y="383"/>
                  </a:lnTo>
                  <a:lnTo>
                    <a:pt x="69" y="383"/>
                  </a:lnTo>
                  <a:lnTo>
                    <a:pt x="69" y="382"/>
                  </a:lnTo>
                  <a:lnTo>
                    <a:pt x="69" y="380"/>
                  </a:lnTo>
                  <a:lnTo>
                    <a:pt x="71" y="380"/>
                  </a:lnTo>
                  <a:lnTo>
                    <a:pt x="73" y="380"/>
                  </a:lnTo>
                  <a:lnTo>
                    <a:pt x="75" y="380"/>
                  </a:lnTo>
                  <a:lnTo>
                    <a:pt x="75" y="378"/>
                  </a:lnTo>
                  <a:lnTo>
                    <a:pt x="75" y="376"/>
                  </a:lnTo>
                  <a:lnTo>
                    <a:pt x="76" y="376"/>
                  </a:lnTo>
                  <a:lnTo>
                    <a:pt x="80" y="376"/>
                  </a:lnTo>
                  <a:lnTo>
                    <a:pt x="80" y="378"/>
                  </a:lnTo>
                  <a:lnTo>
                    <a:pt x="82" y="378"/>
                  </a:lnTo>
                  <a:lnTo>
                    <a:pt x="83" y="378"/>
                  </a:lnTo>
                  <a:lnTo>
                    <a:pt x="85" y="378"/>
                  </a:lnTo>
                  <a:lnTo>
                    <a:pt x="87" y="378"/>
                  </a:lnTo>
                  <a:lnTo>
                    <a:pt x="87" y="376"/>
                  </a:lnTo>
                  <a:lnTo>
                    <a:pt x="85" y="376"/>
                  </a:lnTo>
                  <a:lnTo>
                    <a:pt x="85" y="374"/>
                  </a:lnTo>
                  <a:lnTo>
                    <a:pt x="83" y="374"/>
                  </a:lnTo>
                  <a:lnTo>
                    <a:pt x="85" y="374"/>
                  </a:lnTo>
                  <a:lnTo>
                    <a:pt x="87" y="374"/>
                  </a:lnTo>
                  <a:lnTo>
                    <a:pt x="89" y="374"/>
                  </a:lnTo>
                  <a:lnTo>
                    <a:pt x="91" y="374"/>
                  </a:lnTo>
                  <a:lnTo>
                    <a:pt x="91" y="376"/>
                  </a:lnTo>
                  <a:lnTo>
                    <a:pt x="92" y="376"/>
                  </a:lnTo>
                  <a:lnTo>
                    <a:pt x="94" y="376"/>
                  </a:lnTo>
                  <a:lnTo>
                    <a:pt x="96" y="378"/>
                  </a:lnTo>
                  <a:lnTo>
                    <a:pt x="98" y="380"/>
                  </a:lnTo>
                  <a:close/>
                  <a:moveTo>
                    <a:pt x="145" y="367"/>
                  </a:moveTo>
                  <a:lnTo>
                    <a:pt x="136" y="371"/>
                  </a:lnTo>
                  <a:lnTo>
                    <a:pt x="122" y="376"/>
                  </a:lnTo>
                  <a:lnTo>
                    <a:pt x="110" y="374"/>
                  </a:lnTo>
                  <a:lnTo>
                    <a:pt x="110" y="373"/>
                  </a:lnTo>
                  <a:lnTo>
                    <a:pt x="110" y="371"/>
                  </a:lnTo>
                  <a:lnTo>
                    <a:pt x="112" y="371"/>
                  </a:lnTo>
                  <a:lnTo>
                    <a:pt x="113" y="371"/>
                  </a:lnTo>
                  <a:lnTo>
                    <a:pt x="115" y="371"/>
                  </a:lnTo>
                  <a:lnTo>
                    <a:pt x="117" y="371"/>
                  </a:lnTo>
                  <a:lnTo>
                    <a:pt x="117" y="369"/>
                  </a:lnTo>
                  <a:lnTo>
                    <a:pt x="117" y="367"/>
                  </a:lnTo>
                  <a:lnTo>
                    <a:pt x="117" y="366"/>
                  </a:lnTo>
                  <a:lnTo>
                    <a:pt x="119" y="366"/>
                  </a:lnTo>
                  <a:lnTo>
                    <a:pt x="122" y="366"/>
                  </a:lnTo>
                  <a:lnTo>
                    <a:pt x="124" y="366"/>
                  </a:lnTo>
                  <a:lnTo>
                    <a:pt x="124" y="367"/>
                  </a:lnTo>
                  <a:lnTo>
                    <a:pt x="126" y="367"/>
                  </a:lnTo>
                  <a:lnTo>
                    <a:pt x="128" y="367"/>
                  </a:lnTo>
                  <a:lnTo>
                    <a:pt x="129" y="366"/>
                  </a:lnTo>
                  <a:lnTo>
                    <a:pt x="131" y="367"/>
                  </a:lnTo>
                  <a:lnTo>
                    <a:pt x="133" y="366"/>
                  </a:lnTo>
                  <a:lnTo>
                    <a:pt x="133" y="364"/>
                  </a:lnTo>
                  <a:lnTo>
                    <a:pt x="131" y="364"/>
                  </a:lnTo>
                  <a:lnTo>
                    <a:pt x="129" y="362"/>
                  </a:lnTo>
                  <a:lnTo>
                    <a:pt x="131" y="362"/>
                  </a:lnTo>
                  <a:lnTo>
                    <a:pt x="133" y="362"/>
                  </a:lnTo>
                  <a:lnTo>
                    <a:pt x="135" y="360"/>
                  </a:lnTo>
                  <a:lnTo>
                    <a:pt x="135" y="362"/>
                  </a:lnTo>
                  <a:lnTo>
                    <a:pt x="136" y="362"/>
                  </a:lnTo>
                  <a:lnTo>
                    <a:pt x="138" y="364"/>
                  </a:lnTo>
                  <a:lnTo>
                    <a:pt x="136" y="364"/>
                  </a:lnTo>
                  <a:lnTo>
                    <a:pt x="138" y="364"/>
                  </a:lnTo>
                  <a:lnTo>
                    <a:pt x="140" y="364"/>
                  </a:lnTo>
                  <a:lnTo>
                    <a:pt x="142" y="364"/>
                  </a:lnTo>
                  <a:lnTo>
                    <a:pt x="144" y="364"/>
                  </a:lnTo>
                  <a:lnTo>
                    <a:pt x="144" y="366"/>
                  </a:lnTo>
                  <a:lnTo>
                    <a:pt x="145" y="367"/>
                  </a:lnTo>
                  <a:close/>
                  <a:moveTo>
                    <a:pt x="32" y="387"/>
                  </a:moveTo>
                  <a:lnTo>
                    <a:pt x="59" y="387"/>
                  </a:lnTo>
                  <a:lnTo>
                    <a:pt x="57" y="385"/>
                  </a:lnTo>
                  <a:lnTo>
                    <a:pt x="55" y="385"/>
                  </a:lnTo>
                  <a:lnTo>
                    <a:pt x="53" y="385"/>
                  </a:lnTo>
                  <a:lnTo>
                    <a:pt x="52" y="385"/>
                  </a:lnTo>
                  <a:lnTo>
                    <a:pt x="50" y="383"/>
                  </a:lnTo>
                  <a:lnTo>
                    <a:pt x="48" y="383"/>
                  </a:lnTo>
                  <a:lnTo>
                    <a:pt x="46" y="383"/>
                  </a:lnTo>
                  <a:lnTo>
                    <a:pt x="45" y="385"/>
                  </a:lnTo>
                  <a:lnTo>
                    <a:pt x="43" y="385"/>
                  </a:lnTo>
                  <a:lnTo>
                    <a:pt x="41" y="385"/>
                  </a:lnTo>
                  <a:lnTo>
                    <a:pt x="39" y="385"/>
                  </a:lnTo>
                  <a:lnTo>
                    <a:pt x="39" y="383"/>
                  </a:lnTo>
                  <a:lnTo>
                    <a:pt x="38" y="383"/>
                  </a:lnTo>
                  <a:lnTo>
                    <a:pt x="38" y="382"/>
                  </a:lnTo>
                  <a:lnTo>
                    <a:pt x="36" y="382"/>
                  </a:lnTo>
                  <a:lnTo>
                    <a:pt x="32" y="385"/>
                  </a:lnTo>
                  <a:lnTo>
                    <a:pt x="32" y="387"/>
                  </a:lnTo>
                  <a:close/>
                  <a:moveTo>
                    <a:pt x="0" y="387"/>
                  </a:moveTo>
                  <a:lnTo>
                    <a:pt x="18" y="387"/>
                  </a:lnTo>
                  <a:lnTo>
                    <a:pt x="16" y="385"/>
                  </a:lnTo>
                  <a:lnTo>
                    <a:pt x="15" y="385"/>
                  </a:lnTo>
                  <a:lnTo>
                    <a:pt x="13" y="385"/>
                  </a:lnTo>
                  <a:lnTo>
                    <a:pt x="11" y="385"/>
                  </a:lnTo>
                  <a:lnTo>
                    <a:pt x="9" y="385"/>
                  </a:lnTo>
                  <a:lnTo>
                    <a:pt x="8" y="385"/>
                  </a:lnTo>
                  <a:lnTo>
                    <a:pt x="6" y="385"/>
                  </a:lnTo>
                  <a:lnTo>
                    <a:pt x="6" y="383"/>
                  </a:lnTo>
                  <a:lnTo>
                    <a:pt x="2" y="383"/>
                  </a:lnTo>
                  <a:lnTo>
                    <a:pt x="0" y="387"/>
                  </a:lnTo>
                  <a:close/>
                </a:path>
              </a:pathLst>
            </a:custGeom>
            <a:solidFill>
              <a:srgbClr val="DACFC6"/>
            </a:solidFill>
            <a:ln>
              <a:noFill/>
            </a:ln>
            <a:extLst>
              <a:ext uri="{91240B29-F687-4f45-9708-019B960494DF}">
                <a14:hiddenLine xmlns="" xmlns:a14="http://schemas.microsoft.com/office/drawing/2010/main" w="9525">
                  <a:solidFill>
                    <a:srgbClr val="000000"/>
                  </a:solidFill>
                  <a:round/>
                  <a:headEnd/>
                  <a:tailEnd/>
                </a14:hiddenLine>
              </a:ext>
            </a:extLst>
          </p:spPr>
          <p:txBody>
            <a:bodyPr lIns="79242" tIns="39621" rIns="79242" bIns="39621"/>
            <a:lstStyle/>
            <a:p>
              <a:endParaRPr lang="fr-FR"/>
            </a:p>
          </p:txBody>
        </p:sp>
        <p:sp>
          <p:nvSpPr>
            <p:cNvPr id="9" name="Freeform 7"/>
            <p:cNvSpPr>
              <a:spLocks/>
            </p:cNvSpPr>
            <p:nvPr/>
          </p:nvSpPr>
          <p:spPr bwMode="auto">
            <a:xfrm>
              <a:off x="963788" y="1705357"/>
              <a:ext cx="6691489" cy="2987146"/>
            </a:xfrm>
            <a:custGeom>
              <a:avLst/>
              <a:gdLst>
                <a:gd name="T0" fmla="*/ 1928813 w 4742"/>
                <a:gd name="T1" fmla="*/ 3508375 h 2258"/>
                <a:gd name="T2" fmla="*/ 1555750 w 4742"/>
                <a:gd name="T3" fmla="*/ 3382963 h 2258"/>
                <a:gd name="T4" fmla="*/ 1225550 w 4742"/>
                <a:gd name="T5" fmla="*/ 3241675 h 2258"/>
                <a:gd name="T6" fmla="*/ 933450 w 4742"/>
                <a:gd name="T7" fmla="*/ 3094038 h 2258"/>
                <a:gd name="T8" fmla="*/ 681038 w 4742"/>
                <a:gd name="T9" fmla="*/ 2933700 h 2258"/>
                <a:gd name="T10" fmla="*/ 468313 w 4742"/>
                <a:gd name="T11" fmla="*/ 2765425 h 2258"/>
                <a:gd name="T12" fmla="*/ 298450 w 4742"/>
                <a:gd name="T13" fmla="*/ 2590800 h 2258"/>
                <a:gd name="T14" fmla="*/ 163513 w 4742"/>
                <a:gd name="T15" fmla="*/ 2409825 h 2258"/>
                <a:gd name="T16" fmla="*/ 69850 w 4742"/>
                <a:gd name="T17" fmla="*/ 2224088 h 2258"/>
                <a:gd name="T18" fmla="*/ 14288 w 4742"/>
                <a:gd name="T19" fmla="*/ 2033588 h 2258"/>
                <a:gd name="T20" fmla="*/ 0 w 4742"/>
                <a:gd name="T21" fmla="*/ 1843088 h 2258"/>
                <a:gd name="T22" fmla="*/ 22225 w 4742"/>
                <a:gd name="T23" fmla="*/ 1649413 h 2258"/>
                <a:gd name="T24" fmla="*/ 87313 w 4742"/>
                <a:gd name="T25" fmla="*/ 1455738 h 2258"/>
                <a:gd name="T26" fmla="*/ 188913 w 4742"/>
                <a:gd name="T27" fmla="*/ 1265238 h 2258"/>
                <a:gd name="T28" fmla="*/ 328613 w 4742"/>
                <a:gd name="T29" fmla="*/ 1079500 h 2258"/>
                <a:gd name="T30" fmla="*/ 508000 w 4742"/>
                <a:gd name="T31" fmla="*/ 893763 h 2258"/>
                <a:gd name="T32" fmla="*/ 727075 w 4742"/>
                <a:gd name="T33" fmla="*/ 717550 h 2258"/>
                <a:gd name="T34" fmla="*/ 981075 w 4742"/>
                <a:gd name="T35" fmla="*/ 546100 h 2258"/>
                <a:gd name="T36" fmla="*/ 1279525 w 4742"/>
                <a:gd name="T37" fmla="*/ 384175 h 2258"/>
                <a:gd name="T38" fmla="*/ 1609725 w 4742"/>
                <a:gd name="T39" fmla="*/ 228600 h 2258"/>
                <a:gd name="T40" fmla="*/ 1982788 w 4742"/>
                <a:gd name="T41" fmla="*/ 85725 h 2258"/>
                <a:gd name="T42" fmla="*/ 5276850 w 4742"/>
                <a:gd name="T43" fmla="*/ 0 h 2258"/>
                <a:gd name="T44" fmla="*/ 5672138 w 4742"/>
                <a:gd name="T45" fmla="*/ 133350 h 2258"/>
                <a:gd name="T46" fmla="*/ 6034088 w 4742"/>
                <a:gd name="T47" fmla="*/ 279400 h 2258"/>
                <a:gd name="T48" fmla="*/ 6353175 w 4742"/>
                <a:gd name="T49" fmla="*/ 436563 h 2258"/>
                <a:gd name="T50" fmla="*/ 6637338 w 4742"/>
                <a:gd name="T51" fmla="*/ 601663 h 2258"/>
                <a:gd name="T52" fmla="*/ 6880225 w 4742"/>
                <a:gd name="T53" fmla="*/ 776288 h 2258"/>
                <a:gd name="T54" fmla="*/ 7085013 w 4742"/>
                <a:gd name="T55" fmla="*/ 955675 h 2258"/>
                <a:gd name="T56" fmla="*/ 7250113 w 4742"/>
                <a:gd name="T57" fmla="*/ 1141413 h 2258"/>
                <a:gd name="T58" fmla="*/ 7380288 w 4742"/>
                <a:gd name="T59" fmla="*/ 1328738 h 2258"/>
                <a:gd name="T60" fmla="*/ 7466013 w 4742"/>
                <a:gd name="T61" fmla="*/ 1519238 h 2258"/>
                <a:gd name="T62" fmla="*/ 7516813 w 4742"/>
                <a:gd name="T63" fmla="*/ 1712913 h 2258"/>
                <a:gd name="T64" fmla="*/ 7527925 w 4742"/>
                <a:gd name="T65" fmla="*/ 1906588 h 2258"/>
                <a:gd name="T66" fmla="*/ 7500938 w 4742"/>
                <a:gd name="T67" fmla="*/ 2097088 h 2258"/>
                <a:gd name="T68" fmla="*/ 7432675 w 4742"/>
                <a:gd name="T69" fmla="*/ 2286000 h 2258"/>
                <a:gd name="T70" fmla="*/ 7323138 w 4742"/>
                <a:gd name="T71" fmla="*/ 2470150 h 2258"/>
                <a:gd name="T72" fmla="*/ 7177088 w 4742"/>
                <a:gd name="T73" fmla="*/ 2651125 h 2258"/>
                <a:gd name="T74" fmla="*/ 6992938 w 4742"/>
                <a:gd name="T75" fmla="*/ 2824163 h 2258"/>
                <a:gd name="T76" fmla="*/ 6765925 w 4742"/>
                <a:gd name="T77" fmla="*/ 2989263 h 2258"/>
                <a:gd name="T78" fmla="*/ 6502400 w 4742"/>
                <a:gd name="T79" fmla="*/ 3144838 h 2258"/>
                <a:gd name="T80" fmla="*/ 6196013 w 4742"/>
                <a:gd name="T81" fmla="*/ 3289300 h 2258"/>
                <a:gd name="T82" fmla="*/ 5851525 w 4742"/>
                <a:gd name="T83" fmla="*/ 3424238 h 2258"/>
                <a:gd name="T84" fmla="*/ 5467350 w 4742"/>
                <a:gd name="T85" fmla="*/ 3548063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742"/>
                <a:gd name="T130" fmla="*/ 0 h 2258"/>
                <a:gd name="T131" fmla="*/ 4742 w 4742"/>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742" h="2258">
                  <a:moveTo>
                    <a:pt x="1385" y="2258"/>
                  </a:moveTo>
                  <a:lnTo>
                    <a:pt x="1298" y="2235"/>
                  </a:lnTo>
                  <a:lnTo>
                    <a:pt x="1215" y="2210"/>
                  </a:lnTo>
                  <a:lnTo>
                    <a:pt x="1134" y="2184"/>
                  </a:lnTo>
                  <a:lnTo>
                    <a:pt x="1056" y="2157"/>
                  </a:lnTo>
                  <a:lnTo>
                    <a:pt x="980" y="2131"/>
                  </a:lnTo>
                  <a:lnTo>
                    <a:pt x="908" y="2102"/>
                  </a:lnTo>
                  <a:lnTo>
                    <a:pt x="839" y="2072"/>
                  </a:lnTo>
                  <a:lnTo>
                    <a:pt x="772" y="2042"/>
                  </a:lnTo>
                  <a:lnTo>
                    <a:pt x="708" y="2012"/>
                  </a:lnTo>
                  <a:lnTo>
                    <a:pt x="647" y="1981"/>
                  </a:lnTo>
                  <a:lnTo>
                    <a:pt x="588" y="1949"/>
                  </a:lnTo>
                  <a:lnTo>
                    <a:pt x="532" y="1917"/>
                  </a:lnTo>
                  <a:lnTo>
                    <a:pt x="479" y="1883"/>
                  </a:lnTo>
                  <a:lnTo>
                    <a:pt x="429" y="1848"/>
                  </a:lnTo>
                  <a:lnTo>
                    <a:pt x="382" y="1814"/>
                  </a:lnTo>
                  <a:lnTo>
                    <a:pt x="338" y="1779"/>
                  </a:lnTo>
                  <a:lnTo>
                    <a:pt x="295" y="1742"/>
                  </a:lnTo>
                  <a:lnTo>
                    <a:pt x="256" y="1707"/>
                  </a:lnTo>
                  <a:lnTo>
                    <a:pt x="221" y="1670"/>
                  </a:lnTo>
                  <a:lnTo>
                    <a:pt x="188" y="1632"/>
                  </a:lnTo>
                  <a:lnTo>
                    <a:pt x="156" y="1595"/>
                  </a:lnTo>
                  <a:lnTo>
                    <a:pt x="127" y="1556"/>
                  </a:lnTo>
                  <a:lnTo>
                    <a:pt x="103" y="1518"/>
                  </a:lnTo>
                  <a:lnTo>
                    <a:pt x="80" y="1479"/>
                  </a:lnTo>
                  <a:lnTo>
                    <a:pt x="60" y="1440"/>
                  </a:lnTo>
                  <a:lnTo>
                    <a:pt x="44" y="1401"/>
                  </a:lnTo>
                  <a:lnTo>
                    <a:pt x="30" y="1360"/>
                  </a:lnTo>
                  <a:lnTo>
                    <a:pt x="18" y="1321"/>
                  </a:lnTo>
                  <a:lnTo>
                    <a:pt x="9" y="1281"/>
                  </a:lnTo>
                  <a:lnTo>
                    <a:pt x="4" y="1240"/>
                  </a:lnTo>
                  <a:lnTo>
                    <a:pt x="0" y="1201"/>
                  </a:lnTo>
                  <a:lnTo>
                    <a:pt x="0" y="1161"/>
                  </a:lnTo>
                  <a:lnTo>
                    <a:pt x="2" y="1120"/>
                  </a:lnTo>
                  <a:lnTo>
                    <a:pt x="7" y="1079"/>
                  </a:lnTo>
                  <a:lnTo>
                    <a:pt x="14" y="1039"/>
                  </a:lnTo>
                  <a:lnTo>
                    <a:pt x="25" y="998"/>
                  </a:lnTo>
                  <a:lnTo>
                    <a:pt x="39" y="957"/>
                  </a:lnTo>
                  <a:lnTo>
                    <a:pt x="55" y="917"/>
                  </a:lnTo>
                  <a:lnTo>
                    <a:pt x="73" y="878"/>
                  </a:lnTo>
                  <a:lnTo>
                    <a:pt x="94" y="837"/>
                  </a:lnTo>
                  <a:lnTo>
                    <a:pt x="119" y="797"/>
                  </a:lnTo>
                  <a:lnTo>
                    <a:pt x="145" y="758"/>
                  </a:lnTo>
                  <a:lnTo>
                    <a:pt x="175" y="719"/>
                  </a:lnTo>
                  <a:lnTo>
                    <a:pt x="207" y="680"/>
                  </a:lnTo>
                  <a:lnTo>
                    <a:pt x="242" y="641"/>
                  </a:lnTo>
                  <a:lnTo>
                    <a:pt x="279" y="602"/>
                  </a:lnTo>
                  <a:lnTo>
                    <a:pt x="320" y="563"/>
                  </a:lnTo>
                  <a:lnTo>
                    <a:pt x="362" y="526"/>
                  </a:lnTo>
                  <a:lnTo>
                    <a:pt x="408" y="489"/>
                  </a:lnTo>
                  <a:lnTo>
                    <a:pt x="458" y="452"/>
                  </a:lnTo>
                  <a:lnTo>
                    <a:pt x="509" y="415"/>
                  </a:lnTo>
                  <a:lnTo>
                    <a:pt x="562" y="379"/>
                  </a:lnTo>
                  <a:lnTo>
                    <a:pt x="618" y="344"/>
                  </a:lnTo>
                  <a:lnTo>
                    <a:pt x="678" y="309"/>
                  </a:lnTo>
                  <a:lnTo>
                    <a:pt x="740" y="275"/>
                  </a:lnTo>
                  <a:lnTo>
                    <a:pt x="806" y="242"/>
                  </a:lnTo>
                  <a:lnTo>
                    <a:pt x="873" y="208"/>
                  </a:lnTo>
                  <a:lnTo>
                    <a:pt x="942" y="176"/>
                  </a:lnTo>
                  <a:lnTo>
                    <a:pt x="1014" y="144"/>
                  </a:lnTo>
                  <a:lnTo>
                    <a:pt x="1090" y="114"/>
                  </a:lnTo>
                  <a:lnTo>
                    <a:pt x="1168" y="84"/>
                  </a:lnTo>
                  <a:lnTo>
                    <a:pt x="1249" y="54"/>
                  </a:lnTo>
                  <a:lnTo>
                    <a:pt x="1332" y="26"/>
                  </a:lnTo>
                  <a:lnTo>
                    <a:pt x="1418" y="0"/>
                  </a:lnTo>
                  <a:lnTo>
                    <a:pt x="3324" y="0"/>
                  </a:lnTo>
                  <a:lnTo>
                    <a:pt x="3411" y="26"/>
                  </a:lnTo>
                  <a:lnTo>
                    <a:pt x="3494" y="54"/>
                  </a:lnTo>
                  <a:lnTo>
                    <a:pt x="3573" y="84"/>
                  </a:lnTo>
                  <a:lnTo>
                    <a:pt x="3653" y="114"/>
                  </a:lnTo>
                  <a:lnTo>
                    <a:pt x="3727" y="144"/>
                  </a:lnTo>
                  <a:lnTo>
                    <a:pt x="3801" y="176"/>
                  </a:lnTo>
                  <a:lnTo>
                    <a:pt x="3870" y="208"/>
                  </a:lnTo>
                  <a:lnTo>
                    <a:pt x="3937" y="242"/>
                  </a:lnTo>
                  <a:lnTo>
                    <a:pt x="4002" y="275"/>
                  </a:lnTo>
                  <a:lnTo>
                    <a:pt x="4064" y="309"/>
                  </a:lnTo>
                  <a:lnTo>
                    <a:pt x="4124" y="344"/>
                  </a:lnTo>
                  <a:lnTo>
                    <a:pt x="4181" y="379"/>
                  </a:lnTo>
                  <a:lnTo>
                    <a:pt x="4234" y="415"/>
                  </a:lnTo>
                  <a:lnTo>
                    <a:pt x="4285" y="452"/>
                  </a:lnTo>
                  <a:lnTo>
                    <a:pt x="4334" y="489"/>
                  </a:lnTo>
                  <a:lnTo>
                    <a:pt x="4378" y="526"/>
                  </a:lnTo>
                  <a:lnTo>
                    <a:pt x="4423" y="563"/>
                  </a:lnTo>
                  <a:lnTo>
                    <a:pt x="4463" y="602"/>
                  </a:lnTo>
                  <a:lnTo>
                    <a:pt x="4500" y="641"/>
                  </a:lnTo>
                  <a:lnTo>
                    <a:pt x="4536" y="680"/>
                  </a:lnTo>
                  <a:lnTo>
                    <a:pt x="4567" y="719"/>
                  </a:lnTo>
                  <a:lnTo>
                    <a:pt x="4597" y="758"/>
                  </a:lnTo>
                  <a:lnTo>
                    <a:pt x="4624" y="797"/>
                  </a:lnTo>
                  <a:lnTo>
                    <a:pt x="4649" y="837"/>
                  </a:lnTo>
                  <a:lnTo>
                    <a:pt x="4670" y="878"/>
                  </a:lnTo>
                  <a:lnTo>
                    <a:pt x="4687" y="917"/>
                  </a:lnTo>
                  <a:lnTo>
                    <a:pt x="4703" y="957"/>
                  </a:lnTo>
                  <a:lnTo>
                    <a:pt x="4718" y="998"/>
                  </a:lnTo>
                  <a:lnTo>
                    <a:pt x="4728" y="1039"/>
                  </a:lnTo>
                  <a:lnTo>
                    <a:pt x="4735" y="1079"/>
                  </a:lnTo>
                  <a:lnTo>
                    <a:pt x="4740" y="1120"/>
                  </a:lnTo>
                  <a:lnTo>
                    <a:pt x="4742" y="1161"/>
                  </a:lnTo>
                  <a:lnTo>
                    <a:pt x="4742" y="1201"/>
                  </a:lnTo>
                  <a:lnTo>
                    <a:pt x="4739" y="1240"/>
                  </a:lnTo>
                  <a:lnTo>
                    <a:pt x="4733" y="1281"/>
                  </a:lnTo>
                  <a:lnTo>
                    <a:pt x="4725" y="1321"/>
                  </a:lnTo>
                  <a:lnTo>
                    <a:pt x="4712" y="1360"/>
                  </a:lnTo>
                  <a:lnTo>
                    <a:pt x="4698" y="1401"/>
                  </a:lnTo>
                  <a:lnTo>
                    <a:pt x="4682" y="1440"/>
                  </a:lnTo>
                  <a:lnTo>
                    <a:pt x="4661" y="1479"/>
                  </a:lnTo>
                  <a:lnTo>
                    <a:pt x="4640" y="1518"/>
                  </a:lnTo>
                  <a:lnTo>
                    <a:pt x="4613" y="1556"/>
                  </a:lnTo>
                  <a:lnTo>
                    <a:pt x="4587" y="1595"/>
                  </a:lnTo>
                  <a:lnTo>
                    <a:pt x="4555" y="1632"/>
                  </a:lnTo>
                  <a:lnTo>
                    <a:pt x="4521" y="1670"/>
                  </a:lnTo>
                  <a:lnTo>
                    <a:pt x="4486" y="1707"/>
                  </a:lnTo>
                  <a:lnTo>
                    <a:pt x="4447" y="1742"/>
                  </a:lnTo>
                  <a:lnTo>
                    <a:pt x="4405" y="1779"/>
                  </a:lnTo>
                  <a:lnTo>
                    <a:pt x="4361" y="1814"/>
                  </a:lnTo>
                  <a:lnTo>
                    <a:pt x="4313" y="1848"/>
                  </a:lnTo>
                  <a:lnTo>
                    <a:pt x="4262" y="1883"/>
                  </a:lnTo>
                  <a:lnTo>
                    <a:pt x="4209" y="1917"/>
                  </a:lnTo>
                  <a:lnTo>
                    <a:pt x="4154" y="1949"/>
                  </a:lnTo>
                  <a:lnTo>
                    <a:pt x="4096" y="1981"/>
                  </a:lnTo>
                  <a:lnTo>
                    <a:pt x="4034" y="2012"/>
                  </a:lnTo>
                  <a:lnTo>
                    <a:pt x="3970" y="2042"/>
                  </a:lnTo>
                  <a:lnTo>
                    <a:pt x="3903" y="2072"/>
                  </a:lnTo>
                  <a:lnTo>
                    <a:pt x="3834" y="2102"/>
                  </a:lnTo>
                  <a:lnTo>
                    <a:pt x="3762" y="2131"/>
                  </a:lnTo>
                  <a:lnTo>
                    <a:pt x="3686" y="2157"/>
                  </a:lnTo>
                  <a:lnTo>
                    <a:pt x="3608" y="2184"/>
                  </a:lnTo>
                  <a:lnTo>
                    <a:pt x="3527" y="2210"/>
                  </a:lnTo>
                  <a:lnTo>
                    <a:pt x="3444" y="2235"/>
                  </a:lnTo>
                  <a:lnTo>
                    <a:pt x="3358" y="2258"/>
                  </a:lnTo>
                  <a:lnTo>
                    <a:pt x="1385"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10" name="Freeform 8"/>
            <p:cNvSpPr>
              <a:spLocks/>
            </p:cNvSpPr>
            <p:nvPr/>
          </p:nvSpPr>
          <p:spPr bwMode="auto">
            <a:xfrm>
              <a:off x="1128889" y="1705357"/>
              <a:ext cx="6357055" cy="2987146"/>
            </a:xfrm>
            <a:custGeom>
              <a:avLst/>
              <a:gdLst>
                <a:gd name="T0" fmla="*/ 1830387 w 4505"/>
                <a:gd name="T1" fmla="*/ 3508375 h 2258"/>
                <a:gd name="T2" fmla="*/ 1477962 w 4505"/>
                <a:gd name="T3" fmla="*/ 3382963 h 2258"/>
                <a:gd name="T4" fmla="*/ 1163637 w 4505"/>
                <a:gd name="T5" fmla="*/ 3241675 h 2258"/>
                <a:gd name="T6" fmla="*/ 885825 w 4505"/>
                <a:gd name="T7" fmla="*/ 3094038 h 2258"/>
                <a:gd name="T8" fmla="*/ 647700 w 4505"/>
                <a:gd name="T9" fmla="*/ 2933700 h 2258"/>
                <a:gd name="T10" fmla="*/ 446087 w 4505"/>
                <a:gd name="T11" fmla="*/ 2765425 h 2258"/>
                <a:gd name="T12" fmla="*/ 279400 w 4505"/>
                <a:gd name="T13" fmla="*/ 2590800 h 2258"/>
                <a:gd name="T14" fmla="*/ 153987 w 4505"/>
                <a:gd name="T15" fmla="*/ 2409825 h 2258"/>
                <a:gd name="T16" fmla="*/ 63500 w 4505"/>
                <a:gd name="T17" fmla="*/ 2224088 h 2258"/>
                <a:gd name="T18" fmla="*/ 14287 w 4505"/>
                <a:gd name="T19" fmla="*/ 2033588 h 2258"/>
                <a:gd name="T20" fmla="*/ 0 w 4505"/>
                <a:gd name="T21" fmla="*/ 1843088 h 2258"/>
                <a:gd name="T22" fmla="*/ 22225 w 4505"/>
                <a:gd name="T23" fmla="*/ 1649413 h 2258"/>
                <a:gd name="T24" fmla="*/ 80962 w 4505"/>
                <a:gd name="T25" fmla="*/ 1455738 h 2258"/>
                <a:gd name="T26" fmla="*/ 176212 w 4505"/>
                <a:gd name="T27" fmla="*/ 1265238 h 2258"/>
                <a:gd name="T28" fmla="*/ 311150 w 4505"/>
                <a:gd name="T29" fmla="*/ 1079500 h 2258"/>
                <a:gd name="T30" fmla="*/ 482600 w 4505"/>
                <a:gd name="T31" fmla="*/ 893763 h 2258"/>
                <a:gd name="T32" fmla="*/ 688975 w 4505"/>
                <a:gd name="T33" fmla="*/ 717550 h 2258"/>
                <a:gd name="T34" fmla="*/ 933450 w 4505"/>
                <a:gd name="T35" fmla="*/ 546100 h 2258"/>
                <a:gd name="T36" fmla="*/ 1211262 w 4505"/>
                <a:gd name="T37" fmla="*/ 384175 h 2258"/>
                <a:gd name="T38" fmla="*/ 1527175 w 4505"/>
                <a:gd name="T39" fmla="*/ 228600 h 2258"/>
                <a:gd name="T40" fmla="*/ 1881187 w 4505"/>
                <a:gd name="T41" fmla="*/ 85725 h 2258"/>
                <a:gd name="T42" fmla="*/ 5013325 w 4505"/>
                <a:gd name="T43" fmla="*/ 0 h 2258"/>
                <a:gd name="T44" fmla="*/ 5387975 w 4505"/>
                <a:gd name="T45" fmla="*/ 133350 h 2258"/>
                <a:gd name="T46" fmla="*/ 5730875 w 4505"/>
                <a:gd name="T47" fmla="*/ 279400 h 2258"/>
                <a:gd name="T48" fmla="*/ 6035675 w 4505"/>
                <a:gd name="T49" fmla="*/ 436563 h 2258"/>
                <a:gd name="T50" fmla="*/ 6302375 w 4505"/>
                <a:gd name="T51" fmla="*/ 601663 h 2258"/>
                <a:gd name="T52" fmla="*/ 6535737 w 4505"/>
                <a:gd name="T53" fmla="*/ 776288 h 2258"/>
                <a:gd name="T54" fmla="*/ 6727825 w 4505"/>
                <a:gd name="T55" fmla="*/ 955675 h 2258"/>
                <a:gd name="T56" fmla="*/ 6888162 w 4505"/>
                <a:gd name="T57" fmla="*/ 1141413 h 2258"/>
                <a:gd name="T58" fmla="*/ 7008812 w 4505"/>
                <a:gd name="T59" fmla="*/ 1328738 h 2258"/>
                <a:gd name="T60" fmla="*/ 7092950 w 4505"/>
                <a:gd name="T61" fmla="*/ 1519238 h 2258"/>
                <a:gd name="T62" fmla="*/ 7140575 w 4505"/>
                <a:gd name="T63" fmla="*/ 1712913 h 2258"/>
                <a:gd name="T64" fmla="*/ 7151687 w 4505"/>
                <a:gd name="T65" fmla="*/ 1906588 h 2258"/>
                <a:gd name="T66" fmla="*/ 7123112 w 4505"/>
                <a:gd name="T67" fmla="*/ 2097088 h 2258"/>
                <a:gd name="T68" fmla="*/ 7059612 w 4505"/>
                <a:gd name="T69" fmla="*/ 2286000 h 2258"/>
                <a:gd name="T70" fmla="*/ 6958012 w 4505"/>
                <a:gd name="T71" fmla="*/ 2470150 h 2258"/>
                <a:gd name="T72" fmla="*/ 6818312 w 4505"/>
                <a:gd name="T73" fmla="*/ 2651125 h 2258"/>
                <a:gd name="T74" fmla="*/ 6642100 w 4505"/>
                <a:gd name="T75" fmla="*/ 2824163 h 2258"/>
                <a:gd name="T76" fmla="*/ 6427787 w 4505"/>
                <a:gd name="T77" fmla="*/ 2989263 h 2258"/>
                <a:gd name="T78" fmla="*/ 6176962 w 4505"/>
                <a:gd name="T79" fmla="*/ 3144838 h 2258"/>
                <a:gd name="T80" fmla="*/ 5888037 w 4505"/>
                <a:gd name="T81" fmla="*/ 3289300 h 2258"/>
                <a:gd name="T82" fmla="*/ 5559425 w 4505"/>
                <a:gd name="T83" fmla="*/ 3424238 h 2258"/>
                <a:gd name="T84" fmla="*/ 5192712 w 4505"/>
                <a:gd name="T85" fmla="*/ 3548063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505"/>
                <a:gd name="T130" fmla="*/ 0 h 2258"/>
                <a:gd name="T131" fmla="*/ 4505 w 4505"/>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505" h="2258">
                  <a:moveTo>
                    <a:pt x="1316" y="2258"/>
                  </a:moveTo>
                  <a:lnTo>
                    <a:pt x="1233" y="2235"/>
                  </a:lnTo>
                  <a:lnTo>
                    <a:pt x="1153" y="2210"/>
                  </a:lnTo>
                  <a:lnTo>
                    <a:pt x="1077" y="2184"/>
                  </a:lnTo>
                  <a:lnTo>
                    <a:pt x="1003" y="2157"/>
                  </a:lnTo>
                  <a:lnTo>
                    <a:pt x="931" y="2131"/>
                  </a:lnTo>
                  <a:lnTo>
                    <a:pt x="862" y="2102"/>
                  </a:lnTo>
                  <a:lnTo>
                    <a:pt x="796" y="2072"/>
                  </a:lnTo>
                  <a:lnTo>
                    <a:pt x="733" y="2042"/>
                  </a:lnTo>
                  <a:lnTo>
                    <a:pt x="673" y="2012"/>
                  </a:lnTo>
                  <a:lnTo>
                    <a:pt x="614" y="1981"/>
                  </a:lnTo>
                  <a:lnTo>
                    <a:pt x="558" y="1949"/>
                  </a:lnTo>
                  <a:lnTo>
                    <a:pt x="505" y="1917"/>
                  </a:lnTo>
                  <a:lnTo>
                    <a:pt x="456" y="1883"/>
                  </a:lnTo>
                  <a:lnTo>
                    <a:pt x="408" y="1848"/>
                  </a:lnTo>
                  <a:lnTo>
                    <a:pt x="362" y="1814"/>
                  </a:lnTo>
                  <a:lnTo>
                    <a:pt x="320" y="1779"/>
                  </a:lnTo>
                  <a:lnTo>
                    <a:pt x="281" y="1742"/>
                  </a:lnTo>
                  <a:lnTo>
                    <a:pt x="244" y="1707"/>
                  </a:lnTo>
                  <a:lnTo>
                    <a:pt x="208" y="1670"/>
                  </a:lnTo>
                  <a:lnTo>
                    <a:pt x="176" y="1632"/>
                  </a:lnTo>
                  <a:lnTo>
                    <a:pt x="148" y="1595"/>
                  </a:lnTo>
                  <a:lnTo>
                    <a:pt x="122" y="1556"/>
                  </a:lnTo>
                  <a:lnTo>
                    <a:pt x="97" y="1518"/>
                  </a:lnTo>
                  <a:lnTo>
                    <a:pt x="76" y="1479"/>
                  </a:lnTo>
                  <a:lnTo>
                    <a:pt x="56" y="1440"/>
                  </a:lnTo>
                  <a:lnTo>
                    <a:pt x="40" y="1401"/>
                  </a:lnTo>
                  <a:lnTo>
                    <a:pt x="28" y="1360"/>
                  </a:lnTo>
                  <a:lnTo>
                    <a:pt x="18" y="1321"/>
                  </a:lnTo>
                  <a:lnTo>
                    <a:pt x="9" y="1281"/>
                  </a:lnTo>
                  <a:lnTo>
                    <a:pt x="3" y="1240"/>
                  </a:lnTo>
                  <a:lnTo>
                    <a:pt x="0" y="1201"/>
                  </a:lnTo>
                  <a:lnTo>
                    <a:pt x="0" y="1161"/>
                  </a:lnTo>
                  <a:lnTo>
                    <a:pt x="2" y="1120"/>
                  </a:lnTo>
                  <a:lnTo>
                    <a:pt x="7" y="1079"/>
                  </a:lnTo>
                  <a:lnTo>
                    <a:pt x="14" y="1039"/>
                  </a:lnTo>
                  <a:lnTo>
                    <a:pt x="23" y="998"/>
                  </a:lnTo>
                  <a:lnTo>
                    <a:pt x="35" y="957"/>
                  </a:lnTo>
                  <a:lnTo>
                    <a:pt x="51" y="917"/>
                  </a:lnTo>
                  <a:lnTo>
                    <a:pt x="69" y="878"/>
                  </a:lnTo>
                  <a:lnTo>
                    <a:pt x="88" y="837"/>
                  </a:lnTo>
                  <a:lnTo>
                    <a:pt x="111" y="797"/>
                  </a:lnTo>
                  <a:lnTo>
                    <a:pt x="138" y="758"/>
                  </a:lnTo>
                  <a:lnTo>
                    <a:pt x="166" y="719"/>
                  </a:lnTo>
                  <a:lnTo>
                    <a:pt x="196" y="680"/>
                  </a:lnTo>
                  <a:lnTo>
                    <a:pt x="229" y="641"/>
                  </a:lnTo>
                  <a:lnTo>
                    <a:pt x="265" y="602"/>
                  </a:lnTo>
                  <a:lnTo>
                    <a:pt x="304" y="563"/>
                  </a:lnTo>
                  <a:lnTo>
                    <a:pt x="344" y="526"/>
                  </a:lnTo>
                  <a:lnTo>
                    <a:pt x="388" y="489"/>
                  </a:lnTo>
                  <a:lnTo>
                    <a:pt x="434" y="452"/>
                  </a:lnTo>
                  <a:lnTo>
                    <a:pt x="482" y="415"/>
                  </a:lnTo>
                  <a:lnTo>
                    <a:pt x="533" y="379"/>
                  </a:lnTo>
                  <a:lnTo>
                    <a:pt x="588" y="344"/>
                  </a:lnTo>
                  <a:lnTo>
                    <a:pt x="643" y="309"/>
                  </a:lnTo>
                  <a:lnTo>
                    <a:pt x="703" y="275"/>
                  </a:lnTo>
                  <a:lnTo>
                    <a:pt x="763" y="242"/>
                  </a:lnTo>
                  <a:lnTo>
                    <a:pt x="828" y="208"/>
                  </a:lnTo>
                  <a:lnTo>
                    <a:pt x="893" y="176"/>
                  </a:lnTo>
                  <a:lnTo>
                    <a:pt x="962" y="144"/>
                  </a:lnTo>
                  <a:lnTo>
                    <a:pt x="1035" y="114"/>
                  </a:lnTo>
                  <a:lnTo>
                    <a:pt x="1109" y="84"/>
                  </a:lnTo>
                  <a:lnTo>
                    <a:pt x="1185" y="54"/>
                  </a:lnTo>
                  <a:lnTo>
                    <a:pt x="1264" y="26"/>
                  </a:lnTo>
                  <a:lnTo>
                    <a:pt x="1346" y="0"/>
                  </a:lnTo>
                  <a:lnTo>
                    <a:pt x="3158" y="0"/>
                  </a:lnTo>
                  <a:lnTo>
                    <a:pt x="3239" y="26"/>
                  </a:lnTo>
                  <a:lnTo>
                    <a:pt x="3318" y="54"/>
                  </a:lnTo>
                  <a:lnTo>
                    <a:pt x="3394" y="84"/>
                  </a:lnTo>
                  <a:lnTo>
                    <a:pt x="3468" y="114"/>
                  </a:lnTo>
                  <a:lnTo>
                    <a:pt x="3541" y="144"/>
                  </a:lnTo>
                  <a:lnTo>
                    <a:pt x="3610" y="176"/>
                  </a:lnTo>
                  <a:lnTo>
                    <a:pt x="3677" y="208"/>
                  </a:lnTo>
                  <a:lnTo>
                    <a:pt x="3740" y="242"/>
                  </a:lnTo>
                  <a:lnTo>
                    <a:pt x="3802" y="275"/>
                  </a:lnTo>
                  <a:lnTo>
                    <a:pt x="3861" y="309"/>
                  </a:lnTo>
                  <a:lnTo>
                    <a:pt x="3917" y="344"/>
                  </a:lnTo>
                  <a:lnTo>
                    <a:pt x="3970" y="379"/>
                  </a:lnTo>
                  <a:lnTo>
                    <a:pt x="4021" y="415"/>
                  </a:lnTo>
                  <a:lnTo>
                    <a:pt x="4071" y="452"/>
                  </a:lnTo>
                  <a:lnTo>
                    <a:pt x="4117" y="489"/>
                  </a:lnTo>
                  <a:lnTo>
                    <a:pt x="4159" y="526"/>
                  </a:lnTo>
                  <a:lnTo>
                    <a:pt x="4201" y="563"/>
                  </a:lnTo>
                  <a:lnTo>
                    <a:pt x="4238" y="602"/>
                  </a:lnTo>
                  <a:lnTo>
                    <a:pt x="4276" y="641"/>
                  </a:lnTo>
                  <a:lnTo>
                    <a:pt x="4307" y="680"/>
                  </a:lnTo>
                  <a:lnTo>
                    <a:pt x="4339" y="719"/>
                  </a:lnTo>
                  <a:lnTo>
                    <a:pt x="4367" y="758"/>
                  </a:lnTo>
                  <a:lnTo>
                    <a:pt x="4392" y="797"/>
                  </a:lnTo>
                  <a:lnTo>
                    <a:pt x="4415" y="837"/>
                  </a:lnTo>
                  <a:lnTo>
                    <a:pt x="4434" y="878"/>
                  </a:lnTo>
                  <a:lnTo>
                    <a:pt x="4454" y="917"/>
                  </a:lnTo>
                  <a:lnTo>
                    <a:pt x="4468" y="957"/>
                  </a:lnTo>
                  <a:lnTo>
                    <a:pt x="4480" y="998"/>
                  </a:lnTo>
                  <a:lnTo>
                    <a:pt x="4491" y="1039"/>
                  </a:lnTo>
                  <a:lnTo>
                    <a:pt x="4498" y="1079"/>
                  </a:lnTo>
                  <a:lnTo>
                    <a:pt x="4503" y="1120"/>
                  </a:lnTo>
                  <a:lnTo>
                    <a:pt x="4505" y="1161"/>
                  </a:lnTo>
                  <a:lnTo>
                    <a:pt x="4505" y="1201"/>
                  </a:lnTo>
                  <a:lnTo>
                    <a:pt x="4502" y="1240"/>
                  </a:lnTo>
                  <a:lnTo>
                    <a:pt x="4496" y="1281"/>
                  </a:lnTo>
                  <a:lnTo>
                    <a:pt x="4487" y="1321"/>
                  </a:lnTo>
                  <a:lnTo>
                    <a:pt x="4477" y="1360"/>
                  </a:lnTo>
                  <a:lnTo>
                    <a:pt x="4463" y="1401"/>
                  </a:lnTo>
                  <a:lnTo>
                    <a:pt x="4447" y="1440"/>
                  </a:lnTo>
                  <a:lnTo>
                    <a:pt x="4427" y="1479"/>
                  </a:lnTo>
                  <a:lnTo>
                    <a:pt x="4406" y="1518"/>
                  </a:lnTo>
                  <a:lnTo>
                    <a:pt x="4383" y="1556"/>
                  </a:lnTo>
                  <a:lnTo>
                    <a:pt x="4357" y="1595"/>
                  </a:lnTo>
                  <a:lnTo>
                    <a:pt x="4327" y="1632"/>
                  </a:lnTo>
                  <a:lnTo>
                    <a:pt x="4295" y="1670"/>
                  </a:lnTo>
                  <a:lnTo>
                    <a:pt x="4261" y="1707"/>
                  </a:lnTo>
                  <a:lnTo>
                    <a:pt x="4224" y="1742"/>
                  </a:lnTo>
                  <a:lnTo>
                    <a:pt x="4184" y="1779"/>
                  </a:lnTo>
                  <a:lnTo>
                    <a:pt x="4141" y="1814"/>
                  </a:lnTo>
                  <a:lnTo>
                    <a:pt x="4097" y="1848"/>
                  </a:lnTo>
                  <a:lnTo>
                    <a:pt x="4049" y="1883"/>
                  </a:lnTo>
                  <a:lnTo>
                    <a:pt x="3998" y="1917"/>
                  </a:lnTo>
                  <a:lnTo>
                    <a:pt x="3945" y="1949"/>
                  </a:lnTo>
                  <a:lnTo>
                    <a:pt x="3891" y="1981"/>
                  </a:lnTo>
                  <a:lnTo>
                    <a:pt x="3832" y="2012"/>
                  </a:lnTo>
                  <a:lnTo>
                    <a:pt x="3772" y="2042"/>
                  </a:lnTo>
                  <a:lnTo>
                    <a:pt x="3709" y="2072"/>
                  </a:lnTo>
                  <a:lnTo>
                    <a:pt x="3642" y="2102"/>
                  </a:lnTo>
                  <a:lnTo>
                    <a:pt x="3573" y="2131"/>
                  </a:lnTo>
                  <a:lnTo>
                    <a:pt x="3502" y="2157"/>
                  </a:lnTo>
                  <a:lnTo>
                    <a:pt x="3428" y="2184"/>
                  </a:lnTo>
                  <a:lnTo>
                    <a:pt x="3350" y="2210"/>
                  </a:lnTo>
                  <a:lnTo>
                    <a:pt x="3271" y="2235"/>
                  </a:lnTo>
                  <a:lnTo>
                    <a:pt x="3189" y="2258"/>
                  </a:lnTo>
                  <a:lnTo>
                    <a:pt x="1316"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11" name="Freeform 9"/>
            <p:cNvSpPr>
              <a:spLocks/>
            </p:cNvSpPr>
            <p:nvPr/>
          </p:nvSpPr>
          <p:spPr bwMode="auto">
            <a:xfrm>
              <a:off x="1398410" y="1705357"/>
              <a:ext cx="5820834" cy="2987146"/>
            </a:xfrm>
            <a:custGeom>
              <a:avLst/>
              <a:gdLst>
                <a:gd name="T0" fmla="*/ 1676400 w 4125"/>
                <a:gd name="T1" fmla="*/ 3508375 h 2258"/>
                <a:gd name="T2" fmla="*/ 1354138 w 4125"/>
                <a:gd name="T3" fmla="*/ 3382963 h 2258"/>
                <a:gd name="T4" fmla="*/ 1065213 w 4125"/>
                <a:gd name="T5" fmla="*/ 3241675 h 2258"/>
                <a:gd name="T6" fmla="*/ 809625 w 4125"/>
                <a:gd name="T7" fmla="*/ 3094038 h 2258"/>
                <a:gd name="T8" fmla="*/ 590550 w 4125"/>
                <a:gd name="T9" fmla="*/ 2933700 h 2258"/>
                <a:gd name="T10" fmla="*/ 406400 w 4125"/>
                <a:gd name="T11" fmla="*/ 2765425 h 2258"/>
                <a:gd name="T12" fmla="*/ 257175 w 4125"/>
                <a:gd name="T13" fmla="*/ 2590800 h 2258"/>
                <a:gd name="T14" fmla="*/ 139700 w 4125"/>
                <a:gd name="T15" fmla="*/ 2409825 h 2258"/>
                <a:gd name="T16" fmla="*/ 58738 w 4125"/>
                <a:gd name="T17" fmla="*/ 2224088 h 2258"/>
                <a:gd name="T18" fmla="*/ 11113 w 4125"/>
                <a:gd name="T19" fmla="*/ 2033588 h 2258"/>
                <a:gd name="T20" fmla="*/ 0 w 4125"/>
                <a:gd name="T21" fmla="*/ 1843088 h 2258"/>
                <a:gd name="T22" fmla="*/ 19050 w 4125"/>
                <a:gd name="T23" fmla="*/ 1649413 h 2258"/>
                <a:gd name="T24" fmla="*/ 73025 w 4125"/>
                <a:gd name="T25" fmla="*/ 1455738 h 2258"/>
                <a:gd name="T26" fmla="*/ 161925 w 4125"/>
                <a:gd name="T27" fmla="*/ 1265238 h 2258"/>
                <a:gd name="T28" fmla="*/ 285750 w 4125"/>
                <a:gd name="T29" fmla="*/ 1079500 h 2258"/>
                <a:gd name="T30" fmla="*/ 439738 w 4125"/>
                <a:gd name="T31" fmla="*/ 893763 h 2258"/>
                <a:gd name="T32" fmla="*/ 630238 w 4125"/>
                <a:gd name="T33" fmla="*/ 717550 h 2258"/>
                <a:gd name="T34" fmla="*/ 854075 w 4125"/>
                <a:gd name="T35" fmla="*/ 546100 h 2258"/>
                <a:gd name="T36" fmla="*/ 1109663 w 4125"/>
                <a:gd name="T37" fmla="*/ 384175 h 2258"/>
                <a:gd name="T38" fmla="*/ 1401763 w 4125"/>
                <a:gd name="T39" fmla="*/ 228600 h 2258"/>
                <a:gd name="T40" fmla="*/ 1724025 w 4125"/>
                <a:gd name="T41" fmla="*/ 85725 h 2258"/>
                <a:gd name="T42" fmla="*/ 4589463 w 4125"/>
                <a:gd name="T43" fmla="*/ 0 h 2258"/>
                <a:gd name="T44" fmla="*/ 4933950 w 4125"/>
                <a:gd name="T45" fmla="*/ 133350 h 2258"/>
                <a:gd name="T46" fmla="*/ 5248275 w 4125"/>
                <a:gd name="T47" fmla="*/ 279400 h 2258"/>
                <a:gd name="T48" fmla="*/ 5526088 w 4125"/>
                <a:gd name="T49" fmla="*/ 436563 h 2258"/>
                <a:gd name="T50" fmla="*/ 5772150 w 4125"/>
                <a:gd name="T51" fmla="*/ 601663 h 2258"/>
                <a:gd name="T52" fmla="*/ 5981700 w 4125"/>
                <a:gd name="T53" fmla="*/ 776288 h 2258"/>
                <a:gd name="T54" fmla="*/ 6161088 w 4125"/>
                <a:gd name="T55" fmla="*/ 955675 h 2258"/>
                <a:gd name="T56" fmla="*/ 6307138 w 4125"/>
                <a:gd name="T57" fmla="*/ 1141413 h 2258"/>
                <a:gd name="T58" fmla="*/ 6416675 w 4125"/>
                <a:gd name="T59" fmla="*/ 1328738 h 2258"/>
                <a:gd name="T60" fmla="*/ 6496050 w 4125"/>
                <a:gd name="T61" fmla="*/ 1519238 h 2258"/>
                <a:gd name="T62" fmla="*/ 6537325 w 4125"/>
                <a:gd name="T63" fmla="*/ 1712913 h 2258"/>
                <a:gd name="T64" fmla="*/ 6545263 w 4125"/>
                <a:gd name="T65" fmla="*/ 1906588 h 2258"/>
                <a:gd name="T66" fmla="*/ 6523038 w 4125"/>
                <a:gd name="T67" fmla="*/ 2097088 h 2258"/>
                <a:gd name="T68" fmla="*/ 6464300 w 4125"/>
                <a:gd name="T69" fmla="*/ 2286000 h 2258"/>
                <a:gd name="T70" fmla="*/ 6369050 w 4125"/>
                <a:gd name="T71" fmla="*/ 2470150 h 2258"/>
                <a:gd name="T72" fmla="*/ 6243638 w 4125"/>
                <a:gd name="T73" fmla="*/ 2651125 h 2258"/>
                <a:gd name="T74" fmla="*/ 6080125 w 4125"/>
                <a:gd name="T75" fmla="*/ 2824163 h 2258"/>
                <a:gd name="T76" fmla="*/ 5884863 w 4125"/>
                <a:gd name="T77" fmla="*/ 2989263 h 2258"/>
                <a:gd name="T78" fmla="*/ 5654675 w 4125"/>
                <a:gd name="T79" fmla="*/ 3144838 h 2258"/>
                <a:gd name="T80" fmla="*/ 5387975 w 4125"/>
                <a:gd name="T81" fmla="*/ 3289300 h 2258"/>
                <a:gd name="T82" fmla="*/ 5087938 w 4125"/>
                <a:gd name="T83" fmla="*/ 3424238 h 2258"/>
                <a:gd name="T84" fmla="*/ 4754563 w 4125"/>
                <a:gd name="T85" fmla="*/ 3548063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125"/>
                <a:gd name="T130" fmla="*/ 0 h 2258"/>
                <a:gd name="T131" fmla="*/ 4125 w 4125"/>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125" h="2258">
                  <a:moveTo>
                    <a:pt x="1204" y="2258"/>
                  </a:moveTo>
                  <a:lnTo>
                    <a:pt x="1128" y="2235"/>
                  </a:lnTo>
                  <a:lnTo>
                    <a:pt x="1056" y="2210"/>
                  </a:lnTo>
                  <a:lnTo>
                    <a:pt x="985" y="2184"/>
                  </a:lnTo>
                  <a:lnTo>
                    <a:pt x="918" y="2157"/>
                  </a:lnTo>
                  <a:lnTo>
                    <a:pt x="853" y="2131"/>
                  </a:lnTo>
                  <a:lnTo>
                    <a:pt x="789" y="2102"/>
                  </a:lnTo>
                  <a:lnTo>
                    <a:pt x="729" y="2072"/>
                  </a:lnTo>
                  <a:lnTo>
                    <a:pt x="671" y="2042"/>
                  </a:lnTo>
                  <a:lnTo>
                    <a:pt x="614" y="2012"/>
                  </a:lnTo>
                  <a:lnTo>
                    <a:pt x="561" y="1981"/>
                  </a:lnTo>
                  <a:lnTo>
                    <a:pt x="510" y="1949"/>
                  </a:lnTo>
                  <a:lnTo>
                    <a:pt x="462" y="1917"/>
                  </a:lnTo>
                  <a:lnTo>
                    <a:pt x="416" y="1883"/>
                  </a:lnTo>
                  <a:lnTo>
                    <a:pt x="372" y="1848"/>
                  </a:lnTo>
                  <a:lnTo>
                    <a:pt x="332" y="1814"/>
                  </a:lnTo>
                  <a:lnTo>
                    <a:pt x="293" y="1779"/>
                  </a:lnTo>
                  <a:lnTo>
                    <a:pt x="256" y="1742"/>
                  </a:lnTo>
                  <a:lnTo>
                    <a:pt x="222" y="1707"/>
                  </a:lnTo>
                  <a:lnTo>
                    <a:pt x="190" y="1670"/>
                  </a:lnTo>
                  <a:lnTo>
                    <a:pt x="162" y="1632"/>
                  </a:lnTo>
                  <a:lnTo>
                    <a:pt x="136" y="1595"/>
                  </a:lnTo>
                  <a:lnTo>
                    <a:pt x="111" y="1556"/>
                  </a:lnTo>
                  <a:lnTo>
                    <a:pt x="88" y="1518"/>
                  </a:lnTo>
                  <a:lnTo>
                    <a:pt x="68" y="1479"/>
                  </a:lnTo>
                  <a:lnTo>
                    <a:pt x="53" y="1440"/>
                  </a:lnTo>
                  <a:lnTo>
                    <a:pt x="37" y="1401"/>
                  </a:lnTo>
                  <a:lnTo>
                    <a:pt x="24" y="1360"/>
                  </a:lnTo>
                  <a:lnTo>
                    <a:pt x="15" y="1321"/>
                  </a:lnTo>
                  <a:lnTo>
                    <a:pt x="7" y="1281"/>
                  </a:lnTo>
                  <a:lnTo>
                    <a:pt x="1" y="1240"/>
                  </a:lnTo>
                  <a:lnTo>
                    <a:pt x="0" y="1201"/>
                  </a:lnTo>
                  <a:lnTo>
                    <a:pt x="0" y="1161"/>
                  </a:lnTo>
                  <a:lnTo>
                    <a:pt x="1" y="1120"/>
                  </a:lnTo>
                  <a:lnTo>
                    <a:pt x="5" y="1079"/>
                  </a:lnTo>
                  <a:lnTo>
                    <a:pt x="12" y="1039"/>
                  </a:lnTo>
                  <a:lnTo>
                    <a:pt x="21" y="998"/>
                  </a:lnTo>
                  <a:lnTo>
                    <a:pt x="33" y="957"/>
                  </a:lnTo>
                  <a:lnTo>
                    <a:pt x="46" y="917"/>
                  </a:lnTo>
                  <a:lnTo>
                    <a:pt x="63" y="878"/>
                  </a:lnTo>
                  <a:lnTo>
                    <a:pt x="81" y="837"/>
                  </a:lnTo>
                  <a:lnTo>
                    <a:pt x="102" y="797"/>
                  </a:lnTo>
                  <a:lnTo>
                    <a:pt x="125" y="758"/>
                  </a:lnTo>
                  <a:lnTo>
                    <a:pt x="151" y="719"/>
                  </a:lnTo>
                  <a:lnTo>
                    <a:pt x="180" y="680"/>
                  </a:lnTo>
                  <a:lnTo>
                    <a:pt x="210" y="641"/>
                  </a:lnTo>
                  <a:lnTo>
                    <a:pt x="242" y="602"/>
                  </a:lnTo>
                  <a:lnTo>
                    <a:pt x="277" y="563"/>
                  </a:lnTo>
                  <a:lnTo>
                    <a:pt x="316" y="526"/>
                  </a:lnTo>
                  <a:lnTo>
                    <a:pt x="355" y="489"/>
                  </a:lnTo>
                  <a:lnTo>
                    <a:pt x="397" y="452"/>
                  </a:lnTo>
                  <a:lnTo>
                    <a:pt x="441" y="415"/>
                  </a:lnTo>
                  <a:lnTo>
                    <a:pt x="489" y="379"/>
                  </a:lnTo>
                  <a:lnTo>
                    <a:pt x="538" y="344"/>
                  </a:lnTo>
                  <a:lnTo>
                    <a:pt x="589" y="309"/>
                  </a:lnTo>
                  <a:lnTo>
                    <a:pt x="642" y="275"/>
                  </a:lnTo>
                  <a:lnTo>
                    <a:pt x="699" y="242"/>
                  </a:lnTo>
                  <a:lnTo>
                    <a:pt x="757" y="208"/>
                  </a:lnTo>
                  <a:lnTo>
                    <a:pt x="819" y="176"/>
                  </a:lnTo>
                  <a:lnTo>
                    <a:pt x="883" y="144"/>
                  </a:lnTo>
                  <a:lnTo>
                    <a:pt x="948" y="114"/>
                  </a:lnTo>
                  <a:lnTo>
                    <a:pt x="1015" y="84"/>
                  </a:lnTo>
                  <a:lnTo>
                    <a:pt x="1086" y="54"/>
                  </a:lnTo>
                  <a:lnTo>
                    <a:pt x="1158" y="26"/>
                  </a:lnTo>
                  <a:lnTo>
                    <a:pt x="1234" y="0"/>
                  </a:lnTo>
                  <a:lnTo>
                    <a:pt x="2891" y="0"/>
                  </a:lnTo>
                  <a:lnTo>
                    <a:pt x="2965" y="26"/>
                  </a:lnTo>
                  <a:lnTo>
                    <a:pt x="3037" y="54"/>
                  </a:lnTo>
                  <a:lnTo>
                    <a:pt x="3108" y="84"/>
                  </a:lnTo>
                  <a:lnTo>
                    <a:pt x="3177" y="114"/>
                  </a:lnTo>
                  <a:lnTo>
                    <a:pt x="3242" y="144"/>
                  </a:lnTo>
                  <a:lnTo>
                    <a:pt x="3306" y="176"/>
                  </a:lnTo>
                  <a:lnTo>
                    <a:pt x="3366" y="208"/>
                  </a:lnTo>
                  <a:lnTo>
                    <a:pt x="3424" y="242"/>
                  </a:lnTo>
                  <a:lnTo>
                    <a:pt x="3481" y="275"/>
                  </a:lnTo>
                  <a:lnTo>
                    <a:pt x="3535" y="309"/>
                  </a:lnTo>
                  <a:lnTo>
                    <a:pt x="3587" y="344"/>
                  </a:lnTo>
                  <a:lnTo>
                    <a:pt x="3636" y="379"/>
                  </a:lnTo>
                  <a:lnTo>
                    <a:pt x="3682" y="415"/>
                  </a:lnTo>
                  <a:lnTo>
                    <a:pt x="3726" y="452"/>
                  </a:lnTo>
                  <a:lnTo>
                    <a:pt x="3768" y="489"/>
                  </a:lnTo>
                  <a:lnTo>
                    <a:pt x="3809" y="526"/>
                  </a:lnTo>
                  <a:lnTo>
                    <a:pt x="3846" y="563"/>
                  </a:lnTo>
                  <a:lnTo>
                    <a:pt x="3881" y="602"/>
                  </a:lnTo>
                  <a:lnTo>
                    <a:pt x="3913" y="641"/>
                  </a:lnTo>
                  <a:lnTo>
                    <a:pt x="3945" y="680"/>
                  </a:lnTo>
                  <a:lnTo>
                    <a:pt x="3973" y="719"/>
                  </a:lnTo>
                  <a:lnTo>
                    <a:pt x="3998" y="758"/>
                  </a:lnTo>
                  <a:lnTo>
                    <a:pt x="4021" y="797"/>
                  </a:lnTo>
                  <a:lnTo>
                    <a:pt x="4042" y="837"/>
                  </a:lnTo>
                  <a:lnTo>
                    <a:pt x="4062" y="878"/>
                  </a:lnTo>
                  <a:lnTo>
                    <a:pt x="4077" y="917"/>
                  </a:lnTo>
                  <a:lnTo>
                    <a:pt x="4092" y="957"/>
                  </a:lnTo>
                  <a:lnTo>
                    <a:pt x="4102" y="998"/>
                  </a:lnTo>
                  <a:lnTo>
                    <a:pt x="4111" y="1039"/>
                  </a:lnTo>
                  <a:lnTo>
                    <a:pt x="4118" y="1079"/>
                  </a:lnTo>
                  <a:lnTo>
                    <a:pt x="4123" y="1120"/>
                  </a:lnTo>
                  <a:lnTo>
                    <a:pt x="4125" y="1161"/>
                  </a:lnTo>
                  <a:lnTo>
                    <a:pt x="4123" y="1201"/>
                  </a:lnTo>
                  <a:lnTo>
                    <a:pt x="4122" y="1240"/>
                  </a:lnTo>
                  <a:lnTo>
                    <a:pt x="4116" y="1281"/>
                  </a:lnTo>
                  <a:lnTo>
                    <a:pt x="4109" y="1321"/>
                  </a:lnTo>
                  <a:lnTo>
                    <a:pt x="4099" y="1360"/>
                  </a:lnTo>
                  <a:lnTo>
                    <a:pt x="4086" y="1401"/>
                  </a:lnTo>
                  <a:lnTo>
                    <a:pt x="4072" y="1440"/>
                  </a:lnTo>
                  <a:lnTo>
                    <a:pt x="4055" y="1479"/>
                  </a:lnTo>
                  <a:lnTo>
                    <a:pt x="4035" y="1518"/>
                  </a:lnTo>
                  <a:lnTo>
                    <a:pt x="4012" y="1556"/>
                  </a:lnTo>
                  <a:lnTo>
                    <a:pt x="3989" y="1595"/>
                  </a:lnTo>
                  <a:lnTo>
                    <a:pt x="3961" y="1632"/>
                  </a:lnTo>
                  <a:lnTo>
                    <a:pt x="3933" y="1670"/>
                  </a:lnTo>
                  <a:lnTo>
                    <a:pt x="3901" y="1707"/>
                  </a:lnTo>
                  <a:lnTo>
                    <a:pt x="3867" y="1742"/>
                  </a:lnTo>
                  <a:lnTo>
                    <a:pt x="3830" y="1779"/>
                  </a:lnTo>
                  <a:lnTo>
                    <a:pt x="3791" y="1814"/>
                  </a:lnTo>
                  <a:lnTo>
                    <a:pt x="3751" y="1848"/>
                  </a:lnTo>
                  <a:lnTo>
                    <a:pt x="3707" y="1883"/>
                  </a:lnTo>
                  <a:lnTo>
                    <a:pt x="3661" y="1917"/>
                  </a:lnTo>
                  <a:lnTo>
                    <a:pt x="3613" y="1949"/>
                  </a:lnTo>
                  <a:lnTo>
                    <a:pt x="3562" y="1981"/>
                  </a:lnTo>
                  <a:lnTo>
                    <a:pt x="3509" y="2012"/>
                  </a:lnTo>
                  <a:lnTo>
                    <a:pt x="3452" y="2042"/>
                  </a:lnTo>
                  <a:lnTo>
                    <a:pt x="3394" y="2072"/>
                  </a:lnTo>
                  <a:lnTo>
                    <a:pt x="3334" y="2102"/>
                  </a:lnTo>
                  <a:lnTo>
                    <a:pt x="3270" y="2131"/>
                  </a:lnTo>
                  <a:lnTo>
                    <a:pt x="3205" y="2157"/>
                  </a:lnTo>
                  <a:lnTo>
                    <a:pt x="3138" y="2184"/>
                  </a:lnTo>
                  <a:lnTo>
                    <a:pt x="3067" y="2210"/>
                  </a:lnTo>
                  <a:lnTo>
                    <a:pt x="2995" y="2235"/>
                  </a:lnTo>
                  <a:lnTo>
                    <a:pt x="2919" y="2258"/>
                  </a:lnTo>
                  <a:lnTo>
                    <a:pt x="1204"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12" name="Freeform 10"/>
            <p:cNvSpPr>
              <a:spLocks/>
            </p:cNvSpPr>
            <p:nvPr/>
          </p:nvSpPr>
          <p:spPr bwMode="auto">
            <a:xfrm>
              <a:off x="1672166" y="1705357"/>
              <a:ext cx="5270500" cy="2987146"/>
            </a:xfrm>
            <a:custGeom>
              <a:avLst/>
              <a:gdLst>
                <a:gd name="T0" fmla="*/ 1519238 w 3735"/>
                <a:gd name="T1" fmla="*/ 3508375 h 2258"/>
                <a:gd name="T2" fmla="*/ 1227138 w 3735"/>
                <a:gd name="T3" fmla="*/ 3382963 h 2258"/>
                <a:gd name="T4" fmla="*/ 966788 w 3735"/>
                <a:gd name="T5" fmla="*/ 3241675 h 2258"/>
                <a:gd name="T6" fmla="*/ 736600 w 3735"/>
                <a:gd name="T7" fmla="*/ 3094038 h 2258"/>
                <a:gd name="T8" fmla="*/ 538163 w 3735"/>
                <a:gd name="T9" fmla="*/ 2933700 h 2258"/>
                <a:gd name="T10" fmla="*/ 369888 w 3735"/>
                <a:gd name="T11" fmla="*/ 2765425 h 2258"/>
                <a:gd name="T12" fmla="*/ 234950 w 3735"/>
                <a:gd name="T13" fmla="*/ 2590800 h 2258"/>
                <a:gd name="T14" fmla="*/ 128588 w 3735"/>
                <a:gd name="T15" fmla="*/ 2409825 h 2258"/>
                <a:gd name="T16" fmla="*/ 55563 w 3735"/>
                <a:gd name="T17" fmla="*/ 2224088 h 2258"/>
                <a:gd name="T18" fmla="*/ 14288 w 3735"/>
                <a:gd name="T19" fmla="*/ 2033588 h 2258"/>
                <a:gd name="T20" fmla="*/ 0 w 3735"/>
                <a:gd name="T21" fmla="*/ 1843088 h 2258"/>
                <a:gd name="T22" fmla="*/ 19050 w 3735"/>
                <a:gd name="T23" fmla="*/ 1649413 h 2258"/>
                <a:gd name="T24" fmla="*/ 69850 w 3735"/>
                <a:gd name="T25" fmla="*/ 1455738 h 2258"/>
                <a:gd name="T26" fmla="*/ 147638 w 3735"/>
                <a:gd name="T27" fmla="*/ 1265238 h 2258"/>
                <a:gd name="T28" fmla="*/ 260350 w 3735"/>
                <a:gd name="T29" fmla="*/ 1079500 h 2258"/>
                <a:gd name="T30" fmla="*/ 400050 w 3735"/>
                <a:gd name="T31" fmla="*/ 893763 h 2258"/>
                <a:gd name="T32" fmla="*/ 571500 w 3735"/>
                <a:gd name="T33" fmla="*/ 717550 h 2258"/>
                <a:gd name="T34" fmla="*/ 773113 w 3735"/>
                <a:gd name="T35" fmla="*/ 546100 h 2258"/>
                <a:gd name="T36" fmla="*/ 1006475 w 3735"/>
                <a:gd name="T37" fmla="*/ 384175 h 2258"/>
                <a:gd name="T38" fmla="*/ 1270000 w 3735"/>
                <a:gd name="T39" fmla="*/ 228600 h 2258"/>
                <a:gd name="T40" fmla="*/ 1562100 w 3735"/>
                <a:gd name="T41" fmla="*/ 85725 h 2258"/>
                <a:gd name="T42" fmla="*/ 4154488 w 3735"/>
                <a:gd name="T43" fmla="*/ 0 h 2258"/>
                <a:gd name="T44" fmla="*/ 4468813 w 3735"/>
                <a:gd name="T45" fmla="*/ 133350 h 2258"/>
                <a:gd name="T46" fmla="*/ 4751388 w 3735"/>
                <a:gd name="T47" fmla="*/ 279400 h 2258"/>
                <a:gd name="T48" fmla="*/ 5003800 w 3735"/>
                <a:gd name="T49" fmla="*/ 436563 h 2258"/>
                <a:gd name="T50" fmla="*/ 5226050 w 3735"/>
                <a:gd name="T51" fmla="*/ 601663 h 2258"/>
                <a:gd name="T52" fmla="*/ 5416550 w 3735"/>
                <a:gd name="T53" fmla="*/ 776288 h 2258"/>
                <a:gd name="T54" fmla="*/ 5578475 w 3735"/>
                <a:gd name="T55" fmla="*/ 955675 h 2258"/>
                <a:gd name="T56" fmla="*/ 5710238 w 3735"/>
                <a:gd name="T57" fmla="*/ 1141413 h 2258"/>
                <a:gd name="T58" fmla="*/ 5811838 w 3735"/>
                <a:gd name="T59" fmla="*/ 1328738 h 2258"/>
                <a:gd name="T60" fmla="*/ 5881688 w 3735"/>
                <a:gd name="T61" fmla="*/ 1519238 h 2258"/>
                <a:gd name="T62" fmla="*/ 5921375 w 3735"/>
                <a:gd name="T63" fmla="*/ 1712913 h 2258"/>
                <a:gd name="T64" fmla="*/ 5926138 w 3735"/>
                <a:gd name="T65" fmla="*/ 1906588 h 2258"/>
                <a:gd name="T66" fmla="*/ 5903913 w 3735"/>
                <a:gd name="T67" fmla="*/ 2097088 h 2258"/>
                <a:gd name="T68" fmla="*/ 5851525 w 3735"/>
                <a:gd name="T69" fmla="*/ 2286000 h 2258"/>
                <a:gd name="T70" fmla="*/ 5767388 w 3735"/>
                <a:gd name="T71" fmla="*/ 2470150 h 2258"/>
                <a:gd name="T72" fmla="*/ 5651500 w 3735"/>
                <a:gd name="T73" fmla="*/ 2651125 h 2258"/>
                <a:gd name="T74" fmla="*/ 5505450 w 3735"/>
                <a:gd name="T75" fmla="*/ 2824163 h 2258"/>
                <a:gd name="T76" fmla="*/ 5329238 w 3735"/>
                <a:gd name="T77" fmla="*/ 2989263 h 2258"/>
                <a:gd name="T78" fmla="*/ 5119688 w 3735"/>
                <a:gd name="T79" fmla="*/ 3144838 h 2258"/>
                <a:gd name="T80" fmla="*/ 4878388 w 3735"/>
                <a:gd name="T81" fmla="*/ 3289300 h 2258"/>
                <a:gd name="T82" fmla="*/ 4608513 w 3735"/>
                <a:gd name="T83" fmla="*/ 3424238 h 2258"/>
                <a:gd name="T84" fmla="*/ 4303713 w 3735"/>
                <a:gd name="T85" fmla="*/ 3548063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735"/>
                <a:gd name="T130" fmla="*/ 0 h 2258"/>
                <a:gd name="T131" fmla="*/ 3735 w 3735"/>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735" h="2258">
                  <a:moveTo>
                    <a:pt x="1091" y="2258"/>
                  </a:moveTo>
                  <a:lnTo>
                    <a:pt x="1024" y="2235"/>
                  </a:lnTo>
                  <a:lnTo>
                    <a:pt x="957" y="2210"/>
                  </a:lnTo>
                  <a:lnTo>
                    <a:pt x="894" y="2184"/>
                  </a:lnTo>
                  <a:lnTo>
                    <a:pt x="832" y="2157"/>
                  </a:lnTo>
                  <a:lnTo>
                    <a:pt x="773" y="2131"/>
                  </a:lnTo>
                  <a:lnTo>
                    <a:pt x="717" y="2102"/>
                  </a:lnTo>
                  <a:lnTo>
                    <a:pt x="662" y="2072"/>
                  </a:lnTo>
                  <a:lnTo>
                    <a:pt x="609" y="2042"/>
                  </a:lnTo>
                  <a:lnTo>
                    <a:pt x="558" y="2012"/>
                  </a:lnTo>
                  <a:lnTo>
                    <a:pt x="510" y="1981"/>
                  </a:lnTo>
                  <a:lnTo>
                    <a:pt x="464" y="1949"/>
                  </a:lnTo>
                  <a:lnTo>
                    <a:pt x="420" y="1917"/>
                  </a:lnTo>
                  <a:lnTo>
                    <a:pt x="378" y="1883"/>
                  </a:lnTo>
                  <a:lnTo>
                    <a:pt x="339" y="1848"/>
                  </a:lnTo>
                  <a:lnTo>
                    <a:pt x="302" y="1814"/>
                  </a:lnTo>
                  <a:lnTo>
                    <a:pt x="267" y="1779"/>
                  </a:lnTo>
                  <a:lnTo>
                    <a:pt x="233" y="1742"/>
                  </a:lnTo>
                  <a:lnTo>
                    <a:pt x="203" y="1707"/>
                  </a:lnTo>
                  <a:lnTo>
                    <a:pt x="175" y="1670"/>
                  </a:lnTo>
                  <a:lnTo>
                    <a:pt x="148" y="1632"/>
                  </a:lnTo>
                  <a:lnTo>
                    <a:pt x="123" y="1595"/>
                  </a:lnTo>
                  <a:lnTo>
                    <a:pt x="102" y="1556"/>
                  </a:lnTo>
                  <a:lnTo>
                    <a:pt x="81" y="1518"/>
                  </a:lnTo>
                  <a:lnTo>
                    <a:pt x="63" y="1479"/>
                  </a:lnTo>
                  <a:lnTo>
                    <a:pt x="49" y="1440"/>
                  </a:lnTo>
                  <a:lnTo>
                    <a:pt x="35" y="1401"/>
                  </a:lnTo>
                  <a:lnTo>
                    <a:pt x="25" y="1360"/>
                  </a:lnTo>
                  <a:lnTo>
                    <a:pt x="14" y="1321"/>
                  </a:lnTo>
                  <a:lnTo>
                    <a:pt x="9" y="1281"/>
                  </a:lnTo>
                  <a:lnTo>
                    <a:pt x="3" y="1240"/>
                  </a:lnTo>
                  <a:lnTo>
                    <a:pt x="0" y="1201"/>
                  </a:lnTo>
                  <a:lnTo>
                    <a:pt x="0" y="1161"/>
                  </a:lnTo>
                  <a:lnTo>
                    <a:pt x="2" y="1120"/>
                  </a:lnTo>
                  <a:lnTo>
                    <a:pt x="5" y="1079"/>
                  </a:lnTo>
                  <a:lnTo>
                    <a:pt x="12" y="1039"/>
                  </a:lnTo>
                  <a:lnTo>
                    <a:pt x="21" y="998"/>
                  </a:lnTo>
                  <a:lnTo>
                    <a:pt x="30" y="957"/>
                  </a:lnTo>
                  <a:lnTo>
                    <a:pt x="44" y="917"/>
                  </a:lnTo>
                  <a:lnTo>
                    <a:pt x="58" y="878"/>
                  </a:lnTo>
                  <a:lnTo>
                    <a:pt x="74" y="837"/>
                  </a:lnTo>
                  <a:lnTo>
                    <a:pt x="93" y="797"/>
                  </a:lnTo>
                  <a:lnTo>
                    <a:pt x="115" y="758"/>
                  </a:lnTo>
                  <a:lnTo>
                    <a:pt x="138" y="719"/>
                  </a:lnTo>
                  <a:lnTo>
                    <a:pt x="164" y="680"/>
                  </a:lnTo>
                  <a:lnTo>
                    <a:pt x="191" y="641"/>
                  </a:lnTo>
                  <a:lnTo>
                    <a:pt x="221" y="602"/>
                  </a:lnTo>
                  <a:lnTo>
                    <a:pt x="252" y="563"/>
                  </a:lnTo>
                  <a:lnTo>
                    <a:pt x="286" y="526"/>
                  </a:lnTo>
                  <a:lnTo>
                    <a:pt x="323" y="489"/>
                  </a:lnTo>
                  <a:lnTo>
                    <a:pt x="360" y="452"/>
                  </a:lnTo>
                  <a:lnTo>
                    <a:pt x="401" y="415"/>
                  </a:lnTo>
                  <a:lnTo>
                    <a:pt x="443" y="379"/>
                  </a:lnTo>
                  <a:lnTo>
                    <a:pt x="487" y="344"/>
                  </a:lnTo>
                  <a:lnTo>
                    <a:pt x="535" y="309"/>
                  </a:lnTo>
                  <a:lnTo>
                    <a:pt x="583" y="275"/>
                  </a:lnTo>
                  <a:lnTo>
                    <a:pt x="634" y="242"/>
                  </a:lnTo>
                  <a:lnTo>
                    <a:pt x="687" y="208"/>
                  </a:lnTo>
                  <a:lnTo>
                    <a:pt x="742" y="176"/>
                  </a:lnTo>
                  <a:lnTo>
                    <a:pt x="800" y="144"/>
                  </a:lnTo>
                  <a:lnTo>
                    <a:pt x="858" y="114"/>
                  </a:lnTo>
                  <a:lnTo>
                    <a:pt x="920" y="84"/>
                  </a:lnTo>
                  <a:lnTo>
                    <a:pt x="984" y="54"/>
                  </a:lnTo>
                  <a:lnTo>
                    <a:pt x="1049" y="26"/>
                  </a:lnTo>
                  <a:lnTo>
                    <a:pt x="1118" y="0"/>
                  </a:lnTo>
                  <a:lnTo>
                    <a:pt x="2617" y="0"/>
                  </a:lnTo>
                  <a:lnTo>
                    <a:pt x="2686" y="26"/>
                  </a:lnTo>
                  <a:lnTo>
                    <a:pt x="2751" y="54"/>
                  </a:lnTo>
                  <a:lnTo>
                    <a:pt x="2815" y="84"/>
                  </a:lnTo>
                  <a:lnTo>
                    <a:pt x="2877" y="114"/>
                  </a:lnTo>
                  <a:lnTo>
                    <a:pt x="2935" y="144"/>
                  </a:lnTo>
                  <a:lnTo>
                    <a:pt x="2993" y="176"/>
                  </a:lnTo>
                  <a:lnTo>
                    <a:pt x="3048" y="208"/>
                  </a:lnTo>
                  <a:lnTo>
                    <a:pt x="3101" y="242"/>
                  </a:lnTo>
                  <a:lnTo>
                    <a:pt x="3152" y="275"/>
                  </a:lnTo>
                  <a:lnTo>
                    <a:pt x="3200" y="309"/>
                  </a:lnTo>
                  <a:lnTo>
                    <a:pt x="3248" y="344"/>
                  </a:lnTo>
                  <a:lnTo>
                    <a:pt x="3292" y="379"/>
                  </a:lnTo>
                  <a:lnTo>
                    <a:pt x="3334" y="415"/>
                  </a:lnTo>
                  <a:lnTo>
                    <a:pt x="3375" y="452"/>
                  </a:lnTo>
                  <a:lnTo>
                    <a:pt x="3412" y="489"/>
                  </a:lnTo>
                  <a:lnTo>
                    <a:pt x="3449" y="526"/>
                  </a:lnTo>
                  <a:lnTo>
                    <a:pt x="3483" y="563"/>
                  </a:lnTo>
                  <a:lnTo>
                    <a:pt x="3514" y="602"/>
                  </a:lnTo>
                  <a:lnTo>
                    <a:pt x="3544" y="641"/>
                  </a:lnTo>
                  <a:lnTo>
                    <a:pt x="3571" y="680"/>
                  </a:lnTo>
                  <a:lnTo>
                    <a:pt x="3597" y="719"/>
                  </a:lnTo>
                  <a:lnTo>
                    <a:pt x="3620" y="758"/>
                  </a:lnTo>
                  <a:lnTo>
                    <a:pt x="3642" y="797"/>
                  </a:lnTo>
                  <a:lnTo>
                    <a:pt x="3661" y="837"/>
                  </a:lnTo>
                  <a:lnTo>
                    <a:pt x="3677" y="878"/>
                  </a:lnTo>
                  <a:lnTo>
                    <a:pt x="3691" y="917"/>
                  </a:lnTo>
                  <a:lnTo>
                    <a:pt x="3705" y="957"/>
                  </a:lnTo>
                  <a:lnTo>
                    <a:pt x="3714" y="998"/>
                  </a:lnTo>
                  <a:lnTo>
                    <a:pt x="3723" y="1039"/>
                  </a:lnTo>
                  <a:lnTo>
                    <a:pt x="3730" y="1079"/>
                  </a:lnTo>
                  <a:lnTo>
                    <a:pt x="3733" y="1120"/>
                  </a:lnTo>
                  <a:lnTo>
                    <a:pt x="3735" y="1161"/>
                  </a:lnTo>
                  <a:lnTo>
                    <a:pt x="3733" y="1201"/>
                  </a:lnTo>
                  <a:lnTo>
                    <a:pt x="3732" y="1240"/>
                  </a:lnTo>
                  <a:lnTo>
                    <a:pt x="3726" y="1281"/>
                  </a:lnTo>
                  <a:lnTo>
                    <a:pt x="3719" y="1321"/>
                  </a:lnTo>
                  <a:lnTo>
                    <a:pt x="3710" y="1360"/>
                  </a:lnTo>
                  <a:lnTo>
                    <a:pt x="3700" y="1401"/>
                  </a:lnTo>
                  <a:lnTo>
                    <a:pt x="3686" y="1440"/>
                  </a:lnTo>
                  <a:lnTo>
                    <a:pt x="3672" y="1479"/>
                  </a:lnTo>
                  <a:lnTo>
                    <a:pt x="3654" y="1518"/>
                  </a:lnTo>
                  <a:lnTo>
                    <a:pt x="3633" y="1556"/>
                  </a:lnTo>
                  <a:lnTo>
                    <a:pt x="3612" y="1595"/>
                  </a:lnTo>
                  <a:lnTo>
                    <a:pt x="3587" y="1632"/>
                  </a:lnTo>
                  <a:lnTo>
                    <a:pt x="3560" y="1670"/>
                  </a:lnTo>
                  <a:lnTo>
                    <a:pt x="3532" y="1707"/>
                  </a:lnTo>
                  <a:lnTo>
                    <a:pt x="3502" y="1742"/>
                  </a:lnTo>
                  <a:lnTo>
                    <a:pt x="3468" y="1779"/>
                  </a:lnTo>
                  <a:lnTo>
                    <a:pt x="3433" y="1814"/>
                  </a:lnTo>
                  <a:lnTo>
                    <a:pt x="3396" y="1848"/>
                  </a:lnTo>
                  <a:lnTo>
                    <a:pt x="3357" y="1883"/>
                  </a:lnTo>
                  <a:lnTo>
                    <a:pt x="3315" y="1917"/>
                  </a:lnTo>
                  <a:lnTo>
                    <a:pt x="3271" y="1949"/>
                  </a:lnTo>
                  <a:lnTo>
                    <a:pt x="3225" y="1981"/>
                  </a:lnTo>
                  <a:lnTo>
                    <a:pt x="3177" y="2012"/>
                  </a:lnTo>
                  <a:lnTo>
                    <a:pt x="3126" y="2042"/>
                  </a:lnTo>
                  <a:lnTo>
                    <a:pt x="3073" y="2072"/>
                  </a:lnTo>
                  <a:lnTo>
                    <a:pt x="3018" y="2102"/>
                  </a:lnTo>
                  <a:lnTo>
                    <a:pt x="2962" y="2131"/>
                  </a:lnTo>
                  <a:lnTo>
                    <a:pt x="2903" y="2157"/>
                  </a:lnTo>
                  <a:lnTo>
                    <a:pt x="2841" y="2184"/>
                  </a:lnTo>
                  <a:lnTo>
                    <a:pt x="2778" y="2210"/>
                  </a:lnTo>
                  <a:lnTo>
                    <a:pt x="2711" y="2235"/>
                  </a:lnTo>
                  <a:lnTo>
                    <a:pt x="2644" y="2258"/>
                  </a:lnTo>
                  <a:lnTo>
                    <a:pt x="1091"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13" name="Freeform 11"/>
            <p:cNvSpPr>
              <a:spLocks/>
            </p:cNvSpPr>
            <p:nvPr/>
          </p:nvSpPr>
          <p:spPr bwMode="auto">
            <a:xfrm>
              <a:off x="1991077" y="1705357"/>
              <a:ext cx="4632678" cy="2987146"/>
            </a:xfrm>
            <a:custGeom>
              <a:avLst/>
              <a:gdLst>
                <a:gd name="T0" fmla="*/ 1335088 w 3283"/>
                <a:gd name="T1" fmla="*/ 3508375 h 2258"/>
                <a:gd name="T2" fmla="*/ 1076325 w 3283"/>
                <a:gd name="T3" fmla="*/ 3382963 h 2258"/>
                <a:gd name="T4" fmla="*/ 849313 w 3283"/>
                <a:gd name="T5" fmla="*/ 3241675 h 2258"/>
                <a:gd name="T6" fmla="*/ 644525 w 3283"/>
                <a:gd name="T7" fmla="*/ 3094038 h 2258"/>
                <a:gd name="T8" fmla="*/ 471488 w 3283"/>
                <a:gd name="T9" fmla="*/ 2933700 h 2258"/>
                <a:gd name="T10" fmla="*/ 325438 w 3283"/>
                <a:gd name="T11" fmla="*/ 2765425 h 2258"/>
                <a:gd name="T12" fmla="*/ 204788 w 3283"/>
                <a:gd name="T13" fmla="*/ 2590800 h 2258"/>
                <a:gd name="T14" fmla="*/ 112713 w 3283"/>
                <a:gd name="T15" fmla="*/ 2409825 h 2258"/>
                <a:gd name="T16" fmla="*/ 47625 w 3283"/>
                <a:gd name="T17" fmla="*/ 2224088 h 2258"/>
                <a:gd name="T18" fmla="*/ 11113 w 3283"/>
                <a:gd name="T19" fmla="*/ 2033588 h 2258"/>
                <a:gd name="T20" fmla="*/ 0 w 3283"/>
                <a:gd name="T21" fmla="*/ 1843088 h 2258"/>
                <a:gd name="T22" fmla="*/ 17463 w 3283"/>
                <a:gd name="T23" fmla="*/ 1649413 h 2258"/>
                <a:gd name="T24" fmla="*/ 58738 w 3283"/>
                <a:gd name="T25" fmla="*/ 1455738 h 2258"/>
                <a:gd name="T26" fmla="*/ 128588 w 3283"/>
                <a:gd name="T27" fmla="*/ 1265238 h 2258"/>
                <a:gd name="T28" fmla="*/ 227013 w 3283"/>
                <a:gd name="T29" fmla="*/ 1079500 h 2258"/>
                <a:gd name="T30" fmla="*/ 350838 w 3283"/>
                <a:gd name="T31" fmla="*/ 893763 h 2258"/>
                <a:gd name="T32" fmla="*/ 501650 w 3283"/>
                <a:gd name="T33" fmla="*/ 717550 h 2258"/>
                <a:gd name="T34" fmla="*/ 681038 w 3283"/>
                <a:gd name="T35" fmla="*/ 546100 h 2258"/>
                <a:gd name="T36" fmla="*/ 882650 w 3283"/>
                <a:gd name="T37" fmla="*/ 384175 h 2258"/>
                <a:gd name="T38" fmla="*/ 1116013 w 3283"/>
                <a:gd name="T39" fmla="*/ 228600 h 2258"/>
                <a:gd name="T40" fmla="*/ 1373188 w 3283"/>
                <a:gd name="T41" fmla="*/ 85725 h 2258"/>
                <a:gd name="T42" fmla="*/ 3652838 w 3283"/>
                <a:gd name="T43" fmla="*/ 0 h 2258"/>
                <a:gd name="T44" fmla="*/ 3927475 w 3283"/>
                <a:gd name="T45" fmla="*/ 133350 h 2258"/>
                <a:gd name="T46" fmla="*/ 4176713 w 3283"/>
                <a:gd name="T47" fmla="*/ 279400 h 2258"/>
                <a:gd name="T48" fmla="*/ 4398963 w 3283"/>
                <a:gd name="T49" fmla="*/ 436563 h 2258"/>
                <a:gd name="T50" fmla="*/ 4595813 w 3283"/>
                <a:gd name="T51" fmla="*/ 601663 h 2258"/>
                <a:gd name="T52" fmla="*/ 4764088 w 3283"/>
                <a:gd name="T53" fmla="*/ 776288 h 2258"/>
                <a:gd name="T54" fmla="*/ 4906963 w 3283"/>
                <a:gd name="T55" fmla="*/ 955675 h 2258"/>
                <a:gd name="T56" fmla="*/ 5021263 w 3283"/>
                <a:gd name="T57" fmla="*/ 1141413 h 2258"/>
                <a:gd name="T58" fmla="*/ 5108575 w 3283"/>
                <a:gd name="T59" fmla="*/ 1328738 h 2258"/>
                <a:gd name="T60" fmla="*/ 5170488 w 3283"/>
                <a:gd name="T61" fmla="*/ 1519238 h 2258"/>
                <a:gd name="T62" fmla="*/ 5203825 w 3283"/>
                <a:gd name="T63" fmla="*/ 1712913 h 2258"/>
                <a:gd name="T64" fmla="*/ 5211763 w 3283"/>
                <a:gd name="T65" fmla="*/ 1906588 h 2258"/>
                <a:gd name="T66" fmla="*/ 5192713 w 3283"/>
                <a:gd name="T67" fmla="*/ 2097088 h 2258"/>
                <a:gd name="T68" fmla="*/ 5145088 w 3283"/>
                <a:gd name="T69" fmla="*/ 2286000 h 2258"/>
                <a:gd name="T70" fmla="*/ 5072063 w 3283"/>
                <a:gd name="T71" fmla="*/ 2470150 h 2258"/>
                <a:gd name="T72" fmla="*/ 4970463 w 3283"/>
                <a:gd name="T73" fmla="*/ 2651125 h 2258"/>
                <a:gd name="T74" fmla="*/ 4841875 w 3283"/>
                <a:gd name="T75" fmla="*/ 2824163 h 2258"/>
                <a:gd name="T76" fmla="*/ 4684713 w 3283"/>
                <a:gd name="T77" fmla="*/ 2989263 h 2258"/>
                <a:gd name="T78" fmla="*/ 4502150 w 3283"/>
                <a:gd name="T79" fmla="*/ 3144838 h 2258"/>
                <a:gd name="T80" fmla="*/ 4289425 w 3283"/>
                <a:gd name="T81" fmla="*/ 3289300 h 2258"/>
                <a:gd name="T82" fmla="*/ 4051300 w 3283"/>
                <a:gd name="T83" fmla="*/ 3424238 h 2258"/>
                <a:gd name="T84" fmla="*/ 3784600 w 3283"/>
                <a:gd name="T85" fmla="*/ 3548063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83"/>
                <a:gd name="T130" fmla="*/ 0 h 2258"/>
                <a:gd name="T131" fmla="*/ 3283 w 3283"/>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83" h="2258">
                  <a:moveTo>
                    <a:pt x="959" y="2258"/>
                  </a:moveTo>
                  <a:lnTo>
                    <a:pt x="899" y="2235"/>
                  </a:lnTo>
                  <a:lnTo>
                    <a:pt x="841" y="2210"/>
                  </a:lnTo>
                  <a:lnTo>
                    <a:pt x="786" y="2184"/>
                  </a:lnTo>
                  <a:lnTo>
                    <a:pt x="731" y="2157"/>
                  </a:lnTo>
                  <a:lnTo>
                    <a:pt x="678" y="2131"/>
                  </a:lnTo>
                  <a:lnTo>
                    <a:pt x="629" y="2102"/>
                  </a:lnTo>
                  <a:lnTo>
                    <a:pt x="581" y="2072"/>
                  </a:lnTo>
                  <a:lnTo>
                    <a:pt x="535" y="2042"/>
                  </a:lnTo>
                  <a:lnTo>
                    <a:pt x="489" y="2012"/>
                  </a:lnTo>
                  <a:lnTo>
                    <a:pt x="447" y="1981"/>
                  </a:lnTo>
                  <a:lnTo>
                    <a:pt x="406" y="1949"/>
                  </a:lnTo>
                  <a:lnTo>
                    <a:pt x="369" y="1917"/>
                  </a:lnTo>
                  <a:lnTo>
                    <a:pt x="332" y="1883"/>
                  </a:lnTo>
                  <a:lnTo>
                    <a:pt x="297" y="1848"/>
                  </a:lnTo>
                  <a:lnTo>
                    <a:pt x="265" y="1814"/>
                  </a:lnTo>
                  <a:lnTo>
                    <a:pt x="233" y="1779"/>
                  </a:lnTo>
                  <a:lnTo>
                    <a:pt x="205" y="1742"/>
                  </a:lnTo>
                  <a:lnTo>
                    <a:pt x="178" y="1707"/>
                  </a:lnTo>
                  <a:lnTo>
                    <a:pt x="152" y="1670"/>
                  </a:lnTo>
                  <a:lnTo>
                    <a:pt x="129" y="1632"/>
                  </a:lnTo>
                  <a:lnTo>
                    <a:pt x="108" y="1595"/>
                  </a:lnTo>
                  <a:lnTo>
                    <a:pt x="88" y="1556"/>
                  </a:lnTo>
                  <a:lnTo>
                    <a:pt x="71" y="1518"/>
                  </a:lnTo>
                  <a:lnTo>
                    <a:pt x="55" y="1479"/>
                  </a:lnTo>
                  <a:lnTo>
                    <a:pt x="42" y="1440"/>
                  </a:lnTo>
                  <a:lnTo>
                    <a:pt x="30" y="1401"/>
                  </a:lnTo>
                  <a:lnTo>
                    <a:pt x="21" y="1360"/>
                  </a:lnTo>
                  <a:lnTo>
                    <a:pt x="12" y="1321"/>
                  </a:lnTo>
                  <a:lnTo>
                    <a:pt x="7" y="1281"/>
                  </a:lnTo>
                  <a:lnTo>
                    <a:pt x="2" y="1240"/>
                  </a:lnTo>
                  <a:lnTo>
                    <a:pt x="0" y="1201"/>
                  </a:lnTo>
                  <a:lnTo>
                    <a:pt x="0" y="1161"/>
                  </a:lnTo>
                  <a:lnTo>
                    <a:pt x="2" y="1120"/>
                  </a:lnTo>
                  <a:lnTo>
                    <a:pt x="5" y="1079"/>
                  </a:lnTo>
                  <a:lnTo>
                    <a:pt x="11" y="1039"/>
                  </a:lnTo>
                  <a:lnTo>
                    <a:pt x="18" y="998"/>
                  </a:lnTo>
                  <a:lnTo>
                    <a:pt x="26" y="957"/>
                  </a:lnTo>
                  <a:lnTo>
                    <a:pt x="37" y="917"/>
                  </a:lnTo>
                  <a:lnTo>
                    <a:pt x="51" y="878"/>
                  </a:lnTo>
                  <a:lnTo>
                    <a:pt x="65" y="837"/>
                  </a:lnTo>
                  <a:lnTo>
                    <a:pt x="81" y="797"/>
                  </a:lnTo>
                  <a:lnTo>
                    <a:pt x="101" y="758"/>
                  </a:lnTo>
                  <a:lnTo>
                    <a:pt x="120" y="719"/>
                  </a:lnTo>
                  <a:lnTo>
                    <a:pt x="143" y="680"/>
                  </a:lnTo>
                  <a:lnTo>
                    <a:pt x="168" y="641"/>
                  </a:lnTo>
                  <a:lnTo>
                    <a:pt x="194" y="602"/>
                  </a:lnTo>
                  <a:lnTo>
                    <a:pt x="221" y="563"/>
                  </a:lnTo>
                  <a:lnTo>
                    <a:pt x="251" y="526"/>
                  </a:lnTo>
                  <a:lnTo>
                    <a:pt x="282" y="489"/>
                  </a:lnTo>
                  <a:lnTo>
                    <a:pt x="316" y="452"/>
                  </a:lnTo>
                  <a:lnTo>
                    <a:pt x="351" y="415"/>
                  </a:lnTo>
                  <a:lnTo>
                    <a:pt x="388" y="379"/>
                  </a:lnTo>
                  <a:lnTo>
                    <a:pt x="429" y="344"/>
                  </a:lnTo>
                  <a:lnTo>
                    <a:pt x="470" y="309"/>
                  </a:lnTo>
                  <a:lnTo>
                    <a:pt x="512" y="275"/>
                  </a:lnTo>
                  <a:lnTo>
                    <a:pt x="556" y="242"/>
                  </a:lnTo>
                  <a:lnTo>
                    <a:pt x="604" y="208"/>
                  </a:lnTo>
                  <a:lnTo>
                    <a:pt x="652" y="176"/>
                  </a:lnTo>
                  <a:lnTo>
                    <a:pt x="703" y="144"/>
                  </a:lnTo>
                  <a:lnTo>
                    <a:pt x="754" y="114"/>
                  </a:lnTo>
                  <a:lnTo>
                    <a:pt x="809" y="84"/>
                  </a:lnTo>
                  <a:lnTo>
                    <a:pt x="865" y="54"/>
                  </a:lnTo>
                  <a:lnTo>
                    <a:pt x="922" y="26"/>
                  </a:lnTo>
                  <a:lnTo>
                    <a:pt x="982" y="0"/>
                  </a:lnTo>
                  <a:lnTo>
                    <a:pt x="2301" y="0"/>
                  </a:lnTo>
                  <a:lnTo>
                    <a:pt x="2361" y="26"/>
                  </a:lnTo>
                  <a:lnTo>
                    <a:pt x="2418" y="54"/>
                  </a:lnTo>
                  <a:lnTo>
                    <a:pt x="2474" y="84"/>
                  </a:lnTo>
                  <a:lnTo>
                    <a:pt x="2529" y="114"/>
                  </a:lnTo>
                  <a:lnTo>
                    <a:pt x="2580" y="144"/>
                  </a:lnTo>
                  <a:lnTo>
                    <a:pt x="2631" y="176"/>
                  </a:lnTo>
                  <a:lnTo>
                    <a:pt x="2679" y="208"/>
                  </a:lnTo>
                  <a:lnTo>
                    <a:pt x="2727" y="242"/>
                  </a:lnTo>
                  <a:lnTo>
                    <a:pt x="2771" y="275"/>
                  </a:lnTo>
                  <a:lnTo>
                    <a:pt x="2813" y="309"/>
                  </a:lnTo>
                  <a:lnTo>
                    <a:pt x="2856" y="344"/>
                  </a:lnTo>
                  <a:lnTo>
                    <a:pt x="2895" y="379"/>
                  </a:lnTo>
                  <a:lnTo>
                    <a:pt x="2932" y="415"/>
                  </a:lnTo>
                  <a:lnTo>
                    <a:pt x="2967" y="452"/>
                  </a:lnTo>
                  <a:lnTo>
                    <a:pt x="3001" y="489"/>
                  </a:lnTo>
                  <a:lnTo>
                    <a:pt x="3032" y="526"/>
                  </a:lnTo>
                  <a:lnTo>
                    <a:pt x="3062" y="563"/>
                  </a:lnTo>
                  <a:lnTo>
                    <a:pt x="3091" y="602"/>
                  </a:lnTo>
                  <a:lnTo>
                    <a:pt x="3115" y="641"/>
                  </a:lnTo>
                  <a:lnTo>
                    <a:pt x="3140" y="680"/>
                  </a:lnTo>
                  <a:lnTo>
                    <a:pt x="3163" y="719"/>
                  </a:lnTo>
                  <a:lnTo>
                    <a:pt x="3182" y="758"/>
                  </a:lnTo>
                  <a:lnTo>
                    <a:pt x="3202" y="797"/>
                  </a:lnTo>
                  <a:lnTo>
                    <a:pt x="3218" y="837"/>
                  </a:lnTo>
                  <a:lnTo>
                    <a:pt x="3234" y="878"/>
                  </a:lnTo>
                  <a:lnTo>
                    <a:pt x="3246" y="917"/>
                  </a:lnTo>
                  <a:lnTo>
                    <a:pt x="3257" y="957"/>
                  </a:lnTo>
                  <a:lnTo>
                    <a:pt x="3265" y="998"/>
                  </a:lnTo>
                  <a:lnTo>
                    <a:pt x="3272" y="1039"/>
                  </a:lnTo>
                  <a:lnTo>
                    <a:pt x="3278" y="1079"/>
                  </a:lnTo>
                  <a:lnTo>
                    <a:pt x="3281" y="1120"/>
                  </a:lnTo>
                  <a:lnTo>
                    <a:pt x="3283" y="1161"/>
                  </a:lnTo>
                  <a:lnTo>
                    <a:pt x="3283" y="1201"/>
                  </a:lnTo>
                  <a:lnTo>
                    <a:pt x="3281" y="1240"/>
                  </a:lnTo>
                  <a:lnTo>
                    <a:pt x="3278" y="1281"/>
                  </a:lnTo>
                  <a:lnTo>
                    <a:pt x="3271" y="1321"/>
                  </a:lnTo>
                  <a:lnTo>
                    <a:pt x="3264" y="1360"/>
                  </a:lnTo>
                  <a:lnTo>
                    <a:pt x="3253" y="1401"/>
                  </a:lnTo>
                  <a:lnTo>
                    <a:pt x="3241" y="1440"/>
                  </a:lnTo>
                  <a:lnTo>
                    <a:pt x="3228" y="1479"/>
                  </a:lnTo>
                  <a:lnTo>
                    <a:pt x="3212" y="1518"/>
                  </a:lnTo>
                  <a:lnTo>
                    <a:pt x="3195" y="1556"/>
                  </a:lnTo>
                  <a:lnTo>
                    <a:pt x="3175" y="1595"/>
                  </a:lnTo>
                  <a:lnTo>
                    <a:pt x="3154" y="1632"/>
                  </a:lnTo>
                  <a:lnTo>
                    <a:pt x="3131" y="1670"/>
                  </a:lnTo>
                  <a:lnTo>
                    <a:pt x="3106" y="1707"/>
                  </a:lnTo>
                  <a:lnTo>
                    <a:pt x="3078" y="1742"/>
                  </a:lnTo>
                  <a:lnTo>
                    <a:pt x="3050" y="1779"/>
                  </a:lnTo>
                  <a:lnTo>
                    <a:pt x="3018" y="1814"/>
                  </a:lnTo>
                  <a:lnTo>
                    <a:pt x="2986" y="1848"/>
                  </a:lnTo>
                  <a:lnTo>
                    <a:pt x="2951" y="1883"/>
                  </a:lnTo>
                  <a:lnTo>
                    <a:pt x="2914" y="1917"/>
                  </a:lnTo>
                  <a:lnTo>
                    <a:pt x="2877" y="1949"/>
                  </a:lnTo>
                  <a:lnTo>
                    <a:pt x="2836" y="1981"/>
                  </a:lnTo>
                  <a:lnTo>
                    <a:pt x="2794" y="2012"/>
                  </a:lnTo>
                  <a:lnTo>
                    <a:pt x="2748" y="2042"/>
                  </a:lnTo>
                  <a:lnTo>
                    <a:pt x="2702" y="2072"/>
                  </a:lnTo>
                  <a:lnTo>
                    <a:pt x="2654" y="2102"/>
                  </a:lnTo>
                  <a:lnTo>
                    <a:pt x="2605" y="2131"/>
                  </a:lnTo>
                  <a:lnTo>
                    <a:pt x="2552" y="2157"/>
                  </a:lnTo>
                  <a:lnTo>
                    <a:pt x="2497" y="2184"/>
                  </a:lnTo>
                  <a:lnTo>
                    <a:pt x="2442" y="2210"/>
                  </a:lnTo>
                  <a:lnTo>
                    <a:pt x="2384" y="2235"/>
                  </a:lnTo>
                  <a:lnTo>
                    <a:pt x="2324" y="2258"/>
                  </a:lnTo>
                  <a:lnTo>
                    <a:pt x="959"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14" name="Freeform 12"/>
            <p:cNvSpPr>
              <a:spLocks/>
            </p:cNvSpPr>
            <p:nvPr/>
          </p:nvSpPr>
          <p:spPr bwMode="auto">
            <a:xfrm>
              <a:off x="2404533" y="1705357"/>
              <a:ext cx="3805766" cy="2987146"/>
            </a:xfrm>
            <a:custGeom>
              <a:avLst/>
              <a:gdLst>
                <a:gd name="T0" fmla="*/ 1096962 w 2697"/>
                <a:gd name="T1" fmla="*/ 3508375 h 2258"/>
                <a:gd name="T2" fmla="*/ 885825 w 2697"/>
                <a:gd name="T3" fmla="*/ 3382963 h 2258"/>
                <a:gd name="T4" fmla="*/ 698500 w 2697"/>
                <a:gd name="T5" fmla="*/ 3241675 h 2258"/>
                <a:gd name="T6" fmla="*/ 530225 w 2697"/>
                <a:gd name="T7" fmla="*/ 3094038 h 2258"/>
                <a:gd name="T8" fmla="*/ 387350 w 2697"/>
                <a:gd name="T9" fmla="*/ 2933700 h 2258"/>
                <a:gd name="T10" fmla="*/ 266700 w 2697"/>
                <a:gd name="T11" fmla="*/ 2765425 h 2258"/>
                <a:gd name="T12" fmla="*/ 168275 w 2697"/>
                <a:gd name="T13" fmla="*/ 2590800 h 2258"/>
                <a:gd name="T14" fmla="*/ 92075 w 2697"/>
                <a:gd name="T15" fmla="*/ 2409825 h 2258"/>
                <a:gd name="T16" fmla="*/ 39687 w 2697"/>
                <a:gd name="T17" fmla="*/ 2224088 h 2258"/>
                <a:gd name="T18" fmla="*/ 7937 w 2697"/>
                <a:gd name="T19" fmla="*/ 2033588 h 2258"/>
                <a:gd name="T20" fmla="*/ 0 w 2697"/>
                <a:gd name="T21" fmla="*/ 1843088 h 2258"/>
                <a:gd name="T22" fmla="*/ 14287 w 2697"/>
                <a:gd name="T23" fmla="*/ 1649413 h 2258"/>
                <a:gd name="T24" fmla="*/ 50800 w 2697"/>
                <a:gd name="T25" fmla="*/ 1455738 h 2258"/>
                <a:gd name="T26" fmla="*/ 106362 w 2697"/>
                <a:gd name="T27" fmla="*/ 1265238 h 2258"/>
                <a:gd name="T28" fmla="*/ 187325 w 2697"/>
                <a:gd name="T29" fmla="*/ 1079500 h 2258"/>
                <a:gd name="T30" fmla="*/ 288925 w 2697"/>
                <a:gd name="T31" fmla="*/ 893763 h 2258"/>
                <a:gd name="T32" fmla="*/ 412750 w 2697"/>
                <a:gd name="T33" fmla="*/ 717550 h 2258"/>
                <a:gd name="T34" fmla="*/ 558800 w 2697"/>
                <a:gd name="T35" fmla="*/ 546100 h 2258"/>
                <a:gd name="T36" fmla="*/ 727075 w 2697"/>
                <a:gd name="T37" fmla="*/ 384175 h 2258"/>
                <a:gd name="T38" fmla="*/ 917575 w 2697"/>
                <a:gd name="T39" fmla="*/ 228600 h 2258"/>
                <a:gd name="T40" fmla="*/ 1127125 w 2697"/>
                <a:gd name="T41" fmla="*/ 85725 h 2258"/>
                <a:gd name="T42" fmla="*/ 3003550 w 2697"/>
                <a:gd name="T43" fmla="*/ 0 h 2258"/>
                <a:gd name="T44" fmla="*/ 3227387 w 2697"/>
                <a:gd name="T45" fmla="*/ 133350 h 2258"/>
                <a:gd name="T46" fmla="*/ 3432175 w 2697"/>
                <a:gd name="T47" fmla="*/ 279400 h 2258"/>
                <a:gd name="T48" fmla="*/ 3614737 w 2697"/>
                <a:gd name="T49" fmla="*/ 436563 h 2258"/>
                <a:gd name="T50" fmla="*/ 3773487 w 2697"/>
                <a:gd name="T51" fmla="*/ 601663 h 2258"/>
                <a:gd name="T52" fmla="*/ 3914775 w 2697"/>
                <a:gd name="T53" fmla="*/ 776288 h 2258"/>
                <a:gd name="T54" fmla="*/ 4029075 w 2697"/>
                <a:gd name="T55" fmla="*/ 955675 h 2258"/>
                <a:gd name="T56" fmla="*/ 4124325 w 2697"/>
                <a:gd name="T57" fmla="*/ 1141413 h 2258"/>
                <a:gd name="T58" fmla="*/ 4197350 w 2697"/>
                <a:gd name="T59" fmla="*/ 1328738 h 2258"/>
                <a:gd name="T60" fmla="*/ 4248150 w 2697"/>
                <a:gd name="T61" fmla="*/ 1519238 h 2258"/>
                <a:gd name="T62" fmla="*/ 4275137 w 2697"/>
                <a:gd name="T63" fmla="*/ 1712913 h 2258"/>
                <a:gd name="T64" fmla="*/ 4281487 w 2697"/>
                <a:gd name="T65" fmla="*/ 1906588 h 2258"/>
                <a:gd name="T66" fmla="*/ 4264025 w 2697"/>
                <a:gd name="T67" fmla="*/ 2097088 h 2258"/>
                <a:gd name="T68" fmla="*/ 4227512 w 2697"/>
                <a:gd name="T69" fmla="*/ 2286000 h 2258"/>
                <a:gd name="T70" fmla="*/ 4165600 w 2697"/>
                <a:gd name="T71" fmla="*/ 2470150 h 2258"/>
                <a:gd name="T72" fmla="*/ 4083050 w 2697"/>
                <a:gd name="T73" fmla="*/ 2651125 h 2258"/>
                <a:gd name="T74" fmla="*/ 3975100 w 2697"/>
                <a:gd name="T75" fmla="*/ 2824163 h 2258"/>
                <a:gd name="T76" fmla="*/ 3849687 w 2697"/>
                <a:gd name="T77" fmla="*/ 2989263 h 2258"/>
                <a:gd name="T78" fmla="*/ 3698875 w 2697"/>
                <a:gd name="T79" fmla="*/ 3144838 h 2258"/>
                <a:gd name="T80" fmla="*/ 3524250 w 2697"/>
                <a:gd name="T81" fmla="*/ 3289300 h 2258"/>
                <a:gd name="T82" fmla="*/ 3327400 w 2697"/>
                <a:gd name="T83" fmla="*/ 3424238 h 2258"/>
                <a:gd name="T84" fmla="*/ 3109912 w 2697"/>
                <a:gd name="T85" fmla="*/ 3548063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697"/>
                <a:gd name="T130" fmla="*/ 0 h 2258"/>
                <a:gd name="T131" fmla="*/ 2697 w 2697"/>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697" h="2258">
                  <a:moveTo>
                    <a:pt x="788" y="2258"/>
                  </a:moveTo>
                  <a:lnTo>
                    <a:pt x="738" y="2235"/>
                  </a:lnTo>
                  <a:lnTo>
                    <a:pt x="691" y="2210"/>
                  </a:lnTo>
                  <a:lnTo>
                    <a:pt x="645" y="2184"/>
                  </a:lnTo>
                  <a:lnTo>
                    <a:pt x="601" y="2157"/>
                  </a:lnTo>
                  <a:lnTo>
                    <a:pt x="558" y="2131"/>
                  </a:lnTo>
                  <a:lnTo>
                    <a:pt x="518" y="2102"/>
                  </a:lnTo>
                  <a:lnTo>
                    <a:pt x="477" y="2072"/>
                  </a:lnTo>
                  <a:lnTo>
                    <a:pt x="440" y="2042"/>
                  </a:lnTo>
                  <a:lnTo>
                    <a:pt x="403" y="2012"/>
                  </a:lnTo>
                  <a:lnTo>
                    <a:pt x="367" y="1981"/>
                  </a:lnTo>
                  <a:lnTo>
                    <a:pt x="334" y="1949"/>
                  </a:lnTo>
                  <a:lnTo>
                    <a:pt x="302" y="1917"/>
                  </a:lnTo>
                  <a:lnTo>
                    <a:pt x="272" y="1883"/>
                  </a:lnTo>
                  <a:lnTo>
                    <a:pt x="244" y="1848"/>
                  </a:lnTo>
                  <a:lnTo>
                    <a:pt x="217" y="1814"/>
                  </a:lnTo>
                  <a:lnTo>
                    <a:pt x="193" y="1779"/>
                  </a:lnTo>
                  <a:lnTo>
                    <a:pt x="168" y="1742"/>
                  </a:lnTo>
                  <a:lnTo>
                    <a:pt x="147" y="1707"/>
                  </a:lnTo>
                  <a:lnTo>
                    <a:pt x="125" y="1670"/>
                  </a:lnTo>
                  <a:lnTo>
                    <a:pt x="106" y="1632"/>
                  </a:lnTo>
                  <a:lnTo>
                    <a:pt x="88" y="1595"/>
                  </a:lnTo>
                  <a:lnTo>
                    <a:pt x="73" y="1556"/>
                  </a:lnTo>
                  <a:lnTo>
                    <a:pt x="58" y="1518"/>
                  </a:lnTo>
                  <a:lnTo>
                    <a:pt x="46" y="1479"/>
                  </a:lnTo>
                  <a:lnTo>
                    <a:pt x="35" y="1440"/>
                  </a:lnTo>
                  <a:lnTo>
                    <a:pt x="25" y="1401"/>
                  </a:lnTo>
                  <a:lnTo>
                    <a:pt x="18" y="1360"/>
                  </a:lnTo>
                  <a:lnTo>
                    <a:pt x="11" y="1321"/>
                  </a:lnTo>
                  <a:lnTo>
                    <a:pt x="5" y="1281"/>
                  </a:lnTo>
                  <a:lnTo>
                    <a:pt x="2" y="1240"/>
                  </a:lnTo>
                  <a:lnTo>
                    <a:pt x="0" y="1201"/>
                  </a:lnTo>
                  <a:lnTo>
                    <a:pt x="0" y="1161"/>
                  </a:lnTo>
                  <a:lnTo>
                    <a:pt x="2" y="1120"/>
                  </a:lnTo>
                  <a:lnTo>
                    <a:pt x="4" y="1079"/>
                  </a:lnTo>
                  <a:lnTo>
                    <a:pt x="9" y="1039"/>
                  </a:lnTo>
                  <a:lnTo>
                    <a:pt x="14" y="998"/>
                  </a:lnTo>
                  <a:lnTo>
                    <a:pt x="21" y="957"/>
                  </a:lnTo>
                  <a:lnTo>
                    <a:pt x="32" y="917"/>
                  </a:lnTo>
                  <a:lnTo>
                    <a:pt x="42" y="878"/>
                  </a:lnTo>
                  <a:lnTo>
                    <a:pt x="53" y="837"/>
                  </a:lnTo>
                  <a:lnTo>
                    <a:pt x="67" y="797"/>
                  </a:lnTo>
                  <a:lnTo>
                    <a:pt x="83" y="758"/>
                  </a:lnTo>
                  <a:lnTo>
                    <a:pt x="99" y="719"/>
                  </a:lnTo>
                  <a:lnTo>
                    <a:pt x="118" y="680"/>
                  </a:lnTo>
                  <a:lnTo>
                    <a:pt x="138" y="641"/>
                  </a:lnTo>
                  <a:lnTo>
                    <a:pt x="159" y="602"/>
                  </a:lnTo>
                  <a:lnTo>
                    <a:pt x="182" y="563"/>
                  </a:lnTo>
                  <a:lnTo>
                    <a:pt x="207" y="526"/>
                  </a:lnTo>
                  <a:lnTo>
                    <a:pt x="233" y="489"/>
                  </a:lnTo>
                  <a:lnTo>
                    <a:pt x="260" y="452"/>
                  </a:lnTo>
                  <a:lnTo>
                    <a:pt x="290" y="415"/>
                  </a:lnTo>
                  <a:lnTo>
                    <a:pt x="320" y="379"/>
                  </a:lnTo>
                  <a:lnTo>
                    <a:pt x="352" y="344"/>
                  </a:lnTo>
                  <a:lnTo>
                    <a:pt x="385" y="309"/>
                  </a:lnTo>
                  <a:lnTo>
                    <a:pt x="420" y="275"/>
                  </a:lnTo>
                  <a:lnTo>
                    <a:pt x="458" y="242"/>
                  </a:lnTo>
                  <a:lnTo>
                    <a:pt x="496" y="208"/>
                  </a:lnTo>
                  <a:lnTo>
                    <a:pt x="535" y="176"/>
                  </a:lnTo>
                  <a:lnTo>
                    <a:pt x="578" y="144"/>
                  </a:lnTo>
                  <a:lnTo>
                    <a:pt x="620" y="114"/>
                  </a:lnTo>
                  <a:lnTo>
                    <a:pt x="664" y="84"/>
                  </a:lnTo>
                  <a:lnTo>
                    <a:pt x="710" y="54"/>
                  </a:lnTo>
                  <a:lnTo>
                    <a:pt x="758" y="26"/>
                  </a:lnTo>
                  <a:lnTo>
                    <a:pt x="807" y="0"/>
                  </a:lnTo>
                  <a:lnTo>
                    <a:pt x="1892" y="0"/>
                  </a:lnTo>
                  <a:lnTo>
                    <a:pt x="1939" y="26"/>
                  </a:lnTo>
                  <a:lnTo>
                    <a:pt x="1987" y="54"/>
                  </a:lnTo>
                  <a:lnTo>
                    <a:pt x="2033" y="84"/>
                  </a:lnTo>
                  <a:lnTo>
                    <a:pt x="2077" y="114"/>
                  </a:lnTo>
                  <a:lnTo>
                    <a:pt x="2121" y="144"/>
                  </a:lnTo>
                  <a:lnTo>
                    <a:pt x="2162" y="176"/>
                  </a:lnTo>
                  <a:lnTo>
                    <a:pt x="2202" y="208"/>
                  </a:lnTo>
                  <a:lnTo>
                    <a:pt x="2239" y="242"/>
                  </a:lnTo>
                  <a:lnTo>
                    <a:pt x="2277" y="275"/>
                  </a:lnTo>
                  <a:lnTo>
                    <a:pt x="2312" y="309"/>
                  </a:lnTo>
                  <a:lnTo>
                    <a:pt x="2345" y="344"/>
                  </a:lnTo>
                  <a:lnTo>
                    <a:pt x="2377" y="379"/>
                  </a:lnTo>
                  <a:lnTo>
                    <a:pt x="2409" y="415"/>
                  </a:lnTo>
                  <a:lnTo>
                    <a:pt x="2437" y="452"/>
                  </a:lnTo>
                  <a:lnTo>
                    <a:pt x="2466" y="489"/>
                  </a:lnTo>
                  <a:lnTo>
                    <a:pt x="2492" y="526"/>
                  </a:lnTo>
                  <a:lnTo>
                    <a:pt x="2515" y="563"/>
                  </a:lnTo>
                  <a:lnTo>
                    <a:pt x="2538" y="602"/>
                  </a:lnTo>
                  <a:lnTo>
                    <a:pt x="2561" y="641"/>
                  </a:lnTo>
                  <a:lnTo>
                    <a:pt x="2580" y="680"/>
                  </a:lnTo>
                  <a:lnTo>
                    <a:pt x="2598" y="719"/>
                  </a:lnTo>
                  <a:lnTo>
                    <a:pt x="2616" y="758"/>
                  </a:lnTo>
                  <a:lnTo>
                    <a:pt x="2630" y="797"/>
                  </a:lnTo>
                  <a:lnTo>
                    <a:pt x="2644" y="837"/>
                  </a:lnTo>
                  <a:lnTo>
                    <a:pt x="2656" y="878"/>
                  </a:lnTo>
                  <a:lnTo>
                    <a:pt x="2667" y="917"/>
                  </a:lnTo>
                  <a:lnTo>
                    <a:pt x="2676" y="957"/>
                  </a:lnTo>
                  <a:lnTo>
                    <a:pt x="2683" y="998"/>
                  </a:lnTo>
                  <a:lnTo>
                    <a:pt x="2690" y="1039"/>
                  </a:lnTo>
                  <a:lnTo>
                    <a:pt x="2693" y="1079"/>
                  </a:lnTo>
                  <a:lnTo>
                    <a:pt x="2697" y="1120"/>
                  </a:lnTo>
                  <a:lnTo>
                    <a:pt x="2697" y="1161"/>
                  </a:lnTo>
                  <a:lnTo>
                    <a:pt x="2697" y="1201"/>
                  </a:lnTo>
                  <a:lnTo>
                    <a:pt x="2695" y="1240"/>
                  </a:lnTo>
                  <a:lnTo>
                    <a:pt x="2692" y="1281"/>
                  </a:lnTo>
                  <a:lnTo>
                    <a:pt x="2686" y="1321"/>
                  </a:lnTo>
                  <a:lnTo>
                    <a:pt x="2681" y="1360"/>
                  </a:lnTo>
                  <a:lnTo>
                    <a:pt x="2672" y="1401"/>
                  </a:lnTo>
                  <a:lnTo>
                    <a:pt x="2663" y="1440"/>
                  </a:lnTo>
                  <a:lnTo>
                    <a:pt x="2651" y="1479"/>
                  </a:lnTo>
                  <a:lnTo>
                    <a:pt x="2639" y="1518"/>
                  </a:lnTo>
                  <a:lnTo>
                    <a:pt x="2624" y="1556"/>
                  </a:lnTo>
                  <a:lnTo>
                    <a:pt x="2609" y="1595"/>
                  </a:lnTo>
                  <a:lnTo>
                    <a:pt x="2591" y="1632"/>
                  </a:lnTo>
                  <a:lnTo>
                    <a:pt x="2572" y="1670"/>
                  </a:lnTo>
                  <a:lnTo>
                    <a:pt x="2550" y="1707"/>
                  </a:lnTo>
                  <a:lnTo>
                    <a:pt x="2529" y="1742"/>
                  </a:lnTo>
                  <a:lnTo>
                    <a:pt x="2504" y="1779"/>
                  </a:lnTo>
                  <a:lnTo>
                    <a:pt x="2480" y="1814"/>
                  </a:lnTo>
                  <a:lnTo>
                    <a:pt x="2453" y="1848"/>
                  </a:lnTo>
                  <a:lnTo>
                    <a:pt x="2425" y="1883"/>
                  </a:lnTo>
                  <a:lnTo>
                    <a:pt x="2395" y="1917"/>
                  </a:lnTo>
                  <a:lnTo>
                    <a:pt x="2363" y="1949"/>
                  </a:lnTo>
                  <a:lnTo>
                    <a:pt x="2330" y="1981"/>
                  </a:lnTo>
                  <a:lnTo>
                    <a:pt x="2294" y="2012"/>
                  </a:lnTo>
                  <a:lnTo>
                    <a:pt x="2257" y="2042"/>
                  </a:lnTo>
                  <a:lnTo>
                    <a:pt x="2220" y="2072"/>
                  </a:lnTo>
                  <a:lnTo>
                    <a:pt x="2179" y="2102"/>
                  </a:lnTo>
                  <a:lnTo>
                    <a:pt x="2139" y="2131"/>
                  </a:lnTo>
                  <a:lnTo>
                    <a:pt x="2096" y="2157"/>
                  </a:lnTo>
                  <a:lnTo>
                    <a:pt x="2052" y="2184"/>
                  </a:lnTo>
                  <a:lnTo>
                    <a:pt x="2006" y="2210"/>
                  </a:lnTo>
                  <a:lnTo>
                    <a:pt x="1959" y="2235"/>
                  </a:lnTo>
                  <a:lnTo>
                    <a:pt x="1909" y="2258"/>
                  </a:lnTo>
                  <a:lnTo>
                    <a:pt x="788"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15" name="Freeform 13"/>
            <p:cNvSpPr>
              <a:spLocks/>
            </p:cNvSpPr>
            <p:nvPr/>
          </p:nvSpPr>
          <p:spPr bwMode="auto">
            <a:xfrm>
              <a:off x="2947810" y="1705357"/>
              <a:ext cx="2719212" cy="2987146"/>
            </a:xfrm>
            <a:custGeom>
              <a:avLst/>
              <a:gdLst>
                <a:gd name="T0" fmla="*/ 785813 w 1927"/>
                <a:gd name="T1" fmla="*/ 3508375 h 2258"/>
                <a:gd name="T2" fmla="*/ 633413 w 1927"/>
                <a:gd name="T3" fmla="*/ 3382963 h 2258"/>
                <a:gd name="T4" fmla="*/ 498475 w 1927"/>
                <a:gd name="T5" fmla="*/ 3241675 h 2258"/>
                <a:gd name="T6" fmla="*/ 379413 w 1927"/>
                <a:gd name="T7" fmla="*/ 3094038 h 2258"/>
                <a:gd name="T8" fmla="*/ 277813 w 1927"/>
                <a:gd name="T9" fmla="*/ 2933700 h 2258"/>
                <a:gd name="T10" fmla="*/ 190500 w 1927"/>
                <a:gd name="T11" fmla="*/ 2765425 h 2258"/>
                <a:gd name="T12" fmla="*/ 120650 w 1927"/>
                <a:gd name="T13" fmla="*/ 2590800 h 2258"/>
                <a:gd name="T14" fmla="*/ 66675 w 1927"/>
                <a:gd name="T15" fmla="*/ 2409825 h 2258"/>
                <a:gd name="T16" fmla="*/ 28575 w 1927"/>
                <a:gd name="T17" fmla="*/ 2224088 h 2258"/>
                <a:gd name="T18" fmla="*/ 6350 w 1927"/>
                <a:gd name="T19" fmla="*/ 2033588 h 2258"/>
                <a:gd name="T20" fmla="*/ 0 w 1927"/>
                <a:gd name="T21" fmla="*/ 1843088 h 2258"/>
                <a:gd name="T22" fmla="*/ 7938 w 1927"/>
                <a:gd name="T23" fmla="*/ 1649413 h 2258"/>
                <a:gd name="T24" fmla="*/ 33338 w 1927"/>
                <a:gd name="T25" fmla="*/ 1455738 h 2258"/>
                <a:gd name="T26" fmla="*/ 76200 w 1927"/>
                <a:gd name="T27" fmla="*/ 1265238 h 2258"/>
                <a:gd name="T28" fmla="*/ 134938 w 1927"/>
                <a:gd name="T29" fmla="*/ 1079500 h 2258"/>
                <a:gd name="T30" fmla="*/ 207963 w 1927"/>
                <a:gd name="T31" fmla="*/ 893763 h 2258"/>
                <a:gd name="T32" fmla="*/ 295275 w 1927"/>
                <a:gd name="T33" fmla="*/ 717550 h 2258"/>
                <a:gd name="T34" fmla="*/ 398463 w 1927"/>
                <a:gd name="T35" fmla="*/ 546100 h 2258"/>
                <a:gd name="T36" fmla="*/ 519113 w 1927"/>
                <a:gd name="T37" fmla="*/ 384175 h 2258"/>
                <a:gd name="T38" fmla="*/ 655638 w 1927"/>
                <a:gd name="T39" fmla="*/ 228600 h 2258"/>
                <a:gd name="T40" fmla="*/ 808038 w 1927"/>
                <a:gd name="T41" fmla="*/ 85725 h 2258"/>
                <a:gd name="T42" fmla="*/ 2144713 w 1927"/>
                <a:gd name="T43" fmla="*/ 0 h 2258"/>
                <a:gd name="T44" fmla="*/ 2305050 w 1927"/>
                <a:gd name="T45" fmla="*/ 133350 h 2258"/>
                <a:gd name="T46" fmla="*/ 2451100 w 1927"/>
                <a:gd name="T47" fmla="*/ 279400 h 2258"/>
                <a:gd name="T48" fmla="*/ 2582863 w 1927"/>
                <a:gd name="T49" fmla="*/ 436563 h 2258"/>
                <a:gd name="T50" fmla="*/ 2697163 w 1927"/>
                <a:gd name="T51" fmla="*/ 601663 h 2258"/>
                <a:gd name="T52" fmla="*/ 2795588 w 1927"/>
                <a:gd name="T53" fmla="*/ 776288 h 2258"/>
                <a:gd name="T54" fmla="*/ 2879725 w 1927"/>
                <a:gd name="T55" fmla="*/ 955675 h 2258"/>
                <a:gd name="T56" fmla="*/ 2946400 w 1927"/>
                <a:gd name="T57" fmla="*/ 1141413 h 2258"/>
                <a:gd name="T58" fmla="*/ 3000375 w 1927"/>
                <a:gd name="T59" fmla="*/ 1328738 h 2258"/>
                <a:gd name="T60" fmla="*/ 3033713 w 1927"/>
                <a:gd name="T61" fmla="*/ 1519238 h 2258"/>
                <a:gd name="T62" fmla="*/ 3055938 w 1927"/>
                <a:gd name="T63" fmla="*/ 1712913 h 2258"/>
                <a:gd name="T64" fmla="*/ 3059113 w 1927"/>
                <a:gd name="T65" fmla="*/ 1906588 h 2258"/>
                <a:gd name="T66" fmla="*/ 3048000 w 1927"/>
                <a:gd name="T67" fmla="*/ 2097088 h 2258"/>
                <a:gd name="T68" fmla="*/ 3019425 w 1927"/>
                <a:gd name="T69" fmla="*/ 2286000 h 2258"/>
                <a:gd name="T70" fmla="*/ 2978150 w 1927"/>
                <a:gd name="T71" fmla="*/ 2470150 h 2258"/>
                <a:gd name="T72" fmla="*/ 2916238 w 1927"/>
                <a:gd name="T73" fmla="*/ 2651125 h 2258"/>
                <a:gd name="T74" fmla="*/ 2843213 w 1927"/>
                <a:gd name="T75" fmla="*/ 2824163 h 2258"/>
                <a:gd name="T76" fmla="*/ 2751138 w 1927"/>
                <a:gd name="T77" fmla="*/ 2989263 h 2258"/>
                <a:gd name="T78" fmla="*/ 2641600 w 1927"/>
                <a:gd name="T79" fmla="*/ 3144838 h 2258"/>
                <a:gd name="T80" fmla="*/ 2517775 w 1927"/>
                <a:gd name="T81" fmla="*/ 3289300 h 2258"/>
                <a:gd name="T82" fmla="*/ 2378075 w 1927"/>
                <a:gd name="T83" fmla="*/ 3424238 h 2258"/>
                <a:gd name="T84" fmla="*/ 2220913 w 1927"/>
                <a:gd name="T85" fmla="*/ 3548063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27"/>
                <a:gd name="T130" fmla="*/ 0 h 2258"/>
                <a:gd name="T131" fmla="*/ 1927 w 1927"/>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27" h="2258">
                  <a:moveTo>
                    <a:pt x="563" y="2258"/>
                  </a:moveTo>
                  <a:lnTo>
                    <a:pt x="528" y="2235"/>
                  </a:lnTo>
                  <a:lnTo>
                    <a:pt x="495" y="2210"/>
                  </a:lnTo>
                  <a:lnTo>
                    <a:pt x="461" y="2184"/>
                  </a:lnTo>
                  <a:lnTo>
                    <a:pt x="429" y="2157"/>
                  </a:lnTo>
                  <a:lnTo>
                    <a:pt x="399" y="2131"/>
                  </a:lnTo>
                  <a:lnTo>
                    <a:pt x="369" y="2102"/>
                  </a:lnTo>
                  <a:lnTo>
                    <a:pt x="341" y="2072"/>
                  </a:lnTo>
                  <a:lnTo>
                    <a:pt x="314" y="2042"/>
                  </a:lnTo>
                  <a:lnTo>
                    <a:pt x="288" y="2012"/>
                  </a:lnTo>
                  <a:lnTo>
                    <a:pt x="263" y="1981"/>
                  </a:lnTo>
                  <a:lnTo>
                    <a:pt x="239" y="1949"/>
                  </a:lnTo>
                  <a:lnTo>
                    <a:pt x="217" y="1917"/>
                  </a:lnTo>
                  <a:lnTo>
                    <a:pt x="194" y="1883"/>
                  </a:lnTo>
                  <a:lnTo>
                    <a:pt x="175" y="1848"/>
                  </a:lnTo>
                  <a:lnTo>
                    <a:pt x="156" y="1814"/>
                  </a:lnTo>
                  <a:lnTo>
                    <a:pt x="138" y="1779"/>
                  </a:lnTo>
                  <a:lnTo>
                    <a:pt x="120" y="1742"/>
                  </a:lnTo>
                  <a:lnTo>
                    <a:pt x="104" y="1707"/>
                  </a:lnTo>
                  <a:lnTo>
                    <a:pt x="90" y="1670"/>
                  </a:lnTo>
                  <a:lnTo>
                    <a:pt x="76" y="1632"/>
                  </a:lnTo>
                  <a:lnTo>
                    <a:pt x="64" y="1595"/>
                  </a:lnTo>
                  <a:lnTo>
                    <a:pt x="51" y="1556"/>
                  </a:lnTo>
                  <a:lnTo>
                    <a:pt x="42" y="1518"/>
                  </a:lnTo>
                  <a:lnTo>
                    <a:pt x="32" y="1479"/>
                  </a:lnTo>
                  <a:lnTo>
                    <a:pt x="25" y="1440"/>
                  </a:lnTo>
                  <a:lnTo>
                    <a:pt x="18" y="1401"/>
                  </a:lnTo>
                  <a:lnTo>
                    <a:pt x="12" y="1360"/>
                  </a:lnTo>
                  <a:lnTo>
                    <a:pt x="7" y="1321"/>
                  </a:lnTo>
                  <a:lnTo>
                    <a:pt x="4" y="1281"/>
                  </a:lnTo>
                  <a:lnTo>
                    <a:pt x="2" y="1240"/>
                  </a:lnTo>
                  <a:lnTo>
                    <a:pt x="0" y="1201"/>
                  </a:lnTo>
                  <a:lnTo>
                    <a:pt x="0" y="1161"/>
                  </a:lnTo>
                  <a:lnTo>
                    <a:pt x="0" y="1120"/>
                  </a:lnTo>
                  <a:lnTo>
                    <a:pt x="4" y="1079"/>
                  </a:lnTo>
                  <a:lnTo>
                    <a:pt x="5" y="1039"/>
                  </a:lnTo>
                  <a:lnTo>
                    <a:pt x="11" y="998"/>
                  </a:lnTo>
                  <a:lnTo>
                    <a:pt x="16" y="957"/>
                  </a:lnTo>
                  <a:lnTo>
                    <a:pt x="21" y="917"/>
                  </a:lnTo>
                  <a:lnTo>
                    <a:pt x="30" y="878"/>
                  </a:lnTo>
                  <a:lnTo>
                    <a:pt x="39" y="837"/>
                  </a:lnTo>
                  <a:lnTo>
                    <a:pt x="48" y="797"/>
                  </a:lnTo>
                  <a:lnTo>
                    <a:pt x="58" y="758"/>
                  </a:lnTo>
                  <a:lnTo>
                    <a:pt x="71" y="719"/>
                  </a:lnTo>
                  <a:lnTo>
                    <a:pt x="85" y="680"/>
                  </a:lnTo>
                  <a:lnTo>
                    <a:pt x="99" y="641"/>
                  </a:lnTo>
                  <a:lnTo>
                    <a:pt x="113" y="602"/>
                  </a:lnTo>
                  <a:lnTo>
                    <a:pt x="131" y="563"/>
                  </a:lnTo>
                  <a:lnTo>
                    <a:pt x="147" y="526"/>
                  </a:lnTo>
                  <a:lnTo>
                    <a:pt x="166" y="489"/>
                  </a:lnTo>
                  <a:lnTo>
                    <a:pt x="186" y="452"/>
                  </a:lnTo>
                  <a:lnTo>
                    <a:pt x="207" y="415"/>
                  </a:lnTo>
                  <a:lnTo>
                    <a:pt x="228" y="379"/>
                  </a:lnTo>
                  <a:lnTo>
                    <a:pt x="251" y="344"/>
                  </a:lnTo>
                  <a:lnTo>
                    <a:pt x="276" y="309"/>
                  </a:lnTo>
                  <a:lnTo>
                    <a:pt x="300" y="275"/>
                  </a:lnTo>
                  <a:lnTo>
                    <a:pt x="327" y="242"/>
                  </a:lnTo>
                  <a:lnTo>
                    <a:pt x="355" y="208"/>
                  </a:lnTo>
                  <a:lnTo>
                    <a:pt x="383" y="176"/>
                  </a:lnTo>
                  <a:lnTo>
                    <a:pt x="413" y="144"/>
                  </a:lnTo>
                  <a:lnTo>
                    <a:pt x="443" y="114"/>
                  </a:lnTo>
                  <a:lnTo>
                    <a:pt x="475" y="84"/>
                  </a:lnTo>
                  <a:lnTo>
                    <a:pt x="509" y="54"/>
                  </a:lnTo>
                  <a:lnTo>
                    <a:pt x="542" y="26"/>
                  </a:lnTo>
                  <a:lnTo>
                    <a:pt x="578" y="0"/>
                  </a:lnTo>
                  <a:lnTo>
                    <a:pt x="1351" y="0"/>
                  </a:lnTo>
                  <a:lnTo>
                    <a:pt x="1386" y="26"/>
                  </a:lnTo>
                  <a:lnTo>
                    <a:pt x="1420" y="54"/>
                  </a:lnTo>
                  <a:lnTo>
                    <a:pt x="1452" y="84"/>
                  </a:lnTo>
                  <a:lnTo>
                    <a:pt x="1484" y="114"/>
                  </a:lnTo>
                  <a:lnTo>
                    <a:pt x="1515" y="144"/>
                  </a:lnTo>
                  <a:lnTo>
                    <a:pt x="1544" y="176"/>
                  </a:lnTo>
                  <a:lnTo>
                    <a:pt x="1574" y="208"/>
                  </a:lnTo>
                  <a:lnTo>
                    <a:pt x="1600" y="242"/>
                  </a:lnTo>
                  <a:lnTo>
                    <a:pt x="1627" y="275"/>
                  </a:lnTo>
                  <a:lnTo>
                    <a:pt x="1651" y="309"/>
                  </a:lnTo>
                  <a:lnTo>
                    <a:pt x="1676" y="344"/>
                  </a:lnTo>
                  <a:lnTo>
                    <a:pt x="1699" y="379"/>
                  </a:lnTo>
                  <a:lnTo>
                    <a:pt x="1720" y="415"/>
                  </a:lnTo>
                  <a:lnTo>
                    <a:pt x="1741" y="452"/>
                  </a:lnTo>
                  <a:lnTo>
                    <a:pt x="1761" y="489"/>
                  </a:lnTo>
                  <a:lnTo>
                    <a:pt x="1780" y="526"/>
                  </a:lnTo>
                  <a:lnTo>
                    <a:pt x="1798" y="563"/>
                  </a:lnTo>
                  <a:lnTo>
                    <a:pt x="1814" y="602"/>
                  </a:lnTo>
                  <a:lnTo>
                    <a:pt x="1830" y="641"/>
                  </a:lnTo>
                  <a:lnTo>
                    <a:pt x="1844" y="680"/>
                  </a:lnTo>
                  <a:lnTo>
                    <a:pt x="1856" y="719"/>
                  </a:lnTo>
                  <a:lnTo>
                    <a:pt x="1869" y="758"/>
                  </a:lnTo>
                  <a:lnTo>
                    <a:pt x="1879" y="797"/>
                  </a:lnTo>
                  <a:lnTo>
                    <a:pt x="1890" y="837"/>
                  </a:lnTo>
                  <a:lnTo>
                    <a:pt x="1897" y="878"/>
                  </a:lnTo>
                  <a:lnTo>
                    <a:pt x="1906" y="917"/>
                  </a:lnTo>
                  <a:lnTo>
                    <a:pt x="1911" y="957"/>
                  </a:lnTo>
                  <a:lnTo>
                    <a:pt x="1916" y="998"/>
                  </a:lnTo>
                  <a:lnTo>
                    <a:pt x="1922" y="1039"/>
                  </a:lnTo>
                  <a:lnTo>
                    <a:pt x="1925" y="1079"/>
                  </a:lnTo>
                  <a:lnTo>
                    <a:pt x="1927" y="1120"/>
                  </a:lnTo>
                  <a:lnTo>
                    <a:pt x="1927" y="1161"/>
                  </a:lnTo>
                  <a:lnTo>
                    <a:pt x="1927" y="1201"/>
                  </a:lnTo>
                  <a:lnTo>
                    <a:pt x="1925" y="1240"/>
                  </a:lnTo>
                  <a:lnTo>
                    <a:pt x="1923" y="1281"/>
                  </a:lnTo>
                  <a:lnTo>
                    <a:pt x="1920" y="1321"/>
                  </a:lnTo>
                  <a:lnTo>
                    <a:pt x="1915" y="1360"/>
                  </a:lnTo>
                  <a:lnTo>
                    <a:pt x="1909" y="1401"/>
                  </a:lnTo>
                  <a:lnTo>
                    <a:pt x="1902" y="1440"/>
                  </a:lnTo>
                  <a:lnTo>
                    <a:pt x="1895" y="1479"/>
                  </a:lnTo>
                  <a:lnTo>
                    <a:pt x="1885" y="1518"/>
                  </a:lnTo>
                  <a:lnTo>
                    <a:pt x="1876" y="1556"/>
                  </a:lnTo>
                  <a:lnTo>
                    <a:pt x="1863" y="1595"/>
                  </a:lnTo>
                  <a:lnTo>
                    <a:pt x="1851" y="1632"/>
                  </a:lnTo>
                  <a:lnTo>
                    <a:pt x="1837" y="1670"/>
                  </a:lnTo>
                  <a:lnTo>
                    <a:pt x="1823" y="1707"/>
                  </a:lnTo>
                  <a:lnTo>
                    <a:pt x="1807" y="1742"/>
                  </a:lnTo>
                  <a:lnTo>
                    <a:pt x="1791" y="1779"/>
                  </a:lnTo>
                  <a:lnTo>
                    <a:pt x="1771" y="1814"/>
                  </a:lnTo>
                  <a:lnTo>
                    <a:pt x="1752" y="1848"/>
                  </a:lnTo>
                  <a:lnTo>
                    <a:pt x="1733" y="1883"/>
                  </a:lnTo>
                  <a:lnTo>
                    <a:pt x="1711" y="1917"/>
                  </a:lnTo>
                  <a:lnTo>
                    <a:pt x="1688" y="1949"/>
                  </a:lnTo>
                  <a:lnTo>
                    <a:pt x="1664" y="1981"/>
                  </a:lnTo>
                  <a:lnTo>
                    <a:pt x="1639" y="2012"/>
                  </a:lnTo>
                  <a:lnTo>
                    <a:pt x="1614" y="2042"/>
                  </a:lnTo>
                  <a:lnTo>
                    <a:pt x="1586" y="2072"/>
                  </a:lnTo>
                  <a:lnTo>
                    <a:pt x="1558" y="2102"/>
                  </a:lnTo>
                  <a:lnTo>
                    <a:pt x="1530" y="2131"/>
                  </a:lnTo>
                  <a:lnTo>
                    <a:pt x="1498" y="2157"/>
                  </a:lnTo>
                  <a:lnTo>
                    <a:pt x="1466" y="2184"/>
                  </a:lnTo>
                  <a:lnTo>
                    <a:pt x="1434" y="2210"/>
                  </a:lnTo>
                  <a:lnTo>
                    <a:pt x="1399" y="2235"/>
                  </a:lnTo>
                  <a:lnTo>
                    <a:pt x="1365" y="2258"/>
                  </a:lnTo>
                  <a:lnTo>
                    <a:pt x="563"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16" name="Freeform 14"/>
            <p:cNvSpPr>
              <a:spLocks/>
            </p:cNvSpPr>
            <p:nvPr/>
          </p:nvSpPr>
          <p:spPr bwMode="auto">
            <a:xfrm>
              <a:off x="3578577" y="1705357"/>
              <a:ext cx="1460500" cy="2987146"/>
            </a:xfrm>
            <a:custGeom>
              <a:avLst/>
              <a:gdLst>
                <a:gd name="T0" fmla="*/ 450850 w 1035"/>
                <a:gd name="T1" fmla="*/ 3548063 h 2258"/>
                <a:gd name="T2" fmla="*/ 392112 w 1035"/>
                <a:gd name="T3" fmla="*/ 3467100 h 2258"/>
                <a:gd name="T4" fmla="*/ 339725 w 1035"/>
                <a:gd name="T5" fmla="*/ 3382963 h 2258"/>
                <a:gd name="T6" fmla="*/ 292100 w 1035"/>
                <a:gd name="T7" fmla="*/ 3289300 h 2258"/>
                <a:gd name="T8" fmla="*/ 223837 w 1035"/>
                <a:gd name="T9" fmla="*/ 3144838 h 2258"/>
                <a:gd name="T10" fmla="*/ 149225 w 1035"/>
                <a:gd name="T11" fmla="*/ 2933700 h 2258"/>
                <a:gd name="T12" fmla="*/ 88900 w 1035"/>
                <a:gd name="T13" fmla="*/ 2709863 h 2258"/>
                <a:gd name="T14" fmla="*/ 44450 w 1035"/>
                <a:gd name="T15" fmla="*/ 2470150 h 2258"/>
                <a:gd name="T16" fmla="*/ 14287 w 1035"/>
                <a:gd name="T17" fmla="*/ 2224088 h 2258"/>
                <a:gd name="T18" fmla="*/ 0 w 1035"/>
                <a:gd name="T19" fmla="*/ 1968500 h 2258"/>
                <a:gd name="T20" fmla="*/ 3175 w 1035"/>
                <a:gd name="T21" fmla="*/ 1712913 h 2258"/>
                <a:gd name="T22" fmla="*/ 19050 w 1035"/>
                <a:gd name="T23" fmla="*/ 1455738 h 2258"/>
                <a:gd name="T24" fmla="*/ 50800 w 1035"/>
                <a:gd name="T25" fmla="*/ 1203325 h 2258"/>
                <a:gd name="T26" fmla="*/ 95250 w 1035"/>
                <a:gd name="T27" fmla="*/ 955675 h 2258"/>
                <a:gd name="T28" fmla="*/ 157162 w 1035"/>
                <a:gd name="T29" fmla="*/ 717550 h 2258"/>
                <a:gd name="T30" fmla="*/ 234950 w 1035"/>
                <a:gd name="T31" fmla="*/ 490538 h 2258"/>
                <a:gd name="T32" fmla="*/ 325437 w 1035"/>
                <a:gd name="T33" fmla="*/ 279400 h 2258"/>
                <a:gd name="T34" fmla="*/ 403225 w 1035"/>
                <a:gd name="T35" fmla="*/ 133350 h 2258"/>
                <a:gd name="T36" fmla="*/ 461962 w 1035"/>
                <a:gd name="T37" fmla="*/ 41275 h 2258"/>
                <a:gd name="T38" fmla="*/ 1152525 w 1035"/>
                <a:gd name="T39" fmla="*/ 0 h 2258"/>
                <a:gd name="T40" fmla="*/ 1211262 w 1035"/>
                <a:gd name="T41" fmla="*/ 85725 h 2258"/>
                <a:gd name="T42" fmla="*/ 1263650 w 1035"/>
                <a:gd name="T43" fmla="*/ 180975 h 2258"/>
                <a:gd name="T44" fmla="*/ 1365250 w 1035"/>
                <a:gd name="T45" fmla="*/ 384175 h 2258"/>
                <a:gd name="T46" fmla="*/ 1449387 w 1035"/>
                <a:gd name="T47" fmla="*/ 601663 h 2258"/>
                <a:gd name="T48" fmla="*/ 1516062 w 1035"/>
                <a:gd name="T49" fmla="*/ 835025 h 2258"/>
                <a:gd name="T50" fmla="*/ 1573212 w 1035"/>
                <a:gd name="T51" fmla="*/ 1079500 h 2258"/>
                <a:gd name="T52" fmla="*/ 1609725 w 1035"/>
                <a:gd name="T53" fmla="*/ 1328738 h 2258"/>
                <a:gd name="T54" fmla="*/ 1635125 w 1035"/>
                <a:gd name="T55" fmla="*/ 1584325 h 2258"/>
                <a:gd name="T56" fmla="*/ 1643062 w 1035"/>
                <a:gd name="T57" fmla="*/ 1843088 h 2258"/>
                <a:gd name="T58" fmla="*/ 1636712 w 1035"/>
                <a:gd name="T59" fmla="*/ 2097088 h 2258"/>
                <a:gd name="T60" fmla="*/ 1614487 w 1035"/>
                <a:gd name="T61" fmla="*/ 2347913 h 2258"/>
                <a:gd name="T62" fmla="*/ 1577975 w 1035"/>
                <a:gd name="T63" fmla="*/ 2590800 h 2258"/>
                <a:gd name="T64" fmla="*/ 1525587 w 1035"/>
                <a:gd name="T65" fmla="*/ 2824163 h 2258"/>
                <a:gd name="T66" fmla="*/ 1457325 w 1035"/>
                <a:gd name="T67" fmla="*/ 3043238 h 2258"/>
                <a:gd name="T68" fmla="*/ 1373187 w 1035"/>
                <a:gd name="T69" fmla="*/ 3241675 h 2258"/>
                <a:gd name="T70" fmla="*/ 1328737 w 1035"/>
                <a:gd name="T71" fmla="*/ 3336925 h 2258"/>
                <a:gd name="T72" fmla="*/ 1274762 w 1035"/>
                <a:gd name="T73" fmla="*/ 3424238 h 2258"/>
                <a:gd name="T74" fmla="*/ 1222375 w 1035"/>
                <a:gd name="T75" fmla="*/ 3508375 h 2258"/>
                <a:gd name="T76" fmla="*/ 1163637 w 1035"/>
                <a:gd name="T77" fmla="*/ 3584575 h 225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35"/>
                <a:gd name="T118" fmla="*/ 0 h 2258"/>
                <a:gd name="T119" fmla="*/ 1035 w 1035"/>
                <a:gd name="T120" fmla="*/ 2258 h 225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35" h="2258">
                  <a:moveTo>
                    <a:pt x="302" y="2258"/>
                  </a:moveTo>
                  <a:lnTo>
                    <a:pt x="284" y="2235"/>
                  </a:lnTo>
                  <a:lnTo>
                    <a:pt x="265" y="2210"/>
                  </a:lnTo>
                  <a:lnTo>
                    <a:pt x="247" y="2184"/>
                  </a:lnTo>
                  <a:lnTo>
                    <a:pt x="231" y="2157"/>
                  </a:lnTo>
                  <a:lnTo>
                    <a:pt x="214" y="2131"/>
                  </a:lnTo>
                  <a:lnTo>
                    <a:pt x="198" y="2102"/>
                  </a:lnTo>
                  <a:lnTo>
                    <a:pt x="184" y="2072"/>
                  </a:lnTo>
                  <a:lnTo>
                    <a:pt x="168" y="2042"/>
                  </a:lnTo>
                  <a:lnTo>
                    <a:pt x="141" y="1981"/>
                  </a:lnTo>
                  <a:lnTo>
                    <a:pt x="116" y="1917"/>
                  </a:lnTo>
                  <a:lnTo>
                    <a:pt x="94" y="1848"/>
                  </a:lnTo>
                  <a:lnTo>
                    <a:pt x="74" y="1779"/>
                  </a:lnTo>
                  <a:lnTo>
                    <a:pt x="56" y="1707"/>
                  </a:lnTo>
                  <a:lnTo>
                    <a:pt x="41" y="1632"/>
                  </a:lnTo>
                  <a:lnTo>
                    <a:pt x="28" y="1556"/>
                  </a:lnTo>
                  <a:lnTo>
                    <a:pt x="18" y="1479"/>
                  </a:lnTo>
                  <a:lnTo>
                    <a:pt x="9" y="1401"/>
                  </a:lnTo>
                  <a:lnTo>
                    <a:pt x="3" y="1321"/>
                  </a:lnTo>
                  <a:lnTo>
                    <a:pt x="0" y="1240"/>
                  </a:lnTo>
                  <a:lnTo>
                    <a:pt x="0" y="1161"/>
                  </a:lnTo>
                  <a:lnTo>
                    <a:pt x="2" y="1079"/>
                  </a:lnTo>
                  <a:lnTo>
                    <a:pt x="5" y="998"/>
                  </a:lnTo>
                  <a:lnTo>
                    <a:pt x="12" y="917"/>
                  </a:lnTo>
                  <a:lnTo>
                    <a:pt x="21" y="837"/>
                  </a:lnTo>
                  <a:lnTo>
                    <a:pt x="32" y="758"/>
                  </a:lnTo>
                  <a:lnTo>
                    <a:pt x="44" y="680"/>
                  </a:lnTo>
                  <a:lnTo>
                    <a:pt x="60" y="602"/>
                  </a:lnTo>
                  <a:lnTo>
                    <a:pt x="79" y="526"/>
                  </a:lnTo>
                  <a:lnTo>
                    <a:pt x="99" y="452"/>
                  </a:lnTo>
                  <a:lnTo>
                    <a:pt x="122" y="379"/>
                  </a:lnTo>
                  <a:lnTo>
                    <a:pt x="148" y="309"/>
                  </a:lnTo>
                  <a:lnTo>
                    <a:pt x="175" y="242"/>
                  </a:lnTo>
                  <a:lnTo>
                    <a:pt x="205" y="176"/>
                  </a:lnTo>
                  <a:lnTo>
                    <a:pt x="238" y="114"/>
                  </a:lnTo>
                  <a:lnTo>
                    <a:pt x="254" y="84"/>
                  </a:lnTo>
                  <a:lnTo>
                    <a:pt x="272" y="54"/>
                  </a:lnTo>
                  <a:lnTo>
                    <a:pt x="291" y="26"/>
                  </a:lnTo>
                  <a:lnTo>
                    <a:pt x="309" y="0"/>
                  </a:lnTo>
                  <a:lnTo>
                    <a:pt x="726" y="0"/>
                  </a:lnTo>
                  <a:lnTo>
                    <a:pt x="745" y="26"/>
                  </a:lnTo>
                  <a:lnTo>
                    <a:pt x="763" y="54"/>
                  </a:lnTo>
                  <a:lnTo>
                    <a:pt x="781" y="84"/>
                  </a:lnTo>
                  <a:lnTo>
                    <a:pt x="796" y="114"/>
                  </a:lnTo>
                  <a:lnTo>
                    <a:pt x="830" y="176"/>
                  </a:lnTo>
                  <a:lnTo>
                    <a:pt x="860" y="242"/>
                  </a:lnTo>
                  <a:lnTo>
                    <a:pt x="886" y="309"/>
                  </a:lnTo>
                  <a:lnTo>
                    <a:pt x="913" y="379"/>
                  </a:lnTo>
                  <a:lnTo>
                    <a:pt x="936" y="452"/>
                  </a:lnTo>
                  <a:lnTo>
                    <a:pt x="955" y="526"/>
                  </a:lnTo>
                  <a:lnTo>
                    <a:pt x="975" y="602"/>
                  </a:lnTo>
                  <a:lnTo>
                    <a:pt x="991" y="680"/>
                  </a:lnTo>
                  <a:lnTo>
                    <a:pt x="1003" y="758"/>
                  </a:lnTo>
                  <a:lnTo>
                    <a:pt x="1014" y="837"/>
                  </a:lnTo>
                  <a:lnTo>
                    <a:pt x="1022" y="917"/>
                  </a:lnTo>
                  <a:lnTo>
                    <a:pt x="1030" y="998"/>
                  </a:lnTo>
                  <a:lnTo>
                    <a:pt x="1033" y="1079"/>
                  </a:lnTo>
                  <a:lnTo>
                    <a:pt x="1035" y="1161"/>
                  </a:lnTo>
                  <a:lnTo>
                    <a:pt x="1035" y="1240"/>
                  </a:lnTo>
                  <a:lnTo>
                    <a:pt x="1031" y="1321"/>
                  </a:lnTo>
                  <a:lnTo>
                    <a:pt x="1026" y="1401"/>
                  </a:lnTo>
                  <a:lnTo>
                    <a:pt x="1017" y="1479"/>
                  </a:lnTo>
                  <a:lnTo>
                    <a:pt x="1007" y="1556"/>
                  </a:lnTo>
                  <a:lnTo>
                    <a:pt x="994" y="1632"/>
                  </a:lnTo>
                  <a:lnTo>
                    <a:pt x="978" y="1707"/>
                  </a:lnTo>
                  <a:lnTo>
                    <a:pt x="961" y="1779"/>
                  </a:lnTo>
                  <a:lnTo>
                    <a:pt x="941" y="1848"/>
                  </a:lnTo>
                  <a:lnTo>
                    <a:pt x="918" y="1917"/>
                  </a:lnTo>
                  <a:lnTo>
                    <a:pt x="894" y="1981"/>
                  </a:lnTo>
                  <a:lnTo>
                    <a:pt x="865" y="2042"/>
                  </a:lnTo>
                  <a:lnTo>
                    <a:pt x="851" y="2072"/>
                  </a:lnTo>
                  <a:lnTo>
                    <a:pt x="837" y="2102"/>
                  </a:lnTo>
                  <a:lnTo>
                    <a:pt x="821" y="2131"/>
                  </a:lnTo>
                  <a:lnTo>
                    <a:pt x="803" y="2157"/>
                  </a:lnTo>
                  <a:lnTo>
                    <a:pt x="788" y="2184"/>
                  </a:lnTo>
                  <a:lnTo>
                    <a:pt x="770" y="2210"/>
                  </a:lnTo>
                  <a:lnTo>
                    <a:pt x="751" y="2235"/>
                  </a:lnTo>
                  <a:lnTo>
                    <a:pt x="733" y="2258"/>
                  </a:lnTo>
                  <a:lnTo>
                    <a:pt x="302"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17" name="Line 15"/>
            <p:cNvSpPr>
              <a:spLocks noChangeShapeType="1"/>
            </p:cNvSpPr>
            <p:nvPr/>
          </p:nvSpPr>
          <p:spPr bwMode="auto">
            <a:xfrm flipH="1" flipV="1">
              <a:off x="4303888" y="1705356"/>
              <a:ext cx="4233" cy="2984500"/>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18" name="Line 16"/>
            <p:cNvSpPr>
              <a:spLocks noChangeShapeType="1"/>
            </p:cNvSpPr>
            <p:nvPr/>
          </p:nvSpPr>
          <p:spPr bwMode="auto">
            <a:xfrm>
              <a:off x="2547055" y="1815159"/>
              <a:ext cx="3513667"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19" name="Line 17"/>
            <p:cNvSpPr>
              <a:spLocks noChangeShapeType="1"/>
            </p:cNvSpPr>
            <p:nvPr/>
          </p:nvSpPr>
          <p:spPr bwMode="auto">
            <a:xfrm>
              <a:off x="2068689" y="1995076"/>
              <a:ext cx="4477455"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20" name="Line 18"/>
            <p:cNvSpPr>
              <a:spLocks noChangeShapeType="1"/>
            </p:cNvSpPr>
            <p:nvPr/>
          </p:nvSpPr>
          <p:spPr bwMode="auto">
            <a:xfrm flipV="1">
              <a:off x="1567744" y="2254368"/>
              <a:ext cx="5475111" cy="2646"/>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21" name="Line 19"/>
            <p:cNvSpPr>
              <a:spLocks noChangeShapeType="1"/>
            </p:cNvSpPr>
            <p:nvPr/>
          </p:nvSpPr>
          <p:spPr bwMode="auto">
            <a:xfrm>
              <a:off x="1178277" y="2550701"/>
              <a:ext cx="6252634"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22" name="Line 20"/>
            <p:cNvSpPr>
              <a:spLocks noChangeShapeType="1"/>
            </p:cNvSpPr>
            <p:nvPr/>
          </p:nvSpPr>
          <p:spPr bwMode="auto">
            <a:xfrm>
              <a:off x="920044" y="2882753"/>
              <a:ext cx="6773333"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23" name="Line 21"/>
            <p:cNvSpPr>
              <a:spLocks noChangeShapeType="1"/>
            </p:cNvSpPr>
            <p:nvPr/>
          </p:nvSpPr>
          <p:spPr bwMode="auto">
            <a:xfrm>
              <a:off x="822677" y="3251847"/>
              <a:ext cx="6968067"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24" name="Line 22"/>
            <p:cNvSpPr>
              <a:spLocks noChangeShapeType="1"/>
            </p:cNvSpPr>
            <p:nvPr/>
          </p:nvSpPr>
          <p:spPr bwMode="auto">
            <a:xfrm>
              <a:off x="927099" y="3635493"/>
              <a:ext cx="6760634"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25" name="Line 23"/>
            <p:cNvSpPr>
              <a:spLocks noChangeShapeType="1"/>
            </p:cNvSpPr>
            <p:nvPr/>
          </p:nvSpPr>
          <p:spPr bwMode="auto">
            <a:xfrm>
              <a:off x="1200855" y="3964898"/>
              <a:ext cx="6207478"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26" name="Line 24"/>
            <p:cNvSpPr>
              <a:spLocks noChangeShapeType="1"/>
            </p:cNvSpPr>
            <p:nvPr/>
          </p:nvSpPr>
          <p:spPr bwMode="auto">
            <a:xfrm>
              <a:off x="1639711" y="4259909"/>
              <a:ext cx="5322711" cy="2646"/>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27" name="Line 25"/>
            <p:cNvSpPr>
              <a:spLocks noChangeShapeType="1"/>
            </p:cNvSpPr>
            <p:nvPr/>
          </p:nvSpPr>
          <p:spPr bwMode="auto">
            <a:xfrm>
              <a:off x="2252133" y="4516555"/>
              <a:ext cx="4097867"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grpSp>
      <p:sp>
        <p:nvSpPr>
          <p:cNvPr id="29" name="ZoneTexte 28"/>
          <p:cNvSpPr txBox="1"/>
          <p:nvPr/>
        </p:nvSpPr>
        <p:spPr>
          <a:xfrm>
            <a:off x="1903877" y="1972611"/>
            <a:ext cx="839622" cy="369332"/>
          </a:xfrm>
          <a:prstGeom prst="rect">
            <a:avLst/>
          </a:prstGeom>
          <a:noFill/>
        </p:spPr>
        <p:txBody>
          <a:bodyPr wrap="square" rtlCol="0">
            <a:spAutoFit/>
          </a:bodyPr>
          <a:lstStyle/>
          <a:p>
            <a:r>
              <a:rPr lang="fr-FR"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1969</a:t>
            </a:r>
            <a:endParaRPr lang="fr-FR"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31" name="Image 30" descr="HIV (1).jpg"/>
          <p:cNvPicPr>
            <a:picLocks noChangeAspect="1"/>
          </p:cNvPicPr>
          <p:nvPr/>
        </p:nvPicPr>
        <p:blipFill>
          <a:blip r:embed="rId2" cstate="screen">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2342723" y="2537939"/>
            <a:ext cx="400776" cy="383142"/>
          </a:xfrm>
          <a:prstGeom prst="rect">
            <a:avLst/>
          </a:prstGeom>
        </p:spPr>
      </p:pic>
    </p:spTree>
    <p:extLst>
      <p:ext uri="{BB962C8B-B14F-4D97-AF65-F5344CB8AC3E}">
        <p14:creationId xmlns:p14="http://schemas.microsoft.com/office/powerpoint/2010/main" val="4065737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347 -0.00028 L -0.07607 -0.05245 " pathEditMode="relative" rAng="0" ptsTypes="AA">
                                      <p:cBhvr>
                                        <p:cTn id="6" dur="3000" fill="hold"/>
                                        <p:tgtEl>
                                          <p:spTgt spid="31"/>
                                        </p:tgtEl>
                                        <p:attrNameLst>
                                          <p:attrName>ppt_x</p:attrName>
                                          <p:attrName>ppt_y</p:attrName>
                                        </p:attrNameLst>
                                      </p:cBhvr>
                                      <p:rCtr x="-3630" y="-2609"/>
                                    </p:animMotion>
                                  </p:childTnLst>
                                </p:cTn>
                              </p:par>
                            </p:childTnLst>
                          </p:cTn>
                        </p:par>
                        <p:par>
                          <p:cTn id="7" fill="hold">
                            <p:stCondLst>
                              <p:cond delay="3000"/>
                            </p:stCondLst>
                            <p:childTnLst>
                              <p:par>
                                <p:cTn id="8" presetID="1" presetClass="entr" presetSubtype="0" fill="hold" grpId="0" nodeType="afterEffect">
                                  <p:stCondLst>
                                    <p:cond delay="0"/>
                                  </p:stCondLst>
                                  <p:childTnLst>
                                    <p:set>
                                      <p:cBhvr>
                                        <p:cTn id="9"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grand voyage du VIH-1 groupe M</a:t>
            </a:r>
            <a:endParaRPr lang="fr-FR" dirty="0"/>
          </a:p>
        </p:txBody>
      </p:sp>
      <p:grpSp>
        <p:nvGrpSpPr>
          <p:cNvPr id="39" name="Grouper 38"/>
          <p:cNvGrpSpPr/>
          <p:nvPr/>
        </p:nvGrpSpPr>
        <p:grpSpPr>
          <a:xfrm>
            <a:off x="162120" y="1170922"/>
            <a:ext cx="8771863" cy="4143262"/>
            <a:chOff x="822677" y="1700065"/>
            <a:chExt cx="6997701" cy="3003021"/>
          </a:xfrm>
        </p:grpSpPr>
        <p:sp>
          <p:nvSpPr>
            <p:cNvPr id="5" name="Freeform 3"/>
            <p:cNvSpPr>
              <a:spLocks/>
            </p:cNvSpPr>
            <p:nvPr/>
          </p:nvSpPr>
          <p:spPr bwMode="auto">
            <a:xfrm>
              <a:off x="822677" y="1700065"/>
              <a:ext cx="6969478" cy="2989792"/>
            </a:xfrm>
            <a:custGeom>
              <a:avLst/>
              <a:gdLst>
                <a:gd name="T0" fmla="*/ 2006600 w 4939"/>
                <a:gd name="T1" fmla="*/ 3513138 h 2260"/>
                <a:gd name="T2" fmla="*/ 1619250 w 4939"/>
                <a:gd name="T3" fmla="*/ 3386138 h 2260"/>
                <a:gd name="T4" fmla="*/ 1274763 w 4939"/>
                <a:gd name="T5" fmla="*/ 3246438 h 2260"/>
                <a:gd name="T6" fmla="*/ 971550 w 4939"/>
                <a:gd name="T7" fmla="*/ 3097213 h 2260"/>
                <a:gd name="T8" fmla="*/ 708025 w 4939"/>
                <a:gd name="T9" fmla="*/ 2936875 h 2260"/>
                <a:gd name="T10" fmla="*/ 487363 w 4939"/>
                <a:gd name="T11" fmla="*/ 2768600 h 2260"/>
                <a:gd name="T12" fmla="*/ 307975 w 4939"/>
                <a:gd name="T13" fmla="*/ 2595563 h 2260"/>
                <a:gd name="T14" fmla="*/ 169863 w 4939"/>
                <a:gd name="T15" fmla="*/ 2413000 h 2260"/>
                <a:gd name="T16" fmla="*/ 73025 w 4939"/>
                <a:gd name="T17" fmla="*/ 2224088 h 2260"/>
                <a:gd name="T18" fmla="*/ 15875 w 4939"/>
                <a:gd name="T19" fmla="*/ 2036763 h 2260"/>
                <a:gd name="T20" fmla="*/ 0 w 4939"/>
                <a:gd name="T21" fmla="*/ 1843088 h 2260"/>
                <a:gd name="T22" fmla="*/ 25400 w 4939"/>
                <a:gd name="T23" fmla="*/ 1652588 h 2260"/>
                <a:gd name="T24" fmla="*/ 88900 w 4939"/>
                <a:gd name="T25" fmla="*/ 1458913 h 2260"/>
                <a:gd name="T26" fmla="*/ 195263 w 4939"/>
                <a:gd name="T27" fmla="*/ 1268413 h 2260"/>
                <a:gd name="T28" fmla="*/ 341313 w 4939"/>
                <a:gd name="T29" fmla="*/ 1079500 h 2260"/>
                <a:gd name="T30" fmla="*/ 528638 w 4939"/>
                <a:gd name="T31" fmla="*/ 898525 h 2260"/>
                <a:gd name="T32" fmla="*/ 755650 w 4939"/>
                <a:gd name="T33" fmla="*/ 717550 h 2260"/>
                <a:gd name="T34" fmla="*/ 1022350 w 4939"/>
                <a:gd name="T35" fmla="*/ 547688 h 2260"/>
                <a:gd name="T36" fmla="*/ 1331913 w 4939"/>
                <a:gd name="T37" fmla="*/ 384175 h 2260"/>
                <a:gd name="T38" fmla="*/ 1676400 w 4939"/>
                <a:gd name="T39" fmla="*/ 233363 h 2260"/>
                <a:gd name="T40" fmla="*/ 2062163 w 4939"/>
                <a:gd name="T41" fmla="*/ 90488 h 2260"/>
                <a:gd name="T42" fmla="*/ 5497513 w 4939"/>
                <a:gd name="T43" fmla="*/ 0 h 2260"/>
                <a:gd name="T44" fmla="*/ 5910263 w 4939"/>
                <a:gd name="T45" fmla="*/ 134938 h 2260"/>
                <a:gd name="T46" fmla="*/ 6281738 w 4939"/>
                <a:gd name="T47" fmla="*/ 280988 h 2260"/>
                <a:gd name="T48" fmla="*/ 6618288 w 4939"/>
                <a:gd name="T49" fmla="*/ 438150 h 2260"/>
                <a:gd name="T50" fmla="*/ 6910388 w 4939"/>
                <a:gd name="T51" fmla="*/ 603250 h 2260"/>
                <a:gd name="T52" fmla="*/ 7165975 w 4939"/>
                <a:gd name="T53" fmla="*/ 777875 h 2260"/>
                <a:gd name="T54" fmla="*/ 7378700 w 4939"/>
                <a:gd name="T55" fmla="*/ 957263 h 2260"/>
                <a:gd name="T56" fmla="*/ 7551738 w 4939"/>
                <a:gd name="T57" fmla="*/ 1141413 h 2260"/>
                <a:gd name="T58" fmla="*/ 7683500 w 4939"/>
                <a:gd name="T59" fmla="*/ 1331913 h 2260"/>
                <a:gd name="T60" fmla="*/ 7777163 w 4939"/>
                <a:gd name="T61" fmla="*/ 1524000 h 2260"/>
                <a:gd name="T62" fmla="*/ 7829550 w 4939"/>
                <a:gd name="T63" fmla="*/ 1717675 h 2260"/>
                <a:gd name="T64" fmla="*/ 7840663 w 4939"/>
                <a:gd name="T65" fmla="*/ 1908175 h 2260"/>
                <a:gd name="T66" fmla="*/ 7810500 w 4939"/>
                <a:gd name="T67" fmla="*/ 2098675 h 2260"/>
                <a:gd name="T68" fmla="*/ 7740650 w 4939"/>
                <a:gd name="T69" fmla="*/ 2289175 h 2260"/>
                <a:gd name="T70" fmla="*/ 7627938 w 4939"/>
                <a:gd name="T71" fmla="*/ 2474913 h 2260"/>
                <a:gd name="T72" fmla="*/ 7477125 w 4939"/>
                <a:gd name="T73" fmla="*/ 2654300 h 2260"/>
                <a:gd name="T74" fmla="*/ 7283450 w 4939"/>
                <a:gd name="T75" fmla="*/ 2825750 h 2260"/>
                <a:gd name="T76" fmla="*/ 7048500 w 4939"/>
                <a:gd name="T77" fmla="*/ 2990850 h 2260"/>
                <a:gd name="T78" fmla="*/ 6770688 w 4939"/>
                <a:gd name="T79" fmla="*/ 3148013 h 2260"/>
                <a:gd name="T80" fmla="*/ 6453188 w 4939"/>
                <a:gd name="T81" fmla="*/ 3294063 h 2260"/>
                <a:gd name="T82" fmla="*/ 6094413 w 4939"/>
                <a:gd name="T83" fmla="*/ 3429000 h 2260"/>
                <a:gd name="T84" fmla="*/ 5694363 w 4939"/>
                <a:gd name="T85" fmla="*/ 3551238 h 226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939"/>
                <a:gd name="T130" fmla="*/ 0 h 2260"/>
                <a:gd name="T131" fmla="*/ 4939 w 4939"/>
                <a:gd name="T132" fmla="*/ 2260 h 226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939" h="2260">
                  <a:moveTo>
                    <a:pt x="1441" y="2260"/>
                  </a:moveTo>
                  <a:lnTo>
                    <a:pt x="1351" y="2237"/>
                  </a:lnTo>
                  <a:lnTo>
                    <a:pt x="1264" y="2213"/>
                  </a:lnTo>
                  <a:lnTo>
                    <a:pt x="1181" y="2186"/>
                  </a:lnTo>
                  <a:lnTo>
                    <a:pt x="1100" y="2160"/>
                  </a:lnTo>
                  <a:lnTo>
                    <a:pt x="1020" y="2133"/>
                  </a:lnTo>
                  <a:lnTo>
                    <a:pt x="946" y="2105"/>
                  </a:lnTo>
                  <a:lnTo>
                    <a:pt x="874" y="2075"/>
                  </a:lnTo>
                  <a:lnTo>
                    <a:pt x="803" y="2045"/>
                  </a:lnTo>
                  <a:lnTo>
                    <a:pt x="736" y="2015"/>
                  </a:lnTo>
                  <a:lnTo>
                    <a:pt x="673" y="1983"/>
                  </a:lnTo>
                  <a:lnTo>
                    <a:pt x="612" y="1951"/>
                  </a:lnTo>
                  <a:lnTo>
                    <a:pt x="554" y="1917"/>
                  </a:lnTo>
                  <a:lnTo>
                    <a:pt x="499" y="1884"/>
                  </a:lnTo>
                  <a:lnTo>
                    <a:pt x="446" y="1850"/>
                  </a:lnTo>
                  <a:lnTo>
                    <a:pt x="397" y="1815"/>
                  </a:lnTo>
                  <a:lnTo>
                    <a:pt x="351" y="1780"/>
                  </a:lnTo>
                  <a:lnTo>
                    <a:pt x="307" y="1744"/>
                  </a:lnTo>
                  <a:lnTo>
                    <a:pt x="266" y="1709"/>
                  </a:lnTo>
                  <a:lnTo>
                    <a:pt x="229" y="1672"/>
                  </a:lnTo>
                  <a:lnTo>
                    <a:pt x="194" y="1635"/>
                  </a:lnTo>
                  <a:lnTo>
                    <a:pt x="162" y="1596"/>
                  </a:lnTo>
                  <a:lnTo>
                    <a:pt x="134" y="1559"/>
                  </a:lnTo>
                  <a:lnTo>
                    <a:pt x="107" y="1520"/>
                  </a:lnTo>
                  <a:lnTo>
                    <a:pt x="84" y="1481"/>
                  </a:lnTo>
                  <a:lnTo>
                    <a:pt x="63" y="1442"/>
                  </a:lnTo>
                  <a:lnTo>
                    <a:pt x="46" y="1401"/>
                  </a:lnTo>
                  <a:lnTo>
                    <a:pt x="31" y="1363"/>
                  </a:lnTo>
                  <a:lnTo>
                    <a:pt x="19" y="1322"/>
                  </a:lnTo>
                  <a:lnTo>
                    <a:pt x="10" y="1283"/>
                  </a:lnTo>
                  <a:lnTo>
                    <a:pt x="3" y="1242"/>
                  </a:lnTo>
                  <a:lnTo>
                    <a:pt x="0" y="1202"/>
                  </a:lnTo>
                  <a:lnTo>
                    <a:pt x="0" y="1161"/>
                  </a:lnTo>
                  <a:lnTo>
                    <a:pt x="1" y="1120"/>
                  </a:lnTo>
                  <a:lnTo>
                    <a:pt x="7" y="1082"/>
                  </a:lnTo>
                  <a:lnTo>
                    <a:pt x="16" y="1041"/>
                  </a:lnTo>
                  <a:lnTo>
                    <a:pt x="26" y="1000"/>
                  </a:lnTo>
                  <a:lnTo>
                    <a:pt x="40" y="960"/>
                  </a:lnTo>
                  <a:lnTo>
                    <a:pt x="56" y="919"/>
                  </a:lnTo>
                  <a:lnTo>
                    <a:pt x="76" y="878"/>
                  </a:lnTo>
                  <a:lnTo>
                    <a:pt x="99" y="839"/>
                  </a:lnTo>
                  <a:lnTo>
                    <a:pt x="123" y="799"/>
                  </a:lnTo>
                  <a:lnTo>
                    <a:pt x="152" y="760"/>
                  </a:lnTo>
                  <a:lnTo>
                    <a:pt x="182" y="719"/>
                  </a:lnTo>
                  <a:lnTo>
                    <a:pt x="215" y="680"/>
                  </a:lnTo>
                  <a:lnTo>
                    <a:pt x="252" y="641"/>
                  </a:lnTo>
                  <a:lnTo>
                    <a:pt x="291" y="603"/>
                  </a:lnTo>
                  <a:lnTo>
                    <a:pt x="333" y="566"/>
                  </a:lnTo>
                  <a:lnTo>
                    <a:pt x="378" y="527"/>
                  </a:lnTo>
                  <a:lnTo>
                    <a:pt x="425" y="490"/>
                  </a:lnTo>
                  <a:lnTo>
                    <a:pt x="476" y="452"/>
                  </a:lnTo>
                  <a:lnTo>
                    <a:pt x="529" y="417"/>
                  </a:lnTo>
                  <a:lnTo>
                    <a:pt x="586" y="380"/>
                  </a:lnTo>
                  <a:lnTo>
                    <a:pt x="644" y="345"/>
                  </a:lnTo>
                  <a:lnTo>
                    <a:pt x="706" y="311"/>
                  </a:lnTo>
                  <a:lnTo>
                    <a:pt x="770" y="276"/>
                  </a:lnTo>
                  <a:lnTo>
                    <a:pt x="839" y="242"/>
                  </a:lnTo>
                  <a:lnTo>
                    <a:pt x="907" y="210"/>
                  </a:lnTo>
                  <a:lnTo>
                    <a:pt x="980" y="177"/>
                  </a:lnTo>
                  <a:lnTo>
                    <a:pt x="1056" y="147"/>
                  </a:lnTo>
                  <a:lnTo>
                    <a:pt x="1135" y="115"/>
                  </a:lnTo>
                  <a:lnTo>
                    <a:pt x="1216" y="85"/>
                  </a:lnTo>
                  <a:lnTo>
                    <a:pt x="1299" y="57"/>
                  </a:lnTo>
                  <a:lnTo>
                    <a:pt x="1388" y="28"/>
                  </a:lnTo>
                  <a:lnTo>
                    <a:pt x="1476" y="0"/>
                  </a:lnTo>
                  <a:lnTo>
                    <a:pt x="3463" y="0"/>
                  </a:lnTo>
                  <a:lnTo>
                    <a:pt x="3551" y="28"/>
                  </a:lnTo>
                  <a:lnTo>
                    <a:pt x="3640" y="57"/>
                  </a:lnTo>
                  <a:lnTo>
                    <a:pt x="3723" y="85"/>
                  </a:lnTo>
                  <a:lnTo>
                    <a:pt x="3804" y="115"/>
                  </a:lnTo>
                  <a:lnTo>
                    <a:pt x="3883" y="147"/>
                  </a:lnTo>
                  <a:lnTo>
                    <a:pt x="3957" y="177"/>
                  </a:lnTo>
                  <a:lnTo>
                    <a:pt x="4032" y="210"/>
                  </a:lnTo>
                  <a:lnTo>
                    <a:pt x="4100" y="242"/>
                  </a:lnTo>
                  <a:lnTo>
                    <a:pt x="4169" y="276"/>
                  </a:lnTo>
                  <a:lnTo>
                    <a:pt x="4233" y="311"/>
                  </a:lnTo>
                  <a:lnTo>
                    <a:pt x="4295" y="345"/>
                  </a:lnTo>
                  <a:lnTo>
                    <a:pt x="4353" y="380"/>
                  </a:lnTo>
                  <a:lnTo>
                    <a:pt x="4410" y="417"/>
                  </a:lnTo>
                  <a:lnTo>
                    <a:pt x="4463" y="452"/>
                  </a:lnTo>
                  <a:lnTo>
                    <a:pt x="4514" y="490"/>
                  </a:lnTo>
                  <a:lnTo>
                    <a:pt x="4561" y="527"/>
                  </a:lnTo>
                  <a:lnTo>
                    <a:pt x="4606" y="566"/>
                  </a:lnTo>
                  <a:lnTo>
                    <a:pt x="4648" y="603"/>
                  </a:lnTo>
                  <a:lnTo>
                    <a:pt x="4687" y="641"/>
                  </a:lnTo>
                  <a:lnTo>
                    <a:pt x="4724" y="680"/>
                  </a:lnTo>
                  <a:lnTo>
                    <a:pt x="4757" y="719"/>
                  </a:lnTo>
                  <a:lnTo>
                    <a:pt x="4787" y="760"/>
                  </a:lnTo>
                  <a:lnTo>
                    <a:pt x="4816" y="799"/>
                  </a:lnTo>
                  <a:lnTo>
                    <a:pt x="4840" y="839"/>
                  </a:lnTo>
                  <a:lnTo>
                    <a:pt x="4863" y="878"/>
                  </a:lnTo>
                  <a:lnTo>
                    <a:pt x="4883" y="919"/>
                  </a:lnTo>
                  <a:lnTo>
                    <a:pt x="4899" y="960"/>
                  </a:lnTo>
                  <a:lnTo>
                    <a:pt x="4913" y="1000"/>
                  </a:lnTo>
                  <a:lnTo>
                    <a:pt x="4923" y="1041"/>
                  </a:lnTo>
                  <a:lnTo>
                    <a:pt x="4932" y="1082"/>
                  </a:lnTo>
                  <a:lnTo>
                    <a:pt x="4938" y="1120"/>
                  </a:lnTo>
                  <a:lnTo>
                    <a:pt x="4939" y="1161"/>
                  </a:lnTo>
                  <a:lnTo>
                    <a:pt x="4939" y="1202"/>
                  </a:lnTo>
                  <a:lnTo>
                    <a:pt x="4936" y="1242"/>
                  </a:lnTo>
                  <a:lnTo>
                    <a:pt x="4929" y="1283"/>
                  </a:lnTo>
                  <a:lnTo>
                    <a:pt x="4920" y="1322"/>
                  </a:lnTo>
                  <a:lnTo>
                    <a:pt x="4908" y="1363"/>
                  </a:lnTo>
                  <a:lnTo>
                    <a:pt x="4893" y="1401"/>
                  </a:lnTo>
                  <a:lnTo>
                    <a:pt x="4876" y="1442"/>
                  </a:lnTo>
                  <a:lnTo>
                    <a:pt x="4855" y="1481"/>
                  </a:lnTo>
                  <a:lnTo>
                    <a:pt x="4832" y="1520"/>
                  </a:lnTo>
                  <a:lnTo>
                    <a:pt x="4805" y="1559"/>
                  </a:lnTo>
                  <a:lnTo>
                    <a:pt x="4777" y="1596"/>
                  </a:lnTo>
                  <a:lnTo>
                    <a:pt x="4745" y="1635"/>
                  </a:lnTo>
                  <a:lnTo>
                    <a:pt x="4710" y="1672"/>
                  </a:lnTo>
                  <a:lnTo>
                    <a:pt x="4671" y="1709"/>
                  </a:lnTo>
                  <a:lnTo>
                    <a:pt x="4630" y="1744"/>
                  </a:lnTo>
                  <a:lnTo>
                    <a:pt x="4588" y="1780"/>
                  </a:lnTo>
                  <a:lnTo>
                    <a:pt x="4540" y="1815"/>
                  </a:lnTo>
                  <a:lnTo>
                    <a:pt x="4493" y="1850"/>
                  </a:lnTo>
                  <a:lnTo>
                    <a:pt x="4440" y="1884"/>
                  </a:lnTo>
                  <a:lnTo>
                    <a:pt x="4385" y="1917"/>
                  </a:lnTo>
                  <a:lnTo>
                    <a:pt x="4327" y="1951"/>
                  </a:lnTo>
                  <a:lnTo>
                    <a:pt x="4265" y="1983"/>
                  </a:lnTo>
                  <a:lnTo>
                    <a:pt x="4201" y="2015"/>
                  </a:lnTo>
                  <a:lnTo>
                    <a:pt x="4136" y="2045"/>
                  </a:lnTo>
                  <a:lnTo>
                    <a:pt x="4065" y="2075"/>
                  </a:lnTo>
                  <a:lnTo>
                    <a:pt x="3993" y="2105"/>
                  </a:lnTo>
                  <a:lnTo>
                    <a:pt x="3917" y="2133"/>
                  </a:lnTo>
                  <a:lnTo>
                    <a:pt x="3839" y="2160"/>
                  </a:lnTo>
                  <a:lnTo>
                    <a:pt x="3758" y="2186"/>
                  </a:lnTo>
                  <a:lnTo>
                    <a:pt x="3673" y="2213"/>
                  </a:lnTo>
                  <a:lnTo>
                    <a:pt x="3587" y="2237"/>
                  </a:lnTo>
                  <a:lnTo>
                    <a:pt x="3496" y="2260"/>
                  </a:lnTo>
                  <a:lnTo>
                    <a:pt x="1441" y="2260"/>
                  </a:lnTo>
                  <a:close/>
                </a:path>
              </a:pathLst>
            </a:custGeom>
            <a:solidFill>
              <a:srgbClr val="C7EAFB"/>
            </a:solidFill>
            <a:ln>
              <a:noFill/>
            </a:ln>
            <a:extLst>
              <a:ext uri="{91240B29-F687-4f45-9708-019B960494DF}">
                <a14:hiddenLine xmlns="" xmlns:a14="http://schemas.microsoft.com/office/drawing/2010/main" w="9525">
                  <a:solidFill>
                    <a:srgbClr val="000000"/>
                  </a:solidFill>
                  <a:round/>
                  <a:headEnd/>
                  <a:tailEnd/>
                </a14:hiddenLine>
              </a:ext>
            </a:extLst>
          </p:spPr>
          <p:txBody>
            <a:bodyPr lIns="79242" tIns="39621" rIns="79242" bIns="39621"/>
            <a:lstStyle/>
            <a:p>
              <a:endParaRPr lang="fr-FR"/>
            </a:p>
          </p:txBody>
        </p:sp>
        <p:sp>
          <p:nvSpPr>
            <p:cNvPr id="6" name="Freeform 4"/>
            <p:cNvSpPr>
              <a:spLocks/>
            </p:cNvSpPr>
            <p:nvPr/>
          </p:nvSpPr>
          <p:spPr bwMode="auto">
            <a:xfrm>
              <a:off x="850900" y="1713294"/>
              <a:ext cx="6969478" cy="2989792"/>
            </a:xfrm>
            <a:custGeom>
              <a:avLst/>
              <a:gdLst>
                <a:gd name="T0" fmla="*/ 2006600 w 4939"/>
                <a:gd name="T1" fmla="*/ 3513138 h 2260"/>
                <a:gd name="T2" fmla="*/ 1619250 w 4939"/>
                <a:gd name="T3" fmla="*/ 3386138 h 2260"/>
                <a:gd name="T4" fmla="*/ 1274763 w 4939"/>
                <a:gd name="T5" fmla="*/ 3246438 h 2260"/>
                <a:gd name="T6" fmla="*/ 971550 w 4939"/>
                <a:gd name="T7" fmla="*/ 3097213 h 2260"/>
                <a:gd name="T8" fmla="*/ 708025 w 4939"/>
                <a:gd name="T9" fmla="*/ 2936875 h 2260"/>
                <a:gd name="T10" fmla="*/ 487363 w 4939"/>
                <a:gd name="T11" fmla="*/ 2768600 h 2260"/>
                <a:gd name="T12" fmla="*/ 307975 w 4939"/>
                <a:gd name="T13" fmla="*/ 2595563 h 2260"/>
                <a:gd name="T14" fmla="*/ 169863 w 4939"/>
                <a:gd name="T15" fmla="*/ 2413000 h 2260"/>
                <a:gd name="T16" fmla="*/ 73025 w 4939"/>
                <a:gd name="T17" fmla="*/ 2224088 h 2260"/>
                <a:gd name="T18" fmla="*/ 15875 w 4939"/>
                <a:gd name="T19" fmla="*/ 2036763 h 2260"/>
                <a:gd name="T20" fmla="*/ 0 w 4939"/>
                <a:gd name="T21" fmla="*/ 1843088 h 2260"/>
                <a:gd name="T22" fmla="*/ 25400 w 4939"/>
                <a:gd name="T23" fmla="*/ 1652588 h 2260"/>
                <a:gd name="T24" fmla="*/ 88900 w 4939"/>
                <a:gd name="T25" fmla="*/ 1458913 h 2260"/>
                <a:gd name="T26" fmla="*/ 195263 w 4939"/>
                <a:gd name="T27" fmla="*/ 1268413 h 2260"/>
                <a:gd name="T28" fmla="*/ 341313 w 4939"/>
                <a:gd name="T29" fmla="*/ 1079500 h 2260"/>
                <a:gd name="T30" fmla="*/ 528638 w 4939"/>
                <a:gd name="T31" fmla="*/ 898525 h 2260"/>
                <a:gd name="T32" fmla="*/ 755650 w 4939"/>
                <a:gd name="T33" fmla="*/ 717550 h 2260"/>
                <a:gd name="T34" fmla="*/ 1022350 w 4939"/>
                <a:gd name="T35" fmla="*/ 547688 h 2260"/>
                <a:gd name="T36" fmla="*/ 1331913 w 4939"/>
                <a:gd name="T37" fmla="*/ 384175 h 2260"/>
                <a:gd name="T38" fmla="*/ 1676400 w 4939"/>
                <a:gd name="T39" fmla="*/ 233363 h 2260"/>
                <a:gd name="T40" fmla="*/ 2062163 w 4939"/>
                <a:gd name="T41" fmla="*/ 90488 h 2260"/>
                <a:gd name="T42" fmla="*/ 5497513 w 4939"/>
                <a:gd name="T43" fmla="*/ 0 h 2260"/>
                <a:gd name="T44" fmla="*/ 5910263 w 4939"/>
                <a:gd name="T45" fmla="*/ 134938 h 2260"/>
                <a:gd name="T46" fmla="*/ 6281738 w 4939"/>
                <a:gd name="T47" fmla="*/ 280988 h 2260"/>
                <a:gd name="T48" fmla="*/ 6618288 w 4939"/>
                <a:gd name="T49" fmla="*/ 438150 h 2260"/>
                <a:gd name="T50" fmla="*/ 6910388 w 4939"/>
                <a:gd name="T51" fmla="*/ 603250 h 2260"/>
                <a:gd name="T52" fmla="*/ 7165975 w 4939"/>
                <a:gd name="T53" fmla="*/ 777875 h 2260"/>
                <a:gd name="T54" fmla="*/ 7378700 w 4939"/>
                <a:gd name="T55" fmla="*/ 957263 h 2260"/>
                <a:gd name="T56" fmla="*/ 7551738 w 4939"/>
                <a:gd name="T57" fmla="*/ 1141413 h 2260"/>
                <a:gd name="T58" fmla="*/ 7683500 w 4939"/>
                <a:gd name="T59" fmla="*/ 1331913 h 2260"/>
                <a:gd name="T60" fmla="*/ 7777163 w 4939"/>
                <a:gd name="T61" fmla="*/ 1524000 h 2260"/>
                <a:gd name="T62" fmla="*/ 7829550 w 4939"/>
                <a:gd name="T63" fmla="*/ 1717675 h 2260"/>
                <a:gd name="T64" fmla="*/ 7840663 w 4939"/>
                <a:gd name="T65" fmla="*/ 1908175 h 2260"/>
                <a:gd name="T66" fmla="*/ 7810500 w 4939"/>
                <a:gd name="T67" fmla="*/ 2098675 h 2260"/>
                <a:gd name="T68" fmla="*/ 7740650 w 4939"/>
                <a:gd name="T69" fmla="*/ 2289175 h 2260"/>
                <a:gd name="T70" fmla="*/ 7627938 w 4939"/>
                <a:gd name="T71" fmla="*/ 2474913 h 2260"/>
                <a:gd name="T72" fmla="*/ 7477125 w 4939"/>
                <a:gd name="T73" fmla="*/ 2654300 h 2260"/>
                <a:gd name="T74" fmla="*/ 7283450 w 4939"/>
                <a:gd name="T75" fmla="*/ 2825750 h 2260"/>
                <a:gd name="T76" fmla="*/ 7048500 w 4939"/>
                <a:gd name="T77" fmla="*/ 2990850 h 2260"/>
                <a:gd name="T78" fmla="*/ 6770688 w 4939"/>
                <a:gd name="T79" fmla="*/ 3148013 h 2260"/>
                <a:gd name="T80" fmla="*/ 6453188 w 4939"/>
                <a:gd name="T81" fmla="*/ 3294063 h 2260"/>
                <a:gd name="T82" fmla="*/ 6094413 w 4939"/>
                <a:gd name="T83" fmla="*/ 3429000 h 2260"/>
                <a:gd name="T84" fmla="*/ 5694363 w 4939"/>
                <a:gd name="T85" fmla="*/ 3551238 h 226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939"/>
                <a:gd name="T130" fmla="*/ 0 h 2260"/>
                <a:gd name="T131" fmla="*/ 4939 w 4939"/>
                <a:gd name="T132" fmla="*/ 2260 h 226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939" h="2260">
                  <a:moveTo>
                    <a:pt x="1441" y="2260"/>
                  </a:moveTo>
                  <a:lnTo>
                    <a:pt x="1351" y="2237"/>
                  </a:lnTo>
                  <a:lnTo>
                    <a:pt x="1264" y="2213"/>
                  </a:lnTo>
                  <a:lnTo>
                    <a:pt x="1181" y="2186"/>
                  </a:lnTo>
                  <a:lnTo>
                    <a:pt x="1100" y="2160"/>
                  </a:lnTo>
                  <a:lnTo>
                    <a:pt x="1020" y="2133"/>
                  </a:lnTo>
                  <a:lnTo>
                    <a:pt x="946" y="2105"/>
                  </a:lnTo>
                  <a:lnTo>
                    <a:pt x="874" y="2075"/>
                  </a:lnTo>
                  <a:lnTo>
                    <a:pt x="803" y="2045"/>
                  </a:lnTo>
                  <a:lnTo>
                    <a:pt x="736" y="2015"/>
                  </a:lnTo>
                  <a:lnTo>
                    <a:pt x="673" y="1983"/>
                  </a:lnTo>
                  <a:lnTo>
                    <a:pt x="612" y="1951"/>
                  </a:lnTo>
                  <a:lnTo>
                    <a:pt x="554" y="1917"/>
                  </a:lnTo>
                  <a:lnTo>
                    <a:pt x="499" y="1884"/>
                  </a:lnTo>
                  <a:lnTo>
                    <a:pt x="446" y="1850"/>
                  </a:lnTo>
                  <a:lnTo>
                    <a:pt x="397" y="1815"/>
                  </a:lnTo>
                  <a:lnTo>
                    <a:pt x="351" y="1780"/>
                  </a:lnTo>
                  <a:lnTo>
                    <a:pt x="307" y="1744"/>
                  </a:lnTo>
                  <a:lnTo>
                    <a:pt x="266" y="1709"/>
                  </a:lnTo>
                  <a:lnTo>
                    <a:pt x="229" y="1672"/>
                  </a:lnTo>
                  <a:lnTo>
                    <a:pt x="194" y="1635"/>
                  </a:lnTo>
                  <a:lnTo>
                    <a:pt x="162" y="1596"/>
                  </a:lnTo>
                  <a:lnTo>
                    <a:pt x="134" y="1559"/>
                  </a:lnTo>
                  <a:lnTo>
                    <a:pt x="107" y="1520"/>
                  </a:lnTo>
                  <a:lnTo>
                    <a:pt x="84" y="1481"/>
                  </a:lnTo>
                  <a:lnTo>
                    <a:pt x="63" y="1442"/>
                  </a:lnTo>
                  <a:lnTo>
                    <a:pt x="46" y="1401"/>
                  </a:lnTo>
                  <a:lnTo>
                    <a:pt x="31" y="1363"/>
                  </a:lnTo>
                  <a:lnTo>
                    <a:pt x="19" y="1322"/>
                  </a:lnTo>
                  <a:lnTo>
                    <a:pt x="10" y="1283"/>
                  </a:lnTo>
                  <a:lnTo>
                    <a:pt x="3" y="1242"/>
                  </a:lnTo>
                  <a:lnTo>
                    <a:pt x="0" y="1202"/>
                  </a:lnTo>
                  <a:lnTo>
                    <a:pt x="0" y="1161"/>
                  </a:lnTo>
                  <a:lnTo>
                    <a:pt x="1" y="1120"/>
                  </a:lnTo>
                  <a:lnTo>
                    <a:pt x="7" y="1082"/>
                  </a:lnTo>
                  <a:lnTo>
                    <a:pt x="16" y="1041"/>
                  </a:lnTo>
                  <a:lnTo>
                    <a:pt x="26" y="1000"/>
                  </a:lnTo>
                  <a:lnTo>
                    <a:pt x="40" y="960"/>
                  </a:lnTo>
                  <a:lnTo>
                    <a:pt x="56" y="919"/>
                  </a:lnTo>
                  <a:lnTo>
                    <a:pt x="76" y="878"/>
                  </a:lnTo>
                  <a:lnTo>
                    <a:pt x="99" y="839"/>
                  </a:lnTo>
                  <a:lnTo>
                    <a:pt x="123" y="799"/>
                  </a:lnTo>
                  <a:lnTo>
                    <a:pt x="152" y="760"/>
                  </a:lnTo>
                  <a:lnTo>
                    <a:pt x="182" y="719"/>
                  </a:lnTo>
                  <a:lnTo>
                    <a:pt x="215" y="680"/>
                  </a:lnTo>
                  <a:lnTo>
                    <a:pt x="252" y="641"/>
                  </a:lnTo>
                  <a:lnTo>
                    <a:pt x="291" y="603"/>
                  </a:lnTo>
                  <a:lnTo>
                    <a:pt x="333" y="566"/>
                  </a:lnTo>
                  <a:lnTo>
                    <a:pt x="378" y="527"/>
                  </a:lnTo>
                  <a:lnTo>
                    <a:pt x="425" y="490"/>
                  </a:lnTo>
                  <a:lnTo>
                    <a:pt x="476" y="452"/>
                  </a:lnTo>
                  <a:lnTo>
                    <a:pt x="529" y="417"/>
                  </a:lnTo>
                  <a:lnTo>
                    <a:pt x="586" y="380"/>
                  </a:lnTo>
                  <a:lnTo>
                    <a:pt x="644" y="345"/>
                  </a:lnTo>
                  <a:lnTo>
                    <a:pt x="706" y="311"/>
                  </a:lnTo>
                  <a:lnTo>
                    <a:pt x="770" y="276"/>
                  </a:lnTo>
                  <a:lnTo>
                    <a:pt x="839" y="242"/>
                  </a:lnTo>
                  <a:lnTo>
                    <a:pt x="907" y="210"/>
                  </a:lnTo>
                  <a:lnTo>
                    <a:pt x="980" y="177"/>
                  </a:lnTo>
                  <a:lnTo>
                    <a:pt x="1056" y="147"/>
                  </a:lnTo>
                  <a:lnTo>
                    <a:pt x="1135" y="115"/>
                  </a:lnTo>
                  <a:lnTo>
                    <a:pt x="1216" y="85"/>
                  </a:lnTo>
                  <a:lnTo>
                    <a:pt x="1299" y="57"/>
                  </a:lnTo>
                  <a:lnTo>
                    <a:pt x="1388" y="28"/>
                  </a:lnTo>
                  <a:lnTo>
                    <a:pt x="1476" y="0"/>
                  </a:lnTo>
                  <a:lnTo>
                    <a:pt x="3463" y="0"/>
                  </a:lnTo>
                  <a:lnTo>
                    <a:pt x="3551" y="28"/>
                  </a:lnTo>
                  <a:lnTo>
                    <a:pt x="3640" y="57"/>
                  </a:lnTo>
                  <a:lnTo>
                    <a:pt x="3723" y="85"/>
                  </a:lnTo>
                  <a:lnTo>
                    <a:pt x="3804" y="115"/>
                  </a:lnTo>
                  <a:lnTo>
                    <a:pt x="3883" y="147"/>
                  </a:lnTo>
                  <a:lnTo>
                    <a:pt x="3957" y="177"/>
                  </a:lnTo>
                  <a:lnTo>
                    <a:pt x="4032" y="210"/>
                  </a:lnTo>
                  <a:lnTo>
                    <a:pt x="4100" y="242"/>
                  </a:lnTo>
                  <a:lnTo>
                    <a:pt x="4169" y="276"/>
                  </a:lnTo>
                  <a:lnTo>
                    <a:pt x="4233" y="311"/>
                  </a:lnTo>
                  <a:lnTo>
                    <a:pt x="4295" y="345"/>
                  </a:lnTo>
                  <a:lnTo>
                    <a:pt x="4353" y="380"/>
                  </a:lnTo>
                  <a:lnTo>
                    <a:pt x="4410" y="417"/>
                  </a:lnTo>
                  <a:lnTo>
                    <a:pt x="4463" y="452"/>
                  </a:lnTo>
                  <a:lnTo>
                    <a:pt x="4514" y="490"/>
                  </a:lnTo>
                  <a:lnTo>
                    <a:pt x="4561" y="527"/>
                  </a:lnTo>
                  <a:lnTo>
                    <a:pt x="4606" y="566"/>
                  </a:lnTo>
                  <a:lnTo>
                    <a:pt x="4648" y="603"/>
                  </a:lnTo>
                  <a:lnTo>
                    <a:pt x="4687" y="641"/>
                  </a:lnTo>
                  <a:lnTo>
                    <a:pt x="4724" y="680"/>
                  </a:lnTo>
                  <a:lnTo>
                    <a:pt x="4757" y="719"/>
                  </a:lnTo>
                  <a:lnTo>
                    <a:pt x="4787" y="760"/>
                  </a:lnTo>
                  <a:lnTo>
                    <a:pt x="4816" y="799"/>
                  </a:lnTo>
                  <a:lnTo>
                    <a:pt x="4840" y="839"/>
                  </a:lnTo>
                  <a:lnTo>
                    <a:pt x="4863" y="878"/>
                  </a:lnTo>
                  <a:lnTo>
                    <a:pt x="4883" y="919"/>
                  </a:lnTo>
                  <a:lnTo>
                    <a:pt x="4899" y="960"/>
                  </a:lnTo>
                  <a:lnTo>
                    <a:pt x="4913" y="1000"/>
                  </a:lnTo>
                  <a:lnTo>
                    <a:pt x="4923" y="1041"/>
                  </a:lnTo>
                  <a:lnTo>
                    <a:pt x="4932" y="1082"/>
                  </a:lnTo>
                  <a:lnTo>
                    <a:pt x="4938" y="1120"/>
                  </a:lnTo>
                  <a:lnTo>
                    <a:pt x="4939" y="1161"/>
                  </a:lnTo>
                  <a:lnTo>
                    <a:pt x="4939" y="1202"/>
                  </a:lnTo>
                  <a:lnTo>
                    <a:pt x="4936" y="1242"/>
                  </a:lnTo>
                  <a:lnTo>
                    <a:pt x="4929" y="1283"/>
                  </a:lnTo>
                  <a:lnTo>
                    <a:pt x="4920" y="1322"/>
                  </a:lnTo>
                  <a:lnTo>
                    <a:pt x="4908" y="1363"/>
                  </a:lnTo>
                  <a:lnTo>
                    <a:pt x="4893" y="1401"/>
                  </a:lnTo>
                  <a:lnTo>
                    <a:pt x="4876" y="1442"/>
                  </a:lnTo>
                  <a:lnTo>
                    <a:pt x="4855" y="1481"/>
                  </a:lnTo>
                  <a:lnTo>
                    <a:pt x="4832" y="1520"/>
                  </a:lnTo>
                  <a:lnTo>
                    <a:pt x="4805" y="1559"/>
                  </a:lnTo>
                  <a:lnTo>
                    <a:pt x="4777" y="1596"/>
                  </a:lnTo>
                  <a:lnTo>
                    <a:pt x="4745" y="1635"/>
                  </a:lnTo>
                  <a:lnTo>
                    <a:pt x="4710" y="1672"/>
                  </a:lnTo>
                  <a:lnTo>
                    <a:pt x="4671" y="1709"/>
                  </a:lnTo>
                  <a:lnTo>
                    <a:pt x="4630" y="1744"/>
                  </a:lnTo>
                  <a:lnTo>
                    <a:pt x="4588" y="1780"/>
                  </a:lnTo>
                  <a:lnTo>
                    <a:pt x="4540" y="1815"/>
                  </a:lnTo>
                  <a:lnTo>
                    <a:pt x="4493" y="1850"/>
                  </a:lnTo>
                  <a:lnTo>
                    <a:pt x="4440" y="1884"/>
                  </a:lnTo>
                  <a:lnTo>
                    <a:pt x="4385" y="1917"/>
                  </a:lnTo>
                  <a:lnTo>
                    <a:pt x="4327" y="1951"/>
                  </a:lnTo>
                  <a:lnTo>
                    <a:pt x="4265" y="1983"/>
                  </a:lnTo>
                  <a:lnTo>
                    <a:pt x="4201" y="2015"/>
                  </a:lnTo>
                  <a:lnTo>
                    <a:pt x="4136" y="2045"/>
                  </a:lnTo>
                  <a:lnTo>
                    <a:pt x="4065" y="2075"/>
                  </a:lnTo>
                  <a:lnTo>
                    <a:pt x="3993" y="2105"/>
                  </a:lnTo>
                  <a:lnTo>
                    <a:pt x="3917" y="2133"/>
                  </a:lnTo>
                  <a:lnTo>
                    <a:pt x="3839" y="2160"/>
                  </a:lnTo>
                  <a:lnTo>
                    <a:pt x="3758" y="2186"/>
                  </a:lnTo>
                  <a:lnTo>
                    <a:pt x="3673" y="2213"/>
                  </a:lnTo>
                  <a:lnTo>
                    <a:pt x="3587" y="2237"/>
                  </a:lnTo>
                  <a:lnTo>
                    <a:pt x="3496" y="2260"/>
                  </a:lnTo>
                  <a:lnTo>
                    <a:pt x="1441" y="2260"/>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7" name="Freeform 5"/>
            <p:cNvSpPr>
              <a:spLocks noEditPoints="1"/>
            </p:cNvSpPr>
            <p:nvPr/>
          </p:nvSpPr>
          <p:spPr bwMode="auto">
            <a:xfrm>
              <a:off x="2367844" y="1812514"/>
              <a:ext cx="4913489" cy="2879989"/>
            </a:xfrm>
            <a:custGeom>
              <a:avLst/>
              <a:gdLst>
                <a:gd name="T0" fmla="*/ 4471988 w 3482"/>
                <a:gd name="T1" fmla="*/ 3130550 h 2177"/>
                <a:gd name="T2" fmla="*/ 3513138 w 3482"/>
                <a:gd name="T3" fmla="*/ 2995612 h 2177"/>
                <a:gd name="T4" fmla="*/ 2343150 w 3482"/>
                <a:gd name="T5" fmla="*/ 3049587 h 2177"/>
                <a:gd name="T6" fmla="*/ 1223963 w 3482"/>
                <a:gd name="T7" fmla="*/ 3124200 h 2177"/>
                <a:gd name="T8" fmla="*/ 1087438 w 3482"/>
                <a:gd name="T9" fmla="*/ 3116262 h 2177"/>
                <a:gd name="T10" fmla="*/ 492125 w 3482"/>
                <a:gd name="T11" fmla="*/ 3136900 h 2177"/>
                <a:gd name="T12" fmla="*/ 19050 w 3482"/>
                <a:gd name="T13" fmla="*/ 3225800 h 2177"/>
                <a:gd name="T14" fmla="*/ 336550 w 3482"/>
                <a:gd name="T15" fmla="*/ 3365500 h 2177"/>
                <a:gd name="T16" fmla="*/ 2984500 w 3482"/>
                <a:gd name="T17" fmla="*/ 1638300 h 2177"/>
                <a:gd name="T18" fmla="*/ 2771775 w 3482"/>
                <a:gd name="T19" fmla="*/ 2176462 h 2177"/>
                <a:gd name="T20" fmla="*/ 2317750 w 3482"/>
                <a:gd name="T21" fmla="*/ 2197100 h 2177"/>
                <a:gd name="T22" fmla="*/ 1995488 w 3482"/>
                <a:gd name="T23" fmla="*/ 1590675 h 2177"/>
                <a:gd name="T24" fmla="*/ 2085975 w 3482"/>
                <a:gd name="T25" fmla="*/ 936625 h 2177"/>
                <a:gd name="T26" fmla="*/ 2786063 w 3482"/>
                <a:gd name="T27" fmla="*/ 1231900 h 2177"/>
                <a:gd name="T28" fmla="*/ 2935288 w 3482"/>
                <a:gd name="T29" fmla="*/ 2030412 h 2177"/>
                <a:gd name="T30" fmla="*/ 4557713 w 3482"/>
                <a:gd name="T31" fmla="*/ 687387 h 2177"/>
                <a:gd name="T32" fmla="*/ 4699000 w 3482"/>
                <a:gd name="T33" fmla="*/ 779462 h 2177"/>
                <a:gd name="T34" fmla="*/ 4737100 w 3482"/>
                <a:gd name="T35" fmla="*/ 928687 h 2177"/>
                <a:gd name="T36" fmla="*/ 2035175 w 3482"/>
                <a:gd name="T37" fmla="*/ 534987 h 2177"/>
                <a:gd name="T38" fmla="*/ 4173538 w 3482"/>
                <a:gd name="T39" fmla="*/ 1630362 h 2177"/>
                <a:gd name="T40" fmla="*/ 4487863 w 3482"/>
                <a:gd name="T41" fmla="*/ 1752600 h 2177"/>
                <a:gd name="T42" fmla="*/ 4541838 w 3482"/>
                <a:gd name="T43" fmla="*/ 1520825 h 2177"/>
                <a:gd name="T44" fmla="*/ 4597400 w 3482"/>
                <a:gd name="T45" fmla="*/ 1320800 h 2177"/>
                <a:gd name="T46" fmla="*/ 4867275 w 3482"/>
                <a:gd name="T47" fmla="*/ 1747837 h 2177"/>
                <a:gd name="T48" fmla="*/ 5110163 w 3482"/>
                <a:gd name="T49" fmla="*/ 1774825 h 2177"/>
                <a:gd name="T50" fmla="*/ 4964113 w 3482"/>
                <a:gd name="T51" fmla="*/ 1774825 h 2177"/>
                <a:gd name="T52" fmla="*/ 4894263 w 3482"/>
                <a:gd name="T53" fmla="*/ 1908175 h 2177"/>
                <a:gd name="T54" fmla="*/ 4392613 w 3482"/>
                <a:gd name="T55" fmla="*/ 2117725 h 2177"/>
                <a:gd name="T56" fmla="*/ 4656138 w 3482"/>
                <a:gd name="T57" fmla="*/ 2317750 h 2177"/>
                <a:gd name="T58" fmla="*/ 5121275 w 3482"/>
                <a:gd name="T59" fmla="*/ 2063750 h 2177"/>
                <a:gd name="T60" fmla="*/ 5168900 w 3482"/>
                <a:gd name="T61" fmla="*/ 2533650 h 2177"/>
                <a:gd name="T62" fmla="*/ 5359400 w 3482"/>
                <a:gd name="T63" fmla="*/ 2509837 h 2177"/>
                <a:gd name="T64" fmla="*/ 1270000 w 3482"/>
                <a:gd name="T65" fmla="*/ 69850 h 2177"/>
                <a:gd name="T66" fmla="*/ 1738313 w 3482"/>
                <a:gd name="T67" fmla="*/ 4762 h 2177"/>
                <a:gd name="T68" fmla="*/ 1692275 w 3482"/>
                <a:gd name="T69" fmla="*/ 280987 h 2177"/>
                <a:gd name="T70" fmla="*/ 3108325 w 3482"/>
                <a:gd name="T71" fmla="*/ 827087 h 2177"/>
                <a:gd name="T72" fmla="*/ 3055938 w 3482"/>
                <a:gd name="T73" fmla="*/ 906462 h 2177"/>
                <a:gd name="T74" fmla="*/ 3176588 w 3482"/>
                <a:gd name="T75" fmla="*/ 1301750 h 2177"/>
                <a:gd name="T76" fmla="*/ 2693988 w 3482"/>
                <a:gd name="T77" fmla="*/ 1093787 h 2177"/>
                <a:gd name="T78" fmla="*/ 2730500 w 3482"/>
                <a:gd name="T79" fmla="*/ 796925 h 2177"/>
                <a:gd name="T80" fmla="*/ 2554288 w 3482"/>
                <a:gd name="T81" fmla="*/ 782637 h 2177"/>
                <a:gd name="T82" fmla="*/ 2301875 w 3482"/>
                <a:gd name="T83" fmla="*/ 768350 h 2177"/>
                <a:gd name="T84" fmla="*/ 2239963 w 3482"/>
                <a:gd name="T85" fmla="*/ 785812 h 2177"/>
                <a:gd name="T86" fmla="*/ 1871663 w 3482"/>
                <a:gd name="T87" fmla="*/ 796925 h 2177"/>
                <a:gd name="T88" fmla="*/ 2193925 w 3482"/>
                <a:gd name="T89" fmla="*/ 557212 h 2177"/>
                <a:gd name="T90" fmla="*/ 2493963 w 3482"/>
                <a:gd name="T91" fmla="*/ 446087 h 2177"/>
                <a:gd name="T92" fmla="*/ 2241550 w 3482"/>
                <a:gd name="T93" fmla="*/ 446087 h 2177"/>
                <a:gd name="T94" fmla="*/ 2665413 w 3482"/>
                <a:gd name="T95" fmla="*/ 355600 h 2177"/>
                <a:gd name="T96" fmla="*/ 3141663 w 3482"/>
                <a:gd name="T97" fmla="*/ 319087 h 2177"/>
                <a:gd name="T98" fmla="*/ 3282950 w 3482"/>
                <a:gd name="T99" fmla="*/ 165100 h 2177"/>
                <a:gd name="T100" fmla="*/ 3621088 w 3482"/>
                <a:gd name="T101" fmla="*/ 198437 h 2177"/>
                <a:gd name="T102" fmla="*/ 4543425 w 3482"/>
                <a:gd name="T103" fmla="*/ 325437 h 2177"/>
                <a:gd name="T104" fmla="*/ 4794250 w 3482"/>
                <a:gd name="T105" fmla="*/ 381000 h 2177"/>
                <a:gd name="T106" fmla="*/ 4835525 w 3482"/>
                <a:gd name="T107" fmla="*/ 695325 h 2177"/>
                <a:gd name="T108" fmla="*/ 4491038 w 3482"/>
                <a:gd name="T109" fmla="*/ 519112 h 2177"/>
                <a:gd name="T110" fmla="*/ 4532313 w 3482"/>
                <a:gd name="T111" fmla="*/ 852487 h 2177"/>
                <a:gd name="T112" fmla="*/ 4406900 w 3482"/>
                <a:gd name="T113" fmla="*/ 992187 h 2177"/>
                <a:gd name="T114" fmla="*/ 4333875 w 3482"/>
                <a:gd name="T115" fmla="*/ 1258887 h 2177"/>
                <a:gd name="T116" fmla="*/ 4165600 w 3482"/>
                <a:gd name="T117" fmla="*/ 1466850 h 2177"/>
                <a:gd name="T118" fmla="*/ 3913188 w 3482"/>
                <a:gd name="T119" fmla="*/ 1211262 h 2177"/>
                <a:gd name="T120" fmla="*/ 3590925 w 3482"/>
                <a:gd name="T121" fmla="*/ 1419225 h 2177"/>
                <a:gd name="T122" fmla="*/ 3411538 w 3482"/>
                <a:gd name="T123" fmla="*/ 1144587 h 2177"/>
                <a:gd name="T124" fmla="*/ 3133725 w 3482"/>
                <a:gd name="T125" fmla="*/ 1189037 h 217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482"/>
                <a:gd name="T190" fmla="*/ 0 h 2177"/>
                <a:gd name="T191" fmla="*/ 3482 w 3482"/>
                <a:gd name="T192" fmla="*/ 2177 h 217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482" h="2177">
                  <a:moveTo>
                    <a:pt x="2645" y="2108"/>
                  </a:moveTo>
                  <a:lnTo>
                    <a:pt x="2635" y="2106"/>
                  </a:lnTo>
                  <a:lnTo>
                    <a:pt x="2628" y="2105"/>
                  </a:lnTo>
                  <a:lnTo>
                    <a:pt x="2622" y="2105"/>
                  </a:lnTo>
                  <a:lnTo>
                    <a:pt x="2619" y="2106"/>
                  </a:lnTo>
                  <a:lnTo>
                    <a:pt x="2617" y="2108"/>
                  </a:lnTo>
                  <a:lnTo>
                    <a:pt x="2612" y="2110"/>
                  </a:lnTo>
                  <a:lnTo>
                    <a:pt x="2605" y="2112"/>
                  </a:lnTo>
                  <a:lnTo>
                    <a:pt x="2594" y="2112"/>
                  </a:lnTo>
                  <a:lnTo>
                    <a:pt x="2590" y="2108"/>
                  </a:lnTo>
                  <a:lnTo>
                    <a:pt x="2587" y="2101"/>
                  </a:lnTo>
                  <a:lnTo>
                    <a:pt x="2582" y="2096"/>
                  </a:lnTo>
                  <a:lnTo>
                    <a:pt x="2578" y="2089"/>
                  </a:lnTo>
                  <a:lnTo>
                    <a:pt x="2575" y="2082"/>
                  </a:lnTo>
                  <a:lnTo>
                    <a:pt x="2571" y="2075"/>
                  </a:lnTo>
                  <a:lnTo>
                    <a:pt x="2569" y="2069"/>
                  </a:lnTo>
                  <a:lnTo>
                    <a:pt x="2567" y="2066"/>
                  </a:lnTo>
                  <a:lnTo>
                    <a:pt x="2578" y="2062"/>
                  </a:lnTo>
                  <a:lnTo>
                    <a:pt x="2587" y="2057"/>
                  </a:lnTo>
                  <a:lnTo>
                    <a:pt x="2598" y="2052"/>
                  </a:lnTo>
                  <a:lnTo>
                    <a:pt x="2608" y="2044"/>
                  </a:lnTo>
                  <a:lnTo>
                    <a:pt x="2617" y="2037"/>
                  </a:lnTo>
                  <a:lnTo>
                    <a:pt x="2628" y="2029"/>
                  </a:lnTo>
                  <a:lnTo>
                    <a:pt x="2636" y="2020"/>
                  </a:lnTo>
                  <a:lnTo>
                    <a:pt x="2647" y="2011"/>
                  </a:lnTo>
                  <a:lnTo>
                    <a:pt x="2652" y="2011"/>
                  </a:lnTo>
                  <a:lnTo>
                    <a:pt x="2658" y="2011"/>
                  </a:lnTo>
                  <a:lnTo>
                    <a:pt x="2663" y="2013"/>
                  </a:lnTo>
                  <a:lnTo>
                    <a:pt x="2668" y="2014"/>
                  </a:lnTo>
                  <a:lnTo>
                    <a:pt x="2672" y="2016"/>
                  </a:lnTo>
                  <a:lnTo>
                    <a:pt x="2677" y="2018"/>
                  </a:lnTo>
                  <a:lnTo>
                    <a:pt x="2682" y="2018"/>
                  </a:lnTo>
                  <a:lnTo>
                    <a:pt x="2689" y="2018"/>
                  </a:lnTo>
                  <a:lnTo>
                    <a:pt x="2700" y="2009"/>
                  </a:lnTo>
                  <a:lnTo>
                    <a:pt x="2712" y="2000"/>
                  </a:lnTo>
                  <a:lnTo>
                    <a:pt x="2725" y="1993"/>
                  </a:lnTo>
                  <a:lnTo>
                    <a:pt x="2737" y="1986"/>
                  </a:lnTo>
                  <a:lnTo>
                    <a:pt x="2749" y="1979"/>
                  </a:lnTo>
                  <a:lnTo>
                    <a:pt x="2764" y="1972"/>
                  </a:lnTo>
                  <a:lnTo>
                    <a:pt x="2774" y="1963"/>
                  </a:lnTo>
                  <a:lnTo>
                    <a:pt x="2785" y="1954"/>
                  </a:lnTo>
                  <a:lnTo>
                    <a:pt x="2788" y="1954"/>
                  </a:lnTo>
                  <a:lnTo>
                    <a:pt x="2794" y="1956"/>
                  </a:lnTo>
                  <a:lnTo>
                    <a:pt x="2797" y="1960"/>
                  </a:lnTo>
                  <a:lnTo>
                    <a:pt x="2802" y="1963"/>
                  </a:lnTo>
                  <a:lnTo>
                    <a:pt x="2808" y="1967"/>
                  </a:lnTo>
                  <a:lnTo>
                    <a:pt x="2811" y="1970"/>
                  </a:lnTo>
                  <a:lnTo>
                    <a:pt x="2817" y="1972"/>
                  </a:lnTo>
                  <a:lnTo>
                    <a:pt x="2820" y="1972"/>
                  </a:lnTo>
                  <a:lnTo>
                    <a:pt x="2824" y="1965"/>
                  </a:lnTo>
                  <a:lnTo>
                    <a:pt x="2825" y="1960"/>
                  </a:lnTo>
                  <a:lnTo>
                    <a:pt x="2825" y="1954"/>
                  </a:lnTo>
                  <a:lnTo>
                    <a:pt x="2825" y="1949"/>
                  </a:lnTo>
                  <a:lnTo>
                    <a:pt x="2824" y="1944"/>
                  </a:lnTo>
                  <a:lnTo>
                    <a:pt x="2822" y="1938"/>
                  </a:lnTo>
                  <a:lnTo>
                    <a:pt x="2817" y="1933"/>
                  </a:lnTo>
                  <a:lnTo>
                    <a:pt x="2811" y="1926"/>
                  </a:lnTo>
                  <a:lnTo>
                    <a:pt x="2758" y="1926"/>
                  </a:lnTo>
                  <a:lnTo>
                    <a:pt x="2741" y="1907"/>
                  </a:lnTo>
                  <a:lnTo>
                    <a:pt x="2739" y="1908"/>
                  </a:lnTo>
                  <a:lnTo>
                    <a:pt x="2735" y="1908"/>
                  </a:lnTo>
                  <a:lnTo>
                    <a:pt x="2732" y="1910"/>
                  </a:lnTo>
                  <a:lnTo>
                    <a:pt x="2728" y="1912"/>
                  </a:lnTo>
                  <a:lnTo>
                    <a:pt x="2725" y="1914"/>
                  </a:lnTo>
                  <a:lnTo>
                    <a:pt x="2721" y="1915"/>
                  </a:lnTo>
                  <a:lnTo>
                    <a:pt x="2719" y="1915"/>
                  </a:lnTo>
                  <a:lnTo>
                    <a:pt x="2716" y="1917"/>
                  </a:lnTo>
                  <a:lnTo>
                    <a:pt x="2698" y="1898"/>
                  </a:lnTo>
                  <a:lnTo>
                    <a:pt x="2686" y="1898"/>
                  </a:lnTo>
                  <a:lnTo>
                    <a:pt x="2672" y="1898"/>
                  </a:lnTo>
                  <a:lnTo>
                    <a:pt x="2659" y="1898"/>
                  </a:lnTo>
                  <a:lnTo>
                    <a:pt x="2647" y="1894"/>
                  </a:lnTo>
                  <a:lnTo>
                    <a:pt x="2635" y="1891"/>
                  </a:lnTo>
                  <a:lnTo>
                    <a:pt x="2624" y="1887"/>
                  </a:lnTo>
                  <a:lnTo>
                    <a:pt x="2613" y="1880"/>
                  </a:lnTo>
                  <a:lnTo>
                    <a:pt x="2603" y="1870"/>
                  </a:lnTo>
                  <a:lnTo>
                    <a:pt x="2585" y="1875"/>
                  </a:lnTo>
                  <a:lnTo>
                    <a:pt x="2566" y="1878"/>
                  </a:lnTo>
                  <a:lnTo>
                    <a:pt x="2543" y="1880"/>
                  </a:lnTo>
                  <a:lnTo>
                    <a:pt x="2520" y="1880"/>
                  </a:lnTo>
                  <a:lnTo>
                    <a:pt x="2497" y="1880"/>
                  </a:lnTo>
                  <a:lnTo>
                    <a:pt x="2476" y="1880"/>
                  </a:lnTo>
                  <a:lnTo>
                    <a:pt x="2456" y="1884"/>
                  </a:lnTo>
                  <a:lnTo>
                    <a:pt x="2439" y="1889"/>
                  </a:lnTo>
                  <a:lnTo>
                    <a:pt x="2433" y="1889"/>
                  </a:lnTo>
                  <a:lnTo>
                    <a:pt x="2428" y="1885"/>
                  </a:lnTo>
                  <a:lnTo>
                    <a:pt x="2421" y="1884"/>
                  </a:lnTo>
                  <a:lnTo>
                    <a:pt x="2414" y="1880"/>
                  </a:lnTo>
                  <a:lnTo>
                    <a:pt x="2407" y="1877"/>
                  </a:lnTo>
                  <a:lnTo>
                    <a:pt x="2400" y="1873"/>
                  </a:lnTo>
                  <a:lnTo>
                    <a:pt x="2393" y="1871"/>
                  </a:lnTo>
                  <a:lnTo>
                    <a:pt x="2386" y="1870"/>
                  </a:lnTo>
                  <a:lnTo>
                    <a:pt x="2368" y="1889"/>
                  </a:lnTo>
                  <a:lnTo>
                    <a:pt x="2318" y="1889"/>
                  </a:lnTo>
                  <a:lnTo>
                    <a:pt x="2265" y="1887"/>
                  </a:lnTo>
                  <a:lnTo>
                    <a:pt x="2213" y="1887"/>
                  </a:lnTo>
                  <a:lnTo>
                    <a:pt x="2160" y="1887"/>
                  </a:lnTo>
                  <a:lnTo>
                    <a:pt x="2133" y="1889"/>
                  </a:lnTo>
                  <a:lnTo>
                    <a:pt x="2107" y="1892"/>
                  </a:lnTo>
                  <a:lnTo>
                    <a:pt x="2082" y="1896"/>
                  </a:lnTo>
                  <a:lnTo>
                    <a:pt x="2055" y="1901"/>
                  </a:lnTo>
                  <a:lnTo>
                    <a:pt x="2031" y="1907"/>
                  </a:lnTo>
                  <a:lnTo>
                    <a:pt x="2006" y="1915"/>
                  </a:lnTo>
                  <a:lnTo>
                    <a:pt x="1981" y="1924"/>
                  </a:lnTo>
                  <a:lnTo>
                    <a:pt x="1958" y="1935"/>
                  </a:lnTo>
                  <a:lnTo>
                    <a:pt x="1956" y="1926"/>
                  </a:lnTo>
                  <a:lnTo>
                    <a:pt x="1953" y="1921"/>
                  </a:lnTo>
                  <a:lnTo>
                    <a:pt x="1951" y="1919"/>
                  </a:lnTo>
                  <a:lnTo>
                    <a:pt x="1949" y="1917"/>
                  </a:lnTo>
                  <a:lnTo>
                    <a:pt x="1946" y="1915"/>
                  </a:lnTo>
                  <a:lnTo>
                    <a:pt x="1942" y="1912"/>
                  </a:lnTo>
                  <a:lnTo>
                    <a:pt x="1939" y="1907"/>
                  </a:lnTo>
                  <a:lnTo>
                    <a:pt x="1932" y="1898"/>
                  </a:lnTo>
                  <a:lnTo>
                    <a:pt x="1921" y="1898"/>
                  </a:lnTo>
                  <a:lnTo>
                    <a:pt x="1911" y="1898"/>
                  </a:lnTo>
                  <a:lnTo>
                    <a:pt x="1898" y="1900"/>
                  </a:lnTo>
                  <a:lnTo>
                    <a:pt x="1886" y="1900"/>
                  </a:lnTo>
                  <a:lnTo>
                    <a:pt x="1873" y="1901"/>
                  </a:lnTo>
                  <a:lnTo>
                    <a:pt x="1863" y="1901"/>
                  </a:lnTo>
                  <a:lnTo>
                    <a:pt x="1854" y="1905"/>
                  </a:lnTo>
                  <a:lnTo>
                    <a:pt x="1845" y="1907"/>
                  </a:lnTo>
                  <a:lnTo>
                    <a:pt x="1845" y="1903"/>
                  </a:lnTo>
                  <a:lnTo>
                    <a:pt x="1843" y="1901"/>
                  </a:lnTo>
                  <a:lnTo>
                    <a:pt x="1843" y="1898"/>
                  </a:lnTo>
                  <a:lnTo>
                    <a:pt x="1842" y="1894"/>
                  </a:lnTo>
                  <a:lnTo>
                    <a:pt x="1840" y="1891"/>
                  </a:lnTo>
                  <a:lnTo>
                    <a:pt x="1838" y="1887"/>
                  </a:lnTo>
                  <a:lnTo>
                    <a:pt x="1836" y="1884"/>
                  </a:lnTo>
                  <a:lnTo>
                    <a:pt x="1836" y="1880"/>
                  </a:lnTo>
                  <a:lnTo>
                    <a:pt x="1785" y="1880"/>
                  </a:lnTo>
                  <a:lnTo>
                    <a:pt x="1767" y="1898"/>
                  </a:lnTo>
                  <a:lnTo>
                    <a:pt x="1741" y="1900"/>
                  </a:lnTo>
                  <a:lnTo>
                    <a:pt x="1713" y="1900"/>
                  </a:lnTo>
                  <a:lnTo>
                    <a:pt x="1684" y="1903"/>
                  </a:lnTo>
                  <a:lnTo>
                    <a:pt x="1654" y="1907"/>
                  </a:lnTo>
                  <a:lnTo>
                    <a:pt x="1626" y="1912"/>
                  </a:lnTo>
                  <a:lnTo>
                    <a:pt x="1600" y="1917"/>
                  </a:lnTo>
                  <a:lnTo>
                    <a:pt x="1573" y="1926"/>
                  </a:lnTo>
                  <a:lnTo>
                    <a:pt x="1548" y="1935"/>
                  </a:lnTo>
                  <a:lnTo>
                    <a:pt x="1540" y="1931"/>
                  </a:lnTo>
                  <a:lnTo>
                    <a:pt x="1527" y="1926"/>
                  </a:lnTo>
                  <a:lnTo>
                    <a:pt x="1515" y="1924"/>
                  </a:lnTo>
                  <a:lnTo>
                    <a:pt x="1503" y="1923"/>
                  </a:lnTo>
                  <a:lnTo>
                    <a:pt x="1476" y="1921"/>
                  </a:lnTo>
                  <a:lnTo>
                    <a:pt x="1448" y="1921"/>
                  </a:lnTo>
                  <a:lnTo>
                    <a:pt x="1420" y="1921"/>
                  </a:lnTo>
                  <a:lnTo>
                    <a:pt x="1391" y="1924"/>
                  </a:lnTo>
                  <a:lnTo>
                    <a:pt x="1365" y="1926"/>
                  </a:lnTo>
                  <a:lnTo>
                    <a:pt x="1340" y="1926"/>
                  </a:lnTo>
                  <a:lnTo>
                    <a:pt x="1322" y="1945"/>
                  </a:lnTo>
                  <a:lnTo>
                    <a:pt x="1308" y="1938"/>
                  </a:lnTo>
                  <a:lnTo>
                    <a:pt x="1294" y="1935"/>
                  </a:lnTo>
                  <a:lnTo>
                    <a:pt x="1280" y="1935"/>
                  </a:lnTo>
                  <a:lnTo>
                    <a:pt x="1266" y="1935"/>
                  </a:lnTo>
                  <a:lnTo>
                    <a:pt x="1252" y="1937"/>
                  </a:lnTo>
                  <a:lnTo>
                    <a:pt x="1238" y="1940"/>
                  </a:lnTo>
                  <a:lnTo>
                    <a:pt x="1225" y="1944"/>
                  </a:lnTo>
                  <a:lnTo>
                    <a:pt x="1211" y="1949"/>
                  </a:lnTo>
                  <a:lnTo>
                    <a:pt x="1185" y="1960"/>
                  </a:lnTo>
                  <a:lnTo>
                    <a:pt x="1158" y="1970"/>
                  </a:lnTo>
                  <a:lnTo>
                    <a:pt x="1144" y="1976"/>
                  </a:lnTo>
                  <a:lnTo>
                    <a:pt x="1132" y="1979"/>
                  </a:lnTo>
                  <a:lnTo>
                    <a:pt x="1118" y="1981"/>
                  </a:lnTo>
                  <a:lnTo>
                    <a:pt x="1105" y="1983"/>
                  </a:lnTo>
                  <a:lnTo>
                    <a:pt x="1088" y="1997"/>
                  </a:lnTo>
                  <a:lnTo>
                    <a:pt x="1070" y="2009"/>
                  </a:lnTo>
                  <a:lnTo>
                    <a:pt x="1050" y="2020"/>
                  </a:lnTo>
                  <a:lnTo>
                    <a:pt x="1031" y="2029"/>
                  </a:lnTo>
                  <a:lnTo>
                    <a:pt x="1012" y="2037"/>
                  </a:lnTo>
                  <a:lnTo>
                    <a:pt x="992" y="2046"/>
                  </a:lnTo>
                  <a:lnTo>
                    <a:pt x="974" y="2059"/>
                  </a:lnTo>
                  <a:lnTo>
                    <a:pt x="957" y="2075"/>
                  </a:lnTo>
                  <a:lnTo>
                    <a:pt x="941" y="2067"/>
                  </a:lnTo>
                  <a:lnTo>
                    <a:pt x="921" y="2060"/>
                  </a:lnTo>
                  <a:lnTo>
                    <a:pt x="902" y="2055"/>
                  </a:lnTo>
                  <a:lnTo>
                    <a:pt x="883" y="2050"/>
                  </a:lnTo>
                  <a:lnTo>
                    <a:pt x="861" y="2044"/>
                  </a:lnTo>
                  <a:lnTo>
                    <a:pt x="840" y="2041"/>
                  </a:lnTo>
                  <a:lnTo>
                    <a:pt x="821" y="2039"/>
                  </a:lnTo>
                  <a:lnTo>
                    <a:pt x="801" y="2037"/>
                  </a:lnTo>
                  <a:lnTo>
                    <a:pt x="784" y="2018"/>
                  </a:lnTo>
                  <a:lnTo>
                    <a:pt x="784" y="2016"/>
                  </a:lnTo>
                  <a:lnTo>
                    <a:pt x="784" y="2013"/>
                  </a:lnTo>
                  <a:lnTo>
                    <a:pt x="786" y="2009"/>
                  </a:lnTo>
                  <a:lnTo>
                    <a:pt x="787" y="2006"/>
                  </a:lnTo>
                  <a:lnTo>
                    <a:pt x="789" y="2002"/>
                  </a:lnTo>
                  <a:lnTo>
                    <a:pt x="791" y="1999"/>
                  </a:lnTo>
                  <a:lnTo>
                    <a:pt x="791" y="1995"/>
                  </a:lnTo>
                  <a:lnTo>
                    <a:pt x="791" y="1991"/>
                  </a:lnTo>
                  <a:lnTo>
                    <a:pt x="786" y="1984"/>
                  </a:lnTo>
                  <a:lnTo>
                    <a:pt x="778" y="1976"/>
                  </a:lnTo>
                  <a:lnTo>
                    <a:pt x="771" y="1968"/>
                  </a:lnTo>
                  <a:lnTo>
                    <a:pt x="764" y="1961"/>
                  </a:lnTo>
                  <a:lnTo>
                    <a:pt x="757" y="1954"/>
                  </a:lnTo>
                  <a:lnTo>
                    <a:pt x="748" y="1949"/>
                  </a:lnTo>
                  <a:lnTo>
                    <a:pt x="740" y="1945"/>
                  </a:lnTo>
                  <a:lnTo>
                    <a:pt x="731" y="1945"/>
                  </a:lnTo>
                  <a:lnTo>
                    <a:pt x="729" y="1937"/>
                  </a:lnTo>
                  <a:lnTo>
                    <a:pt x="727" y="1930"/>
                  </a:lnTo>
                  <a:lnTo>
                    <a:pt x="722" y="1921"/>
                  </a:lnTo>
                  <a:lnTo>
                    <a:pt x="717" y="1914"/>
                  </a:lnTo>
                  <a:lnTo>
                    <a:pt x="711" y="1907"/>
                  </a:lnTo>
                  <a:lnTo>
                    <a:pt x="704" y="1900"/>
                  </a:lnTo>
                  <a:lnTo>
                    <a:pt x="699" y="1894"/>
                  </a:lnTo>
                  <a:lnTo>
                    <a:pt x="695" y="1889"/>
                  </a:lnTo>
                  <a:lnTo>
                    <a:pt x="699" y="1885"/>
                  </a:lnTo>
                  <a:lnTo>
                    <a:pt x="703" y="1880"/>
                  </a:lnTo>
                  <a:lnTo>
                    <a:pt x="706" y="1875"/>
                  </a:lnTo>
                  <a:lnTo>
                    <a:pt x="710" y="1870"/>
                  </a:lnTo>
                  <a:lnTo>
                    <a:pt x="713" y="1864"/>
                  </a:lnTo>
                  <a:lnTo>
                    <a:pt x="715" y="1861"/>
                  </a:lnTo>
                  <a:lnTo>
                    <a:pt x="718" y="1855"/>
                  </a:lnTo>
                  <a:lnTo>
                    <a:pt x="722" y="1852"/>
                  </a:lnTo>
                  <a:lnTo>
                    <a:pt x="725" y="1852"/>
                  </a:lnTo>
                  <a:lnTo>
                    <a:pt x="729" y="1854"/>
                  </a:lnTo>
                  <a:lnTo>
                    <a:pt x="733" y="1854"/>
                  </a:lnTo>
                  <a:lnTo>
                    <a:pt x="734" y="1855"/>
                  </a:lnTo>
                  <a:lnTo>
                    <a:pt x="738" y="1857"/>
                  </a:lnTo>
                  <a:lnTo>
                    <a:pt x="741" y="1859"/>
                  </a:lnTo>
                  <a:lnTo>
                    <a:pt x="745" y="1861"/>
                  </a:lnTo>
                  <a:lnTo>
                    <a:pt x="748" y="1861"/>
                  </a:lnTo>
                  <a:lnTo>
                    <a:pt x="731" y="1841"/>
                  </a:lnTo>
                  <a:lnTo>
                    <a:pt x="713" y="1841"/>
                  </a:lnTo>
                  <a:lnTo>
                    <a:pt x="710" y="1845"/>
                  </a:lnTo>
                  <a:lnTo>
                    <a:pt x="703" y="1850"/>
                  </a:lnTo>
                  <a:lnTo>
                    <a:pt x="695" y="1857"/>
                  </a:lnTo>
                  <a:lnTo>
                    <a:pt x="687" y="1866"/>
                  </a:lnTo>
                  <a:lnTo>
                    <a:pt x="680" y="1877"/>
                  </a:lnTo>
                  <a:lnTo>
                    <a:pt x="672" y="1885"/>
                  </a:lnTo>
                  <a:lnTo>
                    <a:pt x="665" y="1894"/>
                  </a:lnTo>
                  <a:lnTo>
                    <a:pt x="662" y="1898"/>
                  </a:lnTo>
                  <a:lnTo>
                    <a:pt x="667" y="1905"/>
                  </a:lnTo>
                  <a:lnTo>
                    <a:pt x="671" y="1912"/>
                  </a:lnTo>
                  <a:lnTo>
                    <a:pt x="674" y="1919"/>
                  </a:lnTo>
                  <a:lnTo>
                    <a:pt x="678" y="1926"/>
                  </a:lnTo>
                  <a:lnTo>
                    <a:pt x="681" y="1933"/>
                  </a:lnTo>
                  <a:lnTo>
                    <a:pt x="685" y="1940"/>
                  </a:lnTo>
                  <a:lnTo>
                    <a:pt x="690" y="1947"/>
                  </a:lnTo>
                  <a:lnTo>
                    <a:pt x="695" y="1954"/>
                  </a:lnTo>
                  <a:lnTo>
                    <a:pt x="685" y="1963"/>
                  </a:lnTo>
                  <a:lnTo>
                    <a:pt x="674" y="1970"/>
                  </a:lnTo>
                  <a:lnTo>
                    <a:pt x="660" y="1976"/>
                  </a:lnTo>
                  <a:lnTo>
                    <a:pt x="646" y="1979"/>
                  </a:lnTo>
                  <a:lnTo>
                    <a:pt x="632" y="1981"/>
                  </a:lnTo>
                  <a:lnTo>
                    <a:pt x="618" y="1981"/>
                  </a:lnTo>
                  <a:lnTo>
                    <a:pt x="605" y="1983"/>
                  </a:lnTo>
                  <a:lnTo>
                    <a:pt x="591" y="1983"/>
                  </a:lnTo>
                  <a:lnTo>
                    <a:pt x="574" y="1963"/>
                  </a:lnTo>
                  <a:lnTo>
                    <a:pt x="567" y="1963"/>
                  </a:lnTo>
                  <a:lnTo>
                    <a:pt x="558" y="1965"/>
                  </a:lnTo>
                  <a:lnTo>
                    <a:pt x="547" y="1967"/>
                  </a:lnTo>
                  <a:lnTo>
                    <a:pt x="535" y="1968"/>
                  </a:lnTo>
                  <a:lnTo>
                    <a:pt x="524" y="1972"/>
                  </a:lnTo>
                  <a:lnTo>
                    <a:pt x="514" y="1976"/>
                  </a:lnTo>
                  <a:lnTo>
                    <a:pt x="503" y="1979"/>
                  </a:lnTo>
                  <a:lnTo>
                    <a:pt x="496" y="1983"/>
                  </a:lnTo>
                  <a:lnTo>
                    <a:pt x="478" y="1963"/>
                  </a:lnTo>
                  <a:lnTo>
                    <a:pt x="475" y="1963"/>
                  </a:lnTo>
                  <a:lnTo>
                    <a:pt x="469" y="1965"/>
                  </a:lnTo>
                  <a:lnTo>
                    <a:pt x="466" y="1967"/>
                  </a:lnTo>
                  <a:lnTo>
                    <a:pt x="461" y="1968"/>
                  </a:lnTo>
                  <a:lnTo>
                    <a:pt x="455" y="1970"/>
                  </a:lnTo>
                  <a:lnTo>
                    <a:pt x="452" y="1970"/>
                  </a:lnTo>
                  <a:lnTo>
                    <a:pt x="446" y="1972"/>
                  </a:lnTo>
                  <a:lnTo>
                    <a:pt x="443" y="1972"/>
                  </a:lnTo>
                  <a:lnTo>
                    <a:pt x="439" y="1968"/>
                  </a:lnTo>
                  <a:lnTo>
                    <a:pt x="436" y="1965"/>
                  </a:lnTo>
                  <a:lnTo>
                    <a:pt x="431" y="1960"/>
                  </a:lnTo>
                  <a:lnTo>
                    <a:pt x="425" y="1956"/>
                  </a:lnTo>
                  <a:lnTo>
                    <a:pt x="418" y="1953"/>
                  </a:lnTo>
                  <a:lnTo>
                    <a:pt x="413" y="1951"/>
                  </a:lnTo>
                  <a:lnTo>
                    <a:pt x="406" y="1951"/>
                  </a:lnTo>
                  <a:lnTo>
                    <a:pt x="401" y="1954"/>
                  </a:lnTo>
                  <a:lnTo>
                    <a:pt x="452" y="2011"/>
                  </a:lnTo>
                  <a:lnTo>
                    <a:pt x="441" y="2011"/>
                  </a:lnTo>
                  <a:lnTo>
                    <a:pt x="431" y="2011"/>
                  </a:lnTo>
                  <a:lnTo>
                    <a:pt x="420" y="2007"/>
                  </a:lnTo>
                  <a:lnTo>
                    <a:pt x="409" y="2002"/>
                  </a:lnTo>
                  <a:lnTo>
                    <a:pt x="397" y="1997"/>
                  </a:lnTo>
                  <a:lnTo>
                    <a:pt x="386" y="1991"/>
                  </a:lnTo>
                  <a:lnTo>
                    <a:pt x="376" y="1986"/>
                  </a:lnTo>
                  <a:lnTo>
                    <a:pt x="365" y="1983"/>
                  </a:lnTo>
                  <a:lnTo>
                    <a:pt x="355" y="1984"/>
                  </a:lnTo>
                  <a:lnTo>
                    <a:pt x="344" y="1986"/>
                  </a:lnTo>
                  <a:lnTo>
                    <a:pt x="333" y="1984"/>
                  </a:lnTo>
                  <a:lnTo>
                    <a:pt x="325" y="1983"/>
                  </a:lnTo>
                  <a:lnTo>
                    <a:pt x="316" y="1979"/>
                  </a:lnTo>
                  <a:lnTo>
                    <a:pt x="310" y="1976"/>
                  </a:lnTo>
                  <a:lnTo>
                    <a:pt x="305" y="1970"/>
                  </a:lnTo>
                  <a:lnTo>
                    <a:pt x="303" y="1963"/>
                  </a:lnTo>
                  <a:lnTo>
                    <a:pt x="298" y="1963"/>
                  </a:lnTo>
                  <a:lnTo>
                    <a:pt x="286" y="1965"/>
                  </a:lnTo>
                  <a:lnTo>
                    <a:pt x="272" y="1965"/>
                  </a:lnTo>
                  <a:lnTo>
                    <a:pt x="256" y="1967"/>
                  </a:lnTo>
                  <a:lnTo>
                    <a:pt x="238" y="1967"/>
                  </a:lnTo>
                  <a:lnTo>
                    <a:pt x="222" y="1967"/>
                  </a:lnTo>
                  <a:lnTo>
                    <a:pt x="208" y="1965"/>
                  </a:lnTo>
                  <a:lnTo>
                    <a:pt x="199" y="1963"/>
                  </a:lnTo>
                  <a:lnTo>
                    <a:pt x="199" y="1967"/>
                  </a:lnTo>
                  <a:lnTo>
                    <a:pt x="201" y="1972"/>
                  </a:lnTo>
                  <a:lnTo>
                    <a:pt x="203" y="1977"/>
                  </a:lnTo>
                  <a:lnTo>
                    <a:pt x="204" y="1981"/>
                  </a:lnTo>
                  <a:lnTo>
                    <a:pt x="206" y="1986"/>
                  </a:lnTo>
                  <a:lnTo>
                    <a:pt x="206" y="1991"/>
                  </a:lnTo>
                  <a:lnTo>
                    <a:pt x="208" y="1997"/>
                  </a:lnTo>
                  <a:lnTo>
                    <a:pt x="208" y="2000"/>
                  </a:lnTo>
                  <a:lnTo>
                    <a:pt x="197" y="2000"/>
                  </a:lnTo>
                  <a:lnTo>
                    <a:pt x="187" y="2000"/>
                  </a:lnTo>
                  <a:lnTo>
                    <a:pt x="176" y="1999"/>
                  </a:lnTo>
                  <a:lnTo>
                    <a:pt x="166" y="1999"/>
                  </a:lnTo>
                  <a:lnTo>
                    <a:pt x="155" y="1999"/>
                  </a:lnTo>
                  <a:lnTo>
                    <a:pt x="146" y="1997"/>
                  </a:lnTo>
                  <a:lnTo>
                    <a:pt x="137" y="1993"/>
                  </a:lnTo>
                  <a:lnTo>
                    <a:pt x="130" y="1991"/>
                  </a:lnTo>
                  <a:lnTo>
                    <a:pt x="123" y="1993"/>
                  </a:lnTo>
                  <a:lnTo>
                    <a:pt x="114" y="1997"/>
                  </a:lnTo>
                  <a:lnTo>
                    <a:pt x="107" y="1999"/>
                  </a:lnTo>
                  <a:lnTo>
                    <a:pt x="99" y="1999"/>
                  </a:lnTo>
                  <a:lnTo>
                    <a:pt x="91" y="1999"/>
                  </a:lnTo>
                  <a:lnTo>
                    <a:pt x="83" y="2000"/>
                  </a:lnTo>
                  <a:lnTo>
                    <a:pt x="76" y="2000"/>
                  </a:lnTo>
                  <a:lnTo>
                    <a:pt x="68" y="2000"/>
                  </a:lnTo>
                  <a:lnTo>
                    <a:pt x="68" y="2007"/>
                  </a:lnTo>
                  <a:lnTo>
                    <a:pt x="67" y="2013"/>
                  </a:lnTo>
                  <a:lnTo>
                    <a:pt x="65" y="2018"/>
                  </a:lnTo>
                  <a:lnTo>
                    <a:pt x="63" y="2021"/>
                  </a:lnTo>
                  <a:lnTo>
                    <a:pt x="61" y="2027"/>
                  </a:lnTo>
                  <a:lnTo>
                    <a:pt x="58" y="2030"/>
                  </a:lnTo>
                  <a:lnTo>
                    <a:pt x="54" y="2034"/>
                  </a:lnTo>
                  <a:lnTo>
                    <a:pt x="51" y="2037"/>
                  </a:lnTo>
                  <a:lnTo>
                    <a:pt x="44" y="2034"/>
                  </a:lnTo>
                  <a:lnTo>
                    <a:pt x="38" y="2032"/>
                  </a:lnTo>
                  <a:lnTo>
                    <a:pt x="31" y="2030"/>
                  </a:lnTo>
                  <a:lnTo>
                    <a:pt x="24" y="2030"/>
                  </a:lnTo>
                  <a:lnTo>
                    <a:pt x="19" y="2030"/>
                  </a:lnTo>
                  <a:lnTo>
                    <a:pt x="12" y="2032"/>
                  </a:lnTo>
                  <a:lnTo>
                    <a:pt x="5" y="2034"/>
                  </a:lnTo>
                  <a:lnTo>
                    <a:pt x="0" y="2037"/>
                  </a:lnTo>
                  <a:lnTo>
                    <a:pt x="5" y="2041"/>
                  </a:lnTo>
                  <a:lnTo>
                    <a:pt x="10" y="2041"/>
                  </a:lnTo>
                  <a:lnTo>
                    <a:pt x="15" y="2041"/>
                  </a:lnTo>
                  <a:lnTo>
                    <a:pt x="23" y="2041"/>
                  </a:lnTo>
                  <a:lnTo>
                    <a:pt x="28" y="2041"/>
                  </a:lnTo>
                  <a:lnTo>
                    <a:pt x="35" y="2039"/>
                  </a:lnTo>
                  <a:lnTo>
                    <a:pt x="42" y="2037"/>
                  </a:lnTo>
                  <a:lnTo>
                    <a:pt x="51" y="2037"/>
                  </a:lnTo>
                  <a:lnTo>
                    <a:pt x="63" y="2046"/>
                  </a:lnTo>
                  <a:lnTo>
                    <a:pt x="77" y="2053"/>
                  </a:lnTo>
                  <a:lnTo>
                    <a:pt x="91" y="2059"/>
                  </a:lnTo>
                  <a:lnTo>
                    <a:pt x="109" y="2062"/>
                  </a:lnTo>
                  <a:lnTo>
                    <a:pt x="125" y="2067"/>
                  </a:lnTo>
                  <a:lnTo>
                    <a:pt x="141" y="2073"/>
                  </a:lnTo>
                  <a:lnTo>
                    <a:pt x="155" y="2078"/>
                  </a:lnTo>
                  <a:lnTo>
                    <a:pt x="167" y="2087"/>
                  </a:lnTo>
                  <a:lnTo>
                    <a:pt x="174" y="2087"/>
                  </a:lnTo>
                  <a:lnTo>
                    <a:pt x="182" y="2089"/>
                  </a:lnTo>
                  <a:lnTo>
                    <a:pt x="189" y="2092"/>
                  </a:lnTo>
                  <a:lnTo>
                    <a:pt x="197" y="2097"/>
                  </a:lnTo>
                  <a:lnTo>
                    <a:pt x="204" y="2103"/>
                  </a:lnTo>
                  <a:lnTo>
                    <a:pt x="213" y="2108"/>
                  </a:lnTo>
                  <a:lnTo>
                    <a:pt x="220" y="2113"/>
                  </a:lnTo>
                  <a:lnTo>
                    <a:pt x="227" y="2113"/>
                  </a:lnTo>
                  <a:lnTo>
                    <a:pt x="234" y="2120"/>
                  </a:lnTo>
                  <a:lnTo>
                    <a:pt x="238" y="2122"/>
                  </a:lnTo>
                  <a:lnTo>
                    <a:pt x="243" y="2124"/>
                  </a:lnTo>
                  <a:lnTo>
                    <a:pt x="250" y="2126"/>
                  </a:lnTo>
                  <a:lnTo>
                    <a:pt x="256" y="2129"/>
                  </a:lnTo>
                  <a:lnTo>
                    <a:pt x="263" y="2133"/>
                  </a:lnTo>
                  <a:lnTo>
                    <a:pt x="268" y="2136"/>
                  </a:lnTo>
                  <a:lnTo>
                    <a:pt x="273" y="2138"/>
                  </a:lnTo>
                  <a:lnTo>
                    <a:pt x="277" y="2138"/>
                  </a:lnTo>
                  <a:lnTo>
                    <a:pt x="272" y="2142"/>
                  </a:lnTo>
                  <a:lnTo>
                    <a:pt x="266" y="2143"/>
                  </a:lnTo>
                  <a:lnTo>
                    <a:pt x="261" y="2145"/>
                  </a:lnTo>
                  <a:lnTo>
                    <a:pt x="256" y="2145"/>
                  </a:lnTo>
                  <a:lnTo>
                    <a:pt x="250" y="2143"/>
                  </a:lnTo>
                  <a:lnTo>
                    <a:pt x="245" y="2140"/>
                  </a:lnTo>
                  <a:lnTo>
                    <a:pt x="240" y="2136"/>
                  </a:lnTo>
                  <a:lnTo>
                    <a:pt x="234" y="2129"/>
                  </a:lnTo>
                  <a:lnTo>
                    <a:pt x="227" y="2129"/>
                  </a:lnTo>
                  <a:lnTo>
                    <a:pt x="224" y="2128"/>
                  </a:lnTo>
                  <a:lnTo>
                    <a:pt x="219" y="2126"/>
                  </a:lnTo>
                  <a:lnTo>
                    <a:pt x="215" y="2122"/>
                  </a:lnTo>
                  <a:lnTo>
                    <a:pt x="212" y="2120"/>
                  </a:lnTo>
                  <a:lnTo>
                    <a:pt x="208" y="2119"/>
                  </a:lnTo>
                  <a:lnTo>
                    <a:pt x="203" y="2117"/>
                  </a:lnTo>
                  <a:lnTo>
                    <a:pt x="197" y="2117"/>
                  </a:lnTo>
                  <a:lnTo>
                    <a:pt x="192" y="2113"/>
                  </a:lnTo>
                  <a:lnTo>
                    <a:pt x="187" y="2112"/>
                  </a:lnTo>
                  <a:lnTo>
                    <a:pt x="180" y="2112"/>
                  </a:lnTo>
                  <a:lnTo>
                    <a:pt x="173" y="2110"/>
                  </a:lnTo>
                  <a:lnTo>
                    <a:pt x="164" y="2110"/>
                  </a:lnTo>
                  <a:lnTo>
                    <a:pt x="157" y="2112"/>
                  </a:lnTo>
                  <a:lnTo>
                    <a:pt x="151" y="2112"/>
                  </a:lnTo>
                  <a:lnTo>
                    <a:pt x="148" y="2112"/>
                  </a:lnTo>
                  <a:lnTo>
                    <a:pt x="144" y="2110"/>
                  </a:lnTo>
                  <a:lnTo>
                    <a:pt x="141" y="2108"/>
                  </a:lnTo>
                  <a:lnTo>
                    <a:pt x="136" y="2106"/>
                  </a:lnTo>
                  <a:lnTo>
                    <a:pt x="132" y="2103"/>
                  </a:lnTo>
                  <a:lnTo>
                    <a:pt x="127" y="2099"/>
                  </a:lnTo>
                  <a:lnTo>
                    <a:pt x="121" y="2097"/>
                  </a:lnTo>
                  <a:lnTo>
                    <a:pt x="116" y="2096"/>
                  </a:lnTo>
                  <a:lnTo>
                    <a:pt x="109" y="2094"/>
                  </a:lnTo>
                  <a:lnTo>
                    <a:pt x="107" y="2108"/>
                  </a:lnTo>
                  <a:lnTo>
                    <a:pt x="143" y="2119"/>
                  </a:lnTo>
                  <a:lnTo>
                    <a:pt x="176" y="2129"/>
                  </a:lnTo>
                  <a:lnTo>
                    <a:pt x="208" y="2138"/>
                  </a:lnTo>
                  <a:lnTo>
                    <a:pt x="238" y="2145"/>
                  </a:lnTo>
                  <a:lnTo>
                    <a:pt x="266" y="2154"/>
                  </a:lnTo>
                  <a:lnTo>
                    <a:pt x="295" y="2161"/>
                  </a:lnTo>
                  <a:lnTo>
                    <a:pt x="321" y="2168"/>
                  </a:lnTo>
                  <a:lnTo>
                    <a:pt x="348" y="2175"/>
                  </a:lnTo>
                  <a:lnTo>
                    <a:pt x="2405" y="2177"/>
                  </a:lnTo>
                  <a:lnTo>
                    <a:pt x="2442" y="2166"/>
                  </a:lnTo>
                  <a:lnTo>
                    <a:pt x="2474" y="2158"/>
                  </a:lnTo>
                  <a:lnTo>
                    <a:pt x="2504" y="2149"/>
                  </a:lnTo>
                  <a:lnTo>
                    <a:pt x="2532" y="2142"/>
                  </a:lnTo>
                  <a:lnTo>
                    <a:pt x="2559" y="2135"/>
                  </a:lnTo>
                  <a:lnTo>
                    <a:pt x="2585" y="2126"/>
                  </a:lnTo>
                  <a:lnTo>
                    <a:pt x="2613" y="2119"/>
                  </a:lnTo>
                  <a:lnTo>
                    <a:pt x="2645" y="2108"/>
                  </a:lnTo>
                  <a:close/>
                  <a:moveTo>
                    <a:pt x="1958" y="921"/>
                  </a:moveTo>
                  <a:lnTo>
                    <a:pt x="1956" y="936"/>
                  </a:lnTo>
                  <a:lnTo>
                    <a:pt x="1951" y="954"/>
                  </a:lnTo>
                  <a:lnTo>
                    <a:pt x="1944" y="972"/>
                  </a:lnTo>
                  <a:lnTo>
                    <a:pt x="1935" y="989"/>
                  </a:lnTo>
                  <a:lnTo>
                    <a:pt x="1923" y="1007"/>
                  </a:lnTo>
                  <a:lnTo>
                    <a:pt x="1911" y="1019"/>
                  </a:lnTo>
                  <a:lnTo>
                    <a:pt x="1903" y="1025"/>
                  </a:lnTo>
                  <a:lnTo>
                    <a:pt x="1896" y="1028"/>
                  </a:lnTo>
                  <a:lnTo>
                    <a:pt x="1888" y="1032"/>
                  </a:lnTo>
                  <a:lnTo>
                    <a:pt x="1880" y="1032"/>
                  </a:lnTo>
                  <a:lnTo>
                    <a:pt x="1879" y="1039"/>
                  </a:lnTo>
                  <a:lnTo>
                    <a:pt x="1877" y="1046"/>
                  </a:lnTo>
                  <a:lnTo>
                    <a:pt x="1873" y="1053"/>
                  </a:lnTo>
                  <a:lnTo>
                    <a:pt x="1870" y="1060"/>
                  </a:lnTo>
                  <a:lnTo>
                    <a:pt x="1859" y="1073"/>
                  </a:lnTo>
                  <a:lnTo>
                    <a:pt x="1847" y="1085"/>
                  </a:lnTo>
                  <a:lnTo>
                    <a:pt x="1835" y="1097"/>
                  </a:lnTo>
                  <a:lnTo>
                    <a:pt x="1820" y="1108"/>
                  </a:lnTo>
                  <a:lnTo>
                    <a:pt x="1810" y="1117"/>
                  </a:lnTo>
                  <a:lnTo>
                    <a:pt x="1801" y="1126"/>
                  </a:lnTo>
                  <a:lnTo>
                    <a:pt x="1801" y="1163"/>
                  </a:lnTo>
                  <a:lnTo>
                    <a:pt x="1819" y="1180"/>
                  </a:lnTo>
                  <a:lnTo>
                    <a:pt x="1819" y="1191"/>
                  </a:lnTo>
                  <a:lnTo>
                    <a:pt x="1817" y="1198"/>
                  </a:lnTo>
                  <a:lnTo>
                    <a:pt x="1817" y="1205"/>
                  </a:lnTo>
                  <a:lnTo>
                    <a:pt x="1815" y="1212"/>
                  </a:lnTo>
                  <a:lnTo>
                    <a:pt x="1815" y="1217"/>
                  </a:lnTo>
                  <a:lnTo>
                    <a:pt x="1815" y="1224"/>
                  </a:lnTo>
                  <a:lnTo>
                    <a:pt x="1817" y="1230"/>
                  </a:lnTo>
                  <a:lnTo>
                    <a:pt x="1819" y="1237"/>
                  </a:lnTo>
                  <a:lnTo>
                    <a:pt x="1815" y="1240"/>
                  </a:lnTo>
                  <a:lnTo>
                    <a:pt x="1813" y="1246"/>
                  </a:lnTo>
                  <a:lnTo>
                    <a:pt x="1812" y="1249"/>
                  </a:lnTo>
                  <a:lnTo>
                    <a:pt x="1810" y="1255"/>
                  </a:lnTo>
                  <a:lnTo>
                    <a:pt x="1808" y="1260"/>
                  </a:lnTo>
                  <a:lnTo>
                    <a:pt x="1806" y="1265"/>
                  </a:lnTo>
                  <a:lnTo>
                    <a:pt x="1805" y="1270"/>
                  </a:lnTo>
                  <a:lnTo>
                    <a:pt x="1801" y="1274"/>
                  </a:lnTo>
                  <a:lnTo>
                    <a:pt x="1792" y="1283"/>
                  </a:lnTo>
                  <a:lnTo>
                    <a:pt x="1776" y="1283"/>
                  </a:lnTo>
                  <a:lnTo>
                    <a:pt x="1767" y="1292"/>
                  </a:lnTo>
                  <a:lnTo>
                    <a:pt x="1764" y="1297"/>
                  </a:lnTo>
                  <a:lnTo>
                    <a:pt x="1762" y="1302"/>
                  </a:lnTo>
                  <a:lnTo>
                    <a:pt x="1762" y="1308"/>
                  </a:lnTo>
                  <a:lnTo>
                    <a:pt x="1760" y="1313"/>
                  </a:lnTo>
                  <a:lnTo>
                    <a:pt x="1759" y="1318"/>
                  </a:lnTo>
                  <a:lnTo>
                    <a:pt x="1755" y="1322"/>
                  </a:lnTo>
                  <a:lnTo>
                    <a:pt x="1748" y="1322"/>
                  </a:lnTo>
                  <a:lnTo>
                    <a:pt x="1741" y="1320"/>
                  </a:lnTo>
                  <a:lnTo>
                    <a:pt x="1741" y="1327"/>
                  </a:lnTo>
                  <a:lnTo>
                    <a:pt x="1741" y="1332"/>
                  </a:lnTo>
                  <a:lnTo>
                    <a:pt x="1743" y="1338"/>
                  </a:lnTo>
                  <a:lnTo>
                    <a:pt x="1744" y="1343"/>
                  </a:lnTo>
                  <a:lnTo>
                    <a:pt x="1746" y="1348"/>
                  </a:lnTo>
                  <a:lnTo>
                    <a:pt x="1748" y="1355"/>
                  </a:lnTo>
                  <a:lnTo>
                    <a:pt x="1748" y="1361"/>
                  </a:lnTo>
                  <a:lnTo>
                    <a:pt x="1750" y="1368"/>
                  </a:lnTo>
                  <a:lnTo>
                    <a:pt x="1746" y="1371"/>
                  </a:lnTo>
                  <a:lnTo>
                    <a:pt x="1743" y="1373"/>
                  </a:lnTo>
                  <a:lnTo>
                    <a:pt x="1739" y="1376"/>
                  </a:lnTo>
                  <a:lnTo>
                    <a:pt x="1734" y="1380"/>
                  </a:lnTo>
                  <a:lnTo>
                    <a:pt x="1730" y="1382"/>
                  </a:lnTo>
                  <a:lnTo>
                    <a:pt x="1725" y="1384"/>
                  </a:lnTo>
                  <a:lnTo>
                    <a:pt x="1720" y="1385"/>
                  </a:lnTo>
                  <a:lnTo>
                    <a:pt x="1714" y="1385"/>
                  </a:lnTo>
                  <a:lnTo>
                    <a:pt x="1714" y="1389"/>
                  </a:lnTo>
                  <a:lnTo>
                    <a:pt x="1713" y="1394"/>
                  </a:lnTo>
                  <a:lnTo>
                    <a:pt x="1713" y="1398"/>
                  </a:lnTo>
                  <a:lnTo>
                    <a:pt x="1711" y="1401"/>
                  </a:lnTo>
                  <a:lnTo>
                    <a:pt x="1711" y="1405"/>
                  </a:lnTo>
                  <a:lnTo>
                    <a:pt x="1711" y="1407"/>
                  </a:lnTo>
                  <a:lnTo>
                    <a:pt x="1713" y="1407"/>
                  </a:lnTo>
                  <a:lnTo>
                    <a:pt x="1714" y="1405"/>
                  </a:lnTo>
                  <a:lnTo>
                    <a:pt x="1714" y="1422"/>
                  </a:lnTo>
                  <a:lnTo>
                    <a:pt x="1707" y="1429"/>
                  </a:lnTo>
                  <a:lnTo>
                    <a:pt x="1697" y="1435"/>
                  </a:lnTo>
                  <a:lnTo>
                    <a:pt x="1688" y="1442"/>
                  </a:lnTo>
                  <a:lnTo>
                    <a:pt x="1677" y="1449"/>
                  </a:lnTo>
                  <a:lnTo>
                    <a:pt x="1669" y="1456"/>
                  </a:lnTo>
                  <a:lnTo>
                    <a:pt x="1660" y="1465"/>
                  </a:lnTo>
                  <a:lnTo>
                    <a:pt x="1658" y="1470"/>
                  </a:lnTo>
                  <a:lnTo>
                    <a:pt x="1656" y="1475"/>
                  </a:lnTo>
                  <a:lnTo>
                    <a:pt x="1654" y="1481"/>
                  </a:lnTo>
                  <a:lnTo>
                    <a:pt x="1653" y="1488"/>
                  </a:lnTo>
                  <a:lnTo>
                    <a:pt x="1635" y="1491"/>
                  </a:lnTo>
                  <a:lnTo>
                    <a:pt x="1617" y="1495"/>
                  </a:lnTo>
                  <a:lnTo>
                    <a:pt x="1600" y="1498"/>
                  </a:lnTo>
                  <a:lnTo>
                    <a:pt x="1584" y="1500"/>
                  </a:lnTo>
                  <a:lnTo>
                    <a:pt x="1568" y="1502"/>
                  </a:lnTo>
                  <a:lnTo>
                    <a:pt x="1550" y="1504"/>
                  </a:lnTo>
                  <a:lnTo>
                    <a:pt x="1533" y="1505"/>
                  </a:lnTo>
                  <a:lnTo>
                    <a:pt x="1513" y="1505"/>
                  </a:lnTo>
                  <a:lnTo>
                    <a:pt x="1504" y="1495"/>
                  </a:lnTo>
                  <a:lnTo>
                    <a:pt x="1497" y="1482"/>
                  </a:lnTo>
                  <a:lnTo>
                    <a:pt x="1490" y="1468"/>
                  </a:lnTo>
                  <a:lnTo>
                    <a:pt x="1483" y="1454"/>
                  </a:lnTo>
                  <a:lnTo>
                    <a:pt x="1478" y="1442"/>
                  </a:lnTo>
                  <a:lnTo>
                    <a:pt x="1471" y="1428"/>
                  </a:lnTo>
                  <a:lnTo>
                    <a:pt x="1462" y="1415"/>
                  </a:lnTo>
                  <a:lnTo>
                    <a:pt x="1453" y="1405"/>
                  </a:lnTo>
                  <a:lnTo>
                    <a:pt x="1453" y="1401"/>
                  </a:lnTo>
                  <a:lnTo>
                    <a:pt x="1455" y="1398"/>
                  </a:lnTo>
                  <a:lnTo>
                    <a:pt x="1455" y="1394"/>
                  </a:lnTo>
                  <a:lnTo>
                    <a:pt x="1457" y="1391"/>
                  </a:lnTo>
                  <a:lnTo>
                    <a:pt x="1458" y="1387"/>
                  </a:lnTo>
                  <a:lnTo>
                    <a:pt x="1460" y="1384"/>
                  </a:lnTo>
                  <a:lnTo>
                    <a:pt x="1462" y="1380"/>
                  </a:lnTo>
                  <a:lnTo>
                    <a:pt x="1462" y="1376"/>
                  </a:lnTo>
                  <a:lnTo>
                    <a:pt x="1458" y="1368"/>
                  </a:lnTo>
                  <a:lnTo>
                    <a:pt x="1457" y="1361"/>
                  </a:lnTo>
                  <a:lnTo>
                    <a:pt x="1455" y="1352"/>
                  </a:lnTo>
                  <a:lnTo>
                    <a:pt x="1453" y="1343"/>
                  </a:lnTo>
                  <a:lnTo>
                    <a:pt x="1453" y="1334"/>
                  </a:lnTo>
                  <a:lnTo>
                    <a:pt x="1453" y="1325"/>
                  </a:lnTo>
                  <a:lnTo>
                    <a:pt x="1453" y="1318"/>
                  </a:lnTo>
                  <a:lnTo>
                    <a:pt x="1453" y="1311"/>
                  </a:lnTo>
                  <a:lnTo>
                    <a:pt x="1448" y="1308"/>
                  </a:lnTo>
                  <a:lnTo>
                    <a:pt x="1442" y="1304"/>
                  </a:lnTo>
                  <a:lnTo>
                    <a:pt x="1439" y="1300"/>
                  </a:lnTo>
                  <a:lnTo>
                    <a:pt x="1437" y="1295"/>
                  </a:lnTo>
                  <a:lnTo>
                    <a:pt x="1434" y="1292"/>
                  </a:lnTo>
                  <a:lnTo>
                    <a:pt x="1432" y="1286"/>
                  </a:lnTo>
                  <a:lnTo>
                    <a:pt x="1430" y="1281"/>
                  </a:lnTo>
                  <a:lnTo>
                    <a:pt x="1427" y="1274"/>
                  </a:lnTo>
                  <a:lnTo>
                    <a:pt x="1428" y="1269"/>
                  </a:lnTo>
                  <a:lnTo>
                    <a:pt x="1430" y="1263"/>
                  </a:lnTo>
                  <a:lnTo>
                    <a:pt x="1434" y="1258"/>
                  </a:lnTo>
                  <a:lnTo>
                    <a:pt x="1437" y="1251"/>
                  </a:lnTo>
                  <a:lnTo>
                    <a:pt x="1441" y="1244"/>
                  </a:lnTo>
                  <a:lnTo>
                    <a:pt x="1446" y="1237"/>
                  </a:lnTo>
                  <a:lnTo>
                    <a:pt x="1450" y="1232"/>
                  </a:lnTo>
                  <a:lnTo>
                    <a:pt x="1453" y="1228"/>
                  </a:lnTo>
                  <a:lnTo>
                    <a:pt x="1453" y="1171"/>
                  </a:lnTo>
                  <a:lnTo>
                    <a:pt x="1427" y="1143"/>
                  </a:lnTo>
                  <a:lnTo>
                    <a:pt x="1427" y="1106"/>
                  </a:lnTo>
                  <a:lnTo>
                    <a:pt x="1420" y="1095"/>
                  </a:lnTo>
                  <a:lnTo>
                    <a:pt x="1412" y="1085"/>
                  </a:lnTo>
                  <a:lnTo>
                    <a:pt x="1411" y="1074"/>
                  </a:lnTo>
                  <a:lnTo>
                    <a:pt x="1409" y="1064"/>
                  </a:lnTo>
                  <a:lnTo>
                    <a:pt x="1407" y="1051"/>
                  </a:lnTo>
                  <a:lnTo>
                    <a:pt x="1409" y="1039"/>
                  </a:lnTo>
                  <a:lnTo>
                    <a:pt x="1409" y="1027"/>
                  </a:lnTo>
                  <a:lnTo>
                    <a:pt x="1409" y="1014"/>
                  </a:lnTo>
                  <a:lnTo>
                    <a:pt x="1398" y="1004"/>
                  </a:lnTo>
                  <a:lnTo>
                    <a:pt x="1386" y="997"/>
                  </a:lnTo>
                  <a:lnTo>
                    <a:pt x="1372" y="991"/>
                  </a:lnTo>
                  <a:lnTo>
                    <a:pt x="1356" y="989"/>
                  </a:lnTo>
                  <a:lnTo>
                    <a:pt x="1340" y="986"/>
                  </a:lnTo>
                  <a:lnTo>
                    <a:pt x="1326" y="986"/>
                  </a:lnTo>
                  <a:lnTo>
                    <a:pt x="1310" y="986"/>
                  </a:lnTo>
                  <a:lnTo>
                    <a:pt x="1296" y="986"/>
                  </a:lnTo>
                  <a:lnTo>
                    <a:pt x="1278" y="1004"/>
                  </a:lnTo>
                  <a:lnTo>
                    <a:pt x="1269" y="1004"/>
                  </a:lnTo>
                  <a:lnTo>
                    <a:pt x="1257" y="1002"/>
                  </a:lnTo>
                  <a:lnTo>
                    <a:pt x="1246" y="998"/>
                  </a:lnTo>
                  <a:lnTo>
                    <a:pt x="1236" y="995"/>
                  </a:lnTo>
                  <a:lnTo>
                    <a:pt x="1223" y="991"/>
                  </a:lnTo>
                  <a:lnTo>
                    <a:pt x="1213" y="988"/>
                  </a:lnTo>
                  <a:lnTo>
                    <a:pt x="1202" y="986"/>
                  </a:lnTo>
                  <a:lnTo>
                    <a:pt x="1192" y="986"/>
                  </a:lnTo>
                  <a:lnTo>
                    <a:pt x="1174" y="1004"/>
                  </a:lnTo>
                  <a:lnTo>
                    <a:pt x="1158" y="995"/>
                  </a:lnTo>
                  <a:lnTo>
                    <a:pt x="1142" y="984"/>
                  </a:lnTo>
                  <a:lnTo>
                    <a:pt x="1126" y="970"/>
                  </a:lnTo>
                  <a:lnTo>
                    <a:pt x="1110" y="956"/>
                  </a:lnTo>
                  <a:lnTo>
                    <a:pt x="1095" y="940"/>
                  </a:lnTo>
                  <a:lnTo>
                    <a:pt x="1080" y="924"/>
                  </a:lnTo>
                  <a:lnTo>
                    <a:pt x="1066" y="908"/>
                  </a:lnTo>
                  <a:lnTo>
                    <a:pt x="1052" y="894"/>
                  </a:lnTo>
                  <a:lnTo>
                    <a:pt x="1056" y="887"/>
                  </a:lnTo>
                  <a:lnTo>
                    <a:pt x="1057" y="882"/>
                  </a:lnTo>
                  <a:lnTo>
                    <a:pt x="1057" y="878"/>
                  </a:lnTo>
                  <a:lnTo>
                    <a:pt x="1059" y="875"/>
                  </a:lnTo>
                  <a:lnTo>
                    <a:pt x="1057" y="871"/>
                  </a:lnTo>
                  <a:lnTo>
                    <a:pt x="1057" y="868"/>
                  </a:lnTo>
                  <a:lnTo>
                    <a:pt x="1056" y="862"/>
                  </a:lnTo>
                  <a:lnTo>
                    <a:pt x="1052" y="857"/>
                  </a:lnTo>
                  <a:lnTo>
                    <a:pt x="1056" y="848"/>
                  </a:lnTo>
                  <a:lnTo>
                    <a:pt x="1057" y="841"/>
                  </a:lnTo>
                  <a:lnTo>
                    <a:pt x="1059" y="832"/>
                  </a:lnTo>
                  <a:lnTo>
                    <a:pt x="1059" y="823"/>
                  </a:lnTo>
                  <a:lnTo>
                    <a:pt x="1061" y="814"/>
                  </a:lnTo>
                  <a:lnTo>
                    <a:pt x="1061" y="806"/>
                  </a:lnTo>
                  <a:lnTo>
                    <a:pt x="1061" y="799"/>
                  </a:lnTo>
                  <a:lnTo>
                    <a:pt x="1061" y="792"/>
                  </a:lnTo>
                  <a:lnTo>
                    <a:pt x="1043" y="774"/>
                  </a:lnTo>
                  <a:lnTo>
                    <a:pt x="1201" y="604"/>
                  </a:lnTo>
                  <a:lnTo>
                    <a:pt x="1204" y="606"/>
                  </a:lnTo>
                  <a:lnTo>
                    <a:pt x="1211" y="606"/>
                  </a:lnTo>
                  <a:lnTo>
                    <a:pt x="1216" y="606"/>
                  </a:lnTo>
                  <a:lnTo>
                    <a:pt x="1223" y="608"/>
                  </a:lnTo>
                  <a:lnTo>
                    <a:pt x="1229" y="606"/>
                  </a:lnTo>
                  <a:lnTo>
                    <a:pt x="1231" y="604"/>
                  </a:lnTo>
                  <a:lnTo>
                    <a:pt x="1231" y="601"/>
                  </a:lnTo>
                  <a:lnTo>
                    <a:pt x="1227" y="595"/>
                  </a:lnTo>
                  <a:lnTo>
                    <a:pt x="1232" y="595"/>
                  </a:lnTo>
                  <a:lnTo>
                    <a:pt x="1243" y="595"/>
                  </a:lnTo>
                  <a:lnTo>
                    <a:pt x="1255" y="595"/>
                  </a:lnTo>
                  <a:lnTo>
                    <a:pt x="1271" y="594"/>
                  </a:lnTo>
                  <a:lnTo>
                    <a:pt x="1287" y="594"/>
                  </a:lnTo>
                  <a:lnTo>
                    <a:pt x="1301" y="592"/>
                  </a:lnTo>
                  <a:lnTo>
                    <a:pt x="1314" y="590"/>
                  </a:lnTo>
                  <a:lnTo>
                    <a:pt x="1322" y="587"/>
                  </a:lnTo>
                  <a:lnTo>
                    <a:pt x="1333" y="588"/>
                  </a:lnTo>
                  <a:lnTo>
                    <a:pt x="1344" y="590"/>
                  </a:lnTo>
                  <a:lnTo>
                    <a:pt x="1354" y="590"/>
                  </a:lnTo>
                  <a:lnTo>
                    <a:pt x="1365" y="590"/>
                  </a:lnTo>
                  <a:lnTo>
                    <a:pt x="1377" y="588"/>
                  </a:lnTo>
                  <a:lnTo>
                    <a:pt x="1388" y="588"/>
                  </a:lnTo>
                  <a:lnTo>
                    <a:pt x="1398" y="587"/>
                  </a:lnTo>
                  <a:lnTo>
                    <a:pt x="1409" y="587"/>
                  </a:lnTo>
                  <a:lnTo>
                    <a:pt x="1416" y="599"/>
                  </a:lnTo>
                  <a:lnTo>
                    <a:pt x="1425" y="610"/>
                  </a:lnTo>
                  <a:lnTo>
                    <a:pt x="1432" y="618"/>
                  </a:lnTo>
                  <a:lnTo>
                    <a:pt x="1441" y="627"/>
                  </a:lnTo>
                  <a:lnTo>
                    <a:pt x="1450" y="634"/>
                  </a:lnTo>
                  <a:lnTo>
                    <a:pt x="1460" y="643"/>
                  </a:lnTo>
                  <a:lnTo>
                    <a:pt x="1469" y="650"/>
                  </a:lnTo>
                  <a:lnTo>
                    <a:pt x="1480" y="661"/>
                  </a:lnTo>
                  <a:lnTo>
                    <a:pt x="1513" y="661"/>
                  </a:lnTo>
                  <a:lnTo>
                    <a:pt x="1515" y="657"/>
                  </a:lnTo>
                  <a:lnTo>
                    <a:pt x="1515" y="654"/>
                  </a:lnTo>
                  <a:lnTo>
                    <a:pt x="1517" y="650"/>
                  </a:lnTo>
                  <a:lnTo>
                    <a:pt x="1518" y="647"/>
                  </a:lnTo>
                  <a:lnTo>
                    <a:pt x="1520" y="643"/>
                  </a:lnTo>
                  <a:lnTo>
                    <a:pt x="1522" y="640"/>
                  </a:lnTo>
                  <a:lnTo>
                    <a:pt x="1522" y="636"/>
                  </a:lnTo>
                  <a:lnTo>
                    <a:pt x="1522" y="632"/>
                  </a:lnTo>
                  <a:lnTo>
                    <a:pt x="1538" y="634"/>
                  </a:lnTo>
                  <a:lnTo>
                    <a:pt x="1554" y="638"/>
                  </a:lnTo>
                  <a:lnTo>
                    <a:pt x="1570" y="641"/>
                  </a:lnTo>
                  <a:lnTo>
                    <a:pt x="1586" y="645"/>
                  </a:lnTo>
                  <a:lnTo>
                    <a:pt x="1601" y="650"/>
                  </a:lnTo>
                  <a:lnTo>
                    <a:pt x="1617" y="652"/>
                  </a:lnTo>
                  <a:lnTo>
                    <a:pt x="1635" y="654"/>
                  </a:lnTo>
                  <a:lnTo>
                    <a:pt x="1653" y="652"/>
                  </a:lnTo>
                  <a:lnTo>
                    <a:pt x="1658" y="652"/>
                  </a:lnTo>
                  <a:lnTo>
                    <a:pt x="1661" y="654"/>
                  </a:lnTo>
                  <a:lnTo>
                    <a:pt x="1665" y="655"/>
                  </a:lnTo>
                  <a:lnTo>
                    <a:pt x="1670" y="655"/>
                  </a:lnTo>
                  <a:lnTo>
                    <a:pt x="1674" y="657"/>
                  </a:lnTo>
                  <a:lnTo>
                    <a:pt x="1676" y="659"/>
                  </a:lnTo>
                  <a:lnTo>
                    <a:pt x="1679" y="661"/>
                  </a:lnTo>
                  <a:lnTo>
                    <a:pt x="1688" y="670"/>
                  </a:lnTo>
                  <a:lnTo>
                    <a:pt x="1732" y="754"/>
                  </a:lnTo>
                  <a:lnTo>
                    <a:pt x="1750" y="754"/>
                  </a:lnTo>
                  <a:lnTo>
                    <a:pt x="1752" y="760"/>
                  </a:lnTo>
                  <a:lnTo>
                    <a:pt x="1753" y="767"/>
                  </a:lnTo>
                  <a:lnTo>
                    <a:pt x="1755" y="776"/>
                  </a:lnTo>
                  <a:lnTo>
                    <a:pt x="1757" y="786"/>
                  </a:lnTo>
                  <a:lnTo>
                    <a:pt x="1757" y="797"/>
                  </a:lnTo>
                  <a:lnTo>
                    <a:pt x="1757" y="806"/>
                  </a:lnTo>
                  <a:lnTo>
                    <a:pt x="1759" y="814"/>
                  </a:lnTo>
                  <a:lnTo>
                    <a:pt x="1759" y="820"/>
                  </a:lnTo>
                  <a:lnTo>
                    <a:pt x="1767" y="830"/>
                  </a:lnTo>
                  <a:lnTo>
                    <a:pt x="1782" y="846"/>
                  </a:lnTo>
                  <a:lnTo>
                    <a:pt x="1799" y="864"/>
                  </a:lnTo>
                  <a:lnTo>
                    <a:pt x="1819" y="885"/>
                  </a:lnTo>
                  <a:lnTo>
                    <a:pt x="1838" y="903"/>
                  </a:lnTo>
                  <a:lnTo>
                    <a:pt x="1856" y="919"/>
                  </a:lnTo>
                  <a:lnTo>
                    <a:pt x="1863" y="924"/>
                  </a:lnTo>
                  <a:lnTo>
                    <a:pt x="1870" y="929"/>
                  </a:lnTo>
                  <a:lnTo>
                    <a:pt x="1875" y="931"/>
                  </a:lnTo>
                  <a:lnTo>
                    <a:pt x="1880" y="929"/>
                  </a:lnTo>
                  <a:lnTo>
                    <a:pt x="1882" y="931"/>
                  </a:lnTo>
                  <a:lnTo>
                    <a:pt x="1888" y="931"/>
                  </a:lnTo>
                  <a:lnTo>
                    <a:pt x="1895" y="933"/>
                  </a:lnTo>
                  <a:lnTo>
                    <a:pt x="1903" y="935"/>
                  </a:lnTo>
                  <a:lnTo>
                    <a:pt x="1914" y="936"/>
                  </a:lnTo>
                  <a:lnTo>
                    <a:pt x="1925" y="938"/>
                  </a:lnTo>
                  <a:lnTo>
                    <a:pt x="1933" y="938"/>
                  </a:lnTo>
                  <a:lnTo>
                    <a:pt x="1941" y="938"/>
                  </a:lnTo>
                  <a:lnTo>
                    <a:pt x="1958" y="921"/>
                  </a:lnTo>
                  <a:lnTo>
                    <a:pt x="1960" y="924"/>
                  </a:lnTo>
                  <a:lnTo>
                    <a:pt x="1962" y="928"/>
                  </a:lnTo>
                  <a:lnTo>
                    <a:pt x="1963" y="929"/>
                  </a:lnTo>
                  <a:lnTo>
                    <a:pt x="1963" y="931"/>
                  </a:lnTo>
                  <a:lnTo>
                    <a:pt x="1962" y="929"/>
                  </a:lnTo>
                  <a:lnTo>
                    <a:pt x="1960" y="926"/>
                  </a:lnTo>
                  <a:lnTo>
                    <a:pt x="1958" y="921"/>
                  </a:lnTo>
                  <a:close/>
                  <a:moveTo>
                    <a:pt x="1888" y="1368"/>
                  </a:moveTo>
                  <a:lnTo>
                    <a:pt x="1845" y="1368"/>
                  </a:lnTo>
                  <a:lnTo>
                    <a:pt x="1828" y="1348"/>
                  </a:lnTo>
                  <a:lnTo>
                    <a:pt x="1845" y="1331"/>
                  </a:lnTo>
                  <a:lnTo>
                    <a:pt x="1840" y="1327"/>
                  </a:lnTo>
                  <a:lnTo>
                    <a:pt x="1836" y="1323"/>
                  </a:lnTo>
                  <a:lnTo>
                    <a:pt x="1835" y="1320"/>
                  </a:lnTo>
                  <a:lnTo>
                    <a:pt x="1836" y="1315"/>
                  </a:lnTo>
                  <a:lnTo>
                    <a:pt x="1838" y="1311"/>
                  </a:lnTo>
                  <a:lnTo>
                    <a:pt x="1842" y="1306"/>
                  </a:lnTo>
                  <a:lnTo>
                    <a:pt x="1847" y="1300"/>
                  </a:lnTo>
                  <a:lnTo>
                    <a:pt x="1854" y="1293"/>
                  </a:lnTo>
                  <a:lnTo>
                    <a:pt x="1852" y="1290"/>
                  </a:lnTo>
                  <a:lnTo>
                    <a:pt x="1852" y="1286"/>
                  </a:lnTo>
                  <a:lnTo>
                    <a:pt x="1850" y="1283"/>
                  </a:lnTo>
                  <a:lnTo>
                    <a:pt x="1849" y="1279"/>
                  </a:lnTo>
                  <a:lnTo>
                    <a:pt x="1847" y="1276"/>
                  </a:lnTo>
                  <a:lnTo>
                    <a:pt x="1845" y="1272"/>
                  </a:lnTo>
                  <a:lnTo>
                    <a:pt x="1845" y="1269"/>
                  </a:lnTo>
                  <a:lnTo>
                    <a:pt x="1845" y="1265"/>
                  </a:lnTo>
                  <a:lnTo>
                    <a:pt x="1863" y="1246"/>
                  </a:lnTo>
                  <a:lnTo>
                    <a:pt x="1896" y="1246"/>
                  </a:lnTo>
                  <a:lnTo>
                    <a:pt x="1902" y="1239"/>
                  </a:lnTo>
                  <a:lnTo>
                    <a:pt x="1907" y="1232"/>
                  </a:lnTo>
                  <a:lnTo>
                    <a:pt x="1911" y="1226"/>
                  </a:lnTo>
                  <a:lnTo>
                    <a:pt x="1914" y="1219"/>
                  </a:lnTo>
                  <a:lnTo>
                    <a:pt x="1918" y="1212"/>
                  </a:lnTo>
                  <a:lnTo>
                    <a:pt x="1921" y="1205"/>
                  </a:lnTo>
                  <a:lnTo>
                    <a:pt x="1925" y="1198"/>
                  </a:lnTo>
                  <a:lnTo>
                    <a:pt x="1932" y="1191"/>
                  </a:lnTo>
                  <a:lnTo>
                    <a:pt x="1932" y="1198"/>
                  </a:lnTo>
                  <a:lnTo>
                    <a:pt x="1933" y="1207"/>
                  </a:lnTo>
                  <a:lnTo>
                    <a:pt x="1937" y="1214"/>
                  </a:lnTo>
                  <a:lnTo>
                    <a:pt x="1941" y="1223"/>
                  </a:lnTo>
                  <a:lnTo>
                    <a:pt x="1942" y="1230"/>
                  </a:lnTo>
                  <a:lnTo>
                    <a:pt x="1946" y="1237"/>
                  </a:lnTo>
                  <a:lnTo>
                    <a:pt x="1948" y="1242"/>
                  </a:lnTo>
                  <a:lnTo>
                    <a:pt x="1948" y="1246"/>
                  </a:lnTo>
                  <a:lnTo>
                    <a:pt x="1944" y="1247"/>
                  </a:lnTo>
                  <a:lnTo>
                    <a:pt x="1942" y="1249"/>
                  </a:lnTo>
                  <a:lnTo>
                    <a:pt x="1937" y="1255"/>
                  </a:lnTo>
                  <a:lnTo>
                    <a:pt x="1933" y="1260"/>
                  </a:lnTo>
                  <a:lnTo>
                    <a:pt x="1926" y="1274"/>
                  </a:lnTo>
                  <a:lnTo>
                    <a:pt x="1919" y="1292"/>
                  </a:lnTo>
                  <a:lnTo>
                    <a:pt x="1912" y="1311"/>
                  </a:lnTo>
                  <a:lnTo>
                    <a:pt x="1905" y="1329"/>
                  </a:lnTo>
                  <a:lnTo>
                    <a:pt x="1900" y="1345"/>
                  </a:lnTo>
                  <a:lnTo>
                    <a:pt x="1896" y="1359"/>
                  </a:lnTo>
                  <a:lnTo>
                    <a:pt x="1893" y="1359"/>
                  </a:lnTo>
                  <a:lnTo>
                    <a:pt x="1889" y="1359"/>
                  </a:lnTo>
                  <a:lnTo>
                    <a:pt x="1888" y="1359"/>
                  </a:lnTo>
                  <a:lnTo>
                    <a:pt x="1886" y="1359"/>
                  </a:lnTo>
                  <a:lnTo>
                    <a:pt x="1884" y="1361"/>
                  </a:lnTo>
                  <a:lnTo>
                    <a:pt x="1884" y="1362"/>
                  </a:lnTo>
                  <a:lnTo>
                    <a:pt x="1886" y="1364"/>
                  </a:lnTo>
                  <a:lnTo>
                    <a:pt x="1888" y="1368"/>
                  </a:lnTo>
                  <a:close/>
                  <a:moveTo>
                    <a:pt x="2855" y="373"/>
                  </a:moveTo>
                  <a:lnTo>
                    <a:pt x="2855" y="385"/>
                  </a:lnTo>
                  <a:lnTo>
                    <a:pt x="2857" y="394"/>
                  </a:lnTo>
                  <a:lnTo>
                    <a:pt x="2861" y="403"/>
                  </a:lnTo>
                  <a:lnTo>
                    <a:pt x="2862" y="410"/>
                  </a:lnTo>
                  <a:lnTo>
                    <a:pt x="2866" y="417"/>
                  </a:lnTo>
                  <a:lnTo>
                    <a:pt x="2869" y="424"/>
                  </a:lnTo>
                  <a:lnTo>
                    <a:pt x="2871" y="433"/>
                  </a:lnTo>
                  <a:lnTo>
                    <a:pt x="2871" y="445"/>
                  </a:lnTo>
                  <a:lnTo>
                    <a:pt x="2875" y="447"/>
                  </a:lnTo>
                  <a:lnTo>
                    <a:pt x="2878" y="447"/>
                  </a:lnTo>
                  <a:lnTo>
                    <a:pt x="2882" y="449"/>
                  </a:lnTo>
                  <a:lnTo>
                    <a:pt x="2885" y="450"/>
                  </a:lnTo>
                  <a:lnTo>
                    <a:pt x="2887" y="452"/>
                  </a:lnTo>
                  <a:lnTo>
                    <a:pt x="2891" y="454"/>
                  </a:lnTo>
                  <a:lnTo>
                    <a:pt x="2894" y="456"/>
                  </a:lnTo>
                  <a:lnTo>
                    <a:pt x="2898" y="456"/>
                  </a:lnTo>
                  <a:lnTo>
                    <a:pt x="2900" y="463"/>
                  </a:lnTo>
                  <a:lnTo>
                    <a:pt x="2901" y="470"/>
                  </a:lnTo>
                  <a:lnTo>
                    <a:pt x="2905" y="475"/>
                  </a:lnTo>
                  <a:lnTo>
                    <a:pt x="2908" y="481"/>
                  </a:lnTo>
                  <a:lnTo>
                    <a:pt x="2914" y="486"/>
                  </a:lnTo>
                  <a:lnTo>
                    <a:pt x="2919" y="489"/>
                  </a:lnTo>
                  <a:lnTo>
                    <a:pt x="2926" y="493"/>
                  </a:lnTo>
                  <a:lnTo>
                    <a:pt x="2933" y="493"/>
                  </a:lnTo>
                  <a:lnTo>
                    <a:pt x="2926" y="486"/>
                  </a:lnTo>
                  <a:lnTo>
                    <a:pt x="2921" y="479"/>
                  </a:lnTo>
                  <a:lnTo>
                    <a:pt x="2917" y="472"/>
                  </a:lnTo>
                  <a:lnTo>
                    <a:pt x="2914" y="465"/>
                  </a:lnTo>
                  <a:lnTo>
                    <a:pt x="2912" y="458"/>
                  </a:lnTo>
                  <a:lnTo>
                    <a:pt x="2912" y="450"/>
                  </a:lnTo>
                  <a:lnTo>
                    <a:pt x="2912" y="443"/>
                  </a:lnTo>
                  <a:lnTo>
                    <a:pt x="2915" y="436"/>
                  </a:lnTo>
                  <a:lnTo>
                    <a:pt x="2905" y="433"/>
                  </a:lnTo>
                  <a:lnTo>
                    <a:pt x="2896" y="427"/>
                  </a:lnTo>
                  <a:lnTo>
                    <a:pt x="2887" y="420"/>
                  </a:lnTo>
                  <a:lnTo>
                    <a:pt x="2878" y="412"/>
                  </a:lnTo>
                  <a:lnTo>
                    <a:pt x="2869" y="403"/>
                  </a:lnTo>
                  <a:lnTo>
                    <a:pt x="2864" y="392"/>
                  </a:lnTo>
                  <a:lnTo>
                    <a:pt x="2859" y="382"/>
                  </a:lnTo>
                  <a:lnTo>
                    <a:pt x="2855" y="373"/>
                  </a:lnTo>
                  <a:close/>
                  <a:moveTo>
                    <a:pt x="2960" y="521"/>
                  </a:moveTo>
                  <a:lnTo>
                    <a:pt x="2963" y="519"/>
                  </a:lnTo>
                  <a:lnTo>
                    <a:pt x="2967" y="519"/>
                  </a:lnTo>
                  <a:lnTo>
                    <a:pt x="2972" y="518"/>
                  </a:lnTo>
                  <a:lnTo>
                    <a:pt x="2975" y="516"/>
                  </a:lnTo>
                  <a:lnTo>
                    <a:pt x="2981" y="514"/>
                  </a:lnTo>
                  <a:lnTo>
                    <a:pt x="2986" y="512"/>
                  </a:lnTo>
                  <a:lnTo>
                    <a:pt x="2990" y="512"/>
                  </a:lnTo>
                  <a:lnTo>
                    <a:pt x="2993" y="511"/>
                  </a:lnTo>
                  <a:lnTo>
                    <a:pt x="2990" y="511"/>
                  </a:lnTo>
                  <a:lnTo>
                    <a:pt x="2984" y="509"/>
                  </a:lnTo>
                  <a:lnTo>
                    <a:pt x="2979" y="505"/>
                  </a:lnTo>
                  <a:lnTo>
                    <a:pt x="2972" y="502"/>
                  </a:lnTo>
                  <a:lnTo>
                    <a:pt x="2965" y="496"/>
                  </a:lnTo>
                  <a:lnTo>
                    <a:pt x="2960" y="491"/>
                  </a:lnTo>
                  <a:lnTo>
                    <a:pt x="2954" y="488"/>
                  </a:lnTo>
                  <a:lnTo>
                    <a:pt x="2951" y="484"/>
                  </a:lnTo>
                  <a:lnTo>
                    <a:pt x="2933" y="502"/>
                  </a:lnTo>
                  <a:lnTo>
                    <a:pt x="2933" y="507"/>
                  </a:lnTo>
                  <a:lnTo>
                    <a:pt x="2935" y="512"/>
                  </a:lnTo>
                  <a:lnTo>
                    <a:pt x="2937" y="518"/>
                  </a:lnTo>
                  <a:lnTo>
                    <a:pt x="2938" y="525"/>
                  </a:lnTo>
                  <a:lnTo>
                    <a:pt x="2940" y="532"/>
                  </a:lnTo>
                  <a:lnTo>
                    <a:pt x="2940" y="539"/>
                  </a:lnTo>
                  <a:lnTo>
                    <a:pt x="2942" y="544"/>
                  </a:lnTo>
                  <a:lnTo>
                    <a:pt x="2942" y="548"/>
                  </a:lnTo>
                  <a:lnTo>
                    <a:pt x="2960" y="548"/>
                  </a:lnTo>
                  <a:lnTo>
                    <a:pt x="2960" y="604"/>
                  </a:lnTo>
                  <a:lnTo>
                    <a:pt x="2956" y="604"/>
                  </a:lnTo>
                  <a:lnTo>
                    <a:pt x="2951" y="606"/>
                  </a:lnTo>
                  <a:lnTo>
                    <a:pt x="2947" y="606"/>
                  </a:lnTo>
                  <a:lnTo>
                    <a:pt x="2944" y="608"/>
                  </a:lnTo>
                  <a:lnTo>
                    <a:pt x="2940" y="610"/>
                  </a:lnTo>
                  <a:lnTo>
                    <a:pt x="2937" y="611"/>
                  </a:lnTo>
                  <a:lnTo>
                    <a:pt x="2935" y="613"/>
                  </a:lnTo>
                  <a:lnTo>
                    <a:pt x="2933" y="613"/>
                  </a:lnTo>
                  <a:lnTo>
                    <a:pt x="2933" y="631"/>
                  </a:lnTo>
                  <a:lnTo>
                    <a:pt x="2930" y="632"/>
                  </a:lnTo>
                  <a:lnTo>
                    <a:pt x="2926" y="632"/>
                  </a:lnTo>
                  <a:lnTo>
                    <a:pt x="2921" y="634"/>
                  </a:lnTo>
                  <a:lnTo>
                    <a:pt x="2915" y="638"/>
                  </a:lnTo>
                  <a:lnTo>
                    <a:pt x="2912" y="640"/>
                  </a:lnTo>
                  <a:lnTo>
                    <a:pt x="2907" y="643"/>
                  </a:lnTo>
                  <a:lnTo>
                    <a:pt x="2903" y="647"/>
                  </a:lnTo>
                  <a:lnTo>
                    <a:pt x="2900" y="650"/>
                  </a:lnTo>
                  <a:lnTo>
                    <a:pt x="2926" y="678"/>
                  </a:lnTo>
                  <a:lnTo>
                    <a:pt x="2926" y="650"/>
                  </a:lnTo>
                  <a:lnTo>
                    <a:pt x="2933" y="647"/>
                  </a:lnTo>
                  <a:lnTo>
                    <a:pt x="2942" y="643"/>
                  </a:lnTo>
                  <a:lnTo>
                    <a:pt x="2952" y="640"/>
                  </a:lnTo>
                  <a:lnTo>
                    <a:pt x="2965" y="638"/>
                  </a:lnTo>
                  <a:lnTo>
                    <a:pt x="2977" y="634"/>
                  </a:lnTo>
                  <a:lnTo>
                    <a:pt x="2990" y="632"/>
                  </a:lnTo>
                  <a:lnTo>
                    <a:pt x="3000" y="632"/>
                  </a:lnTo>
                  <a:lnTo>
                    <a:pt x="3011" y="631"/>
                  </a:lnTo>
                  <a:lnTo>
                    <a:pt x="3011" y="625"/>
                  </a:lnTo>
                  <a:lnTo>
                    <a:pt x="3009" y="618"/>
                  </a:lnTo>
                  <a:lnTo>
                    <a:pt x="3005" y="611"/>
                  </a:lnTo>
                  <a:lnTo>
                    <a:pt x="3002" y="604"/>
                  </a:lnTo>
                  <a:lnTo>
                    <a:pt x="2997" y="599"/>
                  </a:lnTo>
                  <a:lnTo>
                    <a:pt x="2993" y="594"/>
                  </a:lnTo>
                  <a:lnTo>
                    <a:pt x="2988" y="588"/>
                  </a:lnTo>
                  <a:lnTo>
                    <a:pt x="2984" y="585"/>
                  </a:lnTo>
                  <a:lnTo>
                    <a:pt x="3002" y="567"/>
                  </a:lnTo>
                  <a:lnTo>
                    <a:pt x="2960" y="521"/>
                  </a:lnTo>
                  <a:close/>
                  <a:moveTo>
                    <a:pt x="1278" y="325"/>
                  </a:moveTo>
                  <a:lnTo>
                    <a:pt x="1275" y="327"/>
                  </a:lnTo>
                  <a:lnTo>
                    <a:pt x="1271" y="327"/>
                  </a:lnTo>
                  <a:lnTo>
                    <a:pt x="1266" y="329"/>
                  </a:lnTo>
                  <a:lnTo>
                    <a:pt x="1261" y="330"/>
                  </a:lnTo>
                  <a:lnTo>
                    <a:pt x="1257" y="332"/>
                  </a:lnTo>
                  <a:lnTo>
                    <a:pt x="1252" y="334"/>
                  </a:lnTo>
                  <a:lnTo>
                    <a:pt x="1248" y="334"/>
                  </a:lnTo>
                  <a:lnTo>
                    <a:pt x="1245" y="334"/>
                  </a:lnTo>
                  <a:lnTo>
                    <a:pt x="1245" y="341"/>
                  </a:lnTo>
                  <a:lnTo>
                    <a:pt x="1246" y="348"/>
                  </a:lnTo>
                  <a:lnTo>
                    <a:pt x="1250" y="355"/>
                  </a:lnTo>
                  <a:lnTo>
                    <a:pt x="1254" y="362"/>
                  </a:lnTo>
                  <a:lnTo>
                    <a:pt x="1259" y="367"/>
                  </a:lnTo>
                  <a:lnTo>
                    <a:pt x="1262" y="373"/>
                  </a:lnTo>
                  <a:lnTo>
                    <a:pt x="1266" y="376"/>
                  </a:lnTo>
                  <a:lnTo>
                    <a:pt x="1269" y="380"/>
                  </a:lnTo>
                  <a:lnTo>
                    <a:pt x="1245" y="410"/>
                  </a:lnTo>
                  <a:lnTo>
                    <a:pt x="1246" y="415"/>
                  </a:lnTo>
                  <a:lnTo>
                    <a:pt x="1248" y="419"/>
                  </a:lnTo>
                  <a:lnTo>
                    <a:pt x="1248" y="420"/>
                  </a:lnTo>
                  <a:lnTo>
                    <a:pt x="1248" y="422"/>
                  </a:lnTo>
                  <a:lnTo>
                    <a:pt x="1248" y="424"/>
                  </a:lnTo>
                  <a:lnTo>
                    <a:pt x="1248" y="427"/>
                  </a:lnTo>
                  <a:lnTo>
                    <a:pt x="1250" y="431"/>
                  </a:lnTo>
                  <a:lnTo>
                    <a:pt x="1254" y="436"/>
                  </a:lnTo>
                  <a:lnTo>
                    <a:pt x="1261" y="429"/>
                  </a:lnTo>
                  <a:lnTo>
                    <a:pt x="1268" y="424"/>
                  </a:lnTo>
                  <a:lnTo>
                    <a:pt x="1278" y="419"/>
                  </a:lnTo>
                  <a:lnTo>
                    <a:pt x="1289" y="415"/>
                  </a:lnTo>
                  <a:lnTo>
                    <a:pt x="1299" y="410"/>
                  </a:lnTo>
                  <a:lnTo>
                    <a:pt x="1310" y="406"/>
                  </a:lnTo>
                  <a:lnTo>
                    <a:pt x="1321" y="403"/>
                  </a:lnTo>
                  <a:lnTo>
                    <a:pt x="1331" y="399"/>
                  </a:lnTo>
                  <a:lnTo>
                    <a:pt x="1324" y="396"/>
                  </a:lnTo>
                  <a:lnTo>
                    <a:pt x="1317" y="392"/>
                  </a:lnTo>
                  <a:lnTo>
                    <a:pt x="1310" y="389"/>
                  </a:lnTo>
                  <a:lnTo>
                    <a:pt x="1305" y="385"/>
                  </a:lnTo>
                  <a:lnTo>
                    <a:pt x="1298" y="380"/>
                  </a:lnTo>
                  <a:lnTo>
                    <a:pt x="1291" y="374"/>
                  </a:lnTo>
                  <a:lnTo>
                    <a:pt x="1285" y="369"/>
                  </a:lnTo>
                  <a:lnTo>
                    <a:pt x="1278" y="362"/>
                  </a:lnTo>
                  <a:lnTo>
                    <a:pt x="1278" y="353"/>
                  </a:lnTo>
                  <a:lnTo>
                    <a:pt x="1280" y="346"/>
                  </a:lnTo>
                  <a:lnTo>
                    <a:pt x="1280" y="341"/>
                  </a:lnTo>
                  <a:lnTo>
                    <a:pt x="1282" y="337"/>
                  </a:lnTo>
                  <a:lnTo>
                    <a:pt x="1282" y="334"/>
                  </a:lnTo>
                  <a:lnTo>
                    <a:pt x="1282" y="330"/>
                  </a:lnTo>
                  <a:lnTo>
                    <a:pt x="1280" y="329"/>
                  </a:lnTo>
                  <a:lnTo>
                    <a:pt x="1278" y="325"/>
                  </a:lnTo>
                  <a:close/>
                  <a:moveTo>
                    <a:pt x="1227" y="362"/>
                  </a:moveTo>
                  <a:lnTo>
                    <a:pt x="1225" y="366"/>
                  </a:lnTo>
                  <a:lnTo>
                    <a:pt x="1225" y="371"/>
                  </a:lnTo>
                  <a:lnTo>
                    <a:pt x="1223" y="376"/>
                  </a:lnTo>
                  <a:lnTo>
                    <a:pt x="1222" y="380"/>
                  </a:lnTo>
                  <a:lnTo>
                    <a:pt x="1222" y="385"/>
                  </a:lnTo>
                  <a:lnTo>
                    <a:pt x="1220" y="390"/>
                  </a:lnTo>
                  <a:lnTo>
                    <a:pt x="1218" y="396"/>
                  </a:lnTo>
                  <a:lnTo>
                    <a:pt x="1218" y="399"/>
                  </a:lnTo>
                  <a:lnTo>
                    <a:pt x="1213" y="399"/>
                  </a:lnTo>
                  <a:lnTo>
                    <a:pt x="1206" y="401"/>
                  </a:lnTo>
                  <a:lnTo>
                    <a:pt x="1202" y="403"/>
                  </a:lnTo>
                  <a:lnTo>
                    <a:pt x="1197" y="405"/>
                  </a:lnTo>
                  <a:lnTo>
                    <a:pt x="1193" y="408"/>
                  </a:lnTo>
                  <a:lnTo>
                    <a:pt x="1190" y="412"/>
                  </a:lnTo>
                  <a:lnTo>
                    <a:pt x="1186" y="415"/>
                  </a:lnTo>
                  <a:lnTo>
                    <a:pt x="1183" y="417"/>
                  </a:lnTo>
                  <a:lnTo>
                    <a:pt x="1183" y="412"/>
                  </a:lnTo>
                  <a:lnTo>
                    <a:pt x="1185" y="406"/>
                  </a:lnTo>
                  <a:lnTo>
                    <a:pt x="1185" y="403"/>
                  </a:lnTo>
                  <a:lnTo>
                    <a:pt x="1186" y="399"/>
                  </a:lnTo>
                  <a:lnTo>
                    <a:pt x="1186" y="396"/>
                  </a:lnTo>
                  <a:lnTo>
                    <a:pt x="1186" y="392"/>
                  </a:lnTo>
                  <a:lnTo>
                    <a:pt x="1186" y="387"/>
                  </a:lnTo>
                  <a:lnTo>
                    <a:pt x="1183" y="380"/>
                  </a:lnTo>
                  <a:lnTo>
                    <a:pt x="1186" y="380"/>
                  </a:lnTo>
                  <a:lnTo>
                    <a:pt x="1192" y="378"/>
                  </a:lnTo>
                  <a:lnTo>
                    <a:pt x="1197" y="374"/>
                  </a:lnTo>
                  <a:lnTo>
                    <a:pt x="1202" y="371"/>
                  </a:lnTo>
                  <a:lnTo>
                    <a:pt x="1208" y="369"/>
                  </a:lnTo>
                  <a:lnTo>
                    <a:pt x="1213" y="366"/>
                  </a:lnTo>
                  <a:lnTo>
                    <a:pt x="1220" y="364"/>
                  </a:lnTo>
                  <a:lnTo>
                    <a:pt x="1227" y="362"/>
                  </a:lnTo>
                  <a:close/>
                  <a:moveTo>
                    <a:pt x="2567" y="986"/>
                  </a:moveTo>
                  <a:lnTo>
                    <a:pt x="2576" y="989"/>
                  </a:lnTo>
                  <a:lnTo>
                    <a:pt x="2582" y="993"/>
                  </a:lnTo>
                  <a:lnTo>
                    <a:pt x="2587" y="997"/>
                  </a:lnTo>
                  <a:lnTo>
                    <a:pt x="2592" y="1000"/>
                  </a:lnTo>
                  <a:lnTo>
                    <a:pt x="2596" y="1005"/>
                  </a:lnTo>
                  <a:lnTo>
                    <a:pt x="2599" y="1011"/>
                  </a:lnTo>
                  <a:lnTo>
                    <a:pt x="2605" y="1016"/>
                  </a:lnTo>
                  <a:lnTo>
                    <a:pt x="2610" y="1023"/>
                  </a:lnTo>
                  <a:lnTo>
                    <a:pt x="2620" y="1023"/>
                  </a:lnTo>
                  <a:lnTo>
                    <a:pt x="2629" y="1027"/>
                  </a:lnTo>
                  <a:lnTo>
                    <a:pt x="2636" y="1030"/>
                  </a:lnTo>
                  <a:lnTo>
                    <a:pt x="2643" y="1035"/>
                  </a:lnTo>
                  <a:lnTo>
                    <a:pt x="2658" y="1048"/>
                  </a:lnTo>
                  <a:lnTo>
                    <a:pt x="2668" y="1064"/>
                  </a:lnTo>
                  <a:lnTo>
                    <a:pt x="2679" y="1081"/>
                  </a:lnTo>
                  <a:lnTo>
                    <a:pt x="2688" y="1097"/>
                  </a:lnTo>
                  <a:lnTo>
                    <a:pt x="2696" y="1113"/>
                  </a:lnTo>
                  <a:lnTo>
                    <a:pt x="2705" y="1126"/>
                  </a:lnTo>
                  <a:lnTo>
                    <a:pt x="2702" y="1126"/>
                  </a:lnTo>
                  <a:lnTo>
                    <a:pt x="2698" y="1127"/>
                  </a:lnTo>
                  <a:lnTo>
                    <a:pt x="2693" y="1127"/>
                  </a:lnTo>
                  <a:lnTo>
                    <a:pt x="2689" y="1129"/>
                  </a:lnTo>
                  <a:lnTo>
                    <a:pt x="2684" y="1131"/>
                  </a:lnTo>
                  <a:lnTo>
                    <a:pt x="2679" y="1133"/>
                  </a:lnTo>
                  <a:lnTo>
                    <a:pt x="2675" y="1134"/>
                  </a:lnTo>
                  <a:lnTo>
                    <a:pt x="2670" y="1134"/>
                  </a:lnTo>
                  <a:lnTo>
                    <a:pt x="2658" y="1120"/>
                  </a:lnTo>
                  <a:lnTo>
                    <a:pt x="2643" y="1103"/>
                  </a:lnTo>
                  <a:lnTo>
                    <a:pt x="2629" y="1083"/>
                  </a:lnTo>
                  <a:lnTo>
                    <a:pt x="2615" y="1064"/>
                  </a:lnTo>
                  <a:lnTo>
                    <a:pt x="2603" y="1044"/>
                  </a:lnTo>
                  <a:lnTo>
                    <a:pt x="2589" y="1023"/>
                  </a:lnTo>
                  <a:lnTo>
                    <a:pt x="2578" y="1004"/>
                  </a:lnTo>
                  <a:lnTo>
                    <a:pt x="2567" y="986"/>
                  </a:lnTo>
                  <a:close/>
                  <a:moveTo>
                    <a:pt x="2698" y="1143"/>
                  </a:moveTo>
                  <a:lnTo>
                    <a:pt x="2714" y="1140"/>
                  </a:lnTo>
                  <a:lnTo>
                    <a:pt x="2730" y="1138"/>
                  </a:lnTo>
                  <a:lnTo>
                    <a:pt x="2744" y="1138"/>
                  </a:lnTo>
                  <a:lnTo>
                    <a:pt x="2758" y="1141"/>
                  </a:lnTo>
                  <a:lnTo>
                    <a:pt x="2774" y="1145"/>
                  </a:lnTo>
                  <a:lnTo>
                    <a:pt x="2788" y="1148"/>
                  </a:lnTo>
                  <a:lnTo>
                    <a:pt x="2804" y="1152"/>
                  </a:lnTo>
                  <a:lnTo>
                    <a:pt x="2820" y="1152"/>
                  </a:lnTo>
                  <a:lnTo>
                    <a:pt x="2808" y="1156"/>
                  </a:lnTo>
                  <a:lnTo>
                    <a:pt x="2794" y="1156"/>
                  </a:lnTo>
                  <a:lnTo>
                    <a:pt x="2778" y="1156"/>
                  </a:lnTo>
                  <a:lnTo>
                    <a:pt x="2762" y="1156"/>
                  </a:lnTo>
                  <a:lnTo>
                    <a:pt x="2744" y="1152"/>
                  </a:lnTo>
                  <a:lnTo>
                    <a:pt x="2728" y="1150"/>
                  </a:lnTo>
                  <a:lnTo>
                    <a:pt x="2712" y="1147"/>
                  </a:lnTo>
                  <a:lnTo>
                    <a:pt x="2698" y="1143"/>
                  </a:lnTo>
                  <a:close/>
                  <a:moveTo>
                    <a:pt x="2855" y="1097"/>
                  </a:moveTo>
                  <a:lnTo>
                    <a:pt x="2850" y="1097"/>
                  </a:lnTo>
                  <a:lnTo>
                    <a:pt x="2847" y="1099"/>
                  </a:lnTo>
                  <a:lnTo>
                    <a:pt x="2841" y="1101"/>
                  </a:lnTo>
                  <a:lnTo>
                    <a:pt x="2838" y="1103"/>
                  </a:lnTo>
                  <a:lnTo>
                    <a:pt x="2832" y="1103"/>
                  </a:lnTo>
                  <a:lnTo>
                    <a:pt x="2827" y="1104"/>
                  </a:lnTo>
                  <a:lnTo>
                    <a:pt x="2824" y="1106"/>
                  </a:lnTo>
                  <a:lnTo>
                    <a:pt x="2820" y="1106"/>
                  </a:lnTo>
                  <a:lnTo>
                    <a:pt x="2813" y="1103"/>
                  </a:lnTo>
                  <a:lnTo>
                    <a:pt x="2806" y="1099"/>
                  </a:lnTo>
                  <a:lnTo>
                    <a:pt x="2797" y="1097"/>
                  </a:lnTo>
                  <a:lnTo>
                    <a:pt x="2790" y="1095"/>
                  </a:lnTo>
                  <a:lnTo>
                    <a:pt x="2781" y="1094"/>
                  </a:lnTo>
                  <a:lnTo>
                    <a:pt x="2774" y="1094"/>
                  </a:lnTo>
                  <a:lnTo>
                    <a:pt x="2765" y="1095"/>
                  </a:lnTo>
                  <a:lnTo>
                    <a:pt x="2758" y="1097"/>
                  </a:lnTo>
                  <a:lnTo>
                    <a:pt x="2756" y="1092"/>
                  </a:lnTo>
                  <a:lnTo>
                    <a:pt x="2755" y="1087"/>
                  </a:lnTo>
                  <a:lnTo>
                    <a:pt x="2753" y="1083"/>
                  </a:lnTo>
                  <a:lnTo>
                    <a:pt x="2753" y="1080"/>
                  </a:lnTo>
                  <a:lnTo>
                    <a:pt x="2753" y="1076"/>
                  </a:lnTo>
                  <a:lnTo>
                    <a:pt x="2755" y="1073"/>
                  </a:lnTo>
                  <a:lnTo>
                    <a:pt x="2756" y="1067"/>
                  </a:lnTo>
                  <a:lnTo>
                    <a:pt x="2758" y="1060"/>
                  </a:lnTo>
                  <a:lnTo>
                    <a:pt x="2741" y="1042"/>
                  </a:lnTo>
                  <a:lnTo>
                    <a:pt x="2749" y="1039"/>
                  </a:lnTo>
                  <a:lnTo>
                    <a:pt x="2758" y="1034"/>
                  </a:lnTo>
                  <a:lnTo>
                    <a:pt x="2767" y="1030"/>
                  </a:lnTo>
                  <a:lnTo>
                    <a:pt x="2776" y="1025"/>
                  </a:lnTo>
                  <a:lnTo>
                    <a:pt x="2786" y="1021"/>
                  </a:lnTo>
                  <a:lnTo>
                    <a:pt x="2795" y="1018"/>
                  </a:lnTo>
                  <a:lnTo>
                    <a:pt x="2804" y="1014"/>
                  </a:lnTo>
                  <a:lnTo>
                    <a:pt x="2811" y="1014"/>
                  </a:lnTo>
                  <a:lnTo>
                    <a:pt x="2811" y="1011"/>
                  </a:lnTo>
                  <a:lnTo>
                    <a:pt x="2811" y="1007"/>
                  </a:lnTo>
                  <a:lnTo>
                    <a:pt x="2813" y="1004"/>
                  </a:lnTo>
                  <a:lnTo>
                    <a:pt x="2813" y="1002"/>
                  </a:lnTo>
                  <a:lnTo>
                    <a:pt x="2815" y="998"/>
                  </a:lnTo>
                  <a:lnTo>
                    <a:pt x="2818" y="997"/>
                  </a:lnTo>
                  <a:lnTo>
                    <a:pt x="2824" y="997"/>
                  </a:lnTo>
                  <a:lnTo>
                    <a:pt x="2829" y="995"/>
                  </a:lnTo>
                  <a:lnTo>
                    <a:pt x="2832" y="988"/>
                  </a:lnTo>
                  <a:lnTo>
                    <a:pt x="2839" y="979"/>
                  </a:lnTo>
                  <a:lnTo>
                    <a:pt x="2847" y="968"/>
                  </a:lnTo>
                  <a:lnTo>
                    <a:pt x="2854" y="958"/>
                  </a:lnTo>
                  <a:lnTo>
                    <a:pt x="2861" y="947"/>
                  </a:lnTo>
                  <a:lnTo>
                    <a:pt x="2866" y="938"/>
                  </a:lnTo>
                  <a:lnTo>
                    <a:pt x="2869" y="929"/>
                  </a:lnTo>
                  <a:lnTo>
                    <a:pt x="2871" y="921"/>
                  </a:lnTo>
                  <a:lnTo>
                    <a:pt x="2871" y="926"/>
                  </a:lnTo>
                  <a:lnTo>
                    <a:pt x="2869" y="933"/>
                  </a:lnTo>
                  <a:lnTo>
                    <a:pt x="2866" y="940"/>
                  </a:lnTo>
                  <a:lnTo>
                    <a:pt x="2862" y="949"/>
                  </a:lnTo>
                  <a:lnTo>
                    <a:pt x="2861" y="958"/>
                  </a:lnTo>
                  <a:lnTo>
                    <a:pt x="2857" y="965"/>
                  </a:lnTo>
                  <a:lnTo>
                    <a:pt x="2855" y="972"/>
                  </a:lnTo>
                  <a:lnTo>
                    <a:pt x="2855" y="977"/>
                  </a:lnTo>
                  <a:lnTo>
                    <a:pt x="2871" y="977"/>
                  </a:lnTo>
                  <a:lnTo>
                    <a:pt x="2873" y="981"/>
                  </a:lnTo>
                  <a:lnTo>
                    <a:pt x="2873" y="986"/>
                  </a:lnTo>
                  <a:lnTo>
                    <a:pt x="2869" y="993"/>
                  </a:lnTo>
                  <a:lnTo>
                    <a:pt x="2866" y="998"/>
                  </a:lnTo>
                  <a:lnTo>
                    <a:pt x="2862" y="1005"/>
                  </a:lnTo>
                  <a:lnTo>
                    <a:pt x="2859" y="1009"/>
                  </a:lnTo>
                  <a:lnTo>
                    <a:pt x="2855" y="1012"/>
                  </a:lnTo>
                  <a:lnTo>
                    <a:pt x="2855" y="1014"/>
                  </a:lnTo>
                  <a:lnTo>
                    <a:pt x="2880" y="1042"/>
                  </a:lnTo>
                  <a:lnTo>
                    <a:pt x="2855" y="1071"/>
                  </a:lnTo>
                  <a:lnTo>
                    <a:pt x="2855" y="1076"/>
                  </a:lnTo>
                  <a:lnTo>
                    <a:pt x="2855" y="1081"/>
                  </a:lnTo>
                  <a:lnTo>
                    <a:pt x="2857" y="1085"/>
                  </a:lnTo>
                  <a:lnTo>
                    <a:pt x="2857" y="1087"/>
                  </a:lnTo>
                  <a:lnTo>
                    <a:pt x="2859" y="1090"/>
                  </a:lnTo>
                  <a:lnTo>
                    <a:pt x="2857" y="1092"/>
                  </a:lnTo>
                  <a:lnTo>
                    <a:pt x="2857" y="1094"/>
                  </a:lnTo>
                  <a:lnTo>
                    <a:pt x="2855" y="1097"/>
                  </a:lnTo>
                  <a:close/>
                  <a:moveTo>
                    <a:pt x="2864" y="781"/>
                  </a:moveTo>
                  <a:lnTo>
                    <a:pt x="2864" y="784"/>
                  </a:lnTo>
                  <a:lnTo>
                    <a:pt x="2864" y="790"/>
                  </a:lnTo>
                  <a:lnTo>
                    <a:pt x="2866" y="795"/>
                  </a:lnTo>
                  <a:lnTo>
                    <a:pt x="2868" y="800"/>
                  </a:lnTo>
                  <a:lnTo>
                    <a:pt x="2869" y="806"/>
                  </a:lnTo>
                  <a:lnTo>
                    <a:pt x="2871" y="809"/>
                  </a:lnTo>
                  <a:lnTo>
                    <a:pt x="2871" y="814"/>
                  </a:lnTo>
                  <a:lnTo>
                    <a:pt x="2873" y="818"/>
                  </a:lnTo>
                  <a:lnTo>
                    <a:pt x="2855" y="837"/>
                  </a:lnTo>
                  <a:lnTo>
                    <a:pt x="2855" y="855"/>
                  </a:lnTo>
                  <a:lnTo>
                    <a:pt x="2855" y="859"/>
                  </a:lnTo>
                  <a:lnTo>
                    <a:pt x="2859" y="864"/>
                  </a:lnTo>
                  <a:lnTo>
                    <a:pt x="2862" y="868"/>
                  </a:lnTo>
                  <a:lnTo>
                    <a:pt x="2868" y="873"/>
                  </a:lnTo>
                  <a:lnTo>
                    <a:pt x="2880" y="882"/>
                  </a:lnTo>
                  <a:lnTo>
                    <a:pt x="2894" y="890"/>
                  </a:lnTo>
                  <a:lnTo>
                    <a:pt x="2910" y="899"/>
                  </a:lnTo>
                  <a:lnTo>
                    <a:pt x="2924" y="905"/>
                  </a:lnTo>
                  <a:lnTo>
                    <a:pt x="2935" y="910"/>
                  </a:lnTo>
                  <a:lnTo>
                    <a:pt x="2942" y="912"/>
                  </a:lnTo>
                  <a:lnTo>
                    <a:pt x="2938" y="905"/>
                  </a:lnTo>
                  <a:lnTo>
                    <a:pt x="2931" y="890"/>
                  </a:lnTo>
                  <a:lnTo>
                    <a:pt x="2921" y="873"/>
                  </a:lnTo>
                  <a:lnTo>
                    <a:pt x="2908" y="853"/>
                  </a:lnTo>
                  <a:lnTo>
                    <a:pt x="2896" y="832"/>
                  </a:lnTo>
                  <a:lnTo>
                    <a:pt x="2882" y="813"/>
                  </a:lnTo>
                  <a:lnTo>
                    <a:pt x="2871" y="795"/>
                  </a:lnTo>
                  <a:lnTo>
                    <a:pt x="2864" y="781"/>
                  </a:lnTo>
                  <a:close/>
                  <a:moveTo>
                    <a:pt x="2915" y="1060"/>
                  </a:moveTo>
                  <a:lnTo>
                    <a:pt x="2912" y="1062"/>
                  </a:lnTo>
                  <a:lnTo>
                    <a:pt x="2908" y="1065"/>
                  </a:lnTo>
                  <a:lnTo>
                    <a:pt x="2903" y="1069"/>
                  </a:lnTo>
                  <a:lnTo>
                    <a:pt x="2898" y="1074"/>
                  </a:lnTo>
                  <a:lnTo>
                    <a:pt x="2894" y="1080"/>
                  </a:lnTo>
                  <a:lnTo>
                    <a:pt x="2889" y="1083"/>
                  </a:lnTo>
                  <a:lnTo>
                    <a:pt x="2885" y="1087"/>
                  </a:lnTo>
                  <a:lnTo>
                    <a:pt x="2882" y="1088"/>
                  </a:lnTo>
                  <a:lnTo>
                    <a:pt x="2882" y="1095"/>
                  </a:lnTo>
                  <a:lnTo>
                    <a:pt x="2882" y="1104"/>
                  </a:lnTo>
                  <a:lnTo>
                    <a:pt x="2884" y="1115"/>
                  </a:lnTo>
                  <a:lnTo>
                    <a:pt x="2885" y="1124"/>
                  </a:lnTo>
                  <a:lnTo>
                    <a:pt x="2887" y="1134"/>
                  </a:lnTo>
                  <a:lnTo>
                    <a:pt x="2889" y="1141"/>
                  </a:lnTo>
                  <a:lnTo>
                    <a:pt x="2889" y="1148"/>
                  </a:lnTo>
                  <a:lnTo>
                    <a:pt x="2891" y="1154"/>
                  </a:lnTo>
                  <a:lnTo>
                    <a:pt x="2891" y="1150"/>
                  </a:lnTo>
                  <a:lnTo>
                    <a:pt x="2892" y="1145"/>
                  </a:lnTo>
                  <a:lnTo>
                    <a:pt x="2896" y="1140"/>
                  </a:lnTo>
                  <a:lnTo>
                    <a:pt x="2900" y="1136"/>
                  </a:lnTo>
                  <a:lnTo>
                    <a:pt x="2901" y="1131"/>
                  </a:lnTo>
                  <a:lnTo>
                    <a:pt x="2905" y="1127"/>
                  </a:lnTo>
                  <a:lnTo>
                    <a:pt x="2907" y="1126"/>
                  </a:lnTo>
                  <a:lnTo>
                    <a:pt x="2908" y="1126"/>
                  </a:lnTo>
                  <a:lnTo>
                    <a:pt x="2910" y="1126"/>
                  </a:lnTo>
                  <a:lnTo>
                    <a:pt x="2914" y="1126"/>
                  </a:lnTo>
                  <a:lnTo>
                    <a:pt x="2917" y="1124"/>
                  </a:lnTo>
                  <a:lnTo>
                    <a:pt x="2921" y="1124"/>
                  </a:lnTo>
                  <a:lnTo>
                    <a:pt x="2922" y="1122"/>
                  </a:lnTo>
                  <a:lnTo>
                    <a:pt x="2926" y="1120"/>
                  </a:lnTo>
                  <a:lnTo>
                    <a:pt x="2930" y="1118"/>
                  </a:lnTo>
                  <a:lnTo>
                    <a:pt x="2933" y="1115"/>
                  </a:lnTo>
                  <a:lnTo>
                    <a:pt x="2915" y="1097"/>
                  </a:lnTo>
                  <a:lnTo>
                    <a:pt x="2915" y="1090"/>
                  </a:lnTo>
                  <a:lnTo>
                    <a:pt x="2917" y="1083"/>
                  </a:lnTo>
                  <a:lnTo>
                    <a:pt x="2921" y="1078"/>
                  </a:lnTo>
                  <a:lnTo>
                    <a:pt x="2922" y="1073"/>
                  </a:lnTo>
                  <a:lnTo>
                    <a:pt x="2922" y="1067"/>
                  </a:lnTo>
                  <a:lnTo>
                    <a:pt x="2922" y="1064"/>
                  </a:lnTo>
                  <a:lnTo>
                    <a:pt x="2921" y="1062"/>
                  </a:lnTo>
                  <a:lnTo>
                    <a:pt x="2915" y="1060"/>
                  </a:lnTo>
                  <a:close/>
                  <a:moveTo>
                    <a:pt x="3081" y="1097"/>
                  </a:moveTo>
                  <a:lnTo>
                    <a:pt x="3071" y="1101"/>
                  </a:lnTo>
                  <a:lnTo>
                    <a:pt x="3066" y="1101"/>
                  </a:lnTo>
                  <a:lnTo>
                    <a:pt x="3062" y="1101"/>
                  </a:lnTo>
                  <a:lnTo>
                    <a:pt x="3062" y="1099"/>
                  </a:lnTo>
                  <a:lnTo>
                    <a:pt x="3064" y="1097"/>
                  </a:lnTo>
                  <a:lnTo>
                    <a:pt x="3066" y="1095"/>
                  </a:lnTo>
                  <a:lnTo>
                    <a:pt x="3069" y="1092"/>
                  </a:lnTo>
                  <a:lnTo>
                    <a:pt x="3073" y="1088"/>
                  </a:lnTo>
                  <a:lnTo>
                    <a:pt x="3069" y="1085"/>
                  </a:lnTo>
                  <a:lnTo>
                    <a:pt x="3067" y="1081"/>
                  </a:lnTo>
                  <a:lnTo>
                    <a:pt x="3064" y="1078"/>
                  </a:lnTo>
                  <a:lnTo>
                    <a:pt x="3058" y="1076"/>
                  </a:lnTo>
                  <a:lnTo>
                    <a:pt x="3055" y="1074"/>
                  </a:lnTo>
                  <a:lnTo>
                    <a:pt x="3050" y="1073"/>
                  </a:lnTo>
                  <a:lnTo>
                    <a:pt x="3044" y="1071"/>
                  </a:lnTo>
                  <a:lnTo>
                    <a:pt x="3039" y="1071"/>
                  </a:lnTo>
                  <a:lnTo>
                    <a:pt x="3057" y="1051"/>
                  </a:lnTo>
                  <a:lnTo>
                    <a:pt x="3060" y="1051"/>
                  </a:lnTo>
                  <a:lnTo>
                    <a:pt x="3062" y="1053"/>
                  </a:lnTo>
                  <a:lnTo>
                    <a:pt x="3066" y="1055"/>
                  </a:lnTo>
                  <a:lnTo>
                    <a:pt x="3069" y="1057"/>
                  </a:lnTo>
                  <a:lnTo>
                    <a:pt x="3073" y="1058"/>
                  </a:lnTo>
                  <a:lnTo>
                    <a:pt x="3076" y="1058"/>
                  </a:lnTo>
                  <a:lnTo>
                    <a:pt x="3078" y="1060"/>
                  </a:lnTo>
                  <a:lnTo>
                    <a:pt x="3081" y="1060"/>
                  </a:lnTo>
                  <a:lnTo>
                    <a:pt x="3081" y="1064"/>
                  </a:lnTo>
                  <a:lnTo>
                    <a:pt x="3083" y="1067"/>
                  </a:lnTo>
                  <a:lnTo>
                    <a:pt x="3085" y="1071"/>
                  </a:lnTo>
                  <a:lnTo>
                    <a:pt x="3085" y="1074"/>
                  </a:lnTo>
                  <a:lnTo>
                    <a:pt x="3087" y="1078"/>
                  </a:lnTo>
                  <a:lnTo>
                    <a:pt x="3088" y="1081"/>
                  </a:lnTo>
                  <a:lnTo>
                    <a:pt x="3090" y="1085"/>
                  </a:lnTo>
                  <a:lnTo>
                    <a:pt x="3090" y="1088"/>
                  </a:lnTo>
                  <a:lnTo>
                    <a:pt x="3096" y="1088"/>
                  </a:lnTo>
                  <a:lnTo>
                    <a:pt x="3101" y="1087"/>
                  </a:lnTo>
                  <a:lnTo>
                    <a:pt x="3106" y="1085"/>
                  </a:lnTo>
                  <a:lnTo>
                    <a:pt x="3111" y="1083"/>
                  </a:lnTo>
                  <a:lnTo>
                    <a:pt x="3115" y="1080"/>
                  </a:lnTo>
                  <a:lnTo>
                    <a:pt x="3119" y="1076"/>
                  </a:lnTo>
                  <a:lnTo>
                    <a:pt x="3122" y="1074"/>
                  </a:lnTo>
                  <a:lnTo>
                    <a:pt x="3126" y="1071"/>
                  </a:lnTo>
                  <a:lnTo>
                    <a:pt x="3136" y="1071"/>
                  </a:lnTo>
                  <a:lnTo>
                    <a:pt x="3150" y="1074"/>
                  </a:lnTo>
                  <a:lnTo>
                    <a:pt x="3166" y="1078"/>
                  </a:lnTo>
                  <a:lnTo>
                    <a:pt x="3182" y="1083"/>
                  </a:lnTo>
                  <a:lnTo>
                    <a:pt x="3198" y="1092"/>
                  </a:lnTo>
                  <a:lnTo>
                    <a:pt x="3209" y="1101"/>
                  </a:lnTo>
                  <a:lnTo>
                    <a:pt x="3214" y="1106"/>
                  </a:lnTo>
                  <a:lnTo>
                    <a:pt x="3217" y="1111"/>
                  </a:lnTo>
                  <a:lnTo>
                    <a:pt x="3219" y="1118"/>
                  </a:lnTo>
                  <a:lnTo>
                    <a:pt x="3221" y="1126"/>
                  </a:lnTo>
                  <a:lnTo>
                    <a:pt x="3233" y="1129"/>
                  </a:lnTo>
                  <a:lnTo>
                    <a:pt x="3246" y="1134"/>
                  </a:lnTo>
                  <a:lnTo>
                    <a:pt x="3258" y="1143"/>
                  </a:lnTo>
                  <a:lnTo>
                    <a:pt x="3269" y="1152"/>
                  </a:lnTo>
                  <a:lnTo>
                    <a:pt x="3277" y="1164"/>
                  </a:lnTo>
                  <a:lnTo>
                    <a:pt x="3285" y="1177"/>
                  </a:lnTo>
                  <a:lnTo>
                    <a:pt x="3288" y="1191"/>
                  </a:lnTo>
                  <a:lnTo>
                    <a:pt x="3290" y="1209"/>
                  </a:lnTo>
                  <a:lnTo>
                    <a:pt x="3281" y="1203"/>
                  </a:lnTo>
                  <a:lnTo>
                    <a:pt x="3270" y="1198"/>
                  </a:lnTo>
                  <a:lnTo>
                    <a:pt x="3262" y="1191"/>
                  </a:lnTo>
                  <a:lnTo>
                    <a:pt x="3253" y="1184"/>
                  </a:lnTo>
                  <a:lnTo>
                    <a:pt x="3244" y="1177"/>
                  </a:lnTo>
                  <a:lnTo>
                    <a:pt x="3235" y="1168"/>
                  </a:lnTo>
                  <a:lnTo>
                    <a:pt x="3228" y="1159"/>
                  </a:lnTo>
                  <a:lnTo>
                    <a:pt x="3221" y="1152"/>
                  </a:lnTo>
                  <a:lnTo>
                    <a:pt x="3217" y="1154"/>
                  </a:lnTo>
                  <a:lnTo>
                    <a:pt x="3212" y="1156"/>
                  </a:lnTo>
                  <a:lnTo>
                    <a:pt x="3209" y="1159"/>
                  </a:lnTo>
                  <a:lnTo>
                    <a:pt x="3205" y="1163"/>
                  </a:lnTo>
                  <a:lnTo>
                    <a:pt x="3202" y="1166"/>
                  </a:lnTo>
                  <a:lnTo>
                    <a:pt x="3198" y="1168"/>
                  </a:lnTo>
                  <a:lnTo>
                    <a:pt x="3196" y="1170"/>
                  </a:lnTo>
                  <a:lnTo>
                    <a:pt x="3194" y="1171"/>
                  </a:lnTo>
                  <a:lnTo>
                    <a:pt x="3189" y="1171"/>
                  </a:lnTo>
                  <a:lnTo>
                    <a:pt x="3184" y="1170"/>
                  </a:lnTo>
                  <a:lnTo>
                    <a:pt x="3179" y="1168"/>
                  </a:lnTo>
                  <a:lnTo>
                    <a:pt x="3173" y="1166"/>
                  </a:lnTo>
                  <a:lnTo>
                    <a:pt x="3168" y="1164"/>
                  </a:lnTo>
                  <a:lnTo>
                    <a:pt x="3163" y="1163"/>
                  </a:lnTo>
                  <a:lnTo>
                    <a:pt x="3157" y="1163"/>
                  </a:lnTo>
                  <a:lnTo>
                    <a:pt x="3150" y="1163"/>
                  </a:lnTo>
                  <a:lnTo>
                    <a:pt x="3150" y="1159"/>
                  </a:lnTo>
                  <a:lnTo>
                    <a:pt x="3149" y="1156"/>
                  </a:lnTo>
                  <a:lnTo>
                    <a:pt x="3147" y="1152"/>
                  </a:lnTo>
                  <a:lnTo>
                    <a:pt x="3145" y="1148"/>
                  </a:lnTo>
                  <a:lnTo>
                    <a:pt x="3143" y="1147"/>
                  </a:lnTo>
                  <a:lnTo>
                    <a:pt x="3140" y="1145"/>
                  </a:lnTo>
                  <a:lnTo>
                    <a:pt x="3136" y="1145"/>
                  </a:lnTo>
                  <a:lnTo>
                    <a:pt x="3134" y="1143"/>
                  </a:lnTo>
                  <a:lnTo>
                    <a:pt x="3134" y="1140"/>
                  </a:lnTo>
                  <a:lnTo>
                    <a:pt x="3134" y="1136"/>
                  </a:lnTo>
                  <a:lnTo>
                    <a:pt x="3133" y="1133"/>
                  </a:lnTo>
                  <a:lnTo>
                    <a:pt x="3133" y="1129"/>
                  </a:lnTo>
                  <a:lnTo>
                    <a:pt x="3133" y="1126"/>
                  </a:lnTo>
                  <a:lnTo>
                    <a:pt x="3131" y="1122"/>
                  </a:lnTo>
                  <a:lnTo>
                    <a:pt x="3127" y="1118"/>
                  </a:lnTo>
                  <a:lnTo>
                    <a:pt x="3126" y="1115"/>
                  </a:lnTo>
                  <a:lnTo>
                    <a:pt x="3090" y="1115"/>
                  </a:lnTo>
                  <a:lnTo>
                    <a:pt x="3090" y="1106"/>
                  </a:lnTo>
                  <a:lnTo>
                    <a:pt x="3088" y="1101"/>
                  </a:lnTo>
                  <a:lnTo>
                    <a:pt x="3087" y="1097"/>
                  </a:lnTo>
                  <a:lnTo>
                    <a:pt x="3085" y="1095"/>
                  </a:lnTo>
                  <a:lnTo>
                    <a:pt x="3083" y="1097"/>
                  </a:lnTo>
                  <a:lnTo>
                    <a:pt x="3081" y="1097"/>
                  </a:lnTo>
                  <a:close/>
                  <a:moveTo>
                    <a:pt x="3186" y="1191"/>
                  </a:moveTo>
                  <a:lnTo>
                    <a:pt x="3182" y="1200"/>
                  </a:lnTo>
                  <a:lnTo>
                    <a:pt x="3179" y="1207"/>
                  </a:lnTo>
                  <a:lnTo>
                    <a:pt x="3175" y="1212"/>
                  </a:lnTo>
                  <a:lnTo>
                    <a:pt x="3170" y="1217"/>
                  </a:lnTo>
                  <a:lnTo>
                    <a:pt x="3168" y="1221"/>
                  </a:lnTo>
                  <a:lnTo>
                    <a:pt x="3166" y="1224"/>
                  </a:lnTo>
                  <a:lnTo>
                    <a:pt x="3166" y="1230"/>
                  </a:lnTo>
                  <a:lnTo>
                    <a:pt x="3168" y="1237"/>
                  </a:lnTo>
                  <a:lnTo>
                    <a:pt x="3164" y="1240"/>
                  </a:lnTo>
                  <a:lnTo>
                    <a:pt x="3161" y="1244"/>
                  </a:lnTo>
                  <a:lnTo>
                    <a:pt x="3156" y="1249"/>
                  </a:lnTo>
                  <a:lnTo>
                    <a:pt x="3152" y="1256"/>
                  </a:lnTo>
                  <a:lnTo>
                    <a:pt x="3149" y="1262"/>
                  </a:lnTo>
                  <a:lnTo>
                    <a:pt x="3145" y="1269"/>
                  </a:lnTo>
                  <a:lnTo>
                    <a:pt x="3143" y="1276"/>
                  </a:lnTo>
                  <a:lnTo>
                    <a:pt x="3141" y="1283"/>
                  </a:lnTo>
                  <a:lnTo>
                    <a:pt x="3108" y="1283"/>
                  </a:lnTo>
                  <a:lnTo>
                    <a:pt x="3103" y="1279"/>
                  </a:lnTo>
                  <a:lnTo>
                    <a:pt x="3097" y="1274"/>
                  </a:lnTo>
                  <a:lnTo>
                    <a:pt x="3092" y="1269"/>
                  </a:lnTo>
                  <a:lnTo>
                    <a:pt x="3085" y="1263"/>
                  </a:lnTo>
                  <a:lnTo>
                    <a:pt x="3080" y="1258"/>
                  </a:lnTo>
                  <a:lnTo>
                    <a:pt x="3073" y="1255"/>
                  </a:lnTo>
                  <a:lnTo>
                    <a:pt x="3067" y="1249"/>
                  </a:lnTo>
                  <a:lnTo>
                    <a:pt x="3064" y="1246"/>
                  </a:lnTo>
                  <a:lnTo>
                    <a:pt x="3081" y="1246"/>
                  </a:lnTo>
                  <a:lnTo>
                    <a:pt x="3080" y="1239"/>
                  </a:lnTo>
                  <a:lnTo>
                    <a:pt x="3080" y="1233"/>
                  </a:lnTo>
                  <a:lnTo>
                    <a:pt x="3081" y="1228"/>
                  </a:lnTo>
                  <a:lnTo>
                    <a:pt x="3083" y="1223"/>
                  </a:lnTo>
                  <a:lnTo>
                    <a:pt x="3087" y="1219"/>
                  </a:lnTo>
                  <a:lnTo>
                    <a:pt x="3090" y="1216"/>
                  </a:lnTo>
                  <a:lnTo>
                    <a:pt x="3096" y="1212"/>
                  </a:lnTo>
                  <a:lnTo>
                    <a:pt x="3099" y="1209"/>
                  </a:lnTo>
                  <a:lnTo>
                    <a:pt x="3094" y="1207"/>
                  </a:lnTo>
                  <a:lnTo>
                    <a:pt x="3090" y="1205"/>
                  </a:lnTo>
                  <a:lnTo>
                    <a:pt x="3083" y="1202"/>
                  </a:lnTo>
                  <a:lnTo>
                    <a:pt x="3076" y="1198"/>
                  </a:lnTo>
                  <a:lnTo>
                    <a:pt x="3071" y="1194"/>
                  </a:lnTo>
                  <a:lnTo>
                    <a:pt x="3064" y="1189"/>
                  </a:lnTo>
                  <a:lnTo>
                    <a:pt x="3058" y="1184"/>
                  </a:lnTo>
                  <a:lnTo>
                    <a:pt x="3055" y="1180"/>
                  </a:lnTo>
                  <a:lnTo>
                    <a:pt x="3050" y="1186"/>
                  </a:lnTo>
                  <a:lnTo>
                    <a:pt x="3043" y="1194"/>
                  </a:lnTo>
                  <a:lnTo>
                    <a:pt x="3037" y="1205"/>
                  </a:lnTo>
                  <a:lnTo>
                    <a:pt x="3032" y="1216"/>
                  </a:lnTo>
                  <a:lnTo>
                    <a:pt x="3027" y="1228"/>
                  </a:lnTo>
                  <a:lnTo>
                    <a:pt x="3020" y="1237"/>
                  </a:lnTo>
                  <a:lnTo>
                    <a:pt x="3016" y="1240"/>
                  </a:lnTo>
                  <a:lnTo>
                    <a:pt x="3013" y="1242"/>
                  </a:lnTo>
                  <a:lnTo>
                    <a:pt x="3007" y="1244"/>
                  </a:lnTo>
                  <a:lnTo>
                    <a:pt x="3004" y="1246"/>
                  </a:lnTo>
                  <a:lnTo>
                    <a:pt x="2986" y="1246"/>
                  </a:lnTo>
                  <a:lnTo>
                    <a:pt x="2968" y="1228"/>
                  </a:lnTo>
                  <a:lnTo>
                    <a:pt x="2951" y="1228"/>
                  </a:lnTo>
                  <a:lnTo>
                    <a:pt x="2947" y="1230"/>
                  </a:lnTo>
                  <a:lnTo>
                    <a:pt x="2942" y="1235"/>
                  </a:lnTo>
                  <a:lnTo>
                    <a:pt x="2935" y="1242"/>
                  </a:lnTo>
                  <a:lnTo>
                    <a:pt x="2930" y="1251"/>
                  </a:lnTo>
                  <a:lnTo>
                    <a:pt x="2922" y="1258"/>
                  </a:lnTo>
                  <a:lnTo>
                    <a:pt x="2917" y="1267"/>
                  </a:lnTo>
                  <a:lnTo>
                    <a:pt x="2912" y="1272"/>
                  </a:lnTo>
                  <a:lnTo>
                    <a:pt x="2908" y="1274"/>
                  </a:lnTo>
                  <a:lnTo>
                    <a:pt x="2900" y="1263"/>
                  </a:lnTo>
                  <a:lnTo>
                    <a:pt x="2894" y="1265"/>
                  </a:lnTo>
                  <a:lnTo>
                    <a:pt x="2889" y="1270"/>
                  </a:lnTo>
                  <a:lnTo>
                    <a:pt x="2884" y="1276"/>
                  </a:lnTo>
                  <a:lnTo>
                    <a:pt x="2878" y="1283"/>
                  </a:lnTo>
                  <a:lnTo>
                    <a:pt x="2873" y="1290"/>
                  </a:lnTo>
                  <a:lnTo>
                    <a:pt x="2868" y="1295"/>
                  </a:lnTo>
                  <a:lnTo>
                    <a:pt x="2864" y="1299"/>
                  </a:lnTo>
                  <a:lnTo>
                    <a:pt x="2864" y="1300"/>
                  </a:lnTo>
                  <a:lnTo>
                    <a:pt x="2861" y="1300"/>
                  </a:lnTo>
                  <a:lnTo>
                    <a:pt x="2857" y="1300"/>
                  </a:lnTo>
                  <a:lnTo>
                    <a:pt x="2854" y="1299"/>
                  </a:lnTo>
                  <a:lnTo>
                    <a:pt x="2850" y="1297"/>
                  </a:lnTo>
                  <a:lnTo>
                    <a:pt x="2847" y="1295"/>
                  </a:lnTo>
                  <a:lnTo>
                    <a:pt x="2845" y="1293"/>
                  </a:lnTo>
                  <a:lnTo>
                    <a:pt x="2841" y="1293"/>
                  </a:lnTo>
                  <a:lnTo>
                    <a:pt x="2838" y="1292"/>
                  </a:lnTo>
                  <a:lnTo>
                    <a:pt x="2785" y="1339"/>
                  </a:lnTo>
                  <a:lnTo>
                    <a:pt x="2781" y="1338"/>
                  </a:lnTo>
                  <a:lnTo>
                    <a:pt x="2778" y="1338"/>
                  </a:lnTo>
                  <a:lnTo>
                    <a:pt x="2772" y="1336"/>
                  </a:lnTo>
                  <a:lnTo>
                    <a:pt x="2767" y="1334"/>
                  </a:lnTo>
                  <a:lnTo>
                    <a:pt x="2764" y="1332"/>
                  </a:lnTo>
                  <a:lnTo>
                    <a:pt x="2758" y="1331"/>
                  </a:lnTo>
                  <a:lnTo>
                    <a:pt x="2755" y="1331"/>
                  </a:lnTo>
                  <a:lnTo>
                    <a:pt x="2749" y="1329"/>
                  </a:lnTo>
                  <a:lnTo>
                    <a:pt x="2748" y="1332"/>
                  </a:lnTo>
                  <a:lnTo>
                    <a:pt x="2744" y="1334"/>
                  </a:lnTo>
                  <a:lnTo>
                    <a:pt x="2741" y="1336"/>
                  </a:lnTo>
                  <a:lnTo>
                    <a:pt x="2737" y="1338"/>
                  </a:lnTo>
                  <a:lnTo>
                    <a:pt x="2734" y="1338"/>
                  </a:lnTo>
                  <a:lnTo>
                    <a:pt x="2730" y="1339"/>
                  </a:lnTo>
                  <a:lnTo>
                    <a:pt x="2728" y="1339"/>
                  </a:lnTo>
                  <a:lnTo>
                    <a:pt x="2725" y="1339"/>
                  </a:lnTo>
                  <a:lnTo>
                    <a:pt x="2725" y="1346"/>
                  </a:lnTo>
                  <a:lnTo>
                    <a:pt x="2726" y="1353"/>
                  </a:lnTo>
                  <a:lnTo>
                    <a:pt x="2726" y="1359"/>
                  </a:lnTo>
                  <a:lnTo>
                    <a:pt x="2728" y="1366"/>
                  </a:lnTo>
                  <a:lnTo>
                    <a:pt x="2730" y="1371"/>
                  </a:lnTo>
                  <a:lnTo>
                    <a:pt x="2732" y="1376"/>
                  </a:lnTo>
                  <a:lnTo>
                    <a:pt x="2732" y="1382"/>
                  </a:lnTo>
                  <a:lnTo>
                    <a:pt x="2732" y="1385"/>
                  </a:lnTo>
                  <a:lnTo>
                    <a:pt x="2716" y="1405"/>
                  </a:lnTo>
                  <a:lnTo>
                    <a:pt x="2716" y="1410"/>
                  </a:lnTo>
                  <a:lnTo>
                    <a:pt x="2718" y="1417"/>
                  </a:lnTo>
                  <a:lnTo>
                    <a:pt x="2718" y="1424"/>
                  </a:lnTo>
                  <a:lnTo>
                    <a:pt x="2719" y="1431"/>
                  </a:lnTo>
                  <a:lnTo>
                    <a:pt x="2721" y="1437"/>
                  </a:lnTo>
                  <a:lnTo>
                    <a:pt x="2723" y="1442"/>
                  </a:lnTo>
                  <a:lnTo>
                    <a:pt x="2725" y="1447"/>
                  </a:lnTo>
                  <a:lnTo>
                    <a:pt x="2725" y="1451"/>
                  </a:lnTo>
                  <a:lnTo>
                    <a:pt x="2721" y="1458"/>
                  </a:lnTo>
                  <a:lnTo>
                    <a:pt x="2718" y="1467"/>
                  </a:lnTo>
                  <a:lnTo>
                    <a:pt x="2716" y="1474"/>
                  </a:lnTo>
                  <a:lnTo>
                    <a:pt x="2712" y="1482"/>
                  </a:lnTo>
                  <a:lnTo>
                    <a:pt x="2711" y="1491"/>
                  </a:lnTo>
                  <a:lnTo>
                    <a:pt x="2709" y="1500"/>
                  </a:lnTo>
                  <a:lnTo>
                    <a:pt x="2707" y="1509"/>
                  </a:lnTo>
                  <a:lnTo>
                    <a:pt x="2707" y="1516"/>
                  </a:lnTo>
                  <a:lnTo>
                    <a:pt x="2728" y="1514"/>
                  </a:lnTo>
                  <a:lnTo>
                    <a:pt x="2755" y="1513"/>
                  </a:lnTo>
                  <a:lnTo>
                    <a:pt x="2781" y="1507"/>
                  </a:lnTo>
                  <a:lnTo>
                    <a:pt x="2809" y="1502"/>
                  </a:lnTo>
                  <a:lnTo>
                    <a:pt x="2836" y="1493"/>
                  </a:lnTo>
                  <a:lnTo>
                    <a:pt x="2861" y="1484"/>
                  </a:lnTo>
                  <a:lnTo>
                    <a:pt x="2873" y="1479"/>
                  </a:lnTo>
                  <a:lnTo>
                    <a:pt x="2882" y="1472"/>
                  </a:lnTo>
                  <a:lnTo>
                    <a:pt x="2891" y="1467"/>
                  </a:lnTo>
                  <a:lnTo>
                    <a:pt x="2900" y="1460"/>
                  </a:lnTo>
                  <a:lnTo>
                    <a:pt x="2933" y="1460"/>
                  </a:lnTo>
                  <a:lnTo>
                    <a:pt x="2951" y="1477"/>
                  </a:lnTo>
                  <a:lnTo>
                    <a:pt x="2947" y="1481"/>
                  </a:lnTo>
                  <a:lnTo>
                    <a:pt x="2944" y="1484"/>
                  </a:lnTo>
                  <a:lnTo>
                    <a:pt x="2942" y="1490"/>
                  </a:lnTo>
                  <a:lnTo>
                    <a:pt x="2938" y="1493"/>
                  </a:lnTo>
                  <a:lnTo>
                    <a:pt x="2937" y="1498"/>
                  </a:lnTo>
                  <a:lnTo>
                    <a:pt x="2935" y="1504"/>
                  </a:lnTo>
                  <a:lnTo>
                    <a:pt x="2933" y="1509"/>
                  </a:lnTo>
                  <a:lnTo>
                    <a:pt x="2933" y="1516"/>
                  </a:lnTo>
                  <a:lnTo>
                    <a:pt x="2942" y="1511"/>
                  </a:lnTo>
                  <a:lnTo>
                    <a:pt x="2952" y="1504"/>
                  </a:lnTo>
                  <a:lnTo>
                    <a:pt x="2967" y="1497"/>
                  </a:lnTo>
                  <a:lnTo>
                    <a:pt x="2981" y="1490"/>
                  </a:lnTo>
                  <a:lnTo>
                    <a:pt x="2997" y="1484"/>
                  </a:lnTo>
                  <a:lnTo>
                    <a:pt x="3009" y="1479"/>
                  </a:lnTo>
                  <a:lnTo>
                    <a:pt x="3021" y="1477"/>
                  </a:lnTo>
                  <a:lnTo>
                    <a:pt x="3028" y="1477"/>
                  </a:lnTo>
                  <a:lnTo>
                    <a:pt x="3023" y="1482"/>
                  </a:lnTo>
                  <a:lnTo>
                    <a:pt x="3016" y="1488"/>
                  </a:lnTo>
                  <a:lnTo>
                    <a:pt x="3007" y="1493"/>
                  </a:lnTo>
                  <a:lnTo>
                    <a:pt x="3000" y="1500"/>
                  </a:lnTo>
                  <a:lnTo>
                    <a:pt x="2993" y="1505"/>
                  </a:lnTo>
                  <a:lnTo>
                    <a:pt x="2991" y="1511"/>
                  </a:lnTo>
                  <a:lnTo>
                    <a:pt x="2991" y="1513"/>
                  </a:lnTo>
                  <a:lnTo>
                    <a:pt x="2993" y="1514"/>
                  </a:lnTo>
                  <a:lnTo>
                    <a:pt x="2998" y="1516"/>
                  </a:lnTo>
                  <a:lnTo>
                    <a:pt x="3004" y="1516"/>
                  </a:lnTo>
                  <a:lnTo>
                    <a:pt x="2997" y="1516"/>
                  </a:lnTo>
                  <a:lnTo>
                    <a:pt x="2993" y="1520"/>
                  </a:lnTo>
                  <a:lnTo>
                    <a:pt x="2990" y="1525"/>
                  </a:lnTo>
                  <a:lnTo>
                    <a:pt x="2990" y="1532"/>
                  </a:lnTo>
                  <a:lnTo>
                    <a:pt x="2988" y="1539"/>
                  </a:lnTo>
                  <a:lnTo>
                    <a:pt x="2990" y="1546"/>
                  </a:lnTo>
                  <a:lnTo>
                    <a:pt x="2991" y="1555"/>
                  </a:lnTo>
                  <a:lnTo>
                    <a:pt x="2995" y="1562"/>
                  </a:lnTo>
                  <a:lnTo>
                    <a:pt x="3055" y="1534"/>
                  </a:lnTo>
                  <a:lnTo>
                    <a:pt x="3081" y="1562"/>
                  </a:lnTo>
                  <a:lnTo>
                    <a:pt x="3254" y="1385"/>
                  </a:lnTo>
                  <a:lnTo>
                    <a:pt x="3254" y="1375"/>
                  </a:lnTo>
                  <a:lnTo>
                    <a:pt x="3253" y="1366"/>
                  </a:lnTo>
                  <a:lnTo>
                    <a:pt x="3251" y="1359"/>
                  </a:lnTo>
                  <a:lnTo>
                    <a:pt x="3247" y="1352"/>
                  </a:lnTo>
                  <a:lnTo>
                    <a:pt x="3244" y="1346"/>
                  </a:lnTo>
                  <a:lnTo>
                    <a:pt x="3240" y="1343"/>
                  </a:lnTo>
                  <a:lnTo>
                    <a:pt x="3235" y="1339"/>
                  </a:lnTo>
                  <a:lnTo>
                    <a:pt x="3228" y="1339"/>
                  </a:lnTo>
                  <a:lnTo>
                    <a:pt x="3228" y="1300"/>
                  </a:lnTo>
                  <a:lnTo>
                    <a:pt x="3226" y="1300"/>
                  </a:lnTo>
                  <a:lnTo>
                    <a:pt x="3223" y="1300"/>
                  </a:lnTo>
                  <a:lnTo>
                    <a:pt x="3219" y="1299"/>
                  </a:lnTo>
                  <a:lnTo>
                    <a:pt x="3216" y="1297"/>
                  </a:lnTo>
                  <a:lnTo>
                    <a:pt x="3212" y="1295"/>
                  </a:lnTo>
                  <a:lnTo>
                    <a:pt x="3209" y="1293"/>
                  </a:lnTo>
                  <a:lnTo>
                    <a:pt x="3205" y="1293"/>
                  </a:lnTo>
                  <a:lnTo>
                    <a:pt x="3202" y="1292"/>
                  </a:lnTo>
                  <a:lnTo>
                    <a:pt x="3203" y="1288"/>
                  </a:lnTo>
                  <a:lnTo>
                    <a:pt x="3203" y="1285"/>
                  </a:lnTo>
                  <a:lnTo>
                    <a:pt x="3205" y="1281"/>
                  </a:lnTo>
                  <a:lnTo>
                    <a:pt x="3207" y="1278"/>
                  </a:lnTo>
                  <a:lnTo>
                    <a:pt x="3209" y="1274"/>
                  </a:lnTo>
                  <a:lnTo>
                    <a:pt x="3210" y="1270"/>
                  </a:lnTo>
                  <a:lnTo>
                    <a:pt x="3210" y="1267"/>
                  </a:lnTo>
                  <a:lnTo>
                    <a:pt x="3210" y="1263"/>
                  </a:lnTo>
                  <a:lnTo>
                    <a:pt x="3210" y="1246"/>
                  </a:lnTo>
                  <a:lnTo>
                    <a:pt x="3209" y="1246"/>
                  </a:lnTo>
                  <a:lnTo>
                    <a:pt x="3205" y="1244"/>
                  </a:lnTo>
                  <a:lnTo>
                    <a:pt x="3202" y="1242"/>
                  </a:lnTo>
                  <a:lnTo>
                    <a:pt x="3198" y="1240"/>
                  </a:lnTo>
                  <a:lnTo>
                    <a:pt x="3194" y="1239"/>
                  </a:lnTo>
                  <a:lnTo>
                    <a:pt x="3193" y="1239"/>
                  </a:lnTo>
                  <a:lnTo>
                    <a:pt x="3189" y="1237"/>
                  </a:lnTo>
                  <a:lnTo>
                    <a:pt x="3186" y="1237"/>
                  </a:lnTo>
                  <a:lnTo>
                    <a:pt x="3186" y="1230"/>
                  </a:lnTo>
                  <a:lnTo>
                    <a:pt x="3187" y="1224"/>
                  </a:lnTo>
                  <a:lnTo>
                    <a:pt x="3187" y="1219"/>
                  </a:lnTo>
                  <a:lnTo>
                    <a:pt x="3189" y="1214"/>
                  </a:lnTo>
                  <a:lnTo>
                    <a:pt x="3189" y="1209"/>
                  </a:lnTo>
                  <a:lnTo>
                    <a:pt x="3189" y="1203"/>
                  </a:lnTo>
                  <a:lnTo>
                    <a:pt x="3187" y="1196"/>
                  </a:lnTo>
                  <a:lnTo>
                    <a:pt x="3186" y="1191"/>
                  </a:lnTo>
                  <a:close/>
                  <a:moveTo>
                    <a:pt x="3203" y="1636"/>
                  </a:moveTo>
                  <a:lnTo>
                    <a:pt x="3246" y="1636"/>
                  </a:lnTo>
                  <a:lnTo>
                    <a:pt x="3263" y="1619"/>
                  </a:lnTo>
                  <a:lnTo>
                    <a:pt x="3279" y="1617"/>
                  </a:lnTo>
                  <a:lnTo>
                    <a:pt x="3293" y="1613"/>
                  </a:lnTo>
                  <a:lnTo>
                    <a:pt x="3306" y="1608"/>
                  </a:lnTo>
                  <a:lnTo>
                    <a:pt x="3318" y="1601"/>
                  </a:lnTo>
                  <a:lnTo>
                    <a:pt x="3329" y="1592"/>
                  </a:lnTo>
                  <a:lnTo>
                    <a:pt x="3339" y="1583"/>
                  </a:lnTo>
                  <a:lnTo>
                    <a:pt x="3350" y="1573"/>
                  </a:lnTo>
                  <a:lnTo>
                    <a:pt x="3359" y="1562"/>
                  </a:lnTo>
                  <a:lnTo>
                    <a:pt x="3341" y="1544"/>
                  </a:lnTo>
                  <a:lnTo>
                    <a:pt x="3307" y="1581"/>
                  </a:lnTo>
                  <a:lnTo>
                    <a:pt x="3272" y="1581"/>
                  </a:lnTo>
                  <a:lnTo>
                    <a:pt x="3265" y="1589"/>
                  </a:lnTo>
                  <a:lnTo>
                    <a:pt x="3256" y="1596"/>
                  </a:lnTo>
                  <a:lnTo>
                    <a:pt x="3247" y="1603"/>
                  </a:lnTo>
                  <a:lnTo>
                    <a:pt x="3237" y="1610"/>
                  </a:lnTo>
                  <a:lnTo>
                    <a:pt x="3228" y="1617"/>
                  </a:lnTo>
                  <a:lnTo>
                    <a:pt x="3219" y="1624"/>
                  </a:lnTo>
                  <a:lnTo>
                    <a:pt x="3210" y="1629"/>
                  </a:lnTo>
                  <a:lnTo>
                    <a:pt x="3203" y="1636"/>
                  </a:lnTo>
                  <a:close/>
                  <a:moveTo>
                    <a:pt x="3376" y="1581"/>
                  </a:moveTo>
                  <a:lnTo>
                    <a:pt x="3383" y="1576"/>
                  </a:lnTo>
                  <a:lnTo>
                    <a:pt x="3390" y="1571"/>
                  </a:lnTo>
                  <a:lnTo>
                    <a:pt x="3399" y="1564"/>
                  </a:lnTo>
                  <a:lnTo>
                    <a:pt x="3406" y="1558"/>
                  </a:lnTo>
                  <a:lnTo>
                    <a:pt x="3413" y="1551"/>
                  </a:lnTo>
                  <a:lnTo>
                    <a:pt x="3421" y="1544"/>
                  </a:lnTo>
                  <a:lnTo>
                    <a:pt x="3426" y="1539"/>
                  </a:lnTo>
                  <a:lnTo>
                    <a:pt x="3429" y="1534"/>
                  </a:lnTo>
                  <a:lnTo>
                    <a:pt x="3433" y="1536"/>
                  </a:lnTo>
                  <a:lnTo>
                    <a:pt x="3436" y="1536"/>
                  </a:lnTo>
                  <a:lnTo>
                    <a:pt x="3440" y="1537"/>
                  </a:lnTo>
                  <a:lnTo>
                    <a:pt x="3442" y="1539"/>
                  </a:lnTo>
                  <a:lnTo>
                    <a:pt x="3445" y="1541"/>
                  </a:lnTo>
                  <a:lnTo>
                    <a:pt x="3449" y="1543"/>
                  </a:lnTo>
                  <a:lnTo>
                    <a:pt x="3452" y="1544"/>
                  </a:lnTo>
                  <a:lnTo>
                    <a:pt x="3456" y="1544"/>
                  </a:lnTo>
                  <a:lnTo>
                    <a:pt x="3459" y="1541"/>
                  </a:lnTo>
                  <a:lnTo>
                    <a:pt x="3463" y="1539"/>
                  </a:lnTo>
                  <a:lnTo>
                    <a:pt x="3465" y="1537"/>
                  </a:lnTo>
                  <a:lnTo>
                    <a:pt x="3468" y="1536"/>
                  </a:lnTo>
                  <a:lnTo>
                    <a:pt x="3472" y="1536"/>
                  </a:lnTo>
                  <a:lnTo>
                    <a:pt x="3475" y="1536"/>
                  </a:lnTo>
                  <a:lnTo>
                    <a:pt x="3479" y="1534"/>
                  </a:lnTo>
                  <a:lnTo>
                    <a:pt x="3482" y="1534"/>
                  </a:lnTo>
                  <a:lnTo>
                    <a:pt x="3472" y="1525"/>
                  </a:lnTo>
                  <a:lnTo>
                    <a:pt x="3465" y="1518"/>
                  </a:lnTo>
                  <a:lnTo>
                    <a:pt x="3456" y="1513"/>
                  </a:lnTo>
                  <a:lnTo>
                    <a:pt x="3449" y="1507"/>
                  </a:lnTo>
                  <a:lnTo>
                    <a:pt x="3443" y="1502"/>
                  </a:lnTo>
                  <a:lnTo>
                    <a:pt x="3438" y="1495"/>
                  </a:lnTo>
                  <a:lnTo>
                    <a:pt x="3433" y="1488"/>
                  </a:lnTo>
                  <a:lnTo>
                    <a:pt x="3429" y="1479"/>
                  </a:lnTo>
                  <a:lnTo>
                    <a:pt x="3428" y="1490"/>
                  </a:lnTo>
                  <a:lnTo>
                    <a:pt x="3424" y="1498"/>
                  </a:lnTo>
                  <a:lnTo>
                    <a:pt x="3417" y="1505"/>
                  </a:lnTo>
                  <a:lnTo>
                    <a:pt x="3410" y="1514"/>
                  </a:lnTo>
                  <a:lnTo>
                    <a:pt x="3401" y="1520"/>
                  </a:lnTo>
                  <a:lnTo>
                    <a:pt x="3392" y="1525"/>
                  </a:lnTo>
                  <a:lnTo>
                    <a:pt x="3385" y="1530"/>
                  </a:lnTo>
                  <a:lnTo>
                    <a:pt x="3376" y="1534"/>
                  </a:lnTo>
                  <a:lnTo>
                    <a:pt x="3376" y="1581"/>
                  </a:lnTo>
                  <a:close/>
                  <a:moveTo>
                    <a:pt x="851" y="297"/>
                  </a:moveTo>
                  <a:lnTo>
                    <a:pt x="847" y="297"/>
                  </a:lnTo>
                  <a:lnTo>
                    <a:pt x="842" y="295"/>
                  </a:lnTo>
                  <a:lnTo>
                    <a:pt x="837" y="291"/>
                  </a:lnTo>
                  <a:lnTo>
                    <a:pt x="830" y="288"/>
                  </a:lnTo>
                  <a:lnTo>
                    <a:pt x="824" y="284"/>
                  </a:lnTo>
                  <a:lnTo>
                    <a:pt x="817" y="283"/>
                  </a:lnTo>
                  <a:lnTo>
                    <a:pt x="812" y="281"/>
                  </a:lnTo>
                  <a:lnTo>
                    <a:pt x="808" y="279"/>
                  </a:lnTo>
                  <a:lnTo>
                    <a:pt x="808" y="272"/>
                  </a:lnTo>
                  <a:lnTo>
                    <a:pt x="807" y="267"/>
                  </a:lnTo>
                  <a:lnTo>
                    <a:pt x="805" y="261"/>
                  </a:lnTo>
                  <a:lnTo>
                    <a:pt x="805" y="256"/>
                  </a:lnTo>
                  <a:lnTo>
                    <a:pt x="803" y="251"/>
                  </a:lnTo>
                  <a:lnTo>
                    <a:pt x="801" y="245"/>
                  </a:lnTo>
                  <a:lnTo>
                    <a:pt x="800" y="240"/>
                  </a:lnTo>
                  <a:lnTo>
                    <a:pt x="800" y="233"/>
                  </a:lnTo>
                  <a:lnTo>
                    <a:pt x="803" y="228"/>
                  </a:lnTo>
                  <a:lnTo>
                    <a:pt x="808" y="222"/>
                  </a:lnTo>
                  <a:lnTo>
                    <a:pt x="812" y="217"/>
                  </a:lnTo>
                  <a:lnTo>
                    <a:pt x="817" y="210"/>
                  </a:lnTo>
                  <a:lnTo>
                    <a:pt x="823" y="203"/>
                  </a:lnTo>
                  <a:lnTo>
                    <a:pt x="826" y="196"/>
                  </a:lnTo>
                  <a:lnTo>
                    <a:pt x="831" y="191"/>
                  </a:lnTo>
                  <a:lnTo>
                    <a:pt x="835" y="185"/>
                  </a:lnTo>
                  <a:lnTo>
                    <a:pt x="817" y="168"/>
                  </a:lnTo>
                  <a:lnTo>
                    <a:pt x="817" y="164"/>
                  </a:lnTo>
                  <a:lnTo>
                    <a:pt x="819" y="161"/>
                  </a:lnTo>
                  <a:lnTo>
                    <a:pt x="821" y="157"/>
                  </a:lnTo>
                  <a:lnTo>
                    <a:pt x="823" y="154"/>
                  </a:lnTo>
                  <a:lnTo>
                    <a:pt x="823" y="150"/>
                  </a:lnTo>
                  <a:lnTo>
                    <a:pt x="824" y="147"/>
                  </a:lnTo>
                  <a:lnTo>
                    <a:pt x="826" y="143"/>
                  </a:lnTo>
                  <a:lnTo>
                    <a:pt x="826" y="139"/>
                  </a:lnTo>
                  <a:lnTo>
                    <a:pt x="782" y="93"/>
                  </a:lnTo>
                  <a:lnTo>
                    <a:pt x="777" y="93"/>
                  </a:lnTo>
                  <a:lnTo>
                    <a:pt x="770" y="92"/>
                  </a:lnTo>
                  <a:lnTo>
                    <a:pt x="763" y="90"/>
                  </a:lnTo>
                  <a:lnTo>
                    <a:pt x="757" y="88"/>
                  </a:lnTo>
                  <a:lnTo>
                    <a:pt x="752" y="86"/>
                  </a:lnTo>
                  <a:lnTo>
                    <a:pt x="747" y="85"/>
                  </a:lnTo>
                  <a:lnTo>
                    <a:pt x="741" y="85"/>
                  </a:lnTo>
                  <a:lnTo>
                    <a:pt x="738" y="83"/>
                  </a:lnTo>
                  <a:lnTo>
                    <a:pt x="748" y="74"/>
                  </a:lnTo>
                  <a:lnTo>
                    <a:pt x="761" y="65"/>
                  </a:lnTo>
                  <a:lnTo>
                    <a:pt x="773" y="58"/>
                  </a:lnTo>
                  <a:lnTo>
                    <a:pt x="787" y="51"/>
                  </a:lnTo>
                  <a:lnTo>
                    <a:pt x="800" y="44"/>
                  </a:lnTo>
                  <a:lnTo>
                    <a:pt x="812" y="37"/>
                  </a:lnTo>
                  <a:lnTo>
                    <a:pt x="824" y="28"/>
                  </a:lnTo>
                  <a:lnTo>
                    <a:pt x="835" y="17"/>
                  </a:lnTo>
                  <a:lnTo>
                    <a:pt x="838" y="19"/>
                  </a:lnTo>
                  <a:lnTo>
                    <a:pt x="840" y="19"/>
                  </a:lnTo>
                  <a:lnTo>
                    <a:pt x="844" y="21"/>
                  </a:lnTo>
                  <a:lnTo>
                    <a:pt x="847" y="23"/>
                  </a:lnTo>
                  <a:lnTo>
                    <a:pt x="851" y="25"/>
                  </a:lnTo>
                  <a:lnTo>
                    <a:pt x="854" y="26"/>
                  </a:lnTo>
                  <a:lnTo>
                    <a:pt x="856" y="28"/>
                  </a:lnTo>
                  <a:lnTo>
                    <a:pt x="860" y="28"/>
                  </a:lnTo>
                  <a:lnTo>
                    <a:pt x="886" y="0"/>
                  </a:lnTo>
                  <a:lnTo>
                    <a:pt x="904" y="17"/>
                  </a:lnTo>
                  <a:lnTo>
                    <a:pt x="909" y="17"/>
                  </a:lnTo>
                  <a:lnTo>
                    <a:pt x="916" y="17"/>
                  </a:lnTo>
                  <a:lnTo>
                    <a:pt x="923" y="16"/>
                  </a:lnTo>
                  <a:lnTo>
                    <a:pt x="929" y="14"/>
                  </a:lnTo>
                  <a:lnTo>
                    <a:pt x="934" y="12"/>
                  </a:lnTo>
                  <a:lnTo>
                    <a:pt x="939" y="10"/>
                  </a:lnTo>
                  <a:lnTo>
                    <a:pt x="943" y="9"/>
                  </a:lnTo>
                  <a:lnTo>
                    <a:pt x="946" y="9"/>
                  </a:lnTo>
                  <a:lnTo>
                    <a:pt x="946" y="37"/>
                  </a:lnTo>
                  <a:lnTo>
                    <a:pt x="957" y="37"/>
                  </a:lnTo>
                  <a:lnTo>
                    <a:pt x="964" y="37"/>
                  </a:lnTo>
                  <a:lnTo>
                    <a:pt x="969" y="37"/>
                  </a:lnTo>
                  <a:lnTo>
                    <a:pt x="974" y="35"/>
                  </a:lnTo>
                  <a:lnTo>
                    <a:pt x="978" y="33"/>
                  </a:lnTo>
                  <a:lnTo>
                    <a:pt x="980" y="30"/>
                  </a:lnTo>
                  <a:lnTo>
                    <a:pt x="982" y="25"/>
                  </a:lnTo>
                  <a:lnTo>
                    <a:pt x="982" y="17"/>
                  </a:lnTo>
                  <a:lnTo>
                    <a:pt x="985" y="19"/>
                  </a:lnTo>
                  <a:lnTo>
                    <a:pt x="989" y="19"/>
                  </a:lnTo>
                  <a:lnTo>
                    <a:pt x="992" y="21"/>
                  </a:lnTo>
                  <a:lnTo>
                    <a:pt x="994" y="23"/>
                  </a:lnTo>
                  <a:lnTo>
                    <a:pt x="997" y="25"/>
                  </a:lnTo>
                  <a:lnTo>
                    <a:pt x="1001" y="26"/>
                  </a:lnTo>
                  <a:lnTo>
                    <a:pt x="1005" y="28"/>
                  </a:lnTo>
                  <a:lnTo>
                    <a:pt x="1008" y="28"/>
                  </a:lnTo>
                  <a:lnTo>
                    <a:pt x="1015" y="21"/>
                  </a:lnTo>
                  <a:lnTo>
                    <a:pt x="1024" y="16"/>
                  </a:lnTo>
                  <a:lnTo>
                    <a:pt x="1033" y="10"/>
                  </a:lnTo>
                  <a:lnTo>
                    <a:pt x="1043" y="9"/>
                  </a:lnTo>
                  <a:lnTo>
                    <a:pt x="1052" y="7"/>
                  </a:lnTo>
                  <a:lnTo>
                    <a:pt x="1063" y="5"/>
                  </a:lnTo>
                  <a:lnTo>
                    <a:pt x="1070" y="7"/>
                  </a:lnTo>
                  <a:lnTo>
                    <a:pt x="1079" y="9"/>
                  </a:lnTo>
                  <a:lnTo>
                    <a:pt x="1086" y="7"/>
                  </a:lnTo>
                  <a:lnTo>
                    <a:pt x="1095" y="3"/>
                  </a:lnTo>
                  <a:lnTo>
                    <a:pt x="1105" y="2"/>
                  </a:lnTo>
                  <a:lnTo>
                    <a:pt x="1118" y="2"/>
                  </a:lnTo>
                  <a:lnTo>
                    <a:pt x="1128" y="2"/>
                  </a:lnTo>
                  <a:lnTo>
                    <a:pt x="1139" y="0"/>
                  </a:lnTo>
                  <a:lnTo>
                    <a:pt x="1148" y="0"/>
                  </a:lnTo>
                  <a:lnTo>
                    <a:pt x="1156" y="0"/>
                  </a:lnTo>
                  <a:lnTo>
                    <a:pt x="1174" y="17"/>
                  </a:lnTo>
                  <a:lnTo>
                    <a:pt x="1121" y="17"/>
                  </a:lnTo>
                  <a:lnTo>
                    <a:pt x="1121" y="37"/>
                  </a:lnTo>
                  <a:lnTo>
                    <a:pt x="1126" y="39"/>
                  </a:lnTo>
                  <a:lnTo>
                    <a:pt x="1137" y="40"/>
                  </a:lnTo>
                  <a:lnTo>
                    <a:pt x="1148" y="39"/>
                  </a:lnTo>
                  <a:lnTo>
                    <a:pt x="1162" y="37"/>
                  </a:lnTo>
                  <a:lnTo>
                    <a:pt x="1176" y="33"/>
                  </a:lnTo>
                  <a:lnTo>
                    <a:pt x="1188" y="30"/>
                  </a:lnTo>
                  <a:lnTo>
                    <a:pt x="1201" y="28"/>
                  </a:lnTo>
                  <a:lnTo>
                    <a:pt x="1208" y="28"/>
                  </a:lnTo>
                  <a:lnTo>
                    <a:pt x="1197" y="33"/>
                  </a:lnTo>
                  <a:lnTo>
                    <a:pt x="1186" y="40"/>
                  </a:lnTo>
                  <a:lnTo>
                    <a:pt x="1176" y="51"/>
                  </a:lnTo>
                  <a:lnTo>
                    <a:pt x="1165" y="63"/>
                  </a:lnTo>
                  <a:lnTo>
                    <a:pt x="1158" y="78"/>
                  </a:lnTo>
                  <a:lnTo>
                    <a:pt x="1153" y="92"/>
                  </a:lnTo>
                  <a:lnTo>
                    <a:pt x="1153" y="99"/>
                  </a:lnTo>
                  <a:lnTo>
                    <a:pt x="1153" y="106"/>
                  </a:lnTo>
                  <a:lnTo>
                    <a:pt x="1153" y="113"/>
                  </a:lnTo>
                  <a:lnTo>
                    <a:pt x="1156" y="120"/>
                  </a:lnTo>
                  <a:lnTo>
                    <a:pt x="1139" y="139"/>
                  </a:lnTo>
                  <a:lnTo>
                    <a:pt x="1135" y="139"/>
                  </a:lnTo>
                  <a:lnTo>
                    <a:pt x="1132" y="138"/>
                  </a:lnTo>
                  <a:lnTo>
                    <a:pt x="1128" y="136"/>
                  </a:lnTo>
                  <a:lnTo>
                    <a:pt x="1126" y="134"/>
                  </a:lnTo>
                  <a:lnTo>
                    <a:pt x="1123" y="132"/>
                  </a:lnTo>
                  <a:lnTo>
                    <a:pt x="1119" y="131"/>
                  </a:lnTo>
                  <a:lnTo>
                    <a:pt x="1116" y="131"/>
                  </a:lnTo>
                  <a:lnTo>
                    <a:pt x="1112" y="131"/>
                  </a:lnTo>
                  <a:lnTo>
                    <a:pt x="1112" y="168"/>
                  </a:lnTo>
                  <a:lnTo>
                    <a:pt x="1103" y="168"/>
                  </a:lnTo>
                  <a:lnTo>
                    <a:pt x="1096" y="166"/>
                  </a:lnTo>
                  <a:lnTo>
                    <a:pt x="1089" y="166"/>
                  </a:lnTo>
                  <a:lnTo>
                    <a:pt x="1084" y="164"/>
                  </a:lnTo>
                  <a:lnTo>
                    <a:pt x="1077" y="164"/>
                  </a:lnTo>
                  <a:lnTo>
                    <a:pt x="1072" y="164"/>
                  </a:lnTo>
                  <a:lnTo>
                    <a:pt x="1066" y="164"/>
                  </a:lnTo>
                  <a:lnTo>
                    <a:pt x="1061" y="168"/>
                  </a:lnTo>
                  <a:lnTo>
                    <a:pt x="1061" y="171"/>
                  </a:lnTo>
                  <a:lnTo>
                    <a:pt x="1063" y="175"/>
                  </a:lnTo>
                  <a:lnTo>
                    <a:pt x="1066" y="177"/>
                  </a:lnTo>
                  <a:lnTo>
                    <a:pt x="1070" y="180"/>
                  </a:lnTo>
                  <a:lnTo>
                    <a:pt x="1075" y="182"/>
                  </a:lnTo>
                  <a:lnTo>
                    <a:pt x="1079" y="184"/>
                  </a:lnTo>
                  <a:lnTo>
                    <a:pt x="1082" y="185"/>
                  </a:lnTo>
                  <a:lnTo>
                    <a:pt x="1088" y="185"/>
                  </a:lnTo>
                  <a:lnTo>
                    <a:pt x="1079" y="192"/>
                  </a:lnTo>
                  <a:lnTo>
                    <a:pt x="1056" y="205"/>
                  </a:lnTo>
                  <a:lnTo>
                    <a:pt x="1024" y="219"/>
                  </a:lnTo>
                  <a:lnTo>
                    <a:pt x="987" y="237"/>
                  </a:lnTo>
                  <a:lnTo>
                    <a:pt x="950" y="253"/>
                  </a:lnTo>
                  <a:lnTo>
                    <a:pt x="914" y="267"/>
                  </a:lnTo>
                  <a:lnTo>
                    <a:pt x="884" y="276"/>
                  </a:lnTo>
                  <a:lnTo>
                    <a:pt x="869" y="279"/>
                  </a:lnTo>
                  <a:lnTo>
                    <a:pt x="869" y="283"/>
                  </a:lnTo>
                  <a:lnTo>
                    <a:pt x="867" y="286"/>
                  </a:lnTo>
                  <a:lnTo>
                    <a:pt x="865" y="290"/>
                  </a:lnTo>
                  <a:lnTo>
                    <a:pt x="863" y="291"/>
                  </a:lnTo>
                  <a:lnTo>
                    <a:pt x="861" y="293"/>
                  </a:lnTo>
                  <a:lnTo>
                    <a:pt x="858" y="295"/>
                  </a:lnTo>
                  <a:lnTo>
                    <a:pt x="854" y="297"/>
                  </a:lnTo>
                  <a:lnTo>
                    <a:pt x="851" y="297"/>
                  </a:lnTo>
                  <a:close/>
                  <a:moveTo>
                    <a:pt x="1165" y="242"/>
                  </a:moveTo>
                  <a:lnTo>
                    <a:pt x="1155" y="238"/>
                  </a:lnTo>
                  <a:lnTo>
                    <a:pt x="1144" y="237"/>
                  </a:lnTo>
                  <a:lnTo>
                    <a:pt x="1132" y="235"/>
                  </a:lnTo>
                  <a:lnTo>
                    <a:pt x="1118" y="235"/>
                  </a:lnTo>
                  <a:lnTo>
                    <a:pt x="1105" y="235"/>
                  </a:lnTo>
                  <a:lnTo>
                    <a:pt x="1093" y="237"/>
                  </a:lnTo>
                  <a:lnTo>
                    <a:pt x="1080" y="238"/>
                  </a:lnTo>
                  <a:lnTo>
                    <a:pt x="1070" y="242"/>
                  </a:lnTo>
                  <a:lnTo>
                    <a:pt x="1088" y="260"/>
                  </a:lnTo>
                  <a:lnTo>
                    <a:pt x="1098" y="260"/>
                  </a:lnTo>
                  <a:lnTo>
                    <a:pt x="1109" y="260"/>
                  </a:lnTo>
                  <a:lnTo>
                    <a:pt x="1119" y="258"/>
                  </a:lnTo>
                  <a:lnTo>
                    <a:pt x="1130" y="258"/>
                  </a:lnTo>
                  <a:lnTo>
                    <a:pt x="1140" y="256"/>
                  </a:lnTo>
                  <a:lnTo>
                    <a:pt x="1149" y="253"/>
                  </a:lnTo>
                  <a:lnTo>
                    <a:pt x="1158" y="247"/>
                  </a:lnTo>
                  <a:lnTo>
                    <a:pt x="1165" y="242"/>
                  </a:lnTo>
                  <a:close/>
                  <a:moveTo>
                    <a:pt x="1983" y="475"/>
                  </a:moveTo>
                  <a:lnTo>
                    <a:pt x="1976" y="479"/>
                  </a:lnTo>
                  <a:lnTo>
                    <a:pt x="1969" y="481"/>
                  </a:lnTo>
                  <a:lnTo>
                    <a:pt x="1963" y="484"/>
                  </a:lnTo>
                  <a:lnTo>
                    <a:pt x="1962" y="488"/>
                  </a:lnTo>
                  <a:lnTo>
                    <a:pt x="1960" y="493"/>
                  </a:lnTo>
                  <a:lnTo>
                    <a:pt x="1958" y="500"/>
                  </a:lnTo>
                  <a:lnTo>
                    <a:pt x="1958" y="509"/>
                  </a:lnTo>
                  <a:lnTo>
                    <a:pt x="1958" y="521"/>
                  </a:lnTo>
                  <a:lnTo>
                    <a:pt x="1969" y="519"/>
                  </a:lnTo>
                  <a:lnTo>
                    <a:pt x="1976" y="518"/>
                  </a:lnTo>
                  <a:lnTo>
                    <a:pt x="1981" y="512"/>
                  </a:lnTo>
                  <a:lnTo>
                    <a:pt x="1983" y="505"/>
                  </a:lnTo>
                  <a:lnTo>
                    <a:pt x="1985" y="498"/>
                  </a:lnTo>
                  <a:lnTo>
                    <a:pt x="1985" y="491"/>
                  </a:lnTo>
                  <a:lnTo>
                    <a:pt x="1983" y="482"/>
                  </a:lnTo>
                  <a:lnTo>
                    <a:pt x="1983" y="475"/>
                  </a:lnTo>
                  <a:close/>
                  <a:moveTo>
                    <a:pt x="1879" y="495"/>
                  </a:moveTo>
                  <a:lnTo>
                    <a:pt x="1882" y="493"/>
                  </a:lnTo>
                  <a:lnTo>
                    <a:pt x="1886" y="493"/>
                  </a:lnTo>
                  <a:lnTo>
                    <a:pt x="1888" y="491"/>
                  </a:lnTo>
                  <a:lnTo>
                    <a:pt x="1891" y="488"/>
                  </a:lnTo>
                  <a:lnTo>
                    <a:pt x="1893" y="486"/>
                  </a:lnTo>
                  <a:lnTo>
                    <a:pt x="1895" y="482"/>
                  </a:lnTo>
                  <a:lnTo>
                    <a:pt x="1896" y="479"/>
                  </a:lnTo>
                  <a:lnTo>
                    <a:pt x="1896" y="475"/>
                  </a:lnTo>
                  <a:lnTo>
                    <a:pt x="1886" y="475"/>
                  </a:lnTo>
                  <a:lnTo>
                    <a:pt x="1875" y="475"/>
                  </a:lnTo>
                  <a:lnTo>
                    <a:pt x="1863" y="477"/>
                  </a:lnTo>
                  <a:lnTo>
                    <a:pt x="1852" y="481"/>
                  </a:lnTo>
                  <a:lnTo>
                    <a:pt x="1842" y="484"/>
                  </a:lnTo>
                  <a:lnTo>
                    <a:pt x="1835" y="491"/>
                  </a:lnTo>
                  <a:lnTo>
                    <a:pt x="1831" y="495"/>
                  </a:lnTo>
                  <a:lnTo>
                    <a:pt x="1829" y="500"/>
                  </a:lnTo>
                  <a:lnTo>
                    <a:pt x="1828" y="505"/>
                  </a:lnTo>
                  <a:lnTo>
                    <a:pt x="1828" y="512"/>
                  </a:lnTo>
                  <a:lnTo>
                    <a:pt x="1833" y="512"/>
                  </a:lnTo>
                  <a:lnTo>
                    <a:pt x="1840" y="516"/>
                  </a:lnTo>
                  <a:lnTo>
                    <a:pt x="1847" y="518"/>
                  </a:lnTo>
                  <a:lnTo>
                    <a:pt x="1852" y="523"/>
                  </a:lnTo>
                  <a:lnTo>
                    <a:pt x="1858" y="526"/>
                  </a:lnTo>
                  <a:lnTo>
                    <a:pt x="1863" y="532"/>
                  </a:lnTo>
                  <a:lnTo>
                    <a:pt x="1866" y="537"/>
                  </a:lnTo>
                  <a:lnTo>
                    <a:pt x="1870" y="541"/>
                  </a:lnTo>
                  <a:lnTo>
                    <a:pt x="1870" y="595"/>
                  </a:lnTo>
                  <a:lnTo>
                    <a:pt x="1877" y="597"/>
                  </a:lnTo>
                  <a:lnTo>
                    <a:pt x="1884" y="599"/>
                  </a:lnTo>
                  <a:lnTo>
                    <a:pt x="1889" y="602"/>
                  </a:lnTo>
                  <a:lnTo>
                    <a:pt x="1895" y="606"/>
                  </a:lnTo>
                  <a:lnTo>
                    <a:pt x="1900" y="611"/>
                  </a:lnTo>
                  <a:lnTo>
                    <a:pt x="1905" y="615"/>
                  </a:lnTo>
                  <a:lnTo>
                    <a:pt x="1911" y="620"/>
                  </a:lnTo>
                  <a:lnTo>
                    <a:pt x="1914" y="624"/>
                  </a:lnTo>
                  <a:lnTo>
                    <a:pt x="1941" y="595"/>
                  </a:lnTo>
                  <a:lnTo>
                    <a:pt x="1923" y="578"/>
                  </a:lnTo>
                  <a:lnTo>
                    <a:pt x="1923" y="574"/>
                  </a:lnTo>
                  <a:lnTo>
                    <a:pt x="1925" y="571"/>
                  </a:lnTo>
                  <a:lnTo>
                    <a:pt x="1925" y="567"/>
                  </a:lnTo>
                  <a:lnTo>
                    <a:pt x="1926" y="564"/>
                  </a:lnTo>
                  <a:lnTo>
                    <a:pt x="1928" y="560"/>
                  </a:lnTo>
                  <a:lnTo>
                    <a:pt x="1930" y="556"/>
                  </a:lnTo>
                  <a:lnTo>
                    <a:pt x="1932" y="553"/>
                  </a:lnTo>
                  <a:lnTo>
                    <a:pt x="1932" y="549"/>
                  </a:lnTo>
                  <a:lnTo>
                    <a:pt x="1926" y="546"/>
                  </a:lnTo>
                  <a:lnTo>
                    <a:pt x="1921" y="541"/>
                  </a:lnTo>
                  <a:lnTo>
                    <a:pt x="1916" y="535"/>
                  </a:lnTo>
                  <a:lnTo>
                    <a:pt x="1909" y="530"/>
                  </a:lnTo>
                  <a:lnTo>
                    <a:pt x="1903" y="526"/>
                  </a:lnTo>
                  <a:lnTo>
                    <a:pt x="1896" y="521"/>
                  </a:lnTo>
                  <a:lnTo>
                    <a:pt x="1891" y="516"/>
                  </a:lnTo>
                  <a:lnTo>
                    <a:pt x="1888" y="512"/>
                  </a:lnTo>
                  <a:lnTo>
                    <a:pt x="1888" y="509"/>
                  </a:lnTo>
                  <a:lnTo>
                    <a:pt x="1889" y="505"/>
                  </a:lnTo>
                  <a:lnTo>
                    <a:pt x="1889" y="502"/>
                  </a:lnTo>
                  <a:lnTo>
                    <a:pt x="1889" y="500"/>
                  </a:lnTo>
                  <a:lnTo>
                    <a:pt x="1889" y="496"/>
                  </a:lnTo>
                  <a:lnTo>
                    <a:pt x="1888" y="495"/>
                  </a:lnTo>
                  <a:lnTo>
                    <a:pt x="1884" y="495"/>
                  </a:lnTo>
                  <a:lnTo>
                    <a:pt x="1879" y="495"/>
                  </a:lnTo>
                  <a:close/>
                  <a:moveTo>
                    <a:pt x="1997" y="723"/>
                  </a:moveTo>
                  <a:lnTo>
                    <a:pt x="1997" y="726"/>
                  </a:lnTo>
                  <a:lnTo>
                    <a:pt x="1997" y="728"/>
                  </a:lnTo>
                  <a:lnTo>
                    <a:pt x="1999" y="730"/>
                  </a:lnTo>
                  <a:lnTo>
                    <a:pt x="2001" y="731"/>
                  </a:lnTo>
                  <a:lnTo>
                    <a:pt x="2002" y="731"/>
                  </a:lnTo>
                  <a:lnTo>
                    <a:pt x="2004" y="733"/>
                  </a:lnTo>
                  <a:lnTo>
                    <a:pt x="2004" y="735"/>
                  </a:lnTo>
                  <a:lnTo>
                    <a:pt x="2006" y="739"/>
                  </a:lnTo>
                  <a:lnTo>
                    <a:pt x="2008" y="739"/>
                  </a:lnTo>
                  <a:lnTo>
                    <a:pt x="2011" y="740"/>
                  </a:lnTo>
                  <a:lnTo>
                    <a:pt x="2013" y="740"/>
                  </a:lnTo>
                  <a:lnTo>
                    <a:pt x="2016" y="742"/>
                  </a:lnTo>
                  <a:lnTo>
                    <a:pt x="2018" y="742"/>
                  </a:lnTo>
                  <a:lnTo>
                    <a:pt x="2022" y="744"/>
                  </a:lnTo>
                  <a:lnTo>
                    <a:pt x="2024" y="744"/>
                  </a:lnTo>
                  <a:lnTo>
                    <a:pt x="2027" y="744"/>
                  </a:lnTo>
                  <a:lnTo>
                    <a:pt x="2061" y="744"/>
                  </a:lnTo>
                  <a:lnTo>
                    <a:pt x="2052" y="753"/>
                  </a:lnTo>
                  <a:lnTo>
                    <a:pt x="2045" y="760"/>
                  </a:lnTo>
                  <a:lnTo>
                    <a:pt x="2038" y="769"/>
                  </a:lnTo>
                  <a:lnTo>
                    <a:pt x="2031" y="779"/>
                  </a:lnTo>
                  <a:lnTo>
                    <a:pt x="2025" y="788"/>
                  </a:lnTo>
                  <a:lnTo>
                    <a:pt x="2018" y="799"/>
                  </a:lnTo>
                  <a:lnTo>
                    <a:pt x="2009" y="809"/>
                  </a:lnTo>
                  <a:lnTo>
                    <a:pt x="2001" y="820"/>
                  </a:lnTo>
                  <a:lnTo>
                    <a:pt x="1965" y="820"/>
                  </a:lnTo>
                  <a:lnTo>
                    <a:pt x="1965" y="823"/>
                  </a:lnTo>
                  <a:lnTo>
                    <a:pt x="1965" y="827"/>
                  </a:lnTo>
                  <a:lnTo>
                    <a:pt x="1963" y="830"/>
                  </a:lnTo>
                  <a:lnTo>
                    <a:pt x="1962" y="834"/>
                  </a:lnTo>
                  <a:lnTo>
                    <a:pt x="1960" y="837"/>
                  </a:lnTo>
                  <a:lnTo>
                    <a:pt x="1958" y="841"/>
                  </a:lnTo>
                  <a:lnTo>
                    <a:pt x="1958" y="843"/>
                  </a:lnTo>
                  <a:lnTo>
                    <a:pt x="1958" y="846"/>
                  </a:lnTo>
                  <a:lnTo>
                    <a:pt x="1948" y="848"/>
                  </a:lnTo>
                  <a:lnTo>
                    <a:pt x="1937" y="852"/>
                  </a:lnTo>
                  <a:lnTo>
                    <a:pt x="1925" y="857"/>
                  </a:lnTo>
                  <a:lnTo>
                    <a:pt x="1914" y="862"/>
                  </a:lnTo>
                  <a:lnTo>
                    <a:pt x="1902" y="869"/>
                  </a:lnTo>
                  <a:lnTo>
                    <a:pt x="1891" y="875"/>
                  </a:lnTo>
                  <a:lnTo>
                    <a:pt x="1880" y="880"/>
                  </a:lnTo>
                  <a:lnTo>
                    <a:pt x="1870" y="885"/>
                  </a:lnTo>
                  <a:lnTo>
                    <a:pt x="1866" y="880"/>
                  </a:lnTo>
                  <a:lnTo>
                    <a:pt x="1861" y="876"/>
                  </a:lnTo>
                  <a:lnTo>
                    <a:pt x="1854" y="871"/>
                  </a:lnTo>
                  <a:lnTo>
                    <a:pt x="1849" y="868"/>
                  </a:lnTo>
                  <a:lnTo>
                    <a:pt x="1842" y="862"/>
                  </a:lnTo>
                  <a:lnTo>
                    <a:pt x="1836" y="859"/>
                  </a:lnTo>
                  <a:lnTo>
                    <a:pt x="1831" y="857"/>
                  </a:lnTo>
                  <a:lnTo>
                    <a:pt x="1828" y="857"/>
                  </a:lnTo>
                  <a:lnTo>
                    <a:pt x="1828" y="820"/>
                  </a:lnTo>
                  <a:lnTo>
                    <a:pt x="1824" y="816"/>
                  </a:lnTo>
                  <a:lnTo>
                    <a:pt x="1819" y="811"/>
                  </a:lnTo>
                  <a:lnTo>
                    <a:pt x="1815" y="806"/>
                  </a:lnTo>
                  <a:lnTo>
                    <a:pt x="1810" y="799"/>
                  </a:lnTo>
                  <a:lnTo>
                    <a:pt x="1806" y="793"/>
                  </a:lnTo>
                  <a:lnTo>
                    <a:pt x="1803" y="786"/>
                  </a:lnTo>
                  <a:lnTo>
                    <a:pt x="1801" y="779"/>
                  </a:lnTo>
                  <a:lnTo>
                    <a:pt x="1801" y="774"/>
                  </a:lnTo>
                  <a:lnTo>
                    <a:pt x="1796" y="774"/>
                  </a:lnTo>
                  <a:lnTo>
                    <a:pt x="1792" y="774"/>
                  </a:lnTo>
                  <a:lnTo>
                    <a:pt x="1789" y="772"/>
                  </a:lnTo>
                  <a:lnTo>
                    <a:pt x="1785" y="770"/>
                  </a:lnTo>
                  <a:lnTo>
                    <a:pt x="1780" y="765"/>
                  </a:lnTo>
                  <a:lnTo>
                    <a:pt x="1775" y="756"/>
                  </a:lnTo>
                  <a:lnTo>
                    <a:pt x="1769" y="747"/>
                  </a:lnTo>
                  <a:lnTo>
                    <a:pt x="1764" y="739"/>
                  </a:lnTo>
                  <a:lnTo>
                    <a:pt x="1757" y="731"/>
                  </a:lnTo>
                  <a:lnTo>
                    <a:pt x="1748" y="726"/>
                  </a:lnTo>
                  <a:lnTo>
                    <a:pt x="1716" y="726"/>
                  </a:lnTo>
                  <a:lnTo>
                    <a:pt x="1709" y="712"/>
                  </a:lnTo>
                  <a:lnTo>
                    <a:pt x="1702" y="700"/>
                  </a:lnTo>
                  <a:lnTo>
                    <a:pt x="1697" y="689"/>
                  </a:lnTo>
                  <a:lnTo>
                    <a:pt x="1692" y="678"/>
                  </a:lnTo>
                  <a:lnTo>
                    <a:pt x="1686" y="670"/>
                  </a:lnTo>
                  <a:lnTo>
                    <a:pt x="1681" y="663"/>
                  </a:lnTo>
                  <a:lnTo>
                    <a:pt x="1672" y="657"/>
                  </a:lnTo>
                  <a:lnTo>
                    <a:pt x="1663" y="654"/>
                  </a:lnTo>
                  <a:lnTo>
                    <a:pt x="1669" y="654"/>
                  </a:lnTo>
                  <a:lnTo>
                    <a:pt x="1674" y="650"/>
                  </a:lnTo>
                  <a:lnTo>
                    <a:pt x="1679" y="647"/>
                  </a:lnTo>
                  <a:lnTo>
                    <a:pt x="1683" y="643"/>
                  </a:lnTo>
                  <a:lnTo>
                    <a:pt x="1686" y="638"/>
                  </a:lnTo>
                  <a:lnTo>
                    <a:pt x="1690" y="632"/>
                  </a:lnTo>
                  <a:lnTo>
                    <a:pt x="1693" y="627"/>
                  </a:lnTo>
                  <a:lnTo>
                    <a:pt x="1697" y="624"/>
                  </a:lnTo>
                  <a:lnTo>
                    <a:pt x="1695" y="620"/>
                  </a:lnTo>
                  <a:lnTo>
                    <a:pt x="1695" y="617"/>
                  </a:lnTo>
                  <a:lnTo>
                    <a:pt x="1693" y="613"/>
                  </a:lnTo>
                  <a:lnTo>
                    <a:pt x="1692" y="610"/>
                  </a:lnTo>
                  <a:lnTo>
                    <a:pt x="1690" y="606"/>
                  </a:lnTo>
                  <a:lnTo>
                    <a:pt x="1688" y="602"/>
                  </a:lnTo>
                  <a:lnTo>
                    <a:pt x="1688" y="599"/>
                  </a:lnTo>
                  <a:lnTo>
                    <a:pt x="1688" y="595"/>
                  </a:lnTo>
                  <a:lnTo>
                    <a:pt x="1714" y="567"/>
                  </a:lnTo>
                  <a:lnTo>
                    <a:pt x="1707" y="567"/>
                  </a:lnTo>
                  <a:lnTo>
                    <a:pt x="1700" y="567"/>
                  </a:lnTo>
                  <a:lnTo>
                    <a:pt x="1695" y="565"/>
                  </a:lnTo>
                  <a:lnTo>
                    <a:pt x="1688" y="564"/>
                  </a:lnTo>
                  <a:lnTo>
                    <a:pt x="1683" y="562"/>
                  </a:lnTo>
                  <a:lnTo>
                    <a:pt x="1677" y="560"/>
                  </a:lnTo>
                  <a:lnTo>
                    <a:pt x="1674" y="560"/>
                  </a:lnTo>
                  <a:lnTo>
                    <a:pt x="1670" y="560"/>
                  </a:lnTo>
                  <a:lnTo>
                    <a:pt x="1653" y="560"/>
                  </a:lnTo>
                  <a:lnTo>
                    <a:pt x="1626" y="587"/>
                  </a:lnTo>
                  <a:lnTo>
                    <a:pt x="1624" y="585"/>
                  </a:lnTo>
                  <a:lnTo>
                    <a:pt x="1621" y="583"/>
                  </a:lnTo>
                  <a:lnTo>
                    <a:pt x="1616" y="578"/>
                  </a:lnTo>
                  <a:lnTo>
                    <a:pt x="1609" y="572"/>
                  </a:lnTo>
                  <a:lnTo>
                    <a:pt x="1603" y="565"/>
                  </a:lnTo>
                  <a:lnTo>
                    <a:pt x="1598" y="560"/>
                  </a:lnTo>
                  <a:lnTo>
                    <a:pt x="1593" y="553"/>
                  </a:lnTo>
                  <a:lnTo>
                    <a:pt x="1591" y="549"/>
                  </a:lnTo>
                  <a:lnTo>
                    <a:pt x="1591" y="532"/>
                  </a:lnTo>
                  <a:lnTo>
                    <a:pt x="1617" y="519"/>
                  </a:lnTo>
                  <a:lnTo>
                    <a:pt x="1639" y="511"/>
                  </a:lnTo>
                  <a:lnTo>
                    <a:pt x="1660" y="505"/>
                  </a:lnTo>
                  <a:lnTo>
                    <a:pt x="1677" y="503"/>
                  </a:lnTo>
                  <a:lnTo>
                    <a:pt x="1693" y="502"/>
                  </a:lnTo>
                  <a:lnTo>
                    <a:pt x="1707" y="502"/>
                  </a:lnTo>
                  <a:lnTo>
                    <a:pt x="1720" y="502"/>
                  </a:lnTo>
                  <a:lnTo>
                    <a:pt x="1732" y="502"/>
                  </a:lnTo>
                  <a:lnTo>
                    <a:pt x="1729" y="505"/>
                  </a:lnTo>
                  <a:lnTo>
                    <a:pt x="1730" y="509"/>
                  </a:lnTo>
                  <a:lnTo>
                    <a:pt x="1732" y="512"/>
                  </a:lnTo>
                  <a:lnTo>
                    <a:pt x="1737" y="516"/>
                  </a:lnTo>
                  <a:lnTo>
                    <a:pt x="1743" y="521"/>
                  </a:lnTo>
                  <a:lnTo>
                    <a:pt x="1748" y="525"/>
                  </a:lnTo>
                  <a:lnTo>
                    <a:pt x="1753" y="528"/>
                  </a:lnTo>
                  <a:lnTo>
                    <a:pt x="1757" y="532"/>
                  </a:lnTo>
                  <a:lnTo>
                    <a:pt x="1757" y="528"/>
                  </a:lnTo>
                  <a:lnTo>
                    <a:pt x="1759" y="525"/>
                  </a:lnTo>
                  <a:lnTo>
                    <a:pt x="1760" y="521"/>
                  </a:lnTo>
                  <a:lnTo>
                    <a:pt x="1762" y="516"/>
                  </a:lnTo>
                  <a:lnTo>
                    <a:pt x="1764" y="512"/>
                  </a:lnTo>
                  <a:lnTo>
                    <a:pt x="1764" y="509"/>
                  </a:lnTo>
                  <a:lnTo>
                    <a:pt x="1766" y="505"/>
                  </a:lnTo>
                  <a:lnTo>
                    <a:pt x="1766" y="502"/>
                  </a:lnTo>
                  <a:lnTo>
                    <a:pt x="1759" y="498"/>
                  </a:lnTo>
                  <a:lnTo>
                    <a:pt x="1748" y="489"/>
                  </a:lnTo>
                  <a:lnTo>
                    <a:pt x="1736" y="479"/>
                  </a:lnTo>
                  <a:lnTo>
                    <a:pt x="1723" y="466"/>
                  </a:lnTo>
                  <a:lnTo>
                    <a:pt x="1711" y="454"/>
                  </a:lnTo>
                  <a:lnTo>
                    <a:pt x="1700" y="449"/>
                  </a:lnTo>
                  <a:lnTo>
                    <a:pt x="1697" y="447"/>
                  </a:lnTo>
                  <a:lnTo>
                    <a:pt x="1693" y="447"/>
                  </a:lnTo>
                  <a:lnTo>
                    <a:pt x="1690" y="450"/>
                  </a:lnTo>
                  <a:lnTo>
                    <a:pt x="1688" y="456"/>
                  </a:lnTo>
                  <a:lnTo>
                    <a:pt x="1697" y="466"/>
                  </a:lnTo>
                  <a:lnTo>
                    <a:pt x="1693" y="468"/>
                  </a:lnTo>
                  <a:lnTo>
                    <a:pt x="1692" y="470"/>
                  </a:lnTo>
                  <a:lnTo>
                    <a:pt x="1688" y="472"/>
                  </a:lnTo>
                  <a:lnTo>
                    <a:pt x="1684" y="472"/>
                  </a:lnTo>
                  <a:lnTo>
                    <a:pt x="1676" y="472"/>
                  </a:lnTo>
                  <a:lnTo>
                    <a:pt x="1665" y="468"/>
                  </a:lnTo>
                  <a:lnTo>
                    <a:pt x="1656" y="465"/>
                  </a:lnTo>
                  <a:lnTo>
                    <a:pt x="1647" y="461"/>
                  </a:lnTo>
                  <a:lnTo>
                    <a:pt x="1640" y="458"/>
                  </a:lnTo>
                  <a:lnTo>
                    <a:pt x="1635" y="456"/>
                  </a:lnTo>
                  <a:lnTo>
                    <a:pt x="1635" y="463"/>
                  </a:lnTo>
                  <a:lnTo>
                    <a:pt x="1633" y="468"/>
                  </a:lnTo>
                  <a:lnTo>
                    <a:pt x="1631" y="472"/>
                  </a:lnTo>
                  <a:lnTo>
                    <a:pt x="1628" y="473"/>
                  </a:lnTo>
                  <a:lnTo>
                    <a:pt x="1624" y="477"/>
                  </a:lnTo>
                  <a:lnTo>
                    <a:pt x="1621" y="479"/>
                  </a:lnTo>
                  <a:lnTo>
                    <a:pt x="1616" y="481"/>
                  </a:lnTo>
                  <a:lnTo>
                    <a:pt x="1609" y="484"/>
                  </a:lnTo>
                  <a:lnTo>
                    <a:pt x="1609" y="489"/>
                  </a:lnTo>
                  <a:lnTo>
                    <a:pt x="1609" y="493"/>
                  </a:lnTo>
                  <a:lnTo>
                    <a:pt x="1610" y="496"/>
                  </a:lnTo>
                  <a:lnTo>
                    <a:pt x="1610" y="498"/>
                  </a:lnTo>
                  <a:lnTo>
                    <a:pt x="1612" y="500"/>
                  </a:lnTo>
                  <a:lnTo>
                    <a:pt x="1612" y="502"/>
                  </a:lnTo>
                  <a:lnTo>
                    <a:pt x="1612" y="505"/>
                  </a:lnTo>
                  <a:lnTo>
                    <a:pt x="1612" y="511"/>
                  </a:lnTo>
                  <a:lnTo>
                    <a:pt x="1614" y="512"/>
                  </a:lnTo>
                  <a:lnTo>
                    <a:pt x="1614" y="514"/>
                  </a:lnTo>
                  <a:lnTo>
                    <a:pt x="1614" y="516"/>
                  </a:lnTo>
                  <a:lnTo>
                    <a:pt x="1610" y="518"/>
                  </a:lnTo>
                  <a:lnTo>
                    <a:pt x="1607" y="519"/>
                  </a:lnTo>
                  <a:lnTo>
                    <a:pt x="1603" y="519"/>
                  </a:lnTo>
                  <a:lnTo>
                    <a:pt x="1600" y="519"/>
                  </a:lnTo>
                  <a:lnTo>
                    <a:pt x="1596" y="516"/>
                  </a:lnTo>
                  <a:lnTo>
                    <a:pt x="1591" y="519"/>
                  </a:lnTo>
                  <a:lnTo>
                    <a:pt x="1589" y="521"/>
                  </a:lnTo>
                  <a:lnTo>
                    <a:pt x="1587" y="523"/>
                  </a:lnTo>
                  <a:lnTo>
                    <a:pt x="1586" y="521"/>
                  </a:lnTo>
                  <a:lnTo>
                    <a:pt x="1582" y="521"/>
                  </a:lnTo>
                  <a:lnTo>
                    <a:pt x="1573" y="521"/>
                  </a:lnTo>
                  <a:lnTo>
                    <a:pt x="1557" y="541"/>
                  </a:lnTo>
                  <a:lnTo>
                    <a:pt x="1557" y="544"/>
                  </a:lnTo>
                  <a:lnTo>
                    <a:pt x="1559" y="549"/>
                  </a:lnTo>
                  <a:lnTo>
                    <a:pt x="1559" y="553"/>
                  </a:lnTo>
                  <a:lnTo>
                    <a:pt x="1561" y="560"/>
                  </a:lnTo>
                  <a:lnTo>
                    <a:pt x="1563" y="565"/>
                  </a:lnTo>
                  <a:lnTo>
                    <a:pt x="1564" y="572"/>
                  </a:lnTo>
                  <a:lnTo>
                    <a:pt x="1564" y="579"/>
                  </a:lnTo>
                  <a:lnTo>
                    <a:pt x="1564" y="587"/>
                  </a:lnTo>
                  <a:lnTo>
                    <a:pt x="1559" y="585"/>
                  </a:lnTo>
                  <a:lnTo>
                    <a:pt x="1554" y="581"/>
                  </a:lnTo>
                  <a:lnTo>
                    <a:pt x="1548" y="574"/>
                  </a:lnTo>
                  <a:lnTo>
                    <a:pt x="1543" y="567"/>
                  </a:lnTo>
                  <a:lnTo>
                    <a:pt x="1536" y="558"/>
                  </a:lnTo>
                  <a:lnTo>
                    <a:pt x="1531" y="551"/>
                  </a:lnTo>
                  <a:lnTo>
                    <a:pt x="1522" y="544"/>
                  </a:lnTo>
                  <a:lnTo>
                    <a:pt x="1513" y="541"/>
                  </a:lnTo>
                  <a:lnTo>
                    <a:pt x="1513" y="535"/>
                  </a:lnTo>
                  <a:lnTo>
                    <a:pt x="1513" y="530"/>
                  </a:lnTo>
                  <a:lnTo>
                    <a:pt x="1511" y="525"/>
                  </a:lnTo>
                  <a:lnTo>
                    <a:pt x="1506" y="518"/>
                  </a:lnTo>
                  <a:lnTo>
                    <a:pt x="1497" y="507"/>
                  </a:lnTo>
                  <a:lnTo>
                    <a:pt x="1483" y="498"/>
                  </a:lnTo>
                  <a:lnTo>
                    <a:pt x="1469" y="491"/>
                  </a:lnTo>
                  <a:lnTo>
                    <a:pt x="1455" y="486"/>
                  </a:lnTo>
                  <a:lnTo>
                    <a:pt x="1450" y="484"/>
                  </a:lnTo>
                  <a:lnTo>
                    <a:pt x="1444" y="482"/>
                  </a:lnTo>
                  <a:lnTo>
                    <a:pt x="1439" y="484"/>
                  </a:lnTo>
                  <a:lnTo>
                    <a:pt x="1435" y="484"/>
                  </a:lnTo>
                  <a:lnTo>
                    <a:pt x="1439" y="488"/>
                  </a:lnTo>
                  <a:lnTo>
                    <a:pt x="1442" y="493"/>
                  </a:lnTo>
                  <a:lnTo>
                    <a:pt x="1446" y="496"/>
                  </a:lnTo>
                  <a:lnTo>
                    <a:pt x="1450" y="500"/>
                  </a:lnTo>
                  <a:lnTo>
                    <a:pt x="1453" y="503"/>
                  </a:lnTo>
                  <a:lnTo>
                    <a:pt x="1458" y="505"/>
                  </a:lnTo>
                  <a:lnTo>
                    <a:pt x="1464" y="505"/>
                  </a:lnTo>
                  <a:lnTo>
                    <a:pt x="1469" y="502"/>
                  </a:lnTo>
                  <a:lnTo>
                    <a:pt x="1471" y="509"/>
                  </a:lnTo>
                  <a:lnTo>
                    <a:pt x="1471" y="516"/>
                  </a:lnTo>
                  <a:lnTo>
                    <a:pt x="1473" y="521"/>
                  </a:lnTo>
                  <a:lnTo>
                    <a:pt x="1474" y="525"/>
                  </a:lnTo>
                  <a:lnTo>
                    <a:pt x="1478" y="530"/>
                  </a:lnTo>
                  <a:lnTo>
                    <a:pt x="1481" y="534"/>
                  </a:lnTo>
                  <a:lnTo>
                    <a:pt x="1485" y="537"/>
                  </a:lnTo>
                  <a:lnTo>
                    <a:pt x="1487" y="541"/>
                  </a:lnTo>
                  <a:lnTo>
                    <a:pt x="1487" y="544"/>
                  </a:lnTo>
                  <a:lnTo>
                    <a:pt x="1487" y="548"/>
                  </a:lnTo>
                  <a:lnTo>
                    <a:pt x="1485" y="551"/>
                  </a:lnTo>
                  <a:lnTo>
                    <a:pt x="1483" y="555"/>
                  </a:lnTo>
                  <a:lnTo>
                    <a:pt x="1481" y="558"/>
                  </a:lnTo>
                  <a:lnTo>
                    <a:pt x="1480" y="562"/>
                  </a:lnTo>
                  <a:lnTo>
                    <a:pt x="1480" y="565"/>
                  </a:lnTo>
                  <a:lnTo>
                    <a:pt x="1478" y="567"/>
                  </a:lnTo>
                  <a:lnTo>
                    <a:pt x="1478" y="565"/>
                  </a:lnTo>
                  <a:lnTo>
                    <a:pt x="1478" y="562"/>
                  </a:lnTo>
                  <a:lnTo>
                    <a:pt x="1476" y="558"/>
                  </a:lnTo>
                  <a:lnTo>
                    <a:pt x="1474" y="555"/>
                  </a:lnTo>
                  <a:lnTo>
                    <a:pt x="1473" y="551"/>
                  </a:lnTo>
                  <a:lnTo>
                    <a:pt x="1471" y="548"/>
                  </a:lnTo>
                  <a:lnTo>
                    <a:pt x="1471" y="544"/>
                  </a:lnTo>
                  <a:lnTo>
                    <a:pt x="1469" y="541"/>
                  </a:lnTo>
                  <a:lnTo>
                    <a:pt x="1464" y="539"/>
                  </a:lnTo>
                  <a:lnTo>
                    <a:pt x="1457" y="537"/>
                  </a:lnTo>
                  <a:lnTo>
                    <a:pt x="1451" y="534"/>
                  </a:lnTo>
                  <a:lnTo>
                    <a:pt x="1446" y="528"/>
                  </a:lnTo>
                  <a:lnTo>
                    <a:pt x="1441" y="523"/>
                  </a:lnTo>
                  <a:lnTo>
                    <a:pt x="1437" y="516"/>
                  </a:lnTo>
                  <a:lnTo>
                    <a:pt x="1435" y="509"/>
                  </a:lnTo>
                  <a:lnTo>
                    <a:pt x="1435" y="502"/>
                  </a:lnTo>
                  <a:lnTo>
                    <a:pt x="1428" y="502"/>
                  </a:lnTo>
                  <a:lnTo>
                    <a:pt x="1423" y="502"/>
                  </a:lnTo>
                  <a:lnTo>
                    <a:pt x="1418" y="500"/>
                  </a:lnTo>
                  <a:lnTo>
                    <a:pt x="1414" y="496"/>
                  </a:lnTo>
                  <a:lnTo>
                    <a:pt x="1411" y="495"/>
                  </a:lnTo>
                  <a:lnTo>
                    <a:pt x="1407" y="491"/>
                  </a:lnTo>
                  <a:lnTo>
                    <a:pt x="1404" y="488"/>
                  </a:lnTo>
                  <a:lnTo>
                    <a:pt x="1400" y="484"/>
                  </a:lnTo>
                  <a:lnTo>
                    <a:pt x="1397" y="486"/>
                  </a:lnTo>
                  <a:lnTo>
                    <a:pt x="1393" y="486"/>
                  </a:lnTo>
                  <a:lnTo>
                    <a:pt x="1390" y="488"/>
                  </a:lnTo>
                  <a:lnTo>
                    <a:pt x="1388" y="489"/>
                  </a:lnTo>
                  <a:lnTo>
                    <a:pt x="1384" y="491"/>
                  </a:lnTo>
                  <a:lnTo>
                    <a:pt x="1381" y="493"/>
                  </a:lnTo>
                  <a:lnTo>
                    <a:pt x="1377" y="493"/>
                  </a:lnTo>
                  <a:lnTo>
                    <a:pt x="1375" y="495"/>
                  </a:lnTo>
                  <a:lnTo>
                    <a:pt x="1367" y="484"/>
                  </a:lnTo>
                  <a:lnTo>
                    <a:pt x="1356" y="486"/>
                  </a:lnTo>
                  <a:lnTo>
                    <a:pt x="1347" y="491"/>
                  </a:lnTo>
                  <a:lnTo>
                    <a:pt x="1337" y="500"/>
                  </a:lnTo>
                  <a:lnTo>
                    <a:pt x="1326" y="507"/>
                  </a:lnTo>
                  <a:lnTo>
                    <a:pt x="1317" y="516"/>
                  </a:lnTo>
                  <a:lnTo>
                    <a:pt x="1307" y="523"/>
                  </a:lnTo>
                  <a:lnTo>
                    <a:pt x="1298" y="528"/>
                  </a:lnTo>
                  <a:lnTo>
                    <a:pt x="1287" y="532"/>
                  </a:lnTo>
                  <a:lnTo>
                    <a:pt x="1287" y="567"/>
                  </a:lnTo>
                  <a:lnTo>
                    <a:pt x="1275" y="569"/>
                  </a:lnTo>
                  <a:lnTo>
                    <a:pt x="1261" y="569"/>
                  </a:lnTo>
                  <a:lnTo>
                    <a:pt x="1245" y="571"/>
                  </a:lnTo>
                  <a:lnTo>
                    <a:pt x="1231" y="572"/>
                  </a:lnTo>
                  <a:lnTo>
                    <a:pt x="1216" y="574"/>
                  </a:lnTo>
                  <a:lnTo>
                    <a:pt x="1202" y="576"/>
                  </a:lnTo>
                  <a:lnTo>
                    <a:pt x="1188" y="578"/>
                  </a:lnTo>
                  <a:lnTo>
                    <a:pt x="1174" y="578"/>
                  </a:lnTo>
                  <a:lnTo>
                    <a:pt x="1174" y="572"/>
                  </a:lnTo>
                  <a:lnTo>
                    <a:pt x="1174" y="567"/>
                  </a:lnTo>
                  <a:lnTo>
                    <a:pt x="1174" y="562"/>
                  </a:lnTo>
                  <a:lnTo>
                    <a:pt x="1176" y="556"/>
                  </a:lnTo>
                  <a:lnTo>
                    <a:pt x="1176" y="551"/>
                  </a:lnTo>
                  <a:lnTo>
                    <a:pt x="1178" y="548"/>
                  </a:lnTo>
                  <a:lnTo>
                    <a:pt x="1179" y="548"/>
                  </a:lnTo>
                  <a:lnTo>
                    <a:pt x="1183" y="549"/>
                  </a:lnTo>
                  <a:lnTo>
                    <a:pt x="1179" y="542"/>
                  </a:lnTo>
                  <a:lnTo>
                    <a:pt x="1178" y="539"/>
                  </a:lnTo>
                  <a:lnTo>
                    <a:pt x="1178" y="534"/>
                  </a:lnTo>
                  <a:lnTo>
                    <a:pt x="1176" y="530"/>
                  </a:lnTo>
                  <a:lnTo>
                    <a:pt x="1178" y="526"/>
                  </a:lnTo>
                  <a:lnTo>
                    <a:pt x="1178" y="523"/>
                  </a:lnTo>
                  <a:lnTo>
                    <a:pt x="1179" y="518"/>
                  </a:lnTo>
                  <a:lnTo>
                    <a:pt x="1183" y="512"/>
                  </a:lnTo>
                  <a:lnTo>
                    <a:pt x="1183" y="509"/>
                  </a:lnTo>
                  <a:lnTo>
                    <a:pt x="1181" y="505"/>
                  </a:lnTo>
                  <a:lnTo>
                    <a:pt x="1179" y="502"/>
                  </a:lnTo>
                  <a:lnTo>
                    <a:pt x="1179" y="498"/>
                  </a:lnTo>
                  <a:lnTo>
                    <a:pt x="1178" y="495"/>
                  </a:lnTo>
                  <a:lnTo>
                    <a:pt x="1176" y="491"/>
                  </a:lnTo>
                  <a:lnTo>
                    <a:pt x="1174" y="488"/>
                  </a:lnTo>
                  <a:lnTo>
                    <a:pt x="1174" y="484"/>
                  </a:lnTo>
                  <a:lnTo>
                    <a:pt x="1185" y="486"/>
                  </a:lnTo>
                  <a:lnTo>
                    <a:pt x="1197" y="488"/>
                  </a:lnTo>
                  <a:lnTo>
                    <a:pt x="1209" y="489"/>
                  </a:lnTo>
                  <a:lnTo>
                    <a:pt x="1222" y="493"/>
                  </a:lnTo>
                  <a:lnTo>
                    <a:pt x="1236" y="495"/>
                  </a:lnTo>
                  <a:lnTo>
                    <a:pt x="1248" y="496"/>
                  </a:lnTo>
                  <a:lnTo>
                    <a:pt x="1259" y="496"/>
                  </a:lnTo>
                  <a:lnTo>
                    <a:pt x="1269" y="495"/>
                  </a:lnTo>
                  <a:lnTo>
                    <a:pt x="1268" y="488"/>
                  </a:lnTo>
                  <a:lnTo>
                    <a:pt x="1266" y="481"/>
                  </a:lnTo>
                  <a:lnTo>
                    <a:pt x="1266" y="475"/>
                  </a:lnTo>
                  <a:lnTo>
                    <a:pt x="1266" y="470"/>
                  </a:lnTo>
                  <a:lnTo>
                    <a:pt x="1268" y="463"/>
                  </a:lnTo>
                  <a:lnTo>
                    <a:pt x="1269" y="456"/>
                  </a:lnTo>
                  <a:lnTo>
                    <a:pt x="1269" y="447"/>
                  </a:lnTo>
                  <a:lnTo>
                    <a:pt x="1269" y="438"/>
                  </a:lnTo>
                  <a:lnTo>
                    <a:pt x="1266" y="438"/>
                  </a:lnTo>
                  <a:lnTo>
                    <a:pt x="1264" y="436"/>
                  </a:lnTo>
                  <a:lnTo>
                    <a:pt x="1261" y="435"/>
                  </a:lnTo>
                  <a:lnTo>
                    <a:pt x="1257" y="433"/>
                  </a:lnTo>
                  <a:lnTo>
                    <a:pt x="1254" y="431"/>
                  </a:lnTo>
                  <a:lnTo>
                    <a:pt x="1250" y="431"/>
                  </a:lnTo>
                  <a:lnTo>
                    <a:pt x="1248" y="429"/>
                  </a:lnTo>
                  <a:lnTo>
                    <a:pt x="1245" y="429"/>
                  </a:lnTo>
                  <a:lnTo>
                    <a:pt x="1252" y="427"/>
                  </a:lnTo>
                  <a:lnTo>
                    <a:pt x="1259" y="427"/>
                  </a:lnTo>
                  <a:lnTo>
                    <a:pt x="1266" y="426"/>
                  </a:lnTo>
                  <a:lnTo>
                    <a:pt x="1275" y="424"/>
                  </a:lnTo>
                  <a:lnTo>
                    <a:pt x="1282" y="422"/>
                  </a:lnTo>
                  <a:lnTo>
                    <a:pt x="1291" y="420"/>
                  </a:lnTo>
                  <a:lnTo>
                    <a:pt x="1298" y="420"/>
                  </a:lnTo>
                  <a:lnTo>
                    <a:pt x="1305" y="419"/>
                  </a:lnTo>
                  <a:lnTo>
                    <a:pt x="1349" y="373"/>
                  </a:lnTo>
                  <a:lnTo>
                    <a:pt x="1352" y="373"/>
                  </a:lnTo>
                  <a:lnTo>
                    <a:pt x="1356" y="373"/>
                  </a:lnTo>
                  <a:lnTo>
                    <a:pt x="1361" y="373"/>
                  </a:lnTo>
                  <a:lnTo>
                    <a:pt x="1367" y="371"/>
                  </a:lnTo>
                  <a:lnTo>
                    <a:pt x="1374" y="371"/>
                  </a:lnTo>
                  <a:lnTo>
                    <a:pt x="1379" y="369"/>
                  </a:lnTo>
                  <a:lnTo>
                    <a:pt x="1384" y="367"/>
                  </a:lnTo>
                  <a:lnTo>
                    <a:pt x="1391" y="364"/>
                  </a:lnTo>
                  <a:lnTo>
                    <a:pt x="1386" y="357"/>
                  </a:lnTo>
                  <a:lnTo>
                    <a:pt x="1382" y="351"/>
                  </a:lnTo>
                  <a:lnTo>
                    <a:pt x="1381" y="346"/>
                  </a:lnTo>
                  <a:lnTo>
                    <a:pt x="1381" y="341"/>
                  </a:lnTo>
                  <a:lnTo>
                    <a:pt x="1382" y="337"/>
                  </a:lnTo>
                  <a:lnTo>
                    <a:pt x="1386" y="334"/>
                  </a:lnTo>
                  <a:lnTo>
                    <a:pt x="1391" y="330"/>
                  </a:lnTo>
                  <a:lnTo>
                    <a:pt x="1400" y="327"/>
                  </a:lnTo>
                  <a:lnTo>
                    <a:pt x="1400" y="332"/>
                  </a:lnTo>
                  <a:lnTo>
                    <a:pt x="1402" y="339"/>
                  </a:lnTo>
                  <a:lnTo>
                    <a:pt x="1404" y="344"/>
                  </a:lnTo>
                  <a:lnTo>
                    <a:pt x="1405" y="348"/>
                  </a:lnTo>
                  <a:lnTo>
                    <a:pt x="1407" y="353"/>
                  </a:lnTo>
                  <a:lnTo>
                    <a:pt x="1411" y="357"/>
                  </a:lnTo>
                  <a:lnTo>
                    <a:pt x="1414" y="360"/>
                  </a:lnTo>
                  <a:lnTo>
                    <a:pt x="1418" y="364"/>
                  </a:lnTo>
                  <a:lnTo>
                    <a:pt x="1423" y="360"/>
                  </a:lnTo>
                  <a:lnTo>
                    <a:pt x="1427" y="359"/>
                  </a:lnTo>
                  <a:lnTo>
                    <a:pt x="1428" y="359"/>
                  </a:lnTo>
                  <a:lnTo>
                    <a:pt x="1430" y="359"/>
                  </a:lnTo>
                  <a:lnTo>
                    <a:pt x="1432" y="359"/>
                  </a:lnTo>
                  <a:lnTo>
                    <a:pt x="1435" y="359"/>
                  </a:lnTo>
                  <a:lnTo>
                    <a:pt x="1439" y="357"/>
                  </a:lnTo>
                  <a:lnTo>
                    <a:pt x="1444" y="353"/>
                  </a:lnTo>
                  <a:lnTo>
                    <a:pt x="1444" y="355"/>
                  </a:lnTo>
                  <a:lnTo>
                    <a:pt x="1446" y="357"/>
                  </a:lnTo>
                  <a:lnTo>
                    <a:pt x="1450" y="360"/>
                  </a:lnTo>
                  <a:lnTo>
                    <a:pt x="1453" y="364"/>
                  </a:lnTo>
                  <a:lnTo>
                    <a:pt x="1458" y="367"/>
                  </a:lnTo>
                  <a:lnTo>
                    <a:pt x="1462" y="369"/>
                  </a:lnTo>
                  <a:lnTo>
                    <a:pt x="1465" y="373"/>
                  </a:lnTo>
                  <a:lnTo>
                    <a:pt x="1469" y="373"/>
                  </a:lnTo>
                  <a:lnTo>
                    <a:pt x="1480" y="367"/>
                  </a:lnTo>
                  <a:lnTo>
                    <a:pt x="1490" y="362"/>
                  </a:lnTo>
                  <a:lnTo>
                    <a:pt x="1501" y="353"/>
                  </a:lnTo>
                  <a:lnTo>
                    <a:pt x="1513" y="344"/>
                  </a:lnTo>
                  <a:lnTo>
                    <a:pt x="1524" y="336"/>
                  </a:lnTo>
                  <a:lnTo>
                    <a:pt x="1536" y="329"/>
                  </a:lnTo>
                  <a:lnTo>
                    <a:pt x="1547" y="321"/>
                  </a:lnTo>
                  <a:lnTo>
                    <a:pt x="1557" y="318"/>
                  </a:lnTo>
                  <a:lnTo>
                    <a:pt x="1556" y="311"/>
                  </a:lnTo>
                  <a:lnTo>
                    <a:pt x="1556" y="304"/>
                  </a:lnTo>
                  <a:lnTo>
                    <a:pt x="1559" y="300"/>
                  </a:lnTo>
                  <a:lnTo>
                    <a:pt x="1564" y="295"/>
                  </a:lnTo>
                  <a:lnTo>
                    <a:pt x="1571" y="291"/>
                  </a:lnTo>
                  <a:lnTo>
                    <a:pt x="1577" y="286"/>
                  </a:lnTo>
                  <a:lnTo>
                    <a:pt x="1586" y="284"/>
                  </a:lnTo>
                  <a:lnTo>
                    <a:pt x="1591" y="281"/>
                  </a:lnTo>
                  <a:lnTo>
                    <a:pt x="1582" y="281"/>
                  </a:lnTo>
                  <a:lnTo>
                    <a:pt x="1571" y="281"/>
                  </a:lnTo>
                  <a:lnTo>
                    <a:pt x="1559" y="279"/>
                  </a:lnTo>
                  <a:lnTo>
                    <a:pt x="1548" y="279"/>
                  </a:lnTo>
                  <a:lnTo>
                    <a:pt x="1538" y="277"/>
                  </a:lnTo>
                  <a:lnTo>
                    <a:pt x="1529" y="276"/>
                  </a:lnTo>
                  <a:lnTo>
                    <a:pt x="1520" y="274"/>
                  </a:lnTo>
                  <a:lnTo>
                    <a:pt x="1513" y="270"/>
                  </a:lnTo>
                  <a:lnTo>
                    <a:pt x="1548" y="233"/>
                  </a:lnTo>
                  <a:lnTo>
                    <a:pt x="1545" y="233"/>
                  </a:lnTo>
                  <a:lnTo>
                    <a:pt x="1541" y="231"/>
                  </a:lnTo>
                  <a:lnTo>
                    <a:pt x="1538" y="230"/>
                  </a:lnTo>
                  <a:lnTo>
                    <a:pt x="1534" y="228"/>
                  </a:lnTo>
                  <a:lnTo>
                    <a:pt x="1533" y="226"/>
                  </a:lnTo>
                  <a:lnTo>
                    <a:pt x="1529" y="224"/>
                  </a:lnTo>
                  <a:lnTo>
                    <a:pt x="1526" y="224"/>
                  </a:lnTo>
                  <a:lnTo>
                    <a:pt x="1522" y="224"/>
                  </a:lnTo>
                  <a:lnTo>
                    <a:pt x="1469" y="281"/>
                  </a:lnTo>
                  <a:lnTo>
                    <a:pt x="1469" y="284"/>
                  </a:lnTo>
                  <a:lnTo>
                    <a:pt x="1469" y="288"/>
                  </a:lnTo>
                  <a:lnTo>
                    <a:pt x="1469" y="293"/>
                  </a:lnTo>
                  <a:lnTo>
                    <a:pt x="1469" y="298"/>
                  </a:lnTo>
                  <a:lnTo>
                    <a:pt x="1467" y="304"/>
                  </a:lnTo>
                  <a:lnTo>
                    <a:pt x="1465" y="309"/>
                  </a:lnTo>
                  <a:lnTo>
                    <a:pt x="1464" y="313"/>
                  </a:lnTo>
                  <a:lnTo>
                    <a:pt x="1460" y="318"/>
                  </a:lnTo>
                  <a:lnTo>
                    <a:pt x="1462" y="316"/>
                  </a:lnTo>
                  <a:lnTo>
                    <a:pt x="1464" y="316"/>
                  </a:lnTo>
                  <a:lnTo>
                    <a:pt x="1462" y="320"/>
                  </a:lnTo>
                  <a:lnTo>
                    <a:pt x="1460" y="325"/>
                  </a:lnTo>
                  <a:lnTo>
                    <a:pt x="1457" y="332"/>
                  </a:lnTo>
                  <a:lnTo>
                    <a:pt x="1451" y="339"/>
                  </a:lnTo>
                  <a:lnTo>
                    <a:pt x="1444" y="346"/>
                  </a:lnTo>
                  <a:lnTo>
                    <a:pt x="1435" y="351"/>
                  </a:lnTo>
                  <a:lnTo>
                    <a:pt x="1427" y="353"/>
                  </a:lnTo>
                  <a:lnTo>
                    <a:pt x="1428" y="344"/>
                  </a:lnTo>
                  <a:lnTo>
                    <a:pt x="1430" y="337"/>
                  </a:lnTo>
                  <a:lnTo>
                    <a:pt x="1428" y="332"/>
                  </a:lnTo>
                  <a:lnTo>
                    <a:pt x="1427" y="327"/>
                  </a:lnTo>
                  <a:lnTo>
                    <a:pt x="1425" y="323"/>
                  </a:lnTo>
                  <a:lnTo>
                    <a:pt x="1420" y="320"/>
                  </a:lnTo>
                  <a:lnTo>
                    <a:pt x="1414" y="314"/>
                  </a:lnTo>
                  <a:lnTo>
                    <a:pt x="1409" y="307"/>
                  </a:lnTo>
                  <a:lnTo>
                    <a:pt x="1409" y="302"/>
                  </a:lnTo>
                  <a:lnTo>
                    <a:pt x="1411" y="297"/>
                  </a:lnTo>
                  <a:lnTo>
                    <a:pt x="1411" y="293"/>
                  </a:lnTo>
                  <a:lnTo>
                    <a:pt x="1412" y="290"/>
                  </a:lnTo>
                  <a:lnTo>
                    <a:pt x="1412" y="284"/>
                  </a:lnTo>
                  <a:lnTo>
                    <a:pt x="1412" y="281"/>
                  </a:lnTo>
                  <a:lnTo>
                    <a:pt x="1411" y="276"/>
                  </a:lnTo>
                  <a:lnTo>
                    <a:pt x="1409" y="270"/>
                  </a:lnTo>
                  <a:lnTo>
                    <a:pt x="1405" y="277"/>
                  </a:lnTo>
                  <a:lnTo>
                    <a:pt x="1402" y="284"/>
                  </a:lnTo>
                  <a:lnTo>
                    <a:pt x="1398" y="290"/>
                  </a:lnTo>
                  <a:lnTo>
                    <a:pt x="1393" y="297"/>
                  </a:lnTo>
                  <a:lnTo>
                    <a:pt x="1388" y="300"/>
                  </a:lnTo>
                  <a:lnTo>
                    <a:pt x="1382" y="304"/>
                  </a:lnTo>
                  <a:lnTo>
                    <a:pt x="1375" y="307"/>
                  </a:lnTo>
                  <a:lnTo>
                    <a:pt x="1367" y="307"/>
                  </a:lnTo>
                  <a:lnTo>
                    <a:pt x="1365" y="304"/>
                  </a:lnTo>
                  <a:lnTo>
                    <a:pt x="1363" y="298"/>
                  </a:lnTo>
                  <a:lnTo>
                    <a:pt x="1361" y="295"/>
                  </a:lnTo>
                  <a:lnTo>
                    <a:pt x="1358" y="290"/>
                  </a:lnTo>
                  <a:lnTo>
                    <a:pt x="1354" y="284"/>
                  </a:lnTo>
                  <a:lnTo>
                    <a:pt x="1351" y="279"/>
                  </a:lnTo>
                  <a:lnTo>
                    <a:pt x="1349" y="274"/>
                  </a:lnTo>
                  <a:lnTo>
                    <a:pt x="1349" y="270"/>
                  </a:lnTo>
                  <a:lnTo>
                    <a:pt x="1354" y="261"/>
                  </a:lnTo>
                  <a:lnTo>
                    <a:pt x="1361" y="256"/>
                  </a:lnTo>
                  <a:lnTo>
                    <a:pt x="1368" y="251"/>
                  </a:lnTo>
                  <a:lnTo>
                    <a:pt x="1374" y="249"/>
                  </a:lnTo>
                  <a:lnTo>
                    <a:pt x="1381" y="247"/>
                  </a:lnTo>
                  <a:lnTo>
                    <a:pt x="1388" y="247"/>
                  </a:lnTo>
                  <a:lnTo>
                    <a:pt x="1393" y="245"/>
                  </a:lnTo>
                  <a:lnTo>
                    <a:pt x="1400" y="242"/>
                  </a:lnTo>
                  <a:lnTo>
                    <a:pt x="1409" y="233"/>
                  </a:lnTo>
                  <a:lnTo>
                    <a:pt x="1416" y="221"/>
                  </a:lnTo>
                  <a:lnTo>
                    <a:pt x="1425" y="208"/>
                  </a:lnTo>
                  <a:lnTo>
                    <a:pt x="1434" y="198"/>
                  </a:lnTo>
                  <a:lnTo>
                    <a:pt x="1444" y="187"/>
                  </a:lnTo>
                  <a:lnTo>
                    <a:pt x="1455" y="178"/>
                  </a:lnTo>
                  <a:lnTo>
                    <a:pt x="1465" y="169"/>
                  </a:lnTo>
                  <a:lnTo>
                    <a:pt x="1478" y="159"/>
                  </a:lnTo>
                  <a:lnTo>
                    <a:pt x="1487" y="150"/>
                  </a:lnTo>
                  <a:lnTo>
                    <a:pt x="1573" y="150"/>
                  </a:lnTo>
                  <a:lnTo>
                    <a:pt x="1591" y="168"/>
                  </a:lnTo>
                  <a:lnTo>
                    <a:pt x="1626" y="168"/>
                  </a:lnTo>
                  <a:lnTo>
                    <a:pt x="1633" y="175"/>
                  </a:lnTo>
                  <a:lnTo>
                    <a:pt x="1640" y="180"/>
                  </a:lnTo>
                  <a:lnTo>
                    <a:pt x="1646" y="185"/>
                  </a:lnTo>
                  <a:lnTo>
                    <a:pt x="1653" y="187"/>
                  </a:lnTo>
                  <a:lnTo>
                    <a:pt x="1660" y="191"/>
                  </a:lnTo>
                  <a:lnTo>
                    <a:pt x="1665" y="191"/>
                  </a:lnTo>
                  <a:lnTo>
                    <a:pt x="1672" y="189"/>
                  </a:lnTo>
                  <a:lnTo>
                    <a:pt x="1679" y="187"/>
                  </a:lnTo>
                  <a:lnTo>
                    <a:pt x="1697" y="205"/>
                  </a:lnTo>
                  <a:lnTo>
                    <a:pt x="1679" y="224"/>
                  </a:lnTo>
                  <a:lnTo>
                    <a:pt x="1644" y="224"/>
                  </a:lnTo>
                  <a:lnTo>
                    <a:pt x="1626" y="205"/>
                  </a:lnTo>
                  <a:lnTo>
                    <a:pt x="1617" y="215"/>
                  </a:lnTo>
                  <a:lnTo>
                    <a:pt x="1653" y="253"/>
                  </a:lnTo>
                  <a:lnTo>
                    <a:pt x="1670" y="253"/>
                  </a:lnTo>
                  <a:lnTo>
                    <a:pt x="1674" y="251"/>
                  </a:lnTo>
                  <a:lnTo>
                    <a:pt x="1681" y="245"/>
                  </a:lnTo>
                  <a:lnTo>
                    <a:pt x="1688" y="240"/>
                  </a:lnTo>
                  <a:lnTo>
                    <a:pt x="1695" y="233"/>
                  </a:lnTo>
                  <a:lnTo>
                    <a:pt x="1702" y="226"/>
                  </a:lnTo>
                  <a:lnTo>
                    <a:pt x="1707" y="221"/>
                  </a:lnTo>
                  <a:lnTo>
                    <a:pt x="1713" y="217"/>
                  </a:lnTo>
                  <a:lnTo>
                    <a:pt x="1714" y="215"/>
                  </a:lnTo>
                  <a:lnTo>
                    <a:pt x="1732" y="215"/>
                  </a:lnTo>
                  <a:lnTo>
                    <a:pt x="1757" y="187"/>
                  </a:lnTo>
                  <a:lnTo>
                    <a:pt x="1775" y="205"/>
                  </a:lnTo>
                  <a:lnTo>
                    <a:pt x="1801" y="177"/>
                  </a:lnTo>
                  <a:lnTo>
                    <a:pt x="1819" y="196"/>
                  </a:lnTo>
                  <a:lnTo>
                    <a:pt x="1824" y="192"/>
                  </a:lnTo>
                  <a:lnTo>
                    <a:pt x="1831" y="191"/>
                  </a:lnTo>
                  <a:lnTo>
                    <a:pt x="1838" y="189"/>
                  </a:lnTo>
                  <a:lnTo>
                    <a:pt x="1843" y="187"/>
                  </a:lnTo>
                  <a:lnTo>
                    <a:pt x="1850" y="185"/>
                  </a:lnTo>
                  <a:lnTo>
                    <a:pt x="1858" y="184"/>
                  </a:lnTo>
                  <a:lnTo>
                    <a:pt x="1863" y="180"/>
                  </a:lnTo>
                  <a:lnTo>
                    <a:pt x="1870" y="177"/>
                  </a:lnTo>
                  <a:lnTo>
                    <a:pt x="1845" y="150"/>
                  </a:lnTo>
                  <a:lnTo>
                    <a:pt x="1854" y="154"/>
                  </a:lnTo>
                  <a:lnTo>
                    <a:pt x="1865" y="157"/>
                  </a:lnTo>
                  <a:lnTo>
                    <a:pt x="1873" y="161"/>
                  </a:lnTo>
                  <a:lnTo>
                    <a:pt x="1884" y="162"/>
                  </a:lnTo>
                  <a:lnTo>
                    <a:pt x="1895" y="166"/>
                  </a:lnTo>
                  <a:lnTo>
                    <a:pt x="1907" y="168"/>
                  </a:lnTo>
                  <a:lnTo>
                    <a:pt x="1919" y="168"/>
                  </a:lnTo>
                  <a:lnTo>
                    <a:pt x="1932" y="168"/>
                  </a:lnTo>
                  <a:lnTo>
                    <a:pt x="1932" y="164"/>
                  </a:lnTo>
                  <a:lnTo>
                    <a:pt x="1933" y="161"/>
                  </a:lnTo>
                  <a:lnTo>
                    <a:pt x="1933" y="157"/>
                  </a:lnTo>
                  <a:lnTo>
                    <a:pt x="1935" y="154"/>
                  </a:lnTo>
                  <a:lnTo>
                    <a:pt x="1937" y="150"/>
                  </a:lnTo>
                  <a:lnTo>
                    <a:pt x="1939" y="147"/>
                  </a:lnTo>
                  <a:lnTo>
                    <a:pt x="1941" y="143"/>
                  </a:lnTo>
                  <a:lnTo>
                    <a:pt x="1941" y="139"/>
                  </a:lnTo>
                  <a:lnTo>
                    <a:pt x="1983" y="187"/>
                  </a:lnTo>
                  <a:lnTo>
                    <a:pt x="1983" y="191"/>
                  </a:lnTo>
                  <a:lnTo>
                    <a:pt x="1983" y="194"/>
                  </a:lnTo>
                  <a:lnTo>
                    <a:pt x="1981" y="198"/>
                  </a:lnTo>
                  <a:lnTo>
                    <a:pt x="1979" y="201"/>
                  </a:lnTo>
                  <a:lnTo>
                    <a:pt x="1978" y="205"/>
                  </a:lnTo>
                  <a:lnTo>
                    <a:pt x="1976" y="208"/>
                  </a:lnTo>
                  <a:lnTo>
                    <a:pt x="1976" y="212"/>
                  </a:lnTo>
                  <a:lnTo>
                    <a:pt x="1974" y="215"/>
                  </a:lnTo>
                  <a:lnTo>
                    <a:pt x="2009" y="215"/>
                  </a:lnTo>
                  <a:lnTo>
                    <a:pt x="2009" y="177"/>
                  </a:lnTo>
                  <a:lnTo>
                    <a:pt x="2016" y="184"/>
                  </a:lnTo>
                  <a:lnTo>
                    <a:pt x="2024" y="189"/>
                  </a:lnTo>
                  <a:lnTo>
                    <a:pt x="2032" y="192"/>
                  </a:lnTo>
                  <a:lnTo>
                    <a:pt x="2039" y="194"/>
                  </a:lnTo>
                  <a:lnTo>
                    <a:pt x="2048" y="198"/>
                  </a:lnTo>
                  <a:lnTo>
                    <a:pt x="2057" y="200"/>
                  </a:lnTo>
                  <a:lnTo>
                    <a:pt x="2064" y="203"/>
                  </a:lnTo>
                  <a:lnTo>
                    <a:pt x="2071" y="205"/>
                  </a:lnTo>
                  <a:lnTo>
                    <a:pt x="2071" y="201"/>
                  </a:lnTo>
                  <a:lnTo>
                    <a:pt x="2069" y="198"/>
                  </a:lnTo>
                  <a:lnTo>
                    <a:pt x="2068" y="194"/>
                  </a:lnTo>
                  <a:lnTo>
                    <a:pt x="2066" y="191"/>
                  </a:lnTo>
                  <a:lnTo>
                    <a:pt x="2064" y="187"/>
                  </a:lnTo>
                  <a:lnTo>
                    <a:pt x="2062" y="184"/>
                  </a:lnTo>
                  <a:lnTo>
                    <a:pt x="2062" y="180"/>
                  </a:lnTo>
                  <a:lnTo>
                    <a:pt x="2061" y="177"/>
                  </a:lnTo>
                  <a:lnTo>
                    <a:pt x="2045" y="177"/>
                  </a:lnTo>
                  <a:lnTo>
                    <a:pt x="2036" y="187"/>
                  </a:lnTo>
                  <a:lnTo>
                    <a:pt x="2018" y="187"/>
                  </a:lnTo>
                  <a:lnTo>
                    <a:pt x="1992" y="159"/>
                  </a:lnTo>
                  <a:lnTo>
                    <a:pt x="2002" y="157"/>
                  </a:lnTo>
                  <a:lnTo>
                    <a:pt x="2011" y="155"/>
                  </a:lnTo>
                  <a:lnTo>
                    <a:pt x="2022" y="155"/>
                  </a:lnTo>
                  <a:lnTo>
                    <a:pt x="2031" y="154"/>
                  </a:lnTo>
                  <a:lnTo>
                    <a:pt x="2041" y="154"/>
                  </a:lnTo>
                  <a:lnTo>
                    <a:pt x="2052" y="154"/>
                  </a:lnTo>
                  <a:lnTo>
                    <a:pt x="2061" y="152"/>
                  </a:lnTo>
                  <a:lnTo>
                    <a:pt x="2071" y="150"/>
                  </a:lnTo>
                  <a:lnTo>
                    <a:pt x="2068" y="150"/>
                  </a:lnTo>
                  <a:lnTo>
                    <a:pt x="2064" y="148"/>
                  </a:lnTo>
                  <a:lnTo>
                    <a:pt x="2061" y="147"/>
                  </a:lnTo>
                  <a:lnTo>
                    <a:pt x="2057" y="145"/>
                  </a:lnTo>
                  <a:lnTo>
                    <a:pt x="2054" y="143"/>
                  </a:lnTo>
                  <a:lnTo>
                    <a:pt x="2052" y="141"/>
                  </a:lnTo>
                  <a:lnTo>
                    <a:pt x="2048" y="141"/>
                  </a:lnTo>
                  <a:lnTo>
                    <a:pt x="2045" y="139"/>
                  </a:lnTo>
                  <a:lnTo>
                    <a:pt x="2048" y="136"/>
                  </a:lnTo>
                  <a:lnTo>
                    <a:pt x="2052" y="131"/>
                  </a:lnTo>
                  <a:lnTo>
                    <a:pt x="2057" y="124"/>
                  </a:lnTo>
                  <a:lnTo>
                    <a:pt x="2061" y="116"/>
                  </a:lnTo>
                  <a:lnTo>
                    <a:pt x="2064" y="109"/>
                  </a:lnTo>
                  <a:lnTo>
                    <a:pt x="2068" y="104"/>
                  </a:lnTo>
                  <a:lnTo>
                    <a:pt x="2069" y="99"/>
                  </a:lnTo>
                  <a:lnTo>
                    <a:pt x="2071" y="93"/>
                  </a:lnTo>
                  <a:lnTo>
                    <a:pt x="2078" y="93"/>
                  </a:lnTo>
                  <a:lnTo>
                    <a:pt x="2085" y="93"/>
                  </a:lnTo>
                  <a:lnTo>
                    <a:pt x="2092" y="95"/>
                  </a:lnTo>
                  <a:lnTo>
                    <a:pt x="2101" y="95"/>
                  </a:lnTo>
                  <a:lnTo>
                    <a:pt x="2108" y="97"/>
                  </a:lnTo>
                  <a:lnTo>
                    <a:pt x="2117" y="97"/>
                  </a:lnTo>
                  <a:lnTo>
                    <a:pt x="2124" y="101"/>
                  </a:lnTo>
                  <a:lnTo>
                    <a:pt x="2131" y="104"/>
                  </a:lnTo>
                  <a:lnTo>
                    <a:pt x="2135" y="102"/>
                  </a:lnTo>
                  <a:lnTo>
                    <a:pt x="2138" y="102"/>
                  </a:lnTo>
                  <a:lnTo>
                    <a:pt x="2142" y="101"/>
                  </a:lnTo>
                  <a:lnTo>
                    <a:pt x="2144" y="99"/>
                  </a:lnTo>
                  <a:lnTo>
                    <a:pt x="2147" y="97"/>
                  </a:lnTo>
                  <a:lnTo>
                    <a:pt x="2151" y="95"/>
                  </a:lnTo>
                  <a:lnTo>
                    <a:pt x="2154" y="93"/>
                  </a:lnTo>
                  <a:lnTo>
                    <a:pt x="2158" y="93"/>
                  </a:lnTo>
                  <a:lnTo>
                    <a:pt x="2158" y="90"/>
                  </a:lnTo>
                  <a:lnTo>
                    <a:pt x="2158" y="86"/>
                  </a:lnTo>
                  <a:lnTo>
                    <a:pt x="2158" y="83"/>
                  </a:lnTo>
                  <a:lnTo>
                    <a:pt x="2160" y="79"/>
                  </a:lnTo>
                  <a:lnTo>
                    <a:pt x="2160" y="76"/>
                  </a:lnTo>
                  <a:lnTo>
                    <a:pt x="2161" y="72"/>
                  </a:lnTo>
                  <a:lnTo>
                    <a:pt x="2163" y="69"/>
                  </a:lnTo>
                  <a:lnTo>
                    <a:pt x="2167" y="65"/>
                  </a:lnTo>
                  <a:lnTo>
                    <a:pt x="2211" y="93"/>
                  </a:lnTo>
                  <a:lnTo>
                    <a:pt x="2202" y="85"/>
                  </a:lnTo>
                  <a:lnTo>
                    <a:pt x="2220" y="85"/>
                  </a:lnTo>
                  <a:lnTo>
                    <a:pt x="2202" y="85"/>
                  </a:lnTo>
                  <a:lnTo>
                    <a:pt x="2209" y="85"/>
                  </a:lnTo>
                  <a:lnTo>
                    <a:pt x="2218" y="85"/>
                  </a:lnTo>
                  <a:lnTo>
                    <a:pt x="2228" y="85"/>
                  </a:lnTo>
                  <a:lnTo>
                    <a:pt x="2241" y="83"/>
                  </a:lnTo>
                  <a:lnTo>
                    <a:pt x="2251" y="83"/>
                  </a:lnTo>
                  <a:lnTo>
                    <a:pt x="2262" y="81"/>
                  </a:lnTo>
                  <a:lnTo>
                    <a:pt x="2273" y="78"/>
                  </a:lnTo>
                  <a:lnTo>
                    <a:pt x="2280" y="76"/>
                  </a:lnTo>
                  <a:lnTo>
                    <a:pt x="2280" y="79"/>
                  </a:lnTo>
                  <a:lnTo>
                    <a:pt x="2278" y="83"/>
                  </a:lnTo>
                  <a:lnTo>
                    <a:pt x="2276" y="86"/>
                  </a:lnTo>
                  <a:lnTo>
                    <a:pt x="2276" y="90"/>
                  </a:lnTo>
                  <a:lnTo>
                    <a:pt x="2274" y="93"/>
                  </a:lnTo>
                  <a:lnTo>
                    <a:pt x="2273" y="97"/>
                  </a:lnTo>
                  <a:lnTo>
                    <a:pt x="2271" y="101"/>
                  </a:lnTo>
                  <a:lnTo>
                    <a:pt x="2271" y="104"/>
                  </a:lnTo>
                  <a:lnTo>
                    <a:pt x="2288" y="122"/>
                  </a:lnTo>
                  <a:lnTo>
                    <a:pt x="2281" y="125"/>
                  </a:lnTo>
                  <a:lnTo>
                    <a:pt x="2274" y="131"/>
                  </a:lnTo>
                  <a:lnTo>
                    <a:pt x="2265" y="136"/>
                  </a:lnTo>
                  <a:lnTo>
                    <a:pt x="2258" y="141"/>
                  </a:lnTo>
                  <a:lnTo>
                    <a:pt x="2250" y="148"/>
                  </a:lnTo>
                  <a:lnTo>
                    <a:pt x="2243" y="155"/>
                  </a:lnTo>
                  <a:lnTo>
                    <a:pt x="2234" y="162"/>
                  </a:lnTo>
                  <a:lnTo>
                    <a:pt x="2228" y="168"/>
                  </a:lnTo>
                  <a:lnTo>
                    <a:pt x="2235" y="161"/>
                  </a:lnTo>
                  <a:lnTo>
                    <a:pt x="2246" y="154"/>
                  </a:lnTo>
                  <a:lnTo>
                    <a:pt x="2257" y="150"/>
                  </a:lnTo>
                  <a:lnTo>
                    <a:pt x="2269" y="147"/>
                  </a:lnTo>
                  <a:lnTo>
                    <a:pt x="2281" y="143"/>
                  </a:lnTo>
                  <a:lnTo>
                    <a:pt x="2294" y="141"/>
                  </a:lnTo>
                  <a:lnTo>
                    <a:pt x="2308" y="141"/>
                  </a:lnTo>
                  <a:lnTo>
                    <a:pt x="2320" y="141"/>
                  </a:lnTo>
                  <a:lnTo>
                    <a:pt x="2348" y="143"/>
                  </a:lnTo>
                  <a:lnTo>
                    <a:pt x="2377" y="147"/>
                  </a:lnTo>
                  <a:lnTo>
                    <a:pt x="2403" y="148"/>
                  </a:lnTo>
                  <a:lnTo>
                    <a:pt x="2428" y="150"/>
                  </a:lnTo>
                  <a:lnTo>
                    <a:pt x="2454" y="177"/>
                  </a:lnTo>
                  <a:lnTo>
                    <a:pt x="2470" y="171"/>
                  </a:lnTo>
                  <a:lnTo>
                    <a:pt x="2486" y="168"/>
                  </a:lnTo>
                  <a:lnTo>
                    <a:pt x="2506" y="168"/>
                  </a:lnTo>
                  <a:lnTo>
                    <a:pt x="2527" y="169"/>
                  </a:lnTo>
                  <a:lnTo>
                    <a:pt x="2569" y="175"/>
                  </a:lnTo>
                  <a:lnTo>
                    <a:pt x="2615" y="185"/>
                  </a:lnTo>
                  <a:lnTo>
                    <a:pt x="2663" y="198"/>
                  </a:lnTo>
                  <a:lnTo>
                    <a:pt x="2707" y="208"/>
                  </a:lnTo>
                  <a:lnTo>
                    <a:pt x="2728" y="212"/>
                  </a:lnTo>
                  <a:lnTo>
                    <a:pt x="2749" y="214"/>
                  </a:lnTo>
                  <a:lnTo>
                    <a:pt x="2767" y="215"/>
                  </a:lnTo>
                  <a:lnTo>
                    <a:pt x="2785" y="215"/>
                  </a:lnTo>
                  <a:lnTo>
                    <a:pt x="2792" y="215"/>
                  </a:lnTo>
                  <a:lnTo>
                    <a:pt x="2797" y="214"/>
                  </a:lnTo>
                  <a:lnTo>
                    <a:pt x="2804" y="212"/>
                  </a:lnTo>
                  <a:lnTo>
                    <a:pt x="2811" y="212"/>
                  </a:lnTo>
                  <a:lnTo>
                    <a:pt x="2817" y="210"/>
                  </a:lnTo>
                  <a:lnTo>
                    <a:pt x="2824" y="210"/>
                  </a:lnTo>
                  <a:lnTo>
                    <a:pt x="2831" y="212"/>
                  </a:lnTo>
                  <a:lnTo>
                    <a:pt x="2838" y="215"/>
                  </a:lnTo>
                  <a:lnTo>
                    <a:pt x="2839" y="215"/>
                  </a:lnTo>
                  <a:lnTo>
                    <a:pt x="2843" y="214"/>
                  </a:lnTo>
                  <a:lnTo>
                    <a:pt x="2847" y="212"/>
                  </a:lnTo>
                  <a:lnTo>
                    <a:pt x="2850" y="210"/>
                  </a:lnTo>
                  <a:lnTo>
                    <a:pt x="2854" y="208"/>
                  </a:lnTo>
                  <a:lnTo>
                    <a:pt x="2857" y="207"/>
                  </a:lnTo>
                  <a:lnTo>
                    <a:pt x="2859" y="207"/>
                  </a:lnTo>
                  <a:lnTo>
                    <a:pt x="2862" y="205"/>
                  </a:lnTo>
                  <a:lnTo>
                    <a:pt x="2880" y="224"/>
                  </a:lnTo>
                  <a:lnTo>
                    <a:pt x="2889" y="222"/>
                  </a:lnTo>
                  <a:lnTo>
                    <a:pt x="2898" y="222"/>
                  </a:lnTo>
                  <a:lnTo>
                    <a:pt x="2903" y="221"/>
                  </a:lnTo>
                  <a:lnTo>
                    <a:pt x="2910" y="221"/>
                  </a:lnTo>
                  <a:lnTo>
                    <a:pt x="2915" y="219"/>
                  </a:lnTo>
                  <a:lnTo>
                    <a:pt x="2921" y="221"/>
                  </a:lnTo>
                  <a:lnTo>
                    <a:pt x="2926" y="221"/>
                  </a:lnTo>
                  <a:lnTo>
                    <a:pt x="2933" y="224"/>
                  </a:lnTo>
                  <a:lnTo>
                    <a:pt x="2951" y="205"/>
                  </a:lnTo>
                  <a:lnTo>
                    <a:pt x="2933" y="205"/>
                  </a:lnTo>
                  <a:lnTo>
                    <a:pt x="2945" y="207"/>
                  </a:lnTo>
                  <a:lnTo>
                    <a:pt x="2960" y="208"/>
                  </a:lnTo>
                  <a:lnTo>
                    <a:pt x="2972" y="212"/>
                  </a:lnTo>
                  <a:lnTo>
                    <a:pt x="2984" y="214"/>
                  </a:lnTo>
                  <a:lnTo>
                    <a:pt x="2998" y="217"/>
                  </a:lnTo>
                  <a:lnTo>
                    <a:pt x="3011" y="221"/>
                  </a:lnTo>
                  <a:lnTo>
                    <a:pt x="3025" y="222"/>
                  </a:lnTo>
                  <a:lnTo>
                    <a:pt x="3037" y="224"/>
                  </a:lnTo>
                  <a:lnTo>
                    <a:pt x="3055" y="242"/>
                  </a:lnTo>
                  <a:lnTo>
                    <a:pt x="3062" y="242"/>
                  </a:lnTo>
                  <a:lnTo>
                    <a:pt x="3069" y="242"/>
                  </a:lnTo>
                  <a:lnTo>
                    <a:pt x="3076" y="244"/>
                  </a:lnTo>
                  <a:lnTo>
                    <a:pt x="3085" y="244"/>
                  </a:lnTo>
                  <a:lnTo>
                    <a:pt x="3094" y="245"/>
                  </a:lnTo>
                  <a:lnTo>
                    <a:pt x="3101" y="247"/>
                  </a:lnTo>
                  <a:lnTo>
                    <a:pt x="3108" y="249"/>
                  </a:lnTo>
                  <a:lnTo>
                    <a:pt x="3115" y="253"/>
                  </a:lnTo>
                  <a:lnTo>
                    <a:pt x="3113" y="258"/>
                  </a:lnTo>
                  <a:lnTo>
                    <a:pt x="3111" y="261"/>
                  </a:lnTo>
                  <a:lnTo>
                    <a:pt x="3111" y="263"/>
                  </a:lnTo>
                  <a:lnTo>
                    <a:pt x="3111" y="265"/>
                  </a:lnTo>
                  <a:lnTo>
                    <a:pt x="3111" y="268"/>
                  </a:lnTo>
                  <a:lnTo>
                    <a:pt x="3110" y="270"/>
                  </a:lnTo>
                  <a:lnTo>
                    <a:pt x="3110" y="274"/>
                  </a:lnTo>
                  <a:lnTo>
                    <a:pt x="3106" y="281"/>
                  </a:lnTo>
                  <a:lnTo>
                    <a:pt x="3088" y="261"/>
                  </a:lnTo>
                  <a:lnTo>
                    <a:pt x="3037" y="261"/>
                  </a:lnTo>
                  <a:lnTo>
                    <a:pt x="3037" y="258"/>
                  </a:lnTo>
                  <a:lnTo>
                    <a:pt x="3036" y="253"/>
                  </a:lnTo>
                  <a:lnTo>
                    <a:pt x="3032" y="249"/>
                  </a:lnTo>
                  <a:lnTo>
                    <a:pt x="3028" y="244"/>
                  </a:lnTo>
                  <a:lnTo>
                    <a:pt x="3025" y="240"/>
                  </a:lnTo>
                  <a:lnTo>
                    <a:pt x="3023" y="237"/>
                  </a:lnTo>
                  <a:lnTo>
                    <a:pt x="3021" y="233"/>
                  </a:lnTo>
                  <a:lnTo>
                    <a:pt x="3020" y="233"/>
                  </a:lnTo>
                  <a:lnTo>
                    <a:pt x="3020" y="237"/>
                  </a:lnTo>
                  <a:lnTo>
                    <a:pt x="3020" y="240"/>
                  </a:lnTo>
                  <a:lnTo>
                    <a:pt x="3020" y="245"/>
                  </a:lnTo>
                  <a:lnTo>
                    <a:pt x="3021" y="249"/>
                  </a:lnTo>
                  <a:lnTo>
                    <a:pt x="3028" y="260"/>
                  </a:lnTo>
                  <a:lnTo>
                    <a:pt x="3037" y="268"/>
                  </a:lnTo>
                  <a:lnTo>
                    <a:pt x="3048" y="276"/>
                  </a:lnTo>
                  <a:lnTo>
                    <a:pt x="3058" y="283"/>
                  </a:lnTo>
                  <a:lnTo>
                    <a:pt x="3071" y="288"/>
                  </a:lnTo>
                  <a:lnTo>
                    <a:pt x="3081" y="290"/>
                  </a:lnTo>
                  <a:lnTo>
                    <a:pt x="3080" y="293"/>
                  </a:lnTo>
                  <a:lnTo>
                    <a:pt x="3078" y="297"/>
                  </a:lnTo>
                  <a:lnTo>
                    <a:pt x="3076" y="302"/>
                  </a:lnTo>
                  <a:lnTo>
                    <a:pt x="3073" y="307"/>
                  </a:lnTo>
                  <a:lnTo>
                    <a:pt x="3069" y="311"/>
                  </a:lnTo>
                  <a:lnTo>
                    <a:pt x="3066" y="314"/>
                  </a:lnTo>
                  <a:lnTo>
                    <a:pt x="3064" y="316"/>
                  </a:lnTo>
                  <a:lnTo>
                    <a:pt x="3064" y="318"/>
                  </a:lnTo>
                  <a:lnTo>
                    <a:pt x="3060" y="318"/>
                  </a:lnTo>
                  <a:lnTo>
                    <a:pt x="3057" y="318"/>
                  </a:lnTo>
                  <a:lnTo>
                    <a:pt x="3053" y="320"/>
                  </a:lnTo>
                  <a:lnTo>
                    <a:pt x="3050" y="321"/>
                  </a:lnTo>
                  <a:lnTo>
                    <a:pt x="3046" y="323"/>
                  </a:lnTo>
                  <a:lnTo>
                    <a:pt x="3044" y="325"/>
                  </a:lnTo>
                  <a:lnTo>
                    <a:pt x="3041" y="327"/>
                  </a:lnTo>
                  <a:lnTo>
                    <a:pt x="3037" y="327"/>
                  </a:lnTo>
                  <a:lnTo>
                    <a:pt x="3032" y="327"/>
                  </a:lnTo>
                  <a:lnTo>
                    <a:pt x="3025" y="325"/>
                  </a:lnTo>
                  <a:lnTo>
                    <a:pt x="3021" y="323"/>
                  </a:lnTo>
                  <a:lnTo>
                    <a:pt x="3016" y="323"/>
                  </a:lnTo>
                  <a:lnTo>
                    <a:pt x="3011" y="323"/>
                  </a:lnTo>
                  <a:lnTo>
                    <a:pt x="3005" y="323"/>
                  </a:lnTo>
                  <a:lnTo>
                    <a:pt x="3000" y="323"/>
                  </a:lnTo>
                  <a:lnTo>
                    <a:pt x="2993" y="327"/>
                  </a:lnTo>
                  <a:lnTo>
                    <a:pt x="2995" y="336"/>
                  </a:lnTo>
                  <a:lnTo>
                    <a:pt x="2998" y="344"/>
                  </a:lnTo>
                  <a:lnTo>
                    <a:pt x="3002" y="351"/>
                  </a:lnTo>
                  <a:lnTo>
                    <a:pt x="3009" y="357"/>
                  </a:lnTo>
                  <a:lnTo>
                    <a:pt x="3016" y="362"/>
                  </a:lnTo>
                  <a:lnTo>
                    <a:pt x="3023" y="366"/>
                  </a:lnTo>
                  <a:lnTo>
                    <a:pt x="3030" y="369"/>
                  </a:lnTo>
                  <a:lnTo>
                    <a:pt x="3037" y="373"/>
                  </a:lnTo>
                  <a:lnTo>
                    <a:pt x="3037" y="380"/>
                  </a:lnTo>
                  <a:lnTo>
                    <a:pt x="3039" y="389"/>
                  </a:lnTo>
                  <a:lnTo>
                    <a:pt x="3041" y="396"/>
                  </a:lnTo>
                  <a:lnTo>
                    <a:pt x="3041" y="405"/>
                  </a:lnTo>
                  <a:lnTo>
                    <a:pt x="3043" y="413"/>
                  </a:lnTo>
                  <a:lnTo>
                    <a:pt x="3044" y="422"/>
                  </a:lnTo>
                  <a:lnTo>
                    <a:pt x="3046" y="431"/>
                  </a:lnTo>
                  <a:lnTo>
                    <a:pt x="3046" y="438"/>
                  </a:lnTo>
                  <a:lnTo>
                    <a:pt x="3036" y="427"/>
                  </a:lnTo>
                  <a:lnTo>
                    <a:pt x="3023" y="420"/>
                  </a:lnTo>
                  <a:lnTo>
                    <a:pt x="3011" y="412"/>
                  </a:lnTo>
                  <a:lnTo>
                    <a:pt x="2998" y="405"/>
                  </a:lnTo>
                  <a:lnTo>
                    <a:pt x="2984" y="397"/>
                  </a:lnTo>
                  <a:lnTo>
                    <a:pt x="2972" y="390"/>
                  </a:lnTo>
                  <a:lnTo>
                    <a:pt x="2961" y="383"/>
                  </a:lnTo>
                  <a:lnTo>
                    <a:pt x="2951" y="373"/>
                  </a:lnTo>
                  <a:lnTo>
                    <a:pt x="2951" y="369"/>
                  </a:lnTo>
                  <a:lnTo>
                    <a:pt x="2951" y="366"/>
                  </a:lnTo>
                  <a:lnTo>
                    <a:pt x="2952" y="362"/>
                  </a:lnTo>
                  <a:lnTo>
                    <a:pt x="2954" y="359"/>
                  </a:lnTo>
                  <a:lnTo>
                    <a:pt x="2956" y="355"/>
                  </a:lnTo>
                  <a:lnTo>
                    <a:pt x="2958" y="351"/>
                  </a:lnTo>
                  <a:lnTo>
                    <a:pt x="2958" y="348"/>
                  </a:lnTo>
                  <a:lnTo>
                    <a:pt x="2960" y="344"/>
                  </a:lnTo>
                  <a:lnTo>
                    <a:pt x="2958" y="341"/>
                  </a:lnTo>
                  <a:lnTo>
                    <a:pt x="2956" y="334"/>
                  </a:lnTo>
                  <a:lnTo>
                    <a:pt x="2952" y="329"/>
                  </a:lnTo>
                  <a:lnTo>
                    <a:pt x="2951" y="320"/>
                  </a:lnTo>
                  <a:lnTo>
                    <a:pt x="2947" y="313"/>
                  </a:lnTo>
                  <a:lnTo>
                    <a:pt x="2944" y="304"/>
                  </a:lnTo>
                  <a:lnTo>
                    <a:pt x="2942" y="297"/>
                  </a:lnTo>
                  <a:lnTo>
                    <a:pt x="2942" y="290"/>
                  </a:lnTo>
                  <a:lnTo>
                    <a:pt x="2935" y="291"/>
                  </a:lnTo>
                  <a:lnTo>
                    <a:pt x="2931" y="293"/>
                  </a:lnTo>
                  <a:lnTo>
                    <a:pt x="2928" y="293"/>
                  </a:lnTo>
                  <a:lnTo>
                    <a:pt x="2924" y="293"/>
                  </a:lnTo>
                  <a:lnTo>
                    <a:pt x="2921" y="291"/>
                  </a:lnTo>
                  <a:lnTo>
                    <a:pt x="2917" y="290"/>
                  </a:lnTo>
                  <a:lnTo>
                    <a:pt x="2912" y="290"/>
                  </a:lnTo>
                  <a:lnTo>
                    <a:pt x="2907" y="290"/>
                  </a:lnTo>
                  <a:lnTo>
                    <a:pt x="2903" y="297"/>
                  </a:lnTo>
                  <a:lnTo>
                    <a:pt x="2898" y="304"/>
                  </a:lnTo>
                  <a:lnTo>
                    <a:pt x="2894" y="313"/>
                  </a:lnTo>
                  <a:lnTo>
                    <a:pt x="2887" y="321"/>
                  </a:lnTo>
                  <a:lnTo>
                    <a:pt x="2882" y="330"/>
                  </a:lnTo>
                  <a:lnTo>
                    <a:pt x="2877" y="339"/>
                  </a:lnTo>
                  <a:lnTo>
                    <a:pt x="2869" y="346"/>
                  </a:lnTo>
                  <a:lnTo>
                    <a:pt x="2862" y="353"/>
                  </a:lnTo>
                  <a:lnTo>
                    <a:pt x="2854" y="353"/>
                  </a:lnTo>
                  <a:lnTo>
                    <a:pt x="2847" y="351"/>
                  </a:lnTo>
                  <a:lnTo>
                    <a:pt x="2841" y="350"/>
                  </a:lnTo>
                  <a:lnTo>
                    <a:pt x="2836" y="346"/>
                  </a:lnTo>
                  <a:lnTo>
                    <a:pt x="2832" y="343"/>
                  </a:lnTo>
                  <a:lnTo>
                    <a:pt x="2831" y="339"/>
                  </a:lnTo>
                  <a:lnTo>
                    <a:pt x="2829" y="332"/>
                  </a:lnTo>
                  <a:lnTo>
                    <a:pt x="2829" y="327"/>
                  </a:lnTo>
                  <a:lnTo>
                    <a:pt x="2811" y="344"/>
                  </a:lnTo>
                  <a:lnTo>
                    <a:pt x="2794" y="327"/>
                  </a:lnTo>
                  <a:lnTo>
                    <a:pt x="2790" y="330"/>
                  </a:lnTo>
                  <a:lnTo>
                    <a:pt x="2785" y="336"/>
                  </a:lnTo>
                  <a:lnTo>
                    <a:pt x="2778" y="343"/>
                  </a:lnTo>
                  <a:lnTo>
                    <a:pt x="2772" y="350"/>
                  </a:lnTo>
                  <a:lnTo>
                    <a:pt x="2767" y="359"/>
                  </a:lnTo>
                  <a:lnTo>
                    <a:pt x="2762" y="367"/>
                  </a:lnTo>
                  <a:lnTo>
                    <a:pt x="2760" y="374"/>
                  </a:lnTo>
                  <a:lnTo>
                    <a:pt x="2758" y="382"/>
                  </a:lnTo>
                  <a:lnTo>
                    <a:pt x="2762" y="382"/>
                  </a:lnTo>
                  <a:lnTo>
                    <a:pt x="2767" y="385"/>
                  </a:lnTo>
                  <a:lnTo>
                    <a:pt x="2771" y="387"/>
                  </a:lnTo>
                  <a:lnTo>
                    <a:pt x="2776" y="390"/>
                  </a:lnTo>
                  <a:lnTo>
                    <a:pt x="2781" y="394"/>
                  </a:lnTo>
                  <a:lnTo>
                    <a:pt x="2785" y="397"/>
                  </a:lnTo>
                  <a:lnTo>
                    <a:pt x="2790" y="399"/>
                  </a:lnTo>
                  <a:lnTo>
                    <a:pt x="2794" y="401"/>
                  </a:lnTo>
                  <a:lnTo>
                    <a:pt x="2802" y="390"/>
                  </a:lnTo>
                  <a:lnTo>
                    <a:pt x="2809" y="392"/>
                  </a:lnTo>
                  <a:lnTo>
                    <a:pt x="2817" y="396"/>
                  </a:lnTo>
                  <a:lnTo>
                    <a:pt x="2824" y="401"/>
                  </a:lnTo>
                  <a:lnTo>
                    <a:pt x="2831" y="406"/>
                  </a:lnTo>
                  <a:lnTo>
                    <a:pt x="2838" y="413"/>
                  </a:lnTo>
                  <a:lnTo>
                    <a:pt x="2845" y="419"/>
                  </a:lnTo>
                  <a:lnTo>
                    <a:pt x="2850" y="424"/>
                  </a:lnTo>
                  <a:lnTo>
                    <a:pt x="2855" y="429"/>
                  </a:lnTo>
                  <a:lnTo>
                    <a:pt x="2855" y="466"/>
                  </a:lnTo>
                  <a:lnTo>
                    <a:pt x="2857" y="470"/>
                  </a:lnTo>
                  <a:lnTo>
                    <a:pt x="2862" y="473"/>
                  </a:lnTo>
                  <a:lnTo>
                    <a:pt x="2866" y="477"/>
                  </a:lnTo>
                  <a:lnTo>
                    <a:pt x="2871" y="481"/>
                  </a:lnTo>
                  <a:lnTo>
                    <a:pt x="2877" y="484"/>
                  </a:lnTo>
                  <a:lnTo>
                    <a:pt x="2882" y="488"/>
                  </a:lnTo>
                  <a:lnTo>
                    <a:pt x="2885" y="491"/>
                  </a:lnTo>
                  <a:lnTo>
                    <a:pt x="2889" y="495"/>
                  </a:lnTo>
                  <a:lnTo>
                    <a:pt x="2889" y="498"/>
                  </a:lnTo>
                  <a:lnTo>
                    <a:pt x="2887" y="503"/>
                  </a:lnTo>
                  <a:lnTo>
                    <a:pt x="2884" y="511"/>
                  </a:lnTo>
                  <a:lnTo>
                    <a:pt x="2880" y="518"/>
                  </a:lnTo>
                  <a:lnTo>
                    <a:pt x="2877" y="523"/>
                  </a:lnTo>
                  <a:lnTo>
                    <a:pt x="2875" y="530"/>
                  </a:lnTo>
                  <a:lnTo>
                    <a:pt x="2873" y="535"/>
                  </a:lnTo>
                  <a:lnTo>
                    <a:pt x="2871" y="541"/>
                  </a:lnTo>
                  <a:lnTo>
                    <a:pt x="2868" y="541"/>
                  </a:lnTo>
                  <a:lnTo>
                    <a:pt x="2864" y="539"/>
                  </a:lnTo>
                  <a:lnTo>
                    <a:pt x="2859" y="539"/>
                  </a:lnTo>
                  <a:lnTo>
                    <a:pt x="2855" y="537"/>
                  </a:lnTo>
                  <a:lnTo>
                    <a:pt x="2852" y="539"/>
                  </a:lnTo>
                  <a:lnTo>
                    <a:pt x="2848" y="541"/>
                  </a:lnTo>
                  <a:lnTo>
                    <a:pt x="2847" y="544"/>
                  </a:lnTo>
                  <a:lnTo>
                    <a:pt x="2847" y="549"/>
                  </a:lnTo>
                  <a:lnTo>
                    <a:pt x="2847" y="567"/>
                  </a:lnTo>
                  <a:lnTo>
                    <a:pt x="2848" y="579"/>
                  </a:lnTo>
                  <a:lnTo>
                    <a:pt x="2852" y="590"/>
                  </a:lnTo>
                  <a:lnTo>
                    <a:pt x="2859" y="602"/>
                  </a:lnTo>
                  <a:lnTo>
                    <a:pt x="2868" y="615"/>
                  </a:lnTo>
                  <a:lnTo>
                    <a:pt x="2875" y="627"/>
                  </a:lnTo>
                  <a:lnTo>
                    <a:pt x="2882" y="638"/>
                  </a:lnTo>
                  <a:lnTo>
                    <a:pt x="2887" y="650"/>
                  </a:lnTo>
                  <a:lnTo>
                    <a:pt x="2889" y="661"/>
                  </a:lnTo>
                  <a:lnTo>
                    <a:pt x="2880" y="661"/>
                  </a:lnTo>
                  <a:lnTo>
                    <a:pt x="2875" y="659"/>
                  </a:lnTo>
                  <a:lnTo>
                    <a:pt x="2871" y="657"/>
                  </a:lnTo>
                  <a:lnTo>
                    <a:pt x="2869" y="654"/>
                  </a:lnTo>
                  <a:lnTo>
                    <a:pt x="2868" y="650"/>
                  </a:lnTo>
                  <a:lnTo>
                    <a:pt x="2866" y="645"/>
                  </a:lnTo>
                  <a:lnTo>
                    <a:pt x="2866" y="640"/>
                  </a:lnTo>
                  <a:lnTo>
                    <a:pt x="2862" y="632"/>
                  </a:lnTo>
                  <a:lnTo>
                    <a:pt x="2855" y="624"/>
                  </a:lnTo>
                  <a:lnTo>
                    <a:pt x="2845" y="620"/>
                  </a:lnTo>
                  <a:lnTo>
                    <a:pt x="2836" y="613"/>
                  </a:lnTo>
                  <a:lnTo>
                    <a:pt x="2829" y="606"/>
                  </a:lnTo>
                  <a:lnTo>
                    <a:pt x="2820" y="599"/>
                  </a:lnTo>
                  <a:lnTo>
                    <a:pt x="2813" y="592"/>
                  </a:lnTo>
                  <a:lnTo>
                    <a:pt x="2808" y="583"/>
                  </a:lnTo>
                  <a:lnTo>
                    <a:pt x="2801" y="576"/>
                  </a:lnTo>
                  <a:lnTo>
                    <a:pt x="2794" y="567"/>
                  </a:lnTo>
                  <a:lnTo>
                    <a:pt x="2786" y="571"/>
                  </a:lnTo>
                  <a:lnTo>
                    <a:pt x="2779" y="574"/>
                  </a:lnTo>
                  <a:lnTo>
                    <a:pt x="2771" y="579"/>
                  </a:lnTo>
                  <a:lnTo>
                    <a:pt x="2762" y="583"/>
                  </a:lnTo>
                  <a:lnTo>
                    <a:pt x="2755" y="588"/>
                  </a:lnTo>
                  <a:lnTo>
                    <a:pt x="2746" y="594"/>
                  </a:lnTo>
                  <a:lnTo>
                    <a:pt x="2739" y="599"/>
                  </a:lnTo>
                  <a:lnTo>
                    <a:pt x="2732" y="606"/>
                  </a:lnTo>
                  <a:lnTo>
                    <a:pt x="2739" y="606"/>
                  </a:lnTo>
                  <a:lnTo>
                    <a:pt x="2744" y="608"/>
                  </a:lnTo>
                  <a:lnTo>
                    <a:pt x="2751" y="608"/>
                  </a:lnTo>
                  <a:lnTo>
                    <a:pt x="2756" y="610"/>
                  </a:lnTo>
                  <a:lnTo>
                    <a:pt x="2764" y="611"/>
                  </a:lnTo>
                  <a:lnTo>
                    <a:pt x="2767" y="613"/>
                  </a:lnTo>
                  <a:lnTo>
                    <a:pt x="2772" y="613"/>
                  </a:lnTo>
                  <a:lnTo>
                    <a:pt x="2776" y="615"/>
                  </a:lnTo>
                  <a:lnTo>
                    <a:pt x="2776" y="620"/>
                  </a:lnTo>
                  <a:lnTo>
                    <a:pt x="2776" y="625"/>
                  </a:lnTo>
                  <a:lnTo>
                    <a:pt x="2778" y="631"/>
                  </a:lnTo>
                  <a:lnTo>
                    <a:pt x="2781" y="636"/>
                  </a:lnTo>
                  <a:lnTo>
                    <a:pt x="2788" y="647"/>
                  </a:lnTo>
                  <a:lnTo>
                    <a:pt x="2799" y="657"/>
                  </a:lnTo>
                  <a:lnTo>
                    <a:pt x="2809" y="670"/>
                  </a:lnTo>
                  <a:lnTo>
                    <a:pt x="2818" y="682"/>
                  </a:lnTo>
                  <a:lnTo>
                    <a:pt x="2822" y="687"/>
                  </a:lnTo>
                  <a:lnTo>
                    <a:pt x="2825" y="694"/>
                  </a:lnTo>
                  <a:lnTo>
                    <a:pt x="2827" y="700"/>
                  </a:lnTo>
                  <a:lnTo>
                    <a:pt x="2829" y="707"/>
                  </a:lnTo>
                  <a:lnTo>
                    <a:pt x="2832" y="708"/>
                  </a:lnTo>
                  <a:lnTo>
                    <a:pt x="2836" y="710"/>
                  </a:lnTo>
                  <a:lnTo>
                    <a:pt x="2839" y="712"/>
                  </a:lnTo>
                  <a:lnTo>
                    <a:pt x="2845" y="716"/>
                  </a:lnTo>
                  <a:lnTo>
                    <a:pt x="2848" y="719"/>
                  </a:lnTo>
                  <a:lnTo>
                    <a:pt x="2852" y="723"/>
                  </a:lnTo>
                  <a:lnTo>
                    <a:pt x="2854" y="724"/>
                  </a:lnTo>
                  <a:lnTo>
                    <a:pt x="2855" y="726"/>
                  </a:lnTo>
                  <a:lnTo>
                    <a:pt x="2854" y="730"/>
                  </a:lnTo>
                  <a:lnTo>
                    <a:pt x="2854" y="735"/>
                  </a:lnTo>
                  <a:lnTo>
                    <a:pt x="2852" y="740"/>
                  </a:lnTo>
                  <a:lnTo>
                    <a:pt x="2850" y="746"/>
                  </a:lnTo>
                  <a:lnTo>
                    <a:pt x="2848" y="753"/>
                  </a:lnTo>
                  <a:lnTo>
                    <a:pt x="2847" y="760"/>
                  </a:lnTo>
                  <a:lnTo>
                    <a:pt x="2847" y="767"/>
                  </a:lnTo>
                  <a:lnTo>
                    <a:pt x="2847" y="774"/>
                  </a:lnTo>
                  <a:lnTo>
                    <a:pt x="2829" y="792"/>
                  </a:lnTo>
                  <a:lnTo>
                    <a:pt x="2794" y="792"/>
                  </a:lnTo>
                  <a:lnTo>
                    <a:pt x="2788" y="797"/>
                  </a:lnTo>
                  <a:lnTo>
                    <a:pt x="2783" y="800"/>
                  </a:lnTo>
                  <a:lnTo>
                    <a:pt x="2779" y="802"/>
                  </a:lnTo>
                  <a:lnTo>
                    <a:pt x="2776" y="802"/>
                  </a:lnTo>
                  <a:lnTo>
                    <a:pt x="2772" y="802"/>
                  </a:lnTo>
                  <a:lnTo>
                    <a:pt x="2769" y="802"/>
                  </a:lnTo>
                  <a:lnTo>
                    <a:pt x="2764" y="800"/>
                  </a:lnTo>
                  <a:lnTo>
                    <a:pt x="2758" y="800"/>
                  </a:lnTo>
                  <a:lnTo>
                    <a:pt x="2776" y="781"/>
                  </a:lnTo>
                  <a:lnTo>
                    <a:pt x="2771" y="784"/>
                  </a:lnTo>
                  <a:lnTo>
                    <a:pt x="2767" y="786"/>
                  </a:lnTo>
                  <a:lnTo>
                    <a:pt x="2764" y="786"/>
                  </a:lnTo>
                  <a:lnTo>
                    <a:pt x="2762" y="788"/>
                  </a:lnTo>
                  <a:lnTo>
                    <a:pt x="2758" y="792"/>
                  </a:lnTo>
                  <a:lnTo>
                    <a:pt x="2755" y="795"/>
                  </a:lnTo>
                  <a:lnTo>
                    <a:pt x="2749" y="800"/>
                  </a:lnTo>
                  <a:lnTo>
                    <a:pt x="2742" y="797"/>
                  </a:lnTo>
                  <a:lnTo>
                    <a:pt x="2737" y="795"/>
                  </a:lnTo>
                  <a:lnTo>
                    <a:pt x="2730" y="793"/>
                  </a:lnTo>
                  <a:lnTo>
                    <a:pt x="2723" y="793"/>
                  </a:lnTo>
                  <a:lnTo>
                    <a:pt x="2718" y="793"/>
                  </a:lnTo>
                  <a:lnTo>
                    <a:pt x="2711" y="795"/>
                  </a:lnTo>
                  <a:lnTo>
                    <a:pt x="2703" y="797"/>
                  </a:lnTo>
                  <a:lnTo>
                    <a:pt x="2698" y="800"/>
                  </a:lnTo>
                  <a:lnTo>
                    <a:pt x="2700" y="807"/>
                  </a:lnTo>
                  <a:lnTo>
                    <a:pt x="2702" y="816"/>
                  </a:lnTo>
                  <a:lnTo>
                    <a:pt x="2707" y="823"/>
                  </a:lnTo>
                  <a:lnTo>
                    <a:pt x="2712" y="832"/>
                  </a:lnTo>
                  <a:lnTo>
                    <a:pt x="2718" y="839"/>
                  </a:lnTo>
                  <a:lnTo>
                    <a:pt x="2723" y="846"/>
                  </a:lnTo>
                  <a:lnTo>
                    <a:pt x="2728" y="852"/>
                  </a:lnTo>
                  <a:lnTo>
                    <a:pt x="2732" y="857"/>
                  </a:lnTo>
                  <a:lnTo>
                    <a:pt x="2732" y="860"/>
                  </a:lnTo>
                  <a:lnTo>
                    <a:pt x="2730" y="864"/>
                  </a:lnTo>
                  <a:lnTo>
                    <a:pt x="2730" y="868"/>
                  </a:lnTo>
                  <a:lnTo>
                    <a:pt x="2728" y="871"/>
                  </a:lnTo>
                  <a:lnTo>
                    <a:pt x="2726" y="875"/>
                  </a:lnTo>
                  <a:lnTo>
                    <a:pt x="2725" y="878"/>
                  </a:lnTo>
                  <a:lnTo>
                    <a:pt x="2725" y="882"/>
                  </a:lnTo>
                  <a:lnTo>
                    <a:pt x="2723" y="885"/>
                  </a:lnTo>
                  <a:lnTo>
                    <a:pt x="2726" y="889"/>
                  </a:lnTo>
                  <a:lnTo>
                    <a:pt x="2732" y="892"/>
                  </a:lnTo>
                  <a:lnTo>
                    <a:pt x="2735" y="898"/>
                  </a:lnTo>
                  <a:lnTo>
                    <a:pt x="2739" y="905"/>
                  </a:lnTo>
                  <a:lnTo>
                    <a:pt x="2744" y="910"/>
                  </a:lnTo>
                  <a:lnTo>
                    <a:pt x="2746" y="917"/>
                  </a:lnTo>
                  <a:lnTo>
                    <a:pt x="2749" y="924"/>
                  </a:lnTo>
                  <a:lnTo>
                    <a:pt x="2749" y="931"/>
                  </a:lnTo>
                  <a:lnTo>
                    <a:pt x="2744" y="931"/>
                  </a:lnTo>
                  <a:lnTo>
                    <a:pt x="2739" y="933"/>
                  </a:lnTo>
                  <a:lnTo>
                    <a:pt x="2735" y="935"/>
                  </a:lnTo>
                  <a:lnTo>
                    <a:pt x="2734" y="938"/>
                  </a:lnTo>
                  <a:lnTo>
                    <a:pt x="2730" y="942"/>
                  </a:lnTo>
                  <a:lnTo>
                    <a:pt x="2728" y="947"/>
                  </a:lnTo>
                  <a:lnTo>
                    <a:pt x="2726" y="952"/>
                  </a:lnTo>
                  <a:lnTo>
                    <a:pt x="2723" y="958"/>
                  </a:lnTo>
                  <a:lnTo>
                    <a:pt x="2718" y="956"/>
                  </a:lnTo>
                  <a:lnTo>
                    <a:pt x="2707" y="949"/>
                  </a:lnTo>
                  <a:lnTo>
                    <a:pt x="2691" y="940"/>
                  </a:lnTo>
                  <a:lnTo>
                    <a:pt x="2675" y="929"/>
                  </a:lnTo>
                  <a:lnTo>
                    <a:pt x="2659" y="919"/>
                  </a:lnTo>
                  <a:lnTo>
                    <a:pt x="2645" y="908"/>
                  </a:lnTo>
                  <a:lnTo>
                    <a:pt x="2635" y="899"/>
                  </a:lnTo>
                  <a:lnTo>
                    <a:pt x="2628" y="894"/>
                  </a:lnTo>
                  <a:lnTo>
                    <a:pt x="2624" y="903"/>
                  </a:lnTo>
                  <a:lnTo>
                    <a:pt x="2624" y="913"/>
                  </a:lnTo>
                  <a:lnTo>
                    <a:pt x="2624" y="924"/>
                  </a:lnTo>
                  <a:lnTo>
                    <a:pt x="2628" y="933"/>
                  </a:lnTo>
                  <a:lnTo>
                    <a:pt x="2638" y="951"/>
                  </a:lnTo>
                  <a:lnTo>
                    <a:pt x="2654" y="968"/>
                  </a:lnTo>
                  <a:lnTo>
                    <a:pt x="2668" y="986"/>
                  </a:lnTo>
                  <a:lnTo>
                    <a:pt x="2684" y="1004"/>
                  </a:lnTo>
                  <a:lnTo>
                    <a:pt x="2689" y="1012"/>
                  </a:lnTo>
                  <a:lnTo>
                    <a:pt x="2695" y="1023"/>
                  </a:lnTo>
                  <a:lnTo>
                    <a:pt x="2696" y="1032"/>
                  </a:lnTo>
                  <a:lnTo>
                    <a:pt x="2698" y="1042"/>
                  </a:lnTo>
                  <a:lnTo>
                    <a:pt x="2688" y="1041"/>
                  </a:lnTo>
                  <a:lnTo>
                    <a:pt x="2677" y="1039"/>
                  </a:lnTo>
                  <a:lnTo>
                    <a:pt x="2666" y="1034"/>
                  </a:lnTo>
                  <a:lnTo>
                    <a:pt x="2658" y="1027"/>
                  </a:lnTo>
                  <a:lnTo>
                    <a:pt x="2647" y="1018"/>
                  </a:lnTo>
                  <a:lnTo>
                    <a:pt x="2636" y="1007"/>
                  </a:lnTo>
                  <a:lnTo>
                    <a:pt x="2628" y="997"/>
                  </a:lnTo>
                  <a:lnTo>
                    <a:pt x="2619" y="986"/>
                  </a:lnTo>
                  <a:lnTo>
                    <a:pt x="2612" y="974"/>
                  </a:lnTo>
                  <a:lnTo>
                    <a:pt x="2605" y="961"/>
                  </a:lnTo>
                  <a:lnTo>
                    <a:pt x="2599" y="949"/>
                  </a:lnTo>
                  <a:lnTo>
                    <a:pt x="2594" y="936"/>
                  </a:lnTo>
                  <a:lnTo>
                    <a:pt x="2592" y="924"/>
                  </a:lnTo>
                  <a:lnTo>
                    <a:pt x="2590" y="913"/>
                  </a:lnTo>
                  <a:lnTo>
                    <a:pt x="2590" y="903"/>
                  </a:lnTo>
                  <a:lnTo>
                    <a:pt x="2592" y="894"/>
                  </a:lnTo>
                  <a:lnTo>
                    <a:pt x="2589" y="892"/>
                  </a:lnTo>
                  <a:lnTo>
                    <a:pt x="2587" y="892"/>
                  </a:lnTo>
                  <a:lnTo>
                    <a:pt x="2583" y="890"/>
                  </a:lnTo>
                  <a:lnTo>
                    <a:pt x="2580" y="889"/>
                  </a:lnTo>
                  <a:lnTo>
                    <a:pt x="2576" y="887"/>
                  </a:lnTo>
                  <a:lnTo>
                    <a:pt x="2573" y="885"/>
                  </a:lnTo>
                  <a:lnTo>
                    <a:pt x="2571" y="885"/>
                  </a:lnTo>
                  <a:lnTo>
                    <a:pt x="2567" y="885"/>
                  </a:lnTo>
                  <a:lnTo>
                    <a:pt x="2560" y="875"/>
                  </a:lnTo>
                  <a:lnTo>
                    <a:pt x="2550" y="859"/>
                  </a:lnTo>
                  <a:lnTo>
                    <a:pt x="2536" y="839"/>
                  </a:lnTo>
                  <a:lnTo>
                    <a:pt x="2522" y="818"/>
                  </a:lnTo>
                  <a:lnTo>
                    <a:pt x="2507" y="799"/>
                  </a:lnTo>
                  <a:lnTo>
                    <a:pt x="2495" y="784"/>
                  </a:lnTo>
                  <a:lnTo>
                    <a:pt x="2490" y="774"/>
                  </a:lnTo>
                  <a:lnTo>
                    <a:pt x="2488" y="774"/>
                  </a:lnTo>
                  <a:lnTo>
                    <a:pt x="2484" y="772"/>
                  </a:lnTo>
                  <a:lnTo>
                    <a:pt x="2483" y="772"/>
                  </a:lnTo>
                  <a:lnTo>
                    <a:pt x="2479" y="770"/>
                  </a:lnTo>
                  <a:lnTo>
                    <a:pt x="2476" y="769"/>
                  </a:lnTo>
                  <a:lnTo>
                    <a:pt x="2472" y="767"/>
                  </a:lnTo>
                  <a:lnTo>
                    <a:pt x="2469" y="765"/>
                  </a:lnTo>
                  <a:lnTo>
                    <a:pt x="2465" y="763"/>
                  </a:lnTo>
                  <a:lnTo>
                    <a:pt x="2462" y="763"/>
                  </a:lnTo>
                  <a:lnTo>
                    <a:pt x="2458" y="767"/>
                  </a:lnTo>
                  <a:lnTo>
                    <a:pt x="2454" y="769"/>
                  </a:lnTo>
                  <a:lnTo>
                    <a:pt x="2449" y="770"/>
                  </a:lnTo>
                  <a:lnTo>
                    <a:pt x="2446" y="772"/>
                  </a:lnTo>
                  <a:lnTo>
                    <a:pt x="2440" y="774"/>
                  </a:lnTo>
                  <a:lnTo>
                    <a:pt x="2435" y="776"/>
                  </a:lnTo>
                  <a:lnTo>
                    <a:pt x="2432" y="779"/>
                  </a:lnTo>
                  <a:lnTo>
                    <a:pt x="2428" y="781"/>
                  </a:lnTo>
                  <a:lnTo>
                    <a:pt x="2419" y="792"/>
                  </a:lnTo>
                  <a:lnTo>
                    <a:pt x="2419" y="809"/>
                  </a:lnTo>
                  <a:lnTo>
                    <a:pt x="2410" y="820"/>
                  </a:lnTo>
                  <a:lnTo>
                    <a:pt x="2393" y="820"/>
                  </a:lnTo>
                  <a:lnTo>
                    <a:pt x="2384" y="829"/>
                  </a:lnTo>
                  <a:lnTo>
                    <a:pt x="2380" y="836"/>
                  </a:lnTo>
                  <a:lnTo>
                    <a:pt x="2377" y="841"/>
                  </a:lnTo>
                  <a:lnTo>
                    <a:pt x="2373" y="846"/>
                  </a:lnTo>
                  <a:lnTo>
                    <a:pt x="2370" y="852"/>
                  </a:lnTo>
                  <a:lnTo>
                    <a:pt x="2366" y="857"/>
                  </a:lnTo>
                  <a:lnTo>
                    <a:pt x="2361" y="862"/>
                  </a:lnTo>
                  <a:lnTo>
                    <a:pt x="2356" y="869"/>
                  </a:lnTo>
                  <a:lnTo>
                    <a:pt x="2348" y="875"/>
                  </a:lnTo>
                  <a:lnTo>
                    <a:pt x="2352" y="882"/>
                  </a:lnTo>
                  <a:lnTo>
                    <a:pt x="2354" y="889"/>
                  </a:lnTo>
                  <a:lnTo>
                    <a:pt x="2356" y="896"/>
                  </a:lnTo>
                  <a:lnTo>
                    <a:pt x="2357" y="901"/>
                  </a:lnTo>
                  <a:lnTo>
                    <a:pt x="2357" y="908"/>
                  </a:lnTo>
                  <a:lnTo>
                    <a:pt x="2357" y="913"/>
                  </a:lnTo>
                  <a:lnTo>
                    <a:pt x="2357" y="917"/>
                  </a:lnTo>
                  <a:lnTo>
                    <a:pt x="2357" y="922"/>
                  </a:lnTo>
                  <a:lnTo>
                    <a:pt x="2333" y="951"/>
                  </a:lnTo>
                  <a:lnTo>
                    <a:pt x="2315" y="951"/>
                  </a:lnTo>
                  <a:lnTo>
                    <a:pt x="2311" y="949"/>
                  </a:lnTo>
                  <a:lnTo>
                    <a:pt x="2306" y="944"/>
                  </a:lnTo>
                  <a:lnTo>
                    <a:pt x="2303" y="938"/>
                  </a:lnTo>
                  <a:lnTo>
                    <a:pt x="2297" y="929"/>
                  </a:lnTo>
                  <a:lnTo>
                    <a:pt x="2294" y="922"/>
                  </a:lnTo>
                  <a:lnTo>
                    <a:pt x="2292" y="913"/>
                  </a:lnTo>
                  <a:lnTo>
                    <a:pt x="2288" y="908"/>
                  </a:lnTo>
                  <a:lnTo>
                    <a:pt x="2288" y="903"/>
                  </a:lnTo>
                  <a:lnTo>
                    <a:pt x="2285" y="903"/>
                  </a:lnTo>
                  <a:lnTo>
                    <a:pt x="2281" y="901"/>
                  </a:lnTo>
                  <a:lnTo>
                    <a:pt x="2278" y="899"/>
                  </a:lnTo>
                  <a:lnTo>
                    <a:pt x="2276" y="898"/>
                  </a:lnTo>
                  <a:lnTo>
                    <a:pt x="2273" y="896"/>
                  </a:lnTo>
                  <a:lnTo>
                    <a:pt x="2269" y="894"/>
                  </a:lnTo>
                  <a:lnTo>
                    <a:pt x="2265" y="894"/>
                  </a:lnTo>
                  <a:lnTo>
                    <a:pt x="2262" y="894"/>
                  </a:lnTo>
                  <a:lnTo>
                    <a:pt x="2262" y="887"/>
                  </a:lnTo>
                  <a:lnTo>
                    <a:pt x="2260" y="882"/>
                  </a:lnTo>
                  <a:lnTo>
                    <a:pt x="2260" y="876"/>
                  </a:lnTo>
                  <a:lnTo>
                    <a:pt x="2258" y="871"/>
                  </a:lnTo>
                  <a:lnTo>
                    <a:pt x="2258" y="866"/>
                  </a:lnTo>
                  <a:lnTo>
                    <a:pt x="2258" y="859"/>
                  </a:lnTo>
                  <a:lnTo>
                    <a:pt x="2260" y="853"/>
                  </a:lnTo>
                  <a:lnTo>
                    <a:pt x="2262" y="846"/>
                  </a:lnTo>
                  <a:lnTo>
                    <a:pt x="2257" y="839"/>
                  </a:lnTo>
                  <a:lnTo>
                    <a:pt x="2250" y="829"/>
                  </a:lnTo>
                  <a:lnTo>
                    <a:pt x="2246" y="816"/>
                  </a:lnTo>
                  <a:lnTo>
                    <a:pt x="2243" y="804"/>
                  </a:lnTo>
                  <a:lnTo>
                    <a:pt x="2239" y="792"/>
                  </a:lnTo>
                  <a:lnTo>
                    <a:pt x="2237" y="777"/>
                  </a:lnTo>
                  <a:lnTo>
                    <a:pt x="2235" y="765"/>
                  </a:lnTo>
                  <a:lnTo>
                    <a:pt x="2235" y="754"/>
                  </a:lnTo>
                  <a:lnTo>
                    <a:pt x="2235" y="758"/>
                  </a:lnTo>
                  <a:lnTo>
                    <a:pt x="2234" y="761"/>
                  </a:lnTo>
                  <a:lnTo>
                    <a:pt x="2234" y="765"/>
                  </a:lnTo>
                  <a:lnTo>
                    <a:pt x="2232" y="769"/>
                  </a:lnTo>
                  <a:lnTo>
                    <a:pt x="2230" y="772"/>
                  </a:lnTo>
                  <a:lnTo>
                    <a:pt x="2228" y="776"/>
                  </a:lnTo>
                  <a:lnTo>
                    <a:pt x="2228" y="779"/>
                  </a:lnTo>
                  <a:lnTo>
                    <a:pt x="2228" y="781"/>
                  </a:lnTo>
                  <a:lnTo>
                    <a:pt x="2221" y="781"/>
                  </a:lnTo>
                  <a:lnTo>
                    <a:pt x="2216" y="781"/>
                  </a:lnTo>
                  <a:lnTo>
                    <a:pt x="2211" y="779"/>
                  </a:lnTo>
                  <a:lnTo>
                    <a:pt x="2207" y="776"/>
                  </a:lnTo>
                  <a:lnTo>
                    <a:pt x="2202" y="774"/>
                  </a:lnTo>
                  <a:lnTo>
                    <a:pt x="2198" y="770"/>
                  </a:lnTo>
                  <a:lnTo>
                    <a:pt x="2195" y="767"/>
                  </a:lnTo>
                  <a:lnTo>
                    <a:pt x="2193" y="763"/>
                  </a:lnTo>
                  <a:lnTo>
                    <a:pt x="2158" y="763"/>
                  </a:lnTo>
                  <a:lnTo>
                    <a:pt x="2158" y="760"/>
                  </a:lnTo>
                  <a:lnTo>
                    <a:pt x="2160" y="756"/>
                  </a:lnTo>
                  <a:lnTo>
                    <a:pt x="2161" y="753"/>
                  </a:lnTo>
                  <a:lnTo>
                    <a:pt x="2161" y="749"/>
                  </a:lnTo>
                  <a:lnTo>
                    <a:pt x="2163" y="746"/>
                  </a:lnTo>
                  <a:lnTo>
                    <a:pt x="2165" y="742"/>
                  </a:lnTo>
                  <a:lnTo>
                    <a:pt x="2167" y="739"/>
                  </a:lnTo>
                  <a:lnTo>
                    <a:pt x="2167" y="735"/>
                  </a:lnTo>
                  <a:lnTo>
                    <a:pt x="2161" y="737"/>
                  </a:lnTo>
                  <a:lnTo>
                    <a:pt x="2156" y="737"/>
                  </a:lnTo>
                  <a:lnTo>
                    <a:pt x="2152" y="737"/>
                  </a:lnTo>
                  <a:lnTo>
                    <a:pt x="2151" y="733"/>
                  </a:lnTo>
                  <a:lnTo>
                    <a:pt x="2149" y="730"/>
                  </a:lnTo>
                  <a:lnTo>
                    <a:pt x="2149" y="724"/>
                  </a:lnTo>
                  <a:lnTo>
                    <a:pt x="2149" y="721"/>
                  </a:lnTo>
                  <a:lnTo>
                    <a:pt x="2149" y="717"/>
                  </a:lnTo>
                  <a:lnTo>
                    <a:pt x="2114" y="754"/>
                  </a:lnTo>
                  <a:lnTo>
                    <a:pt x="2110" y="753"/>
                  </a:lnTo>
                  <a:lnTo>
                    <a:pt x="2105" y="751"/>
                  </a:lnTo>
                  <a:lnTo>
                    <a:pt x="2099" y="747"/>
                  </a:lnTo>
                  <a:lnTo>
                    <a:pt x="2092" y="744"/>
                  </a:lnTo>
                  <a:lnTo>
                    <a:pt x="2085" y="739"/>
                  </a:lnTo>
                  <a:lnTo>
                    <a:pt x="2080" y="735"/>
                  </a:lnTo>
                  <a:lnTo>
                    <a:pt x="2075" y="730"/>
                  </a:lnTo>
                  <a:lnTo>
                    <a:pt x="2071" y="726"/>
                  </a:lnTo>
                  <a:lnTo>
                    <a:pt x="2064" y="728"/>
                  </a:lnTo>
                  <a:lnTo>
                    <a:pt x="2057" y="728"/>
                  </a:lnTo>
                  <a:lnTo>
                    <a:pt x="2048" y="726"/>
                  </a:lnTo>
                  <a:lnTo>
                    <a:pt x="2041" y="724"/>
                  </a:lnTo>
                  <a:lnTo>
                    <a:pt x="2034" y="719"/>
                  </a:lnTo>
                  <a:lnTo>
                    <a:pt x="2027" y="716"/>
                  </a:lnTo>
                  <a:lnTo>
                    <a:pt x="2022" y="710"/>
                  </a:lnTo>
                  <a:lnTo>
                    <a:pt x="2018" y="707"/>
                  </a:lnTo>
                  <a:lnTo>
                    <a:pt x="2011" y="714"/>
                  </a:lnTo>
                  <a:lnTo>
                    <a:pt x="2002" y="717"/>
                  </a:lnTo>
                  <a:lnTo>
                    <a:pt x="1994" y="721"/>
                  </a:lnTo>
                  <a:lnTo>
                    <a:pt x="1983" y="723"/>
                  </a:lnTo>
                  <a:lnTo>
                    <a:pt x="1974" y="723"/>
                  </a:lnTo>
                  <a:lnTo>
                    <a:pt x="1963" y="723"/>
                  </a:lnTo>
                  <a:lnTo>
                    <a:pt x="1955" y="721"/>
                  </a:lnTo>
                  <a:lnTo>
                    <a:pt x="1948" y="717"/>
                  </a:lnTo>
                  <a:lnTo>
                    <a:pt x="1941" y="707"/>
                  </a:lnTo>
                  <a:lnTo>
                    <a:pt x="1937" y="700"/>
                  </a:lnTo>
                  <a:lnTo>
                    <a:pt x="1933" y="691"/>
                  </a:lnTo>
                  <a:lnTo>
                    <a:pt x="1928" y="682"/>
                  </a:lnTo>
                  <a:lnTo>
                    <a:pt x="1923" y="675"/>
                  </a:lnTo>
                  <a:lnTo>
                    <a:pt x="1918" y="670"/>
                  </a:lnTo>
                  <a:lnTo>
                    <a:pt x="1909" y="666"/>
                  </a:lnTo>
                  <a:lnTo>
                    <a:pt x="1905" y="666"/>
                  </a:lnTo>
                  <a:lnTo>
                    <a:pt x="1900" y="666"/>
                  </a:lnTo>
                  <a:lnTo>
                    <a:pt x="1895" y="668"/>
                  </a:lnTo>
                  <a:lnTo>
                    <a:pt x="1888" y="671"/>
                  </a:lnTo>
                  <a:lnTo>
                    <a:pt x="1898" y="680"/>
                  </a:lnTo>
                  <a:lnTo>
                    <a:pt x="1907" y="691"/>
                  </a:lnTo>
                  <a:lnTo>
                    <a:pt x="1916" y="700"/>
                  </a:lnTo>
                  <a:lnTo>
                    <a:pt x="1926" y="708"/>
                  </a:lnTo>
                  <a:lnTo>
                    <a:pt x="1935" y="719"/>
                  </a:lnTo>
                  <a:lnTo>
                    <a:pt x="1942" y="730"/>
                  </a:lnTo>
                  <a:lnTo>
                    <a:pt x="1951" y="740"/>
                  </a:lnTo>
                  <a:lnTo>
                    <a:pt x="1958" y="754"/>
                  </a:lnTo>
                  <a:lnTo>
                    <a:pt x="1963" y="753"/>
                  </a:lnTo>
                  <a:lnTo>
                    <a:pt x="1969" y="751"/>
                  </a:lnTo>
                  <a:lnTo>
                    <a:pt x="1974" y="749"/>
                  </a:lnTo>
                  <a:lnTo>
                    <a:pt x="1978" y="746"/>
                  </a:lnTo>
                  <a:lnTo>
                    <a:pt x="1983" y="744"/>
                  </a:lnTo>
                  <a:lnTo>
                    <a:pt x="1986" y="740"/>
                  </a:lnTo>
                  <a:lnTo>
                    <a:pt x="1990" y="739"/>
                  </a:lnTo>
                  <a:lnTo>
                    <a:pt x="1994" y="739"/>
                  </a:lnTo>
                  <a:lnTo>
                    <a:pt x="1997" y="723"/>
                  </a:lnTo>
                  <a:close/>
                </a:path>
              </a:pathLst>
            </a:custGeom>
            <a:solidFill>
              <a:srgbClr val="DACFC6"/>
            </a:solidFill>
            <a:ln>
              <a:noFill/>
            </a:ln>
            <a:extLst>
              <a:ext uri="{91240B29-F687-4f45-9708-019B960494DF}">
                <a14:hiddenLine xmlns="" xmlns:a14="http://schemas.microsoft.com/office/drawing/2010/main" w="9525">
                  <a:solidFill>
                    <a:srgbClr val="000000"/>
                  </a:solidFill>
                  <a:round/>
                  <a:headEnd/>
                  <a:tailEnd/>
                </a14:hiddenLine>
              </a:ext>
            </a:extLst>
          </p:spPr>
          <p:txBody>
            <a:bodyPr lIns="79242" tIns="39621" rIns="79242" bIns="39621"/>
            <a:lstStyle/>
            <a:p>
              <a:endParaRPr lang="fr-FR"/>
            </a:p>
          </p:txBody>
        </p:sp>
        <p:sp>
          <p:nvSpPr>
            <p:cNvPr id="8" name="Freeform 6"/>
            <p:cNvSpPr>
              <a:spLocks noEditPoints="1"/>
            </p:cNvSpPr>
            <p:nvPr/>
          </p:nvSpPr>
          <p:spPr bwMode="auto">
            <a:xfrm>
              <a:off x="1569156" y="1812513"/>
              <a:ext cx="2012244" cy="2303198"/>
            </a:xfrm>
            <a:custGeom>
              <a:avLst/>
              <a:gdLst>
                <a:gd name="T0" fmla="*/ 1450975 w 1426"/>
                <a:gd name="T1" fmla="*/ 2227262 h 1741"/>
                <a:gd name="T2" fmla="*/ 1155700 w 1426"/>
                <a:gd name="T3" fmla="*/ 1839912 h 1741"/>
                <a:gd name="T4" fmla="*/ 1200150 w 1426"/>
                <a:gd name="T5" fmla="*/ 1536700 h 1741"/>
                <a:gd name="T6" fmla="*/ 1506538 w 1426"/>
                <a:gd name="T7" fmla="*/ 1473200 h 1741"/>
                <a:gd name="T8" fmla="*/ 1795463 w 1426"/>
                <a:gd name="T9" fmla="*/ 1649412 h 1741"/>
                <a:gd name="T10" fmla="*/ 2165350 w 1426"/>
                <a:gd name="T11" fmla="*/ 1865312 h 1741"/>
                <a:gd name="T12" fmla="*/ 1971675 w 1426"/>
                <a:gd name="T13" fmla="*/ 2260600 h 1741"/>
                <a:gd name="T14" fmla="*/ 1800225 w 1426"/>
                <a:gd name="T15" fmla="*/ 2446337 h 1741"/>
                <a:gd name="T16" fmla="*/ 1752600 w 1426"/>
                <a:gd name="T17" fmla="*/ 2673350 h 1741"/>
                <a:gd name="T18" fmla="*/ 785813 w 1426"/>
                <a:gd name="T19" fmla="*/ 1360487 h 1741"/>
                <a:gd name="T20" fmla="*/ 628650 w 1426"/>
                <a:gd name="T21" fmla="*/ 1196975 h 1741"/>
                <a:gd name="T22" fmla="*/ 544513 w 1426"/>
                <a:gd name="T23" fmla="*/ 992187 h 1741"/>
                <a:gd name="T24" fmla="*/ 742950 w 1426"/>
                <a:gd name="T25" fmla="*/ 498475 h 1741"/>
                <a:gd name="T26" fmla="*/ 527050 w 1426"/>
                <a:gd name="T27" fmla="*/ 465137 h 1741"/>
                <a:gd name="T28" fmla="*/ 233363 w 1426"/>
                <a:gd name="T29" fmla="*/ 533400 h 1741"/>
                <a:gd name="T30" fmla="*/ 409575 w 1426"/>
                <a:gd name="T31" fmla="*/ 392112 h 1741"/>
                <a:gd name="T32" fmla="*/ 584200 w 1426"/>
                <a:gd name="T33" fmla="*/ 311150 h 1741"/>
                <a:gd name="T34" fmla="*/ 862013 w 1426"/>
                <a:gd name="T35" fmla="*/ 285750 h 1741"/>
                <a:gd name="T36" fmla="*/ 1104900 w 1426"/>
                <a:gd name="T37" fmla="*/ 392112 h 1741"/>
                <a:gd name="T38" fmla="*/ 1366838 w 1426"/>
                <a:gd name="T39" fmla="*/ 341312 h 1741"/>
                <a:gd name="T40" fmla="*/ 1595438 w 1426"/>
                <a:gd name="T41" fmla="*/ 339725 h 1741"/>
                <a:gd name="T42" fmla="*/ 1725613 w 1426"/>
                <a:gd name="T43" fmla="*/ 381000 h 1741"/>
                <a:gd name="T44" fmla="*/ 1535113 w 1426"/>
                <a:gd name="T45" fmla="*/ 428625 h 1741"/>
                <a:gd name="T46" fmla="*/ 1609725 w 1426"/>
                <a:gd name="T47" fmla="*/ 628650 h 1741"/>
                <a:gd name="T48" fmla="*/ 1738313 w 1426"/>
                <a:gd name="T49" fmla="*/ 465137 h 1741"/>
                <a:gd name="T50" fmla="*/ 1954213 w 1426"/>
                <a:gd name="T51" fmla="*/ 628650 h 1741"/>
                <a:gd name="T52" fmla="*/ 1716088 w 1426"/>
                <a:gd name="T53" fmla="*/ 763587 h 1741"/>
                <a:gd name="T54" fmla="*/ 1744663 w 1426"/>
                <a:gd name="T55" fmla="*/ 812800 h 1741"/>
                <a:gd name="T56" fmla="*/ 1309688 w 1426"/>
                <a:gd name="T57" fmla="*/ 1063625 h 1741"/>
                <a:gd name="T58" fmla="*/ 1198563 w 1426"/>
                <a:gd name="T59" fmla="*/ 1090612 h 1741"/>
                <a:gd name="T60" fmla="*/ 936625 w 1426"/>
                <a:gd name="T61" fmla="*/ 1122362 h 1741"/>
                <a:gd name="T62" fmla="*/ 1066800 w 1426"/>
                <a:gd name="T63" fmla="*/ 1257300 h 1741"/>
                <a:gd name="T64" fmla="*/ 1319213 w 1426"/>
                <a:gd name="T65" fmla="*/ 768350 h 1741"/>
                <a:gd name="T66" fmla="*/ 1371600 w 1426"/>
                <a:gd name="T67" fmla="*/ 841375 h 1741"/>
                <a:gd name="T68" fmla="*/ 1257300 w 1426"/>
                <a:gd name="T69" fmla="*/ 754062 h 1741"/>
                <a:gd name="T70" fmla="*/ 1960563 w 1426"/>
                <a:gd name="T71" fmla="*/ 684212 h 1741"/>
                <a:gd name="T72" fmla="*/ 1990725 w 1426"/>
                <a:gd name="T73" fmla="*/ 303212 h 1741"/>
                <a:gd name="T74" fmla="*/ 1954213 w 1426"/>
                <a:gd name="T75" fmla="*/ 409575 h 1741"/>
                <a:gd name="T76" fmla="*/ 1876425 w 1426"/>
                <a:gd name="T77" fmla="*/ 307975 h 1741"/>
                <a:gd name="T78" fmla="*/ 1828800 w 1426"/>
                <a:gd name="T79" fmla="*/ 171450 h 1741"/>
                <a:gd name="T80" fmla="*/ 2187575 w 1426"/>
                <a:gd name="T81" fmla="*/ 33337 h 1741"/>
                <a:gd name="T82" fmla="*/ 2111375 w 1426"/>
                <a:gd name="T83" fmla="*/ 15875 h 1741"/>
                <a:gd name="T84" fmla="*/ 1452563 w 1426"/>
                <a:gd name="T85" fmla="*/ 233362 h 1741"/>
                <a:gd name="T86" fmla="*/ 1214438 w 1426"/>
                <a:gd name="T87" fmla="*/ 266700 h 1741"/>
                <a:gd name="T88" fmla="*/ 1414463 w 1426"/>
                <a:gd name="T89" fmla="*/ 304800 h 1741"/>
                <a:gd name="T90" fmla="*/ 1679575 w 1426"/>
                <a:gd name="T91" fmla="*/ 66675 h 1741"/>
                <a:gd name="T92" fmla="*/ 1470025 w 1426"/>
                <a:gd name="T93" fmla="*/ 173037 h 1741"/>
                <a:gd name="T94" fmla="*/ 1408113 w 1426"/>
                <a:gd name="T95" fmla="*/ 161925 h 1741"/>
                <a:gd name="T96" fmla="*/ 1506538 w 1426"/>
                <a:gd name="T97" fmla="*/ 76200 h 1741"/>
                <a:gd name="T98" fmla="*/ 1601788 w 1426"/>
                <a:gd name="T99" fmla="*/ 22225 h 1741"/>
                <a:gd name="T100" fmla="*/ 1579563 w 1426"/>
                <a:gd name="T101" fmla="*/ 134937 h 1741"/>
                <a:gd name="T102" fmla="*/ 1379538 w 1426"/>
                <a:gd name="T103" fmla="*/ 1323975 h 1741"/>
                <a:gd name="T104" fmla="*/ 1173163 w 1426"/>
                <a:gd name="T105" fmla="*/ 1236662 h 1741"/>
                <a:gd name="T106" fmla="*/ 109538 w 1426"/>
                <a:gd name="T107" fmla="*/ 608012 h 1741"/>
                <a:gd name="T108" fmla="*/ 120650 w 1426"/>
                <a:gd name="T109" fmla="*/ 596900 h 1741"/>
                <a:gd name="T110" fmla="*/ 138113 w 1426"/>
                <a:gd name="T111" fmla="*/ 596900 h 1741"/>
                <a:gd name="T112" fmla="*/ 155575 w 1426"/>
                <a:gd name="T113" fmla="*/ 603250 h 1741"/>
                <a:gd name="T114" fmla="*/ 185738 w 1426"/>
                <a:gd name="T115" fmla="*/ 581025 h 1741"/>
                <a:gd name="T116" fmla="*/ 211138 w 1426"/>
                <a:gd name="T117" fmla="*/ 581025 h 1741"/>
                <a:gd name="T118" fmla="*/ 228600 w 1426"/>
                <a:gd name="T119" fmla="*/ 577850 h 1741"/>
                <a:gd name="T120" fmla="*/ 65088 w 1426"/>
                <a:gd name="T121" fmla="*/ 611187 h 1741"/>
                <a:gd name="T122" fmla="*/ 12700 w 1426"/>
                <a:gd name="T123" fmla="*/ 611187 h 174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26"/>
                <a:gd name="T187" fmla="*/ 0 h 1741"/>
                <a:gd name="T188" fmla="*/ 1426 w 1426"/>
                <a:gd name="T189" fmla="*/ 1741 h 174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26" h="1741">
                  <a:moveTo>
                    <a:pt x="1078" y="1741"/>
                  </a:moveTo>
                  <a:lnTo>
                    <a:pt x="1069" y="1735"/>
                  </a:lnTo>
                  <a:lnTo>
                    <a:pt x="1058" y="1730"/>
                  </a:lnTo>
                  <a:lnTo>
                    <a:pt x="1046" y="1723"/>
                  </a:lnTo>
                  <a:lnTo>
                    <a:pt x="1034" y="1714"/>
                  </a:lnTo>
                  <a:lnTo>
                    <a:pt x="1021" y="1705"/>
                  </a:lnTo>
                  <a:lnTo>
                    <a:pt x="1012" y="1696"/>
                  </a:lnTo>
                  <a:lnTo>
                    <a:pt x="1011" y="1691"/>
                  </a:lnTo>
                  <a:lnTo>
                    <a:pt x="1009" y="1686"/>
                  </a:lnTo>
                  <a:lnTo>
                    <a:pt x="1007" y="1680"/>
                  </a:lnTo>
                  <a:lnTo>
                    <a:pt x="1009" y="1675"/>
                  </a:lnTo>
                  <a:lnTo>
                    <a:pt x="1005" y="1675"/>
                  </a:lnTo>
                  <a:lnTo>
                    <a:pt x="1000" y="1672"/>
                  </a:lnTo>
                  <a:lnTo>
                    <a:pt x="997" y="1670"/>
                  </a:lnTo>
                  <a:lnTo>
                    <a:pt x="991" y="1666"/>
                  </a:lnTo>
                  <a:lnTo>
                    <a:pt x="986" y="1663"/>
                  </a:lnTo>
                  <a:lnTo>
                    <a:pt x="981" y="1659"/>
                  </a:lnTo>
                  <a:lnTo>
                    <a:pt x="977" y="1657"/>
                  </a:lnTo>
                  <a:lnTo>
                    <a:pt x="974" y="1656"/>
                  </a:lnTo>
                  <a:lnTo>
                    <a:pt x="974" y="1620"/>
                  </a:lnTo>
                  <a:lnTo>
                    <a:pt x="963" y="1606"/>
                  </a:lnTo>
                  <a:lnTo>
                    <a:pt x="956" y="1594"/>
                  </a:lnTo>
                  <a:lnTo>
                    <a:pt x="949" y="1578"/>
                  </a:lnTo>
                  <a:lnTo>
                    <a:pt x="944" y="1564"/>
                  </a:lnTo>
                  <a:lnTo>
                    <a:pt x="938" y="1532"/>
                  </a:lnTo>
                  <a:lnTo>
                    <a:pt x="935" y="1498"/>
                  </a:lnTo>
                  <a:lnTo>
                    <a:pt x="931" y="1465"/>
                  </a:lnTo>
                  <a:lnTo>
                    <a:pt x="924" y="1433"/>
                  </a:lnTo>
                  <a:lnTo>
                    <a:pt x="921" y="1419"/>
                  </a:lnTo>
                  <a:lnTo>
                    <a:pt x="914" y="1403"/>
                  </a:lnTo>
                  <a:lnTo>
                    <a:pt x="906" y="1391"/>
                  </a:lnTo>
                  <a:lnTo>
                    <a:pt x="896" y="1378"/>
                  </a:lnTo>
                  <a:lnTo>
                    <a:pt x="896" y="1368"/>
                  </a:lnTo>
                  <a:lnTo>
                    <a:pt x="898" y="1357"/>
                  </a:lnTo>
                  <a:lnTo>
                    <a:pt x="901" y="1346"/>
                  </a:lnTo>
                  <a:lnTo>
                    <a:pt x="905" y="1336"/>
                  </a:lnTo>
                  <a:lnTo>
                    <a:pt x="906" y="1325"/>
                  </a:lnTo>
                  <a:lnTo>
                    <a:pt x="910" y="1315"/>
                  </a:lnTo>
                  <a:lnTo>
                    <a:pt x="912" y="1304"/>
                  </a:lnTo>
                  <a:lnTo>
                    <a:pt x="912" y="1293"/>
                  </a:lnTo>
                  <a:lnTo>
                    <a:pt x="898" y="1292"/>
                  </a:lnTo>
                  <a:lnTo>
                    <a:pt x="882" y="1286"/>
                  </a:lnTo>
                  <a:lnTo>
                    <a:pt x="862" y="1278"/>
                  </a:lnTo>
                  <a:lnTo>
                    <a:pt x="845" y="1267"/>
                  </a:lnTo>
                  <a:lnTo>
                    <a:pt x="825" y="1255"/>
                  </a:lnTo>
                  <a:lnTo>
                    <a:pt x="809" y="1242"/>
                  </a:lnTo>
                  <a:lnTo>
                    <a:pt x="793" y="1230"/>
                  </a:lnTo>
                  <a:lnTo>
                    <a:pt x="783" y="1219"/>
                  </a:lnTo>
                  <a:lnTo>
                    <a:pt x="783" y="1182"/>
                  </a:lnTo>
                  <a:lnTo>
                    <a:pt x="776" y="1182"/>
                  </a:lnTo>
                  <a:lnTo>
                    <a:pt x="770" y="1180"/>
                  </a:lnTo>
                  <a:lnTo>
                    <a:pt x="765" y="1179"/>
                  </a:lnTo>
                  <a:lnTo>
                    <a:pt x="760" y="1177"/>
                  </a:lnTo>
                  <a:lnTo>
                    <a:pt x="755" y="1175"/>
                  </a:lnTo>
                  <a:lnTo>
                    <a:pt x="749" y="1175"/>
                  </a:lnTo>
                  <a:lnTo>
                    <a:pt x="744" y="1173"/>
                  </a:lnTo>
                  <a:lnTo>
                    <a:pt x="739" y="1173"/>
                  </a:lnTo>
                  <a:lnTo>
                    <a:pt x="735" y="1170"/>
                  </a:lnTo>
                  <a:lnTo>
                    <a:pt x="732" y="1164"/>
                  </a:lnTo>
                  <a:lnTo>
                    <a:pt x="728" y="1159"/>
                  </a:lnTo>
                  <a:lnTo>
                    <a:pt x="725" y="1154"/>
                  </a:lnTo>
                  <a:lnTo>
                    <a:pt x="719" y="1148"/>
                  </a:lnTo>
                  <a:lnTo>
                    <a:pt x="716" y="1143"/>
                  </a:lnTo>
                  <a:lnTo>
                    <a:pt x="710" y="1140"/>
                  </a:lnTo>
                  <a:lnTo>
                    <a:pt x="703" y="1136"/>
                  </a:lnTo>
                  <a:lnTo>
                    <a:pt x="705" y="1131"/>
                  </a:lnTo>
                  <a:lnTo>
                    <a:pt x="707" y="1126"/>
                  </a:lnTo>
                  <a:lnTo>
                    <a:pt x="710" y="1120"/>
                  </a:lnTo>
                  <a:lnTo>
                    <a:pt x="714" y="1113"/>
                  </a:lnTo>
                  <a:lnTo>
                    <a:pt x="717" y="1106"/>
                  </a:lnTo>
                  <a:lnTo>
                    <a:pt x="723" y="1099"/>
                  </a:lnTo>
                  <a:lnTo>
                    <a:pt x="726" y="1094"/>
                  </a:lnTo>
                  <a:lnTo>
                    <a:pt x="730" y="1088"/>
                  </a:lnTo>
                  <a:lnTo>
                    <a:pt x="730" y="1085"/>
                  </a:lnTo>
                  <a:lnTo>
                    <a:pt x="728" y="1083"/>
                  </a:lnTo>
                  <a:lnTo>
                    <a:pt x="726" y="1080"/>
                  </a:lnTo>
                  <a:lnTo>
                    <a:pt x="725" y="1076"/>
                  </a:lnTo>
                  <a:lnTo>
                    <a:pt x="725" y="1073"/>
                  </a:lnTo>
                  <a:lnTo>
                    <a:pt x="723" y="1069"/>
                  </a:lnTo>
                  <a:lnTo>
                    <a:pt x="721" y="1065"/>
                  </a:lnTo>
                  <a:lnTo>
                    <a:pt x="721" y="1062"/>
                  </a:lnTo>
                  <a:lnTo>
                    <a:pt x="728" y="1053"/>
                  </a:lnTo>
                  <a:lnTo>
                    <a:pt x="733" y="1044"/>
                  </a:lnTo>
                  <a:lnTo>
                    <a:pt x="740" y="1034"/>
                  </a:lnTo>
                  <a:lnTo>
                    <a:pt x="748" y="1025"/>
                  </a:lnTo>
                  <a:lnTo>
                    <a:pt x="753" y="1014"/>
                  </a:lnTo>
                  <a:lnTo>
                    <a:pt x="760" y="1004"/>
                  </a:lnTo>
                  <a:lnTo>
                    <a:pt x="767" y="995"/>
                  </a:lnTo>
                  <a:lnTo>
                    <a:pt x="772" y="986"/>
                  </a:lnTo>
                  <a:lnTo>
                    <a:pt x="756" y="968"/>
                  </a:lnTo>
                  <a:lnTo>
                    <a:pt x="756" y="951"/>
                  </a:lnTo>
                  <a:lnTo>
                    <a:pt x="783" y="922"/>
                  </a:lnTo>
                  <a:lnTo>
                    <a:pt x="790" y="924"/>
                  </a:lnTo>
                  <a:lnTo>
                    <a:pt x="799" y="926"/>
                  </a:lnTo>
                  <a:lnTo>
                    <a:pt x="808" y="924"/>
                  </a:lnTo>
                  <a:lnTo>
                    <a:pt x="816" y="922"/>
                  </a:lnTo>
                  <a:lnTo>
                    <a:pt x="827" y="919"/>
                  </a:lnTo>
                  <a:lnTo>
                    <a:pt x="836" y="915"/>
                  </a:lnTo>
                  <a:lnTo>
                    <a:pt x="845" y="910"/>
                  </a:lnTo>
                  <a:lnTo>
                    <a:pt x="852" y="903"/>
                  </a:lnTo>
                  <a:lnTo>
                    <a:pt x="859" y="906"/>
                  </a:lnTo>
                  <a:lnTo>
                    <a:pt x="864" y="910"/>
                  </a:lnTo>
                  <a:lnTo>
                    <a:pt x="871" y="912"/>
                  </a:lnTo>
                  <a:lnTo>
                    <a:pt x="878" y="913"/>
                  </a:lnTo>
                  <a:lnTo>
                    <a:pt x="883" y="915"/>
                  </a:lnTo>
                  <a:lnTo>
                    <a:pt x="891" y="917"/>
                  </a:lnTo>
                  <a:lnTo>
                    <a:pt x="898" y="919"/>
                  </a:lnTo>
                  <a:lnTo>
                    <a:pt x="903" y="922"/>
                  </a:lnTo>
                  <a:lnTo>
                    <a:pt x="906" y="921"/>
                  </a:lnTo>
                  <a:lnTo>
                    <a:pt x="910" y="921"/>
                  </a:lnTo>
                  <a:lnTo>
                    <a:pt x="914" y="919"/>
                  </a:lnTo>
                  <a:lnTo>
                    <a:pt x="917" y="917"/>
                  </a:lnTo>
                  <a:lnTo>
                    <a:pt x="921" y="915"/>
                  </a:lnTo>
                  <a:lnTo>
                    <a:pt x="924" y="913"/>
                  </a:lnTo>
                  <a:lnTo>
                    <a:pt x="928" y="913"/>
                  </a:lnTo>
                  <a:lnTo>
                    <a:pt x="929" y="913"/>
                  </a:lnTo>
                  <a:lnTo>
                    <a:pt x="938" y="931"/>
                  </a:lnTo>
                  <a:lnTo>
                    <a:pt x="942" y="931"/>
                  </a:lnTo>
                  <a:lnTo>
                    <a:pt x="945" y="929"/>
                  </a:lnTo>
                  <a:lnTo>
                    <a:pt x="949" y="928"/>
                  </a:lnTo>
                  <a:lnTo>
                    <a:pt x="952" y="926"/>
                  </a:lnTo>
                  <a:lnTo>
                    <a:pt x="954" y="924"/>
                  </a:lnTo>
                  <a:lnTo>
                    <a:pt x="958" y="922"/>
                  </a:lnTo>
                  <a:lnTo>
                    <a:pt x="961" y="922"/>
                  </a:lnTo>
                  <a:lnTo>
                    <a:pt x="965" y="922"/>
                  </a:lnTo>
                  <a:lnTo>
                    <a:pt x="972" y="926"/>
                  </a:lnTo>
                  <a:lnTo>
                    <a:pt x="981" y="929"/>
                  </a:lnTo>
                  <a:lnTo>
                    <a:pt x="989" y="933"/>
                  </a:lnTo>
                  <a:lnTo>
                    <a:pt x="998" y="936"/>
                  </a:lnTo>
                  <a:lnTo>
                    <a:pt x="1007" y="940"/>
                  </a:lnTo>
                  <a:lnTo>
                    <a:pt x="1014" y="944"/>
                  </a:lnTo>
                  <a:lnTo>
                    <a:pt x="1021" y="947"/>
                  </a:lnTo>
                  <a:lnTo>
                    <a:pt x="1025" y="951"/>
                  </a:lnTo>
                  <a:lnTo>
                    <a:pt x="1034" y="959"/>
                  </a:lnTo>
                  <a:lnTo>
                    <a:pt x="1034" y="977"/>
                  </a:lnTo>
                  <a:lnTo>
                    <a:pt x="1042" y="986"/>
                  </a:lnTo>
                  <a:lnTo>
                    <a:pt x="1048" y="989"/>
                  </a:lnTo>
                  <a:lnTo>
                    <a:pt x="1055" y="993"/>
                  </a:lnTo>
                  <a:lnTo>
                    <a:pt x="1062" y="995"/>
                  </a:lnTo>
                  <a:lnTo>
                    <a:pt x="1071" y="995"/>
                  </a:lnTo>
                  <a:lnTo>
                    <a:pt x="1080" y="997"/>
                  </a:lnTo>
                  <a:lnTo>
                    <a:pt x="1088" y="997"/>
                  </a:lnTo>
                  <a:lnTo>
                    <a:pt x="1095" y="997"/>
                  </a:lnTo>
                  <a:lnTo>
                    <a:pt x="1104" y="997"/>
                  </a:lnTo>
                  <a:lnTo>
                    <a:pt x="1110" y="1004"/>
                  </a:lnTo>
                  <a:lnTo>
                    <a:pt x="1115" y="1011"/>
                  </a:lnTo>
                  <a:lnTo>
                    <a:pt x="1120" y="1018"/>
                  </a:lnTo>
                  <a:lnTo>
                    <a:pt x="1124" y="1025"/>
                  </a:lnTo>
                  <a:lnTo>
                    <a:pt x="1127" y="1032"/>
                  </a:lnTo>
                  <a:lnTo>
                    <a:pt x="1131" y="1039"/>
                  </a:lnTo>
                  <a:lnTo>
                    <a:pt x="1134" y="1046"/>
                  </a:lnTo>
                  <a:lnTo>
                    <a:pt x="1138" y="1051"/>
                  </a:lnTo>
                  <a:lnTo>
                    <a:pt x="1122" y="1071"/>
                  </a:lnTo>
                  <a:lnTo>
                    <a:pt x="1138" y="1088"/>
                  </a:lnTo>
                  <a:lnTo>
                    <a:pt x="1141" y="1085"/>
                  </a:lnTo>
                  <a:lnTo>
                    <a:pt x="1148" y="1081"/>
                  </a:lnTo>
                  <a:lnTo>
                    <a:pt x="1154" y="1076"/>
                  </a:lnTo>
                  <a:lnTo>
                    <a:pt x="1161" y="1073"/>
                  </a:lnTo>
                  <a:lnTo>
                    <a:pt x="1168" y="1067"/>
                  </a:lnTo>
                  <a:lnTo>
                    <a:pt x="1177" y="1064"/>
                  </a:lnTo>
                  <a:lnTo>
                    <a:pt x="1184" y="1062"/>
                  </a:lnTo>
                  <a:lnTo>
                    <a:pt x="1191" y="1062"/>
                  </a:lnTo>
                  <a:lnTo>
                    <a:pt x="1200" y="1071"/>
                  </a:lnTo>
                  <a:lnTo>
                    <a:pt x="1210" y="1080"/>
                  </a:lnTo>
                  <a:lnTo>
                    <a:pt x="1221" y="1088"/>
                  </a:lnTo>
                  <a:lnTo>
                    <a:pt x="1231" y="1095"/>
                  </a:lnTo>
                  <a:lnTo>
                    <a:pt x="1244" y="1101"/>
                  </a:lnTo>
                  <a:lnTo>
                    <a:pt x="1256" y="1104"/>
                  </a:lnTo>
                  <a:lnTo>
                    <a:pt x="1270" y="1106"/>
                  </a:lnTo>
                  <a:lnTo>
                    <a:pt x="1286" y="1108"/>
                  </a:lnTo>
                  <a:lnTo>
                    <a:pt x="1293" y="1115"/>
                  </a:lnTo>
                  <a:lnTo>
                    <a:pt x="1302" y="1120"/>
                  </a:lnTo>
                  <a:lnTo>
                    <a:pt x="1313" y="1126"/>
                  </a:lnTo>
                  <a:lnTo>
                    <a:pt x="1321" y="1129"/>
                  </a:lnTo>
                  <a:lnTo>
                    <a:pt x="1332" y="1131"/>
                  </a:lnTo>
                  <a:lnTo>
                    <a:pt x="1344" y="1134"/>
                  </a:lnTo>
                  <a:lnTo>
                    <a:pt x="1355" y="1134"/>
                  </a:lnTo>
                  <a:lnTo>
                    <a:pt x="1364" y="1136"/>
                  </a:lnTo>
                  <a:lnTo>
                    <a:pt x="1364" y="1156"/>
                  </a:lnTo>
                  <a:lnTo>
                    <a:pt x="1364" y="1175"/>
                  </a:lnTo>
                  <a:lnTo>
                    <a:pt x="1362" y="1191"/>
                  </a:lnTo>
                  <a:lnTo>
                    <a:pt x="1359" y="1207"/>
                  </a:lnTo>
                  <a:lnTo>
                    <a:pt x="1352" y="1221"/>
                  </a:lnTo>
                  <a:lnTo>
                    <a:pt x="1343" y="1233"/>
                  </a:lnTo>
                  <a:lnTo>
                    <a:pt x="1330" y="1246"/>
                  </a:lnTo>
                  <a:lnTo>
                    <a:pt x="1313" y="1256"/>
                  </a:lnTo>
                  <a:lnTo>
                    <a:pt x="1316" y="1267"/>
                  </a:lnTo>
                  <a:lnTo>
                    <a:pt x="1318" y="1278"/>
                  </a:lnTo>
                  <a:lnTo>
                    <a:pt x="1320" y="1288"/>
                  </a:lnTo>
                  <a:lnTo>
                    <a:pt x="1318" y="1299"/>
                  </a:lnTo>
                  <a:lnTo>
                    <a:pt x="1316" y="1309"/>
                  </a:lnTo>
                  <a:lnTo>
                    <a:pt x="1313" y="1320"/>
                  </a:lnTo>
                  <a:lnTo>
                    <a:pt x="1309" y="1329"/>
                  </a:lnTo>
                  <a:lnTo>
                    <a:pt x="1302" y="1338"/>
                  </a:lnTo>
                  <a:lnTo>
                    <a:pt x="1297" y="1346"/>
                  </a:lnTo>
                  <a:lnTo>
                    <a:pt x="1290" y="1353"/>
                  </a:lnTo>
                  <a:lnTo>
                    <a:pt x="1281" y="1361"/>
                  </a:lnTo>
                  <a:lnTo>
                    <a:pt x="1272" y="1366"/>
                  </a:lnTo>
                  <a:lnTo>
                    <a:pt x="1263" y="1371"/>
                  </a:lnTo>
                  <a:lnTo>
                    <a:pt x="1254" y="1375"/>
                  </a:lnTo>
                  <a:lnTo>
                    <a:pt x="1244" y="1376"/>
                  </a:lnTo>
                  <a:lnTo>
                    <a:pt x="1235" y="1378"/>
                  </a:lnTo>
                  <a:lnTo>
                    <a:pt x="1235" y="1385"/>
                  </a:lnTo>
                  <a:lnTo>
                    <a:pt x="1235" y="1391"/>
                  </a:lnTo>
                  <a:lnTo>
                    <a:pt x="1237" y="1398"/>
                  </a:lnTo>
                  <a:lnTo>
                    <a:pt x="1238" y="1405"/>
                  </a:lnTo>
                  <a:lnTo>
                    <a:pt x="1240" y="1410"/>
                  </a:lnTo>
                  <a:lnTo>
                    <a:pt x="1242" y="1415"/>
                  </a:lnTo>
                  <a:lnTo>
                    <a:pt x="1242" y="1421"/>
                  </a:lnTo>
                  <a:lnTo>
                    <a:pt x="1242" y="1424"/>
                  </a:lnTo>
                  <a:lnTo>
                    <a:pt x="1242" y="1428"/>
                  </a:lnTo>
                  <a:lnTo>
                    <a:pt x="1242" y="1433"/>
                  </a:lnTo>
                  <a:lnTo>
                    <a:pt x="1240" y="1438"/>
                  </a:lnTo>
                  <a:lnTo>
                    <a:pt x="1238" y="1444"/>
                  </a:lnTo>
                  <a:lnTo>
                    <a:pt x="1237" y="1451"/>
                  </a:lnTo>
                  <a:lnTo>
                    <a:pt x="1235" y="1458"/>
                  </a:lnTo>
                  <a:lnTo>
                    <a:pt x="1235" y="1463"/>
                  </a:lnTo>
                  <a:lnTo>
                    <a:pt x="1235" y="1470"/>
                  </a:lnTo>
                  <a:lnTo>
                    <a:pt x="1217" y="1490"/>
                  </a:lnTo>
                  <a:lnTo>
                    <a:pt x="1208" y="1479"/>
                  </a:lnTo>
                  <a:lnTo>
                    <a:pt x="1203" y="1481"/>
                  </a:lnTo>
                  <a:lnTo>
                    <a:pt x="1200" y="1486"/>
                  </a:lnTo>
                  <a:lnTo>
                    <a:pt x="1193" y="1491"/>
                  </a:lnTo>
                  <a:lnTo>
                    <a:pt x="1187" y="1498"/>
                  </a:lnTo>
                  <a:lnTo>
                    <a:pt x="1182" y="1505"/>
                  </a:lnTo>
                  <a:lnTo>
                    <a:pt x="1177" y="1511"/>
                  </a:lnTo>
                  <a:lnTo>
                    <a:pt x="1175" y="1516"/>
                  </a:lnTo>
                  <a:lnTo>
                    <a:pt x="1173" y="1518"/>
                  </a:lnTo>
                  <a:lnTo>
                    <a:pt x="1166" y="1518"/>
                  </a:lnTo>
                  <a:lnTo>
                    <a:pt x="1161" y="1518"/>
                  </a:lnTo>
                  <a:lnTo>
                    <a:pt x="1154" y="1520"/>
                  </a:lnTo>
                  <a:lnTo>
                    <a:pt x="1148" y="1521"/>
                  </a:lnTo>
                  <a:lnTo>
                    <a:pt x="1143" y="1523"/>
                  </a:lnTo>
                  <a:lnTo>
                    <a:pt x="1138" y="1525"/>
                  </a:lnTo>
                  <a:lnTo>
                    <a:pt x="1133" y="1525"/>
                  </a:lnTo>
                  <a:lnTo>
                    <a:pt x="1129" y="1527"/>
                  </a:lnTo>
                  <a:lnTo>
                    <a:pt x="1129" y="1530"/>
                  </a:lnTo>
                  <a:lnTo>
                    <a:pt x="1131" y="1534"/>
                  </a:lnTo>
                  <a:lnTo>
                    <a:pt x="1133" y="1537"/>
                  </a:lnTo>
                  <a:lnTo>
                    <a:pt x="1134" y="1541"/>
                  </a:lnTo>
                  <a:lnTo>
                    <a:pt x="1136" y="1544"/>
                  </a:lnTo>
                  <a:lnTo>
                    <a:pt x="1136" y="1548"/>
                  </a:lnTo>
                  <a:lnTo>
                    <a:pt x="1138" y="1551"/>
                  </a:lnTo>
                  <a:lnTo>
                    <a:pt x="1138" y="1555"/>
                  </a:lnTo>
                  <a:lnTo>
                    <a:pt x="1131" y="1555"/>
                  </a:lnTo>
                  <a:lnTo>
                    <a:pt x="1124" y="1557"/>
                  </a:lnTo>
                  <a:lnTo>
                    <a:pt x="1117" y="1558"/>
                  </a:lnTo>
                  <a:lnTo>
                    <a:pt x="1108" y="1560"/>
                  </a:lnTo>
                  <a:lnTo>
                    <a:pt x="1099" y="1562"/>
                  </a:lnTo>
                  <a:lnTo>
                    <a:pt x="1092" y="1566"/>
                  </a:lnTo>
                  <a:lnTo>
                    <a:pt x="1085" y="1569"/>
                  </a:lnTo>
                  <a:lnTo>
                    <a:pt x="1078" y="1573"/>
                  </a:lnTo>
                  <a:lnTo>
                    <a:pt x="1081" y="1573"/>
                  </a:lnTo>
                  <a:lnTo>
                    <a:pt x="1085" y="1574"/>
                  </a:lnTo>
                  <a:lnTo>
                    <a:pt x="1087" y="1574"/>
                  </a:lnTo>
                  <a:lnTo>
                    <a:pt x="1090" y="1576"/>
                  </a:lnTo>
                  <a:lnTo>
                    <a:pt x="1094" y="1578"/>
                  </a:lnTo>
                  <a:lnTo>
                    <a:pt x="1097" y="1580"/>
                  </a:lnTo>
                  <a:lnTo>
                    <a:pt x="1101" y="1581"/>
                  </a:lnTo>
                  <a:lnTo>
                    <a:pt x="1104" y="1581"/>
                  </a:lnTo>
                  <a:lnTo>
                    <a:pt x="1087" y="1601"/>
                  </a:lnTo>
                  <a:lnTo>
                    <a:pt x="1088" y="1608"/>
                  </a:lnTo>
                  <a:lnTo>
                    <a:pt x="1090" y="1615"/>
                  </a:lnTo>
                  <a:lnTo>
                    <a:pt x="1090" y="1622"/>
                  </a:lnTo>
                  <a:lnTo>
                    <a:pt x="1088" y="1629"/>
                  </a:lnTo>
                  <a:lnTo>
                    <a:pt x="1088" y="1638"/>
                  </a:lnTo>
                  <a:lnTo>
                    <a:pt x="1087" y="1647"/>
                  </a:lnTo>
                  <a:lnTo>
                    <a:pt x="1087" y="1656"/>
                  </a:lnTo>
                  <a:lnTo>
                    <a:pt x="1087" y="1666"/>
                  </a:lnTo>
                  <a:lnTo>
                    <a:pt x="1104" y="1684"/>
                  </a:lnTo>
                  <a:lnTo>
                    <a:pt x="1104" y="1703"/>
                  </a:lnTo>
                  <a:lnTo>
                    <a:pt x="1087" y="1721"/>
                  </a:lnTo>
                  <a:lnTo>
                    <a:pt x="1087" y="1728"/>
                  </a:lnTo>
                  <a:lnTo>
                    <a:pt x="1087" y="1732"/>
                  </a:lnTo>
                  <a:lnTo>
                    <a:pt x="1088" y="1735"/>
                  </a:lnTo>
                  <a:lnTo>
                    <a:pt x="1088" y="1737"/>
                  </a:lnTo>
                  <a:lnTo>
                    <a:pt x="1088" y="1739"/>
                  </a:lnTo>
                  <a:lnTo>
                    <a:pt x="1087" y="1739"/>
                  </a:lnTo>
                  <a:lnTo>
                    <a:pt x="1083" y="1741"/>
                  </a:lnTo>
                  <a:lnTo>
                    <a:pt x="1078" y="1741"/>
                  </a:lnTo>
                  <a:close/>
                  <a:moveTo>
                    <a:pt x="783" y="922"/>
                  </a:moveTo>
                  <a:lnTo>
                    <a:pt x="756" y="951"/>
                  </a:lnTo>
                  <a:lnTo>
                    <a:pt x="748" y="942"/>
                  </a:lnTo>
                  <a:lnTo>
                    <a:pt x="737" y="933"/>
                  </a:lnTo>
                  <a:lnTo>
                    <a:pt x="726" y="926"/>
                  </a:lnTo>
                  <a:lnTo>
                    <a:pt x="714" y="919"/>
                  </a:lnTo>
                  <a:lnTo>
                    <a:pt x="687" y="905"/>
                  </a:lnTo>
                  <a:lnTo>
                    <a:pt x="659" y="892"/>
                  </a:lnTo>
                  <a:lnTo>
                    <a:pt x="631" y="880"/>
                  </a:lnTo>
                  <a:lnTo>
                    <a:pt x="603" y="868"/>
                  </a:lnTo>
                  <a:lnTo>
                    <a:pt x="578" y="857"/>
                  </a:lnTo>
                  <a:lnTo>
                    <a:pt x="557" y="846"/>
                  </a:lnTo>
                  <a:lnTo>
                    <a:pt x="550" y="850"/>
                  </a:lnTo>
                  <a:lnTo>
                    <a:pt x="541" y="852"/>
                  </a:lnTo>
                  <a:lnTo>
                    <a:pt x="534" y="853"/>
                  </a:lnTo>
                  <a:lnTo>
                    <a:pt x="525" y="855"/>
                  </a:lnTo>
                  <a:lnTo>
                    <a:pt x="518" y="855"/>
                  </a:lnTo>
                  <a:lnTo>
                    <a:pt x="509" y="857"/>
                  </a:lnTo>
                  <a:lnTo>
                    <a:pt x="502" y="857"/>
                  </a:lnTo>
                  <a:lnTo>
                    <a:pt x="495" y="857"/>
                  </a:lnTo>
                  <a:lnTo>
                    <a:pt x="442" y="800"/>
                  </a:lnTo>
                  <a:lnTo>
                    <a:pt x="442" y="744"/>
                  </a:lnTo>
                  <a:lnTo>
                    <a:pt x="435" y="733"/>
                  </a:lnTo>
                  <a:lnTo>
                    <a:pt x="428" y="723"/>
                  </a:lnTo>
                  <a:lnTo>
                    <a:pt x="423" y="710"/>
                  </a:lnTo>
                  <a:lnTo>
                    <a:pt x="417" y="698"/>
                  </a:lnTo>
                  <a:lnTo>
                    <a:pt x="414" y="684"/>
                  </a:lnTo>
                  <a:lnTo>
                    <a:pt x="410" y="670"/>
                  </a:lnTo>
                  <a:lnTo>
                    <a:pt x="405" y="657"/>
                  </a:lnTo>
                  <a:lnTo>
                    <a:pt x="400" y="643"/>
                  </a:lnTo>
                  <a:lnTo>
                    <a:pt x="396" y="648"/>
                  </a:lnTo>
                  <a:lnTo>
                    <a:pt x="394" y="654"/>
                  </a:lnTo>
                  <a:lnTo>
                    <a:pt x="393" y="657"/>
                  </a:lnTo>
                  <a:lnTo>
                    <a:pt x="393" y="661"/>
                  </a:lnTo>
                  <a:lnTo>
                    <a:pt x="393" y="664"/>
                  </a:lnTo>
                  <a:lnTo>
                    <a:pt x="394" y="668"/>
                  </a:lnTo>
                  <a:lnTo>
                    <a:pt x="396" y="673"/>
                  </a:lnTo>
                  <a:lnTo>
                    <a:pt x="400" y="680"/>
                  </a:lnTo>
                  <a:lnTo>
                    <a:pt x="382" y="698"/>
                  </a:lnTo>
                  <a:lnTo>
                    <a:pt x="382" y="707"/>
                  </a:lnTo>
                  <a:lnTo>
                    <a:pt x="382" y="716"/>
                  </a:lnTo>
                  <a:lnTo>
                    <a:pt x="382" y="726"/>
                  </a:lnTo>
                  <a:lnTo>
                    <a:pt x="384" y="737"/>
                  </a:lnTo>
                  <a:lnTo>
                    <a:pt x="385" y="746"/>
                  </a:lnTo>
                  <a:lnTo>
                    <a:pt x="389" y="753"/>
                  </a:lnTo>
                  <a:lnTo>
                    <a:pt x="391" y="754"/>
                  </a:lnTo>
                  <a:lnTo>
                    <a:pt x="394" y="754"/>
                  </a:lnTo>
                  <a:lnTo>
                    <a:pt x="396" y="754"/>
                  </a:lnTo>
                  <a:lnTo>
                    <a:pt x="400" y="754"/>
                  </a:lnTo>
                  <a:lnTo>
                    <a:pt x="396" y="754"/>
                  </a:lnTo>
                  <a:lnTo>
                    <a:pt x="393" y="756"/>
                  </a:lnTo>
                  <a:lnTo>
                    <a:pt x="389" y="758"/>
                  </a:lnTo>
                  <a:lnTo>
                    <a:pt x="385" y="758"/>
                  </a:lnTo>
                  <a:lnTo>
                    <a:pt x="384" y="760"/>
                  </a:lnTo>
                  <a:lnTo>
                    <a:pt x="380" y="761"/>
                  </a:lnTo>
                  <a:lnTo>
                    <a:pt x="377" y="763"/>
                  </a:lnTo>
                  <a:lnTo>
                    <a:pt x="373" y="763"/>
                  </a:lnTo>
                  <a:lnTo>
                    <a:pt x="375" y="758"/>
                  </a:lnTo>
                  <a:lnTo>
                    <a:pt x="373" y="753"/>
                  </a:lnTo>
                  <a:lnTo>
                    <a:pt x="371" y="749"/>
                  </a:lnTo>
                  <a:lnTo>
                    <a:pt x="368" y="744"/>
                  </a:lnTo>
                  <a:lnTo>
                    <a:pt x="363" y="740"/>
                  </a:lnTo>
                  <a:lnTo>
                    <a:pt x="359" y="737"/>
                  </a:lnTo>
                  <a:lnTo>
                    <a:pt x="357" y="731"/>
                  </a:lnTo>
                  <a:lnTo>
                    <a:pt x="355" y="726"/>
                  </a:lnTo>
                  <a:lnTo>
                    <a:pt x="355" y="707"/>
                  </a:lnTo>
                  <a:lnTo>
                    <a:pt x="373" y="689"/>
                  </a:lnTo>
                  <a:lnTo>
                    <a:pt x="355" y="671"/>
                  </a:lnTo>
                  <a:lnTo>
                    <a:pt x="355" y="668"/>
                  </a:lnTo>
                  <a:lnTo>
                    <a:pt x="357" y="663"/>
                  </a:lnTo>
                  <a:lnTo>
                    <a:pt x="357" y="659"/>
                  </a:lnTo>
                  <a:lnTo>
                    <a:pt x="359" y="657"/>
                  </a:lnTo>
                  <a:lnTo>
                    <a:pt x="361" y="654"/>
                  </a:lnTo>
                  <a:lnTo>
                    <a:pt x="363" y="650"/>
                  </a:lnTo>
                  <a:lnTo>
                    <a:pt x="364" y="647"/>
                  </a:lnTo>
                  <a:lnTo>
                    <a:pt x="364" y="643"/>
                  </a:lnTo>
                  <a:lnTo>
                    <a:pt x="361" y="638"/>
                  </a:lnTo>
                  <a:lnTo>
                    <a:pt x="355" y="634"/>
                  </a:lnTo>
                  <a:lnTo>
                    <a:pt x="348" y="629"/>
                  </a:lnTo>
                  <a:lnTo>
                    <a:pt x="343" y="625"/>
                  </a:lnTo>
                  <a:lnTo>
                    <a:pt x="336" y="620"/>
                  </a:lnTo>
                  <a:lnTo>
                    <a:pt x="331" y="617"/>
                  </a:lnTo>
                  <a:lnTo>
                    <a:pt x="325" y="615"/>
                  </a:lnTo>
                  <a:lnTo>
                    <a:pt x="320" y="615"/>
                  </a:lnTo>
                  <a:lnTo>
                    <a:pt x="338" y="578"/>
                  </a:lnTo>
                  <a:lnTo>
                    <a:pt x="338" y="574"/>
                  </a:lnTo>
                  <a:lnTo>
                    <a:pt x="338" y="571"/>
                  </a:lnTo>
                  <a:lnTo>
                    <a:pt x="336" y="567"/>
                  </a:lnTo>
                  <a:lnTo>
                    <a:pt x="334" y="564"/>
                  </a:lnTo>
                  <a:lnTo>
                    <a:pt x="332" y="560"/>
                  </a:lnTo>
                  <a:lnTo>
                    <a:pt x="331" y="556"/>
                  </a:lnTo>
                  <a:lnTo>
                    <a:pt x="331" y="553"/>
                  </a:lnTo>
                  <a:lnTo>
                    <a:pt x="329" y="549"/>
                  </a:lnTo>
                  <a:lnTo>
                    <a:pt x="341" y="542"/>
                  </a:lnTo>
                  <a:lnTo>
                    <a:pt x="354" y="534"/>
                  </a:lnTo>
                  <a:lnTo>
                    <a:pt x="363" y="523"/>
                  </a:lnTo>
                  <a:lnTo>
                    <a:pt x="371" y="514"/>
                  </a:lnTo>
                  <a:lnTo>
                    <a:pt x="387" y="491"/>
                  </a:lnTo>
                  <a:lnTo>
                    <a:pt x="401" y="468"/>
                  </a:lnTo>
                  <a:lnTo>
                    <a:pt x="414" y="443"/>
                  </a:lnTo>
                  <a:lnTo>
                    <a:pt x="428" y="419"/>
                  </a:lnTo>
                  <a:lnTo>
                    <a:pt x="442" y="396"/>
                  </a:lnTo>
                  <a:lnTo>
                    <a:pt x="460" y="373"/>
                  </a:lnTo>
                  <a:lnTo>
                    <a:pt x="461" y="366"/>
                  </a:lnTo>
                  <a:lnTo>
                    <a:pt x="461" y="357"/>
                  </a:lnTo>
                  <a:lnTo>
                    <a:pt x="463" y="350"/>
                  </a:lnTo>
                  <a:lnTo>
                    <a:pt x="465" y="341"/>
                  </a:lnTo>
                  <a:lnTo>
                    <a:pt x="467" y="332"/>
                  </a:lnTo>
                  <a:lnTo>
                    <a:pt x="467" y="323"/>
                  </a:lnTo>
                  <a:lnTo>
                    <a:pt x="468" y="314"/>
                  </a:lnTo>
                  <a:lnTo>
                    <a:pt x="468" y="307"/>
                  </a:lnTo>
                  <a:lnTo>
                    <a:pt x="461" y="307"/>
                  </a:lnTo>
                  <a:lnTo>
                    <a:pt x="454" y="309"/>
                  </a:lnTo>
                  <a:lnTo>
                    <a:pt x="447" y="311"/>
                  </a:lnTo>
                  <a:lnTo>
                    <a:pt x="438" y="313"/>
                  </a:lnTo>
                  <a:lnTo>
                    <a:pt x="430" y="314"/>
                  </a:lnTo>
                  <a:lnTo>
                    <a:pt x="423" y="316"/>
                  </a:lnTo>
                  <a:lnTo>
                    <a:pt x="415" y="316"/>
                  </a:lnTo>
                  <a:lnTo>
                    <a:pt x="408" y="318"/>
                  </a:lnTo>
                  <a:lnTo>
                    <a:pt x="408" y="314"/>
                  </a:lnTo>
                  <a:lnTo>
                    <a:pt x="407" y="311"/>
                  </a:lnTo>
                  <a:lnTo>
                    <a:pt x="405" y="307"/>
                  </a:lnTo>
                  <a:lnTo>
                    <a:pt x="403" y="304"/>
                  </a:lnTo>
                  <a:lnTo>
                    <a:pt x="401" y="300"/>
                  </a:lnTo>
                  <a:lnTo>
                    <a:pt x="401" y="297"/>
                  </a:lnTo>
                  <a:lnTo>
                    <a:pt x="400" y="293"/>
                  </a:lnTo>
                  <a:lnTo>
                    <a:pt x="400" y="290"/>
                  </a:lnTo>
                  <a:lnTo>
                    <a:pt x="396" y="288"/>
                  </a:lnTo>
                  <a:lnTo>
                    <a:pt x="393" y="288"/>
                  </a:lnTo>
                  <a:lnTo>
                    <a:pt x="389" y="286"/>
                  </a:lnTo>
                  <a:lnTo>
                    <a:pt x="385" y="284"/>
                  </a:lnTo>
                  <a:lnTo>
                    <a:pt x="384" y="283"/>
                  </a:lnTo>
                  <a:lnTo>
                    <a:pt x="380" y="281"/>
                  </a:lnTo>
                  <a:lnTo>
                    <a:pt x="377" y="281"/>
                  </a:lnTo>
                  <a:lnTo>
                    <a:pt x="373" y="281"/>
                  </a:lnTo>
                  <a:lnTo>
                    <a:pt x="355" y="281"/>
                  </a:lnTo>
                  <a:lnTo>
                    <a:pt x="348" y="283"/>
                  </a:lnTo>
                  <a:lnTo>
                    <a:pt x="343" y="286"/>
                  </a:lnTo>
                  <a:lnTo>
                    <a:pt x="338" y="290"/>
                  </a:lnTo>
                  <a:lnTo>
                    <a:pt x="332" y="293"/>
                  </a:lnTo>
                  <a:lnTo>
                    <a:pt x="329" y="297"/>
                  </a:lnTo>
                  <a:lnTo>
                    <a:pt x="327" y="300"/>
                  </a:lnTo>
                  <a:lnTo>
                    <a:pt x="327" y="304"/>
                  </a:lnTo>
                  <a:lnTo>
                    <a:pt x="329" y="307"/>
                  </a:lnTo>
                  <a:lnTo>
                    <a:pt x="311" y="290"/>
                  </a:lnTo>
                  <a:lnTo>
                    <a:pt x="304" y="295"/>
                  </a:lnTo>
                  <a:lnTo>
                    <a:pt x="295" y="302"/>
                  </a:lnTo>
                  <a:lnTo>
                    <a:pt x="287" y="306"/>
                  </a:lnTo>
                  <a:lnTo>
                    <a:pt x="276" y="311"/>
                  </a:lnTo>
                  <a:lnTo>
                    <a:pt x="265" y="313"/>
                  </a:lnTo>
                  <a:lnTo>
                    <a:pt x="255" y="316"/>
                  </a:lnTo>
                  <a:lnTo>
                    <a:pt x="244" y="316"/>
                  </a:lnTo>
                  <a:lnTo>
                    <a:pt x="234" y="318"/>
                  </a:lnTo>
                  <a:lnTo>
                    <a:pt x="232" y="323"/>
                  </a:lnTo>
                  <a:lnTo>
                    <a:pt x="228" y="329"/>
                  </a:lnTo>
                  <a:lnTo>
                    <a:pt x="221" y="334"/>
                  </a:lnTo>
                  <a:lnTo>
                    <a:pt x="212" y="337"/>
                  </a:lnTo>
                  <a:lnTo>
                    <a:pt x="204" y="341"/>
                  </a:lnTo>
                  <a:lnTo>
                    <a:pt x="193" y="343"/>
                  </a:lnTo>
                  <a:lnTo>
                    <a:pt x="182" y="344"/>
                  </a:lnTo>
                  <a:lnTo>
                    <a:pt x="174" y="344"/>
                  </a:lnTo>
                  <a:lnTo>
                    <a:pt x="156" y="364"/>
                  </a:lnTo>
                  <a:lnTo>
                    <a:pt x="154" y="360"/>
                  </a:lnTo>
                  <a:lnTo>
                    <a:pt x="154" y="357"/>
                  </a:lnTo>
                  <a:lnTo>
                    <a:pt x="152" y="353"/>
                  </a:lnTo>
                  <a:lnTo>
                    <a:pt x="151" y="350"/>
                  </a:lnTo>
                  <a:lnTo>
                    <a:pt x="149" y="346"/>
                  </a:lnTo>
                  <a:lnTo>
                    <a:pt x="147" y="343"/>
                  </a:lnTo>
                  <a:lnTo>
                    <a:pt x="147" y="339"/>
                  </a:lnTo>
                  <a:lnTo>
                    <a:pt x="147" y="336"/>
                  </a:lnTo>
                  <a:lnTo>
                    <a:pt x="182" y="336"/>
                  </a:lnTo>
                  <a:lnTo>
                    <a:pt x="216" y="298"/>
                  </a:lnTo>
                  <a:lnTo>
                    <a:pt x="212" y="298"/>
                  </a:lnTo>
                  <a:lnTo>
                    <a:pt x="211" y="300"/>
                  </a:lnTo>
                  <a:lnTo>
                    <a:pt x="207" y="302"/>
                  </a:lnTo>
                  <a:lnTo>
                    <a:pt x="204" y="304"/>
                  </a:lnTo>
                  <a:lnTo>
                    <a:pt x="200" y="306"/>
                  </a:lnTo>
                  <a:lnTo>
                    <a:pt x="196" y="306"/>
                  </a:lnTo>
                  <a:lnTo>
                    <a:pt x="193" y="307"/>
                  </a:lnTo>
                  <a:lnTo>
                    <a:pt x="191" y="307"/>
                  </a:lnTo>
                  <a:lnTo>
                    <a:pt x="188" y="307"/>
                  </a:lnTo>
                  <a:lnTo>
                    <a:pt x="184" y="306"/>
                  </a:lnTo>
                  <a:lnTo>
                    <a:pt x="181" y="306"/>
                  </a:lnTo>
                  <a:lnTo>
                    <a:pt x="177" y="304"/>
                  </a:lnTo>
                  <a:lnTo>
                    <a:pt x="174" y="302"/>
                  </a:lnTo>
                  <a:lnTo>
                    <a:pt x="170" y="300"/>
                  </a:lnTo>
                  <a:lnTo>
                    <a:pt x="168" y="298"/>
                  </a:lnTo>
                  <a:lnTo>
                    <a:pt x="165" y="298"/>
                  </a:lnTo>
                  <a:lnTo>
                    <a:pt x="174" y="288"/>
                  </a:lnTo>
                  <a:lnTo>
                    <a:pt x="184" y="281"/>
                  </a:lnTo>
                  <a:lnTo>
                    <a:pt x="195" y="274"/>
                  </a:lnTo>
                  <a:lnTo>
                    <a:pt x="205" y="268"/>
                  </a:lnTo>
                  <a:lnTo>
                    <a:pt x="216" y="265"/>
                  </a:lnTo>
                  <a:lnTo>
                    <a:pt x="227" y="263"/>
                  </a:lnTo>
                  <a:lnTo>
                    <a:pt x="239" y="261"/>
                  </a:lnTo>
                  <a:lnTo>
                    <a:pt x="251" y="261"/>
                  </a:lnTo>
                  <a:lnTo>
                    <a:pt x="253" y="258"/>
                  </a:lnTo>
                  <a:lnTo>
                    <a:pt x="257" y="254"/>
                  </a:lnTo>
                  <a:lnTo>
                    <a:pt x="258" y="251"/>
                  </a:lnTo>
                  <a:lnTo>
                    <a:pt x="258" y="247"/>
                  </a:lnTo>
                  <a:lnTo>
                    <a:pt x="260" y="244"/>
                  </a:lnTo>
                  <a:lnTo>
                    <a:pt x="260" y="240"/>
                  </a:lnTo>
                  <a:lnTo>
                    <a:pt x="260" y="237"/>
                  </a:lnTo>
                  <a:lnTo>
                    <a:pt x="260" y="233"/>
                  </a:lnTo>
                  <a:lnTo>
                    <a:pt x="264" y="231"/>
                  </a:lnTo>
                  <a:lnTo>
                    <a:pt x="267" y="230"/>
                  </a:lnTo>
                  <a:lnTo>
                    <a:pt x="272" y="228"/>
                  </a:lnTo>
                  <a:lnTo>
                    <a:pt x="278" y="224"/>
                  </a:lnTo>
                  <a:lnTo>
                    <a:pt x="283" y="221"/>
                  </a:lnTo>
                  <a:lnTo>
                    <a:pt x="287" y="217"/>
                  </a:lnTo>
                  <a:lnTo>
                    <a:pt x="292" y="215"/>
                  </a:lnTo>
                  <a:lnTo>
                    <a:pt x="295" y="215"/>
                  </a:lnTo>
                  <a:lnTo>
                    <a:pt x="299" y="215"/>
                  </a:lnTo>
                  <a:lnTo>
                    <a:pt x="301" y="215"/>
                  </a:lnTo>
                  <a:lnTo>
                    <a:pt x="304" y="217"/>
                  </a:lnTo>
                  <a:lnTo>
                    <a:pt x="308" y="219"/>
                  </a:lnTo>
                  <a:lnTo>
                    <a:pt x="311" y="221"/>
                  </a:lnTo>
                  <a:lnTo>
                    <a:pt x="315" y="222"/>
                  </a:lnTo>
                  <a:lnTo>
                    <a:pt x="317" y="222"/>
                  </a:lnTo>
                  <a:lnTo>
                    <a:pt x="320" y="224"/>
                  </a:lnTo>
                  <a:lnTo>
                    <a:pt x="324" y="221"/>
                  </a:lnTo>
                  <a:lnTo>
                    <a:pt x="329" y="215"/>
                  </a:lnTo>
                  <a:lnTo>
                    <a:pt x="332" y="210"/>
                  </a:lnTo>
                  <a:lnTo>
                    <a:pt x="338" y="205"/>
                  </a:lnTo>
                  <a:lnTo>
                    <a:pt x="341" y="198"/>
                  </a:lnTo>
                  <a:lnTo>
                    <a:pt x="345" y="191"/>
                  </a:lnTo>
                  <a:lnTo>
                    <a:pt x="347" y="184"/>
                  </a:lnTo>
                  <a:lnTo>
                    <a:pt x="347" y="177"/>
                  </a:lnTo>
                  <a:lnTo>
                    <a:pt x="364" y="196"/>
                  </a:lnTo>
                  <a:lnTo>
                    <a:pt x="368" y="196"/>
                  </a:lnTo>
                  <a:lnTo>
                    <a:pt x="373" y="192"/>
                  </a:lnTo>
                  <a:lnTo>
                    <a:pt x="380" y="191"/>
                  </a:lnTo>
                  <a:lnTo>
                    <a:pt x="385" y="187"/>
                  </a:lnTo>
                  <a:lnTo>
                    <a:pt x="393" y="184"/>
                  </a:lnTo>
                  <a:lnTo>
                    <a:pt x="400" y="180"/>
                  </a:lnTo>
                  <a:lnTo>
                    <a:pt x="405" y="178"/>
                  </a:lnTo>
                  <a:lnTo>
                    <a:pt x="408" y="177"/>
                  </a:lnTo>
                  <a:lnTo>
                    <a:pt x="424" y="196"/>
                  </a:lnTo>
                  <a:lnTo>
                    <a:pt x="431" y="194"/>
                  </a:lnTo>
                  <a:lnTo>
                    <a:pt x="435" y="192"/>
                  </a:lnTo>
                  <a:lnTo>
                    <a:pt x="437" y="191"/>
                  </a:lnTo>
                  <a:lnTo>
                    <a:pt x="438" y="191"/>
                  </a:lnTo>
                  <a:lnTo>
                    <a:pt x="440" y="191"/>
                  </a:lnTo>
                  <a:lnTo>
                    <a:pt x="442" y="191"/>
                  </a:lnTo>
                  <a:lnTo>
                    <a:pt x="446" y="189"/>
                  </a:lnTo>
                  <a:lnTo>
                    <a:pt x="451" y="187"/>
                  </a:lnTo>
                  <a:lnTo>
                    <a:pt x="456" y="187"/>
                  </a:lnTo>
                  <a:lnTo>
                    <a:pt x="460" y="189"/>
                  </a:lnTo>
                  <a:lnTo>
                    <a:pt x="463" y="192"/>
                  </a:lnTo>
                  <a:lnTo>
                    <a:pt x="468" y="196"/>
                  </a:lnTo>
                  <a:lnTo>
                    <a:pt x="472" y="200"/>
                  </a:lnTo>
                  <a:lnTo>
                    <a:pt x="476" y="203"/>
                  </a:lnTo>
                  <a:lnTo>
                    <a:pt x="477" y="205"/>
                  </a:lnTo>
                  <a:lnTo>
                    <a:pt x="486" y="201"/>
                  </a:lnTo>
                  <a:lnTo>
                    <a:pt x="495" y="198"/>
                  </a:lnTo>
                  <a:lnTo>
                    <a:pt x="506" y="192"/>
                  </a:lnTo>
                  <a:lnTo>
                    <a:pt x="518" y="187"/>
                  </a:lnTo>
                  <a:lnTo>
                    <a:pt x="530" y="184"/>
                  </a:lnTo>
                  <a:lnTo>
                    <a:pt x="543" y="180"/>
                  </a:lnTo>
                  <a:lnTo>
                    <a:pt x="555" y="178"/>
                  </a:lnTo>
                  <a:lnTo>
                    <a:pt x="566" y="177"/>
                  </a:lnTo>
                  <a:lnTo>
                    <a:pt x="592" y="205"/>
                  </a:lnTo>
                  <a:lnTo>
                    <a:pt x="596" y="207"/>
                  </a:lnTo>
                  <a:lnTo>
                    <a:pt x="604" y="207"/>
                  </a:lnTo>
                  <a:lnTo>
                    <a:pt x="613" y="208"/>
                  </a:lnTo>
                  <a:lnTo>
                    <a:pt x="622" y="208"/>
                  </a:lnTo>
                  <a:lnTo>
                    <a:pt x="631" y="207"/>
                  </a:lnTo>
                  <a:lnTo>
                    <a:pt x="636" y="205"/>
                  </a:lnTo>
                  <a:lnTo>
                    <a:pt x="638" y="205"/>
                  </a:lnTo>
                  <a:lnTo>
                    <a:pt x="638" y="201"/>
                  </a:lnTo>
                  <a:lnTo>
                    <a:pt x="636" y="200"/>
                  </a:lnTo>
                  <a:lnTo>
                    <a:pt x="634" y="196"/>
                  </a:lnTo>
                  <a:lnTo>
                    <a:pt x="638" y="196"/>
                  </a:lnTo>
                  <a:lnTo>
                    <a:pt x="642" y="196"/>
                  </a:lnTo>
                  <a:lnTo>
                    <a:pt x="645" y="196"/>
                  </a:lnTo>
                  <a:lnTo>
                    <a:pt x="647" y="194"/>
                  </a:lnTo>
                  <a:lnTo>
                    <a:pt x="650" y="194"/>
                  </a:lnTo>
                  <a:lnTo>
                    <a:pt x="654" y="192"/>
                  </a:lnTo>
                  <a:lnTo>
                    <a:pt x="657" y="189"/>
                  </a:lnTo>
                  <a:lnTo>
                    <a:pt x="661" y="187"/>
                  </a:lnTo>
                  <a:lnTo>
                    <a:pt x="712" y="187"/>
                  </a:lnTo>
                  <a:lnTo>
                    <a:pt x="730" y="205"/>
                  </a:lnTo>
                  <a:lnTo>
                    <a:pt x="765" y="205"/>
                  </a:lnTo>
                  <a:lnTo>
                    <a:pt x="756" y="212"/>
                  </a:lnTo>
                  <a:lnTo>
                    <a:pt x="748" y="221"/>
                  </a:lnTo>
                  <a:lnTo>
                    <a:pt x="737" y="228"/>
                  </a:lnTo>
                  <a:lnTo>
                    <a:pt x="725" y="235"/>
                  </a:lnTo>
                  <a:lnTo>
                    <a:pt x="710" y="242"/>
                  </a:lnTo>
                  <a:lnTo>
                    <a:pt x="696" y="247"/>
                  </a:lnTo>
                  <a:lnTo>
                    <a:pt x="682" y="251"/>
                  </a:lnTo>
                  <a:lnTo>
                    <a:pt x="670" y="253"/>
                  </a:lnTo>
                  <a:lnTo>
                    <a:pt x="673" y="253"/>
                  </a:lnTo>
                  <a:lnTo>
                    <a:pt x="677" y="253"/>
                  </a:lnTo>
                  <a:lnTo>
                    <a:pt x="682" y="254"/>
                  </a:lnTo>
                  <a:lnTo>
                    <a:pt x="687" y="256"/>
                  </a:lnTo>
                  <a:lnTo>
                    <a:pt x="693" y="258"/>
                  </a:lnTo>
                  <a:lnTo>
                    <a:pt x="700" y="260"/>
                  </a:lnTo>
                  <a:lnTo>
                    <a:pt x="705" y="261"/>
                  </a:lnTo>
                  <a:lnTo>
                    <a:pt x="712" y="261"/>
                  </a:lnTo>
                  <a:lnTo>
                    <a:pt x="719" y="254"/>
                  </a:lnTo>
                  <a:lnTo>
                    <a:pt x="728" y="247"/>
                  </a:lnTo>
                  <a:lnTo>
                    <a:pt x="737" y="240"/>
                  </a:lnTo>
                  <a:lnTo>
                    <a:pt x="748" y="233"/>
                  </a:lnTo>
                  <a:lnTo>
                    <a:pt x="756" y="226"/>
                  </a:lnTo>
                  <a:lnTo>
                    <a:pt x="767" y="219"/>
                  </a:lnTo>
                  <a:lnTo>
                    <a:pt x="776" y="212"/>
                  </a:lnTo>
                  <a:lnTo>
                    <a:pt x="783" y="205"/>
                  </a:lnTo>
                  <a:lnTo>
                    <a:pt x="800" y="224"/>
                  </a:lnTo>
                  <a:lnTo>
                    <a:pt x="806" y="222"/>
                  </a:lnTo>
                  <a:lnTo>
                    <a:pt x="813" y="222"/>
                  </a:lnTo>
                  <a:lnTo>
                    <a:pt x="822" y="222"/>
                  </a:lnTo>
                  <a:lnTo>
                    <a:pt x="831" y="221"/>
                  </a:lnTo>
                  <a:lnTo>
                    <a:pt x="839" y="222"/>
                  </a:lnTo>
                  <a:lnTo>
                    <a:pt x="845" y="224"/>
                  </a:lnTo>
                  <a:lnTo>
                    <a:pt x="846" y="226"/>
                  </a:lnTo>
                  <a:lnTo>
                    <a:pt x="846" y="228"/>
                  </a:lnTo>
                  <a:lnTo>
                    <a:pt x="846" y="230"/>
                  </a:lnTo>
                  <a:lnTo>
                    <a:pt x="843" y="233"/>
                  </a:lnTo>
                  <a:lnTo>
                    <a:pt x="861" y="215"/>
                  </a:lnTo>
                  <a:lnTo>
                    <a:pt x="871" y="215"/>
                  </a:lnTo>
                  <a:lnTo>
                    <a:pt x="880" y="215"/>
                  </a:lnTo>
                  <a:lnTo>
                    <a:pt x="891" y="217"/>
                  </a:lnTo>
                  <a:lnTo>
                    <a:pt x="899" y="219"/>
                  </a:lnTo>
                  <a:lnTo>
                    <a:pt x="908" y="219"/>
                  </a:lnTo>
                  <a:lnTo>
                    <a:pt x="915" y="219"/>
                  </a:lnTo>
                  <a:lnTo>
                    <a:pt x="924" y="217"/>
                  </a:lnTo>
                  <a:lnTo>
                    <a:pt x="931" y="215"/>
                  </a:lnTo>
                  <a:lnTo>
                    <a:pt x="926" y="221"/>
                  </a:lnTo>
                  <a:lnTo>
                    <a:pt x="926" y="224"/>
                  </a:lnTo>
                  <a:lnTo>
                    <a:pt x="929" y="226"/>
                  </a:lnTo>
                  <a:lnTo>
                    <a:pt x="933" y="226"/>
                  </a:lnTo>
                  <a:lnTo>
                    <a:pt x="940" y="226"/>
                  </a:lnTo>
                  <a:lnTo>
                    <a:pt x="947" y="224"/>
                  </a:lnTo>
                  <a:lnTo>
                    <a:pt x="952" y="224"/>
                  </a:lnTo>
                  <a:lnTo>
                    <a:pt x="956" y="224"/>
                  </a:lnTo>
                  <a:lnTo>
                    <a:pt x="974" y="242"/>
                  </a:lnTo>
                  <a:lnTo>
                    <a:pt x="977" y="242"/>
                  </a:lnTo>
                  <a:lnTo>
                    <a:pt x="981" y="240"/>
                  </a:lnTo>
                  <a:lnTo>
                    <a:pt x="984" y="240"/>
                  </a:lnTo>
                  <a:lnTo>
                    <a:pt x="986" y="238"/>
                  </a:lnTo>
                  <a:lnTo>
                    <a:pt x="989" y="237"/>
                  </a:lnTo>
                  <a:lnTo>
                    <a:pt x="993" y="235"/>
                  </a:lnTo>
                  <a:lnTo>
                    <a:pt x="997" y="233"/>
                  </a:lnTo>
                  <a:lnTo>
                    <a:pt x="1000" y="233"/>
                  </a:lnTo>
                  <a:lnTo>
                    <a:pt x="998" y="228"/>
                  </a:lnTo>
                  <a:lnTo>
                    <a:pt x="998" y="222"/>
                  </a:lnTo>
                  <a:lnTo>
                    <a:pt x="1000" y="219"/>
                  </a:lnTo>
                  <a:lnTo>
                    <a:pt x="1002" y="215"/>
                  </a:lnTo>
                  <a:lnTo>
                    <a:pt x="1005" y="214"/>
                  </a:lnTo>
                  <a:lnTo>
                    <a:pt x="1011" y="212"/>
                  </a:lnTo>
                  <a:lnTo>
                    <a:pt x="1014" y="208"/>
                  </a:lnTo>
                  <a:lnTo>
                    <a:pt x="1018" y="205"/>
                  </a:lnTo>
                  <a:lnTo>
                    <a:pt x="1016" y="196"/>
                  </a:lnTo>
                  <a:lnTo>
                    <a:pt x="1014" y="187"/>
                  </a:lnTo>
                  <a:lnTo>
                    <a:pt x="1009" y="180"/>
                  </a:lnTo>
                  <a:lnTo>
                    <a:pt x="1005" y="173"/>
                  </a:lnTo>
                  <a:lnTo>
                    <a:pt x="1002" y="166"/>
                  </a:lnTo>
                  <a:lnTo>
                    <a:pt x="998" y="159"/>
                  </a:lnTo>
                  <a:lnTo>
                    <a:pt x="998" y="150"/>
                  </a:lnTo>
                  <a:lnTo>
                    <a:pt x="1000" y="139"/>
                  </a:lnTo>
                  <a:lnTo>
                    <a:pt x="1007" y="148"/>
                  </a:lnTo>
                  <a:lnTo>
                    <a:pt x="1014" y="155"/>
                  </a:lnTo>
                  <a:lnTo>
                    <a:pt x="1021" y="164"/>
                  </a:lnTo>
                  <a:lnTo>
                    <a:pt x="1030" y="175"/>
                  </a:lnTo>
                  <a:lnTo>
                    <a:pt x="1037" y="184"/>
                  </a:lnTo>
                  <a:lnTo>
                    <a:pt x="1042" y="194"/>
                  </a:lnTo>
                  <a:lnTo>
                    <a:pt x="1048" y="205"/>
                  </a:lnTo>
                  <a:lnTo>
                    <a:pt x="1051" y="215"/>
                  </a:lnTo>
                  <a:lnTo>
                    <a:pt x="1058" y="214"/>
                  </a:lnTo>
                  <a:lnTo>
                    <a:pt x="1067" y="212"/>
                  </a:lnTo>
                  <a:lnTo>
                    <a:pt x="1074" y="208"/>
                  </a:lnTo>
                  <a:lnTo>
                    <a:pt x="1081" y="205"/>
                  </a:lnTo>
                  <a:lnTo>
                    <a:pt x="1088" y="201"/>
                  </a:lnTo>
                  <a:lnTo>
                    <a:pt x="1095" y="200"/>
                  </a:lnTo>
                  <a:lnTo>
                    <a:pt x="1101" y="198"/>
                  </a:lnTo>
                  <a:lnTo>
                    <a:pt x="1104" y="196"/>
                  </a:lnTo>
                  <a:lnTo>
                    <a:pt x="1122" y="215"/>
                  </a:lnTo>
                  <a:lnTo>
                    <a:pt x="1095" y="242"/>
                  </a:lnTo>
                  <a:lnTo>
                    <a:pt x="1087" y="240"/>
                  </a:lnTo>
                  <a:lnTo>
                    <a:pt x="1076" y="238"/>
                  </a:lnTo>
                  <a:lnTo>
                    <a:pt x="1067" y="238"/>
                  </a:lnTo>
                  <a:lnTo>
                    <a:pt x="1057" y="240"/>
                  </a:lnTo>
                  <a:lnTo>
                    <a:pt x="1048" y="242"/>
                  </a:lnTo>
                  <a:lnTo>
                    <a:pt x="1037" y="245"/>
                  </a:lnTo>
                  <a:lnTo>
                    <a:pt x="1028" y="249"/>
                  </a:lnTo>
                  <a:lnTo>
                    <a:pt x="1018" y="253"/>
                  </a:lnTo>
                  <a:lnTo>
                    <a:pt x="1012" y="249"/>
                  </a:lnTo>
                  <a:lnTo>
                    <a:pt x="1007" y="247"/>
                  </a:lnTo>
                  <a:lnTo>
                    <a:pt x="1004" y="245"/>
                  </a:lnTo>
                  <a:lnTo>
                    <a:pt x="1000" y="245"/>
                  </a:lnTo>
                  <a:lnTo>
                    <a:pt x="997" y="245"/>
                  </a:lnTo>
                  <a:lnTo>
                    <a:pt x="993" y="247"/>
                  </a:lnTo>
                  <a:lnTo>
                    <a:pt x="988" y="249"/>
                  </a:lnTo>
                  <a:lnTo>
                    <a:pt x="982" y="253"/>
                  </a:lnTo>
                  <a:lnTo>
                    <a:pt x="986" y="253"/>
                  </a:lnTo>
                  <a:lnTo>
                    <a:pt x="991" y="253"/>
                  </a:lnTo>
                  <a:lnTo>
                    <a:pt x="995" y="254"/>
                  </a:lnTo>
                  <a:lnTo>
                    <a:pt x="1002" y="256"/>
                  </a:lnTo>
                  <a:lnTo>
                    <a:pt x="1007" y="258"/>
                  </a:lnTo>
                  <a:lnTo>
                    <a:pt x="1014" y="260"/>
                  </a:lnTo>
                  <a:lnTo>
                    <a:pt x="1019" y="261"/>
                  </a:lnTo>
                  <a:lnTo>
                    <a:pt x="1027" y="261"/>
                  </a:lnTo>
                  <a:lnTo>
                    <a:pt x="1019" y="261"/>
                  </a:lnTo>
                  <a:lnTo>
                    <a:pt x="1012" y="263"/>
                  </a:lnTo>
                  <a:lnTo>
                    <a:pt x="1004" y="265"/>
                  </a:lnTo>
                  <a:lnTo>
                    <a:pt x="995" y="265"/>
                  </a:lnTo>
                  <a:lnTo>
                    <a:pt x="986" y="267"/>
                  </a:lnTo>
                  <a:lnTo>
                    <a:pt x="975" y="268"/>
                  </a:lnTo>
                  <a:lnTo>
                    <a:pt x="967" y="270"/>
                  </a:lnTo>
                  <a:lnTo>
                    <a:pt x="956" y="270"/>
                  </a:lnTo>
                  <a:lnTo>
                    <a:pt x="954" y="274"/>
                  </a:lnTo>
                  <a:lnTo>
                    <a:pt x="951" y="279"/>
                  </a:lnTo>
                  <a:lnTo>
                    <a:pt x="949" y="284"/>
                  </a:lnTo>
                  <a:lnTo>
                    <a:pt x="947" y="290"/>
                  </a:lnTo>
                  <a:lnTo>
                    <a:pt x="945" y="295"/>
                  </a:lnTo>
                  <a:lnTo>
                    <a:pt x="944" y="298"/>
                  </a:lnTo>
                  <a:lnTo>
                    <a:pt x="942" y="304"/>
                  </a:lnTo>
                  <a:lnTo>
                    <a:pt x="938" y="307"/>
                  </a:lnTo>
                  <a:lnTo>
                    <a:pt x="931" y="318"/>
                  </a:lnTo>
                  <a:lnTo>
                    <a:pt x="928" y="320"/>
                  </a:lnTo>
                  <a:lnTo>
                    <a:pt x="922" y="323"/>
                  </a:lnTo>
                  <a:lnTo>
                    <a:pt x="917" y="325"/>
                  </a:lnTo>
                  <a:lnTo>
                    <a:pt x="914" y="327"/>
                  </a:lnTo>
                  <a:lnTo>
                    <a:pt x="908" y="329"/>
                  </a:lnTo>
                  <a:lnTo>
                    <a:pt x="903" y="330"/>
                  </a:lnTo>
                  <a:lnTo>
                    <a:pt x="899" y="332"/>
                  </a:lnTo>
                  <a:lnTo>
                    <a:pt x="896" y="336"/>
                  </a:lnTo>
                  <a:lnTo>
                    <a:pt x="901" y="344"/>
                  </a:lnTo>
                  <a:lnTo>
                    <a:pt x="910" y="357"/>
                  </a:lnTo>
                  <a:lnTo>
                    <a:pt x="922" y="371"/>
                  </a:lnTo>
                  <a:lnTo>
                    <a:pt x="936" y="387"/>
                  </a:lnTo>
                  <a:lnTo>
                    <a:pt x="951" y="403"/>
                  </a:lnTo>
                  <a:lnTo>
                    <a:pt x="963" y="417"/>
                  </a:lnTo>
                  <a:lnTo>
                    <a:pt x="974" y="429"/>
                  </a:lnTo>
                  <a:lnTo>
                    <a:pt x="982" y="438"/>
                  </a:lnTo>
                  <a:lnTo>
                    <a:pt x="988" y="427"/>
                  </a:lnTo>
                  <a:lnTo>
                    <a:pt x="995" y="417"/>
                  </a:lnTo>
                  <a:lnTo>
                    <a:pt x="1005" y="405"/>
                  </a:lnTo>
                  <a:lnTo>
                    <a:pt x="1014" y="396"/>
                  </a:lnTo>
                  <a:lnTo>
                    <a:pt x="1023" y="387"/>
                  </a:lnTo>
                  <a:lnTo>
                    <a:pt x="1028" y="380"/>
                  </a:lnTo>
                  <a:lnTo>
                    <a:pt x="1030" y="376"/>
                  </a:lnTo>
                  <a:lnTo>
                    <a:pt x="1030" y="374"/>
                  </a:lnTo>
                  <a:lnTo>
                    <a:pt x="1028" y="373"/>
                  </a:lnTo>
                  <a:lnTo>
                    <a:pt x="1027" y="373"/>
                  </a:lnTo>
                  <a:lnTo>
                    <a:pt x="1030" y="373"/>
                  </a:lnTo>
                  <a:lnTo>
                    <a:pt x="1034" y="369"/>
                  </a:lnTo>
                  <a:lnTo>
                    <a:pt x="1039" y="367"/>
                  </a:lnTo>
                  <a:lnTo>
                    <a:pt x="1042" y="364"/>
                  </a:lnTo>
                  <a:lnTo>
                    <a:pt x="1046" y="360"/>
                  </a:lnTo>
                  <a:lnTo>
                    <a:pt x="1050" y="357"/>
                  </a:lnTo>
                  <a:lnTo>
                    <a:pt x="1051" y="355"/>
                  </a:lnTo>
                  <a:lnTo>
                    <a:pt x="1051" y="353"/>
                  </a:lnTo>
                  <a:lnTo>
                    <a:pt x="1053" y="348"/>
                  </a:lnTo>
                  <a:lnTo>
                    <a:pt x="1053" y="341"/>
                  </a:lnTo>
                  <a:lnTo>
                    <a:pt x="1055" y="337"/>
                  </a:lnTo>
                  <a:lnTo>
                    <a:pt x="1058" y="332"/>
                  </a:lnTo>
                  <a:lnTo>
                    <a:pt x="1060" y="329"/>
                  </a:lnTo>
                  <a:lnTo>
                    <a:pt x="1064" y="325"/>
                  </a:lnTo>
                  <a:lnTo>
                    <a:pt x="1067" y="321"/>
                  </a:lnTo>
                  <a:lnTo>
                    <a:pt x="1069" y="318"/>
                  </a:lnTo>
                  <a:lnTo>
                    <a:pt x="1104" y="318"/>
                  </a:lnTo>
                  <a:lnTo>
                    <a:pt x="1104" y="314"/>
                  </a:lnTo>
                  <a:lnTo>
                    <a:pt x="1102" y="311"/>
                  </a:lnTo>
                  <a:lnTo>
                    <a:pt x="1101" y="307"/>
                  </a:lnTo>
                  <a:lnTo>
                    <a:pt x="1101" y="304"/>
                  </a:lnTo>
                  <a:lnTo>
                    <a:pt x="1099" y="300"/>
                  </a:lnTo>
                  <a:lnTo>
                    <a:pt x="1097" y="297"/>
                  </a:lnTo>
                  <a:lnTo>
                    <a:pt x="1095" y="293"/>
                  </a:lnTo>
                  <a:lnTo>
                    <a:pt x="1095" y="290"/>
                  </a:lnTo>
                  <a:lnTo>
                    <a:pt x="1108" y="290"/>
                  </a:lnTo>
                  <a:lnTo>
                    <a:pt x="1118" y="293"/>
                  </a:lnTo>
                  <a:lnTo>
                    <a:pt x="1129" y="298"/>
                  </a:lnTo>
                  <a:lnTo>
                    <a:pt x="1136" y="306"/>
                  </a:lnTo>
                  <a:lnTo>
                    <a:pt x="1143" y="313"/>
                  </a:lnTo>
                  <a:lnTo>
                    <a:pt x="1148" y="320"/>
                  </a:lnTo>
                  <a:lnTo>
                    <a:pt x="1154" y="329"/>
                  </a:lnTo>
                  <a:lnTo>
                    <a:pt x="1157" y="336"/>
                  </a:lnTo>
                  <a:lnTo>
                    <a:pt x="1164" y="332"/>
                  </a:lnTo>
                  <a:lnTo>
                    <a:pt x="1173" y="330"/>
                  </a:lnTo>
                  <a:lnTo>
                    <a:pt x="1182" y="329"/>
                  </a:lnTo>
                  <a:lnTo>
                    <a:pt x="1191" y="329"/>
                  </a:lnTo>
                  <a:lnTo>
                    <a:pt x="1201" y="329"/>
                  </a:lnTo>
                  <a:lnTo>
                    <a:pt x="1210" y="330"/>
                  </a:lnTo>
                  <a:lnTo>
                    <a:pt x="1219" y="332"/>
                  </a:lnTo>
                  <a:lnTo>
                    <a:pt x="1226" y="336"/>
                  </a:lnTo>
                  <a:lnTo>
                    <a:pt x="1226" y="339"/>
                  </a:lnTo>
                  <a:lnTo>
                    <a:pt x="1224" y="343"/>
                  </a:lnTo>
                  <a:lnTo>
                    <a:pt x="1224" y="346"/>
                  </a:lnTo>
                  <a:lnTo>
                    <a:pt x="1223" y="350"/>
                  </a:lnTo>
                  <a:lnTo>
                    <a:pt x="1221" y="353"/>
                  </a:lnTo>
                  <a:lnTo>
                    <a:pt x="1219" y="357"/>
                  </a:lnTo>
                  <a:lnTo>
                    <a:pt x="1217" y="360"/>
                  </a:lnTo>
                  <a:lnTo>
                    <a:pt x="1217" y="364"/>
                  </a:lnTo>
                  <a:lnTo>
                    <a:pt x="1235" y="382"/>
                  </a:lnTo>
                  <a:lnTo>
                    <a:pt x="1235" y="385"/>
                  </a:lnTo>
                  <a:lnTo>
                    <a:pt x="1233" y="389"/>
                  </a:lnTo>
                  <a:lnTo>
                    <a:pt x="1233" y="392"/>
                  </a:lnTo>
                  <a:lnTo>
                    <a:pt x="1231" y="396"/>
                  </a:lnTo>
                  <a:lnTo>
                    <a:pt x="1230" y="399"/>
                  </a:lnTo>
                  <a:lnTo>
                    <a:pt x="1228" y="403"/>
                  </a:lnTo>
                  <a:lnTo>
                    <a:pt x="1226" y="406"/>
                  </a:lnTo>
                  <a:lnTo>
                    <a:pt x="1226" y="410"/>
                  </a:lnTo>
                  <a:lnTo>
                    <a:pt x="1230" y="410"/>
                  </a:lnTo>
                  <a:lnTo>
                    <a:pt x="1235" y="408"/>
                  </a:lnTo>
                  <a:lnTo>
                    <a:pt x="1240" y="406"/>
                  </a:lnTo>
                  <a:lnTo>
                    <a:pt x="1246" y="405"/>
                  </a:lnTo>
                  <a:lnTo>
                    <a:pt x="1251" y="403"/>
                  </a:lnTo>
                  <a:lnTo>
                    <a:pt x="1258" y="403"/>
                  </a:lnTo>
                  <a:lnTo>
                    <a:pt x="1263" y="401"/>
                  </a:lnTo>
                  <a:lnTo>
                    <a:pt x="1270" y="401"/>
                  </a:lnTo>
                  <a:lnTo>
                    <a:pt x="1263" y="406"/>
                  </a:lnTo>
                  <a:lnTo>
                    <a:pt x="1256" y="413"/>
                  </a:lnTo>
                  <a:lnTo>
                    <a:pt x="1247" y="419"/>
                  </a:lnTo>
                  <a:lnTo>
                    <a:pt x="1240" y="424"/>
                  </a:lnTo>
                  <a:lnTo>
                    <a:pt x="1231" y="429"/>
                  </a:lnTo>
                  <a:lnTo>
                    <a:pt x="1223" y="435"/>
                  </a:lnTo>
                  <a:lnTo>
                    <a:pt x="1216" y="440"/>
                  </a:lnTo>
                  <a:lnTo>
                    <a:pt x="1208" y="447"/>
                  </a:lnTo>
                  <a:lnTo>
                    <a:pt x="1189" y="447"/>
                  </a:lnTo>
                  <a:lnTo>
                    <a:pt x="1171" y="447"/>
                  </a:lnTo>
                  <a:lnTo>
                    <a:pt x="1154" y="449"/>
                  </a:lnTo>
                  <a:lnTo>
                    <a:pt x="1134" y="452"/>
                  </a:lnTo>
                  <a:lnTo>
                    <a:pt x="1117" y="456"/>
                  </a:lnTo>
                  <a:lnTo>
                    <a:pt x="1099" y="463"/>
                  </a:lnTo>
                  <a:lnTo>
                    <a:pt x="1080" y="472"/>
                  </a:lnTo>
                  <a:lnTo>
                    <a:pt x="1060" y="484"/>
                  </a:lnTo>
                  <a:lnTo>
                    <a:pt x="1071" y="484"/>
                  </a:lnTo>
                  <a:lnTo>
                    <a:pt x="1081" y="481"/>
                  </a:lnTo>
                  <a:lnTo>
                    <a:pt x="1090" y="475"/>
                  </a:lnTo>
                  <a:lnTo>
                    <a:pt x="1101" y="472"/>
                  </a:lnTo>
                  <a:lnTo>
                    <a:pt x="1110" y="468"/>
                  </a:lnTo>
                  <a:lnTo>
                    <a:pt x="1120" y="465"/>
                  </a:lnTo>
                  <a:lnTo>
                    <a:pt x="1129" y="465"/>
                  </a:lnTo>
                  <a:lnTo>
                    <a:pt x="1140" y="466"/>
                  </a:lnTo>
                  <a:lnTo>
                    <a:pt x="1122" y="484"/>
                  </a:lnTo>
                  <a:lnTo>
                    <a:pt x="1125" y="488"/>
                  </a:lnTo>
                  <a:lnTo>
                    <a:pt x="1129" y="491"/>
                  </a:lnTo>
                  <a:lnTo>
                    <a:pt x="1133" y="495"/>
                  </a:lnTo>
                  <a:lnTo>
                    <a:pt x="1136" y="496"/>
                  </a:lnTo>
                  <a:lnTo>
                    <a:pt x="1141" y="500"/>
                  </a:lnTo>
                  <a:lnTo>
                    <a:pt x="1145" y="502"/>
                  </a:lnTo>
                  <a:lnTo>
                    <a:pt x="1152" y="502"/>
                  </a:lnTo>
                  <a:lnTo>
                    <a:pt x="1157" y="502"/>
                  </a:lnTo>
                  <a:lnTo>
                    <a:pt x="1152" y="503"/>
                  </a:lnTo>
                  <a:lnTo>
                    <a:pt x="1145" y="503"/>
                  </a:lnTo>
                  <a:lnTo>
                    <a:pt x="1141" y="505"/>
                  </a:lnTo>
                  <a:lnTo>
                    <a:pt x="1136" y="509"/>
                  </a:lnTo>
                  <a:lnTo>
                    <a:pt x="1133" y="511"/>
                  </a:lnTo>
                  <a:lnTo>
                    <a:pt x="1129" y="514"/>
                  </a:lnTo>
                  <a:lnTo>
                    <a:pt x="1125" y="518"/>
                  </a:lnTo>
                  <a:lnTo>
                    <a:pt x="1122" y="521"/>
                  </a:lnTo>
                  <a:lnTo>
                    <a:pt x="1118" y="521"/>
                  </a:lnTo>
                  <a:lnTo>
                    <a:pt x="1115" y="519"/>
                  </a:lnTo>
                  <a:lnTo>
                    <a:pt x="1111" y="518"/>
                  </a:lnTo>
                  <a:lnTo>
                    <a:pt x="1110" y="516"/>
                  </a:lnTo>
                  <a:lnTo>
                    <a:pt x="1106" y="516"/>
                  </a:lnTo>
                  <a:lnTo>
                    <a:pt x="1102" y="514"/>
                  </a:lnTo>
                  <a:lnTo>
                    <a:pt x="1099" y="512"/>
                  </a:lnTo>
                  <a:lnTo>
                    <a:pt x="1095" y="512"/>
                  </a:lnTo>
                  <a:lnTo>
                    <a:pt x="1078" y="518"/>
                  </a:lnTo>
                  <a:lnTo>
                    <a:pt x="1058" y="525"/>
                  </a:lnTo>
                  <a:lnTo>
                    <a:pt x="1039" y="535"/>
                  </a:lnTo>
                  <a:lnTo>
                    <a:pt x="1018" y="546"/>
                  </a:lnTo>
                  <a:lnTo>
                    <a:pt x="998" y="556"/>
                  </a:lnTo>
                  <a:lnTo>
                    <a:pt x="979" y="569"/>
                  </a:lnTo>
                  <a:lnTo>
                    <a:pt x="963" y="578"/>
                  </a:lnTo>
                  <a:lnTo>
                    <a:pt x="947" y="587"/>
                  </a:lnTo>
                  <a:lnTo>
                    <a:pt x="938" y="595"/>
                  </a:lnTo>
                  <a:lnTo>
                    <a:pt x="936" y="601"/>
                  </a:lnTo>
                  <a:lnTo>
                    <a:pt x="933" y="606"/>
                  </a:lnTo>
                  <a:lnTo>
                    <a:pt x="929" y="613"/>
                  </a:lnTo>
                  <a:lnTo>
                    <a:pt x="926" y="620"/>
                  </a:lnTo>
                  <a:lnTo>
                    <a:pt x="922" y="625"/>
                  </a:lnTo>
                  <a:lnTo>
                    <a:pt x="919" y="632"/>
                  </a:lnTo>
                  <a:lnTo>
                    <a:pt x="917" y="638"/>
                  </a:lnTo>
                  <a:lnTo>
                    <a:pt x="914" y="643"/>
                  </a:lnTo>
                  <a:lnTo>
                    <a:pt x="878" y="643"/>
                  </a:lnTo>
                  <a:lnTo>
                    <a:pt x="871" y="648"/>
                  </a:lnTo>
                  <a:lnTo>
                    <a:pt x="866" y="654"/>
                  </a:lnTo>
                  <a:lnTo>
                    <a:pt x="859" y="657"/>
                  </a:lnTo>
                  <a:lnTo>
                    <a:pt x="852" y="661"/>
                  </a:lnTo>
                  <a:lnTo>
                    <a:pt x="846" y="664"/>
                  </a:lnTo>
                  <a:lnTo>
                    <a:pt x="839" y="668"/>
                  </a:lnTo>
                  <a:lnTo>
                    <a:pt x="832" y="673"/>
                  </a:lnTo>
                  <a:lnTo>
                    <a:pt x="825" y="680"/>
                  </a:lnTo>
                  <a:lnTo>
                    <a:pt x="825" y="661"/>
                  </a:lnTo>
                  <a:lnTo>
                    <a:pt x="825" y="664"/>
                  </a:lnTo>
                  <a:lnTo>
                    <a:pt x="825" y="670"/>
                  </a:lnTo>
                  <a:lnTo>
                    <a:pt x="823" y="675"/>
                  </a:lnTo>
                  <a:lnTo>
                    <a:pt x="822" y="680"/>
                  </a:lnTo>
                  <a:lnTo>
                    <a:pt x="820" y="687"/>
                  </a:lnTo>
                  <a:lnTo>
                    <a:pt x="818" y="694"/>
                  </a:lnTo>
                  <a:lnTo>
                    <a:pt x="818" y="700"/>
                  </a:lnTo>
                  <a:lnTo>
                    <a:pt x="818" y="707"/>
                  </a:lnTo>
                  <a:lnTo>
                    <a:pt x="834" y="726"/>
                  </a:lnTo>
                  <a:lnTo>
                    <a:pt x="800" y="763"/>
                  </a:lnTo>
                  <a:lnTo>
                    <a:pt x="800" y="760"/>
                  </a:lnTo>
                  <a:lnTo>
                    <a:pt x="799" y="754"/>
                  </a:lnTo>
                  <a:lnTo>
                    <a:pt x="797" y="749"/>
                  </a:lnTo>
                  <a:lnTo>
                    <a:pt x="795" y="744"/>
                  </a:lnTo>
                  <a:lnTo>
                    <a:pt x="793" y="737"/>
                  </a:lnTo>
                  <a:lnTo>
                    <a:pt x="793" y="731"/>
                  </a:lnTo>
                  <a:lnTo>
                    <a:pt x="792" y="724"/>
                  </a:lnTo>
                  <a:lnTo>
                    <a:pt x="792" y="717"/>
                  </a:lnTo>
                  <a:lnTo>
                    <a:pt x="788" y="714"/>
                  </a:lnTo>
                  <a:lnTo>
                    <a:pt x="785" y="710"/>
                  </a:lnTo>
                  <a:lnTo>
                    <a:pt x="781" y="705"/>
                  </a:lnTo>
                  <a:lnTo>
                    <a:pt x="779" y="701"/>
                  </a:lnTo>
                  <a:lnTo>
                    <a:pt x="778" y="696"/>
                  </a:lnTo>
                  <a:lnTo>
                    <a:pt x="776" y="693"/>
                  </a:lnTo>
                  <a:lnTo>
                    <a:pt x="774" y="685"/>
                  </a:lnTo>
                  <a:lnTo>
                    <a:pt x="774" y="680"/>
                  </a:lnTo>
                  <a:lnTo>
                    <a:pt x="770" y="680"/>
                  </a:lnTo>
                  <a:lnTo>
                    <a:pt x="767" y="680"/>
                  </a:lnTo>
                  <a:lnTo>
                    <a:pt x="763" y="682"/>
                  </a:lnTo>
                  <a:lnTo>
                    <a:pt x="760" y="684"/>
                  </a:lnTo>
                  <a:lnTo>
                    <a:pt x="758" y="685"/>
                  </a:lnTo>
                  <a:lnTo>
                    <a:pt x="755" y="687"/>
                  </a:lnTo>
                  <a:lnTo>
                    <a:pt x="751" y="689"/>
                  </a:lnTo>
                  <a:lnTo>
                    <a:pt x="748" y="689"/>
                  </a:lnTo>
                  <a:lnTo>
                    <a:pt x="730" y="671"/>
                  </a:lnTo>
                  <a:lnTo>
                    <a:pt x="712" y="689"/>
                  </a:lnTo>
                  <a:lnTo>
                    <a:pt x="705" y="689"/>
                  </a:lnTo>
                  <a:lnTo>
                    <a:pt x="700" y="687"/>
                  </a:lnTo>
                  <a:lnTo>
                    <a:pt x="693" y="685"/>
                  </a:lnTo>
                  <a:lnTo>
                    <a:pt x="687" y="684"/>
                  </a:lnTo>
                  <a:lnTo>
                    <a:pt x="682" y="682"/>
                  </a:lnTo>
                  <a:lnTo>
                    <a:pt x="677" y="680"/>
                  </a:lnTo>
                  <a:lnTo>
                    <a:pt x="673" y="680"/>
                  </a:lnTo>
                  <a:lnTo>
                    <a:pt x="670" y="680"/>
                  </a:lnTo>
                  <a:lnTo>
                    <a:pt x="666" y="680"/>
                  </a:lnTo>
                  <a:lnTo>
                    <a:pt x="661" y="680"/>
                  </a:lnTo>
                  <a:lnTo>
                    <a:pt x="656" y="682"/>
                  </a:lnTo>
                  <a:lnTo>
                    <a:pt x="650" y="684"/>
                  </a:lnTo>
                  <a:lnTo>
                    <a:pt x="645" y="685"/>
                  </a:lnTo>
                  <a:lnTo>
                    <a:pt x="638" y="687"/>
                  </a:lnTo>
                  <a:lnTo>
                    <a:pt x="633" y="689"/>
                  </a:lnTo>
                  <a:lnTo>
                    <a:pt x="626" y="689"/>
                  </a:lnTo>
                  <a:lnTo>
                    <a:pt x="620" y="694"/>
                  </a:lnTo>
                  <a:lnTo>
                    <a:pt x="615" y="698"/>
                  </a:lnTo>
                  <a:lnTo>
                    <a:pt x="612" y="700"/>
                  </a:lnTo>
                  <a:lnTo>
                    <a:pt x="608" y="700"/>
                  </a:lnTo>
                  <a:lnTo>
                    <a:pt x="604" y="700"/>
                  </a:lnTo>
                  <a:lnTo>
                    <a:pt x="601" y="700"/>
                  </a:lnTo>
                  <a:lnTo>
                    <a:pt x="597" y="698"/>
                  </a:lnTo>
                  <a:lnTo>
                    <a:pt x="592" y="698"/>
                  </a:lnTo>
                  <a:lnTo>
                    <a:pt x="590" y="701"/>
                  </a:lnTo>
                  <a:lnTo>
                    <a:pt x="590" y="707"/>
                  </a:lnTo>
                  <a:lnTo>
                    <a:pt x="589" y="712"/>
                  </a:lnTo>
                  <a:lnTo>
                    <a:pt x="587" y="717"/>
                  </a:lnTo>
                  <a:lnTo>
                    <a:pt x="585" y="724"/>
                  </a:lnTo>
                  <a:lnTo>
                    <a:pt x="583" y="731"/>
                  </a:lnTo>
                  <a:lnTo>
                    <a:pt x="581" y="737"/>
                  </a:lnTo>
                  <a:lnTo>
                    <a:pt x="581" y="744"/>
                  </a:lnTo>
                  <a:lnTo>
                    <a:pt x="578" y="746"/>
                  </a:lnTo>
                  <a:lnTo>
                    <a:pt x="576" y="746"/>
                  </a:lnTo>
                  <a:lnTo>
                    <a:pt x="573" y="747"/>
                  </a:lnTo>
                  <a:lnTo>
                    <a:pt x="569" y="749"/>
                  </a:lnTo>
                  <a:lnTo>
                    <a:pt x="566" y="751"/>
                  </a:lnTo>
                  <a:lnTo>
                    <a:pt x="562" y="753"/>
                  </a:lnTo>
                  <a:lnTo>
                    <a:pt x="559" y="754"/>
                  </a:lnTo>
                  <a:lnTo>
                    <a:pt x="557" y="754"/>
                  </a:lnTo>
                  <a:lnTo>
                    <a:pt x="557" y="761"/>
                  </a:lnTo>
                  <a:lnTo>
                    <a:pt x="560" y="772"/>
                  </a:lnTo>
                  <a:lnTo>
                    <a:pt x="564" y="783"/>
                  </a:lnTo>
                  <a:lnTo>
                    <a:pt x="571" y="795"/>
                  </a:lnTo>
                  <a:lnTo>
                    <a:pt x="576" y="806"/>
                  </a:lnTo>
                  <a:lnTo>
                    <a:pt x="581" y="816"/>
                  </a:lnTo>
                  <a:lnTo>
                    <a:pt x="587" y="823"/>
                  </a:lnTo>
                  <a:lnTo>
                    <a:pt x="592" y="829"/>
                  </a:lnTo>
                  <a:lnTo>
                    <a:pt x="626" y="829"/>
                  </a:lnTo>
                  <a:lnTo>
                    <a:pt x="629" y="825"/>
                  </a:lnTo>
                  <a:lnTo>
                    <a:pt x="634" y="818"/>
                  </a:lnTo>
                  <a:lnTo>
                    <a:pt x="642" y="813"/>
                  </a:lnTo>
                  <a:lnTo>
                    <a:pt x="649" y="806"/>
                  </a:lnTo>
                  <a:lnTo>
                    <a:pt x="656" y="800"/>
                  </a:lnTo>
                  <a:lnTo>
                    <a:pt x="665" y="795"/>
                  </a:lnTo>
                  <a:lnTo>
                    <a:pt x="672" y="792"/>
                  </a:lnTo>
                  <a:lnTo>
                    <a:pt x="679" y="792"/>
                  </a:lnTo>
                  <a:lnTo>
                    <a:pt x="677" y="797"/>
                  </a:lnTo>
                  <a:lnTo>
                    <a:pt x="677" y="804"/>
                  </a:lnTo>
                  <a:lnTo>
                    <a:pt x="675" y="809"/>
                  </a:lnTo>
                  <a:lnTo>
                    <a:pt x="673" y="813"/>
                  </a:lnTo>
                  <a:lnTo>
                    <a:pt x="670" y="818"/>
                  </a:lnTo>
                  <a:lnTo>
                    <a:pt x="666" y="822"/>
                  </a:lnTo>
                  <a:lnTo>
                    <a:pt x="665" y="825"/>
                  </a:lnTo>
                  <a:lnTo>
                    <a:pt x="661" y="829"/>
                  </a:lnTo>
                  <a:lnTo>
                    <a:pt x="661" y="866"/>
                  </a:lnTo>
                  <a:lnTo>
                    <a:pt x="670" y="875"/>
                  </a:lnTo>
                  <a:lnTo>
                    <a:pt x="739" y="875"/>
                  </a:lnTo>
                  <a:lnTo>
                    <a:pt x="739" y="883"/>
                  </a:lnTo>
                  <a:lnTo>
                    <a:pt x="739" y="889"/>
                  </a:lnTo>
                  <a:lnTo>
                    <a:pt x="739" y="892"/>
                  </a:lnTo>
                  <a:lnTo>
                    <a:pt x="739" y="894"/>
                  </a:lnTo>
                  <a:lnTo>
                    <a:pt x="739" y="896"/>
                  </a:lnTo>
                  <a:lnTo>
                    <a:pt x="737" y="899"/>
                  </a:lnTo>
                  <a:lnTo>
                    <a:pt x="737" y="903"/>
                  </a:lnTo>
                  <a:lnTo>
                    <a:pt x="737" y="908"/>
                  </a:lnTo>
                  <a:lnTo>
                    <a:pt x="744" y="917"/>
                  </a:lnTo>
                  <a:lnTo>
                    <a:pt x="783" y="922"/>
                  </a:lnTo>
                  <a:close/>
                  <a:moveTo>
                    <a:pt x="792" y="475"/>
                  </a:moveTo>
                  <a:lnTo>
                    <a:pt x="797" y="475"/>
                  </a:lnTo>
                  <a:lnTo>
                    <a:pt x="804" y="477"/>
                  </a:lnTo>
                  <a:lnTo>
                    <a:pt x="809" y="479"/>
                  </a:lnTo>
                  <a:lnTo>
                    <a:pt x="816" y="481"/>
                  </a:lnTo>
                  <a:lnTo>
                    <a:pt x="822" y="482"/>
                  </a:lnTo>
                  <a:lnTo>
                    <a:pt x="827" y="482"/>
                  </a:lnTo>
                  <a:lnTo>
                    <a:pt x="831" y="484"/>
                  </a:lnTo>
                  <a:lnTo>
                    <a:pt x="834" y="484"/>
                  </a:lnTo>
                  <a:lnTo>
                    <a:pt x="829" y="491"/>
                  </a:lnTo>
                  <a:lnTo>
                    <a:pt x="822" y="498"/>
                  </a:lnTo>
                  <a:lnTo>
                    <a:pt x="816" y="505"/>
                  </a:lnTo>
                  <a:lnTo>
                    <a:pt x="813" y="512"/>
                  </a:lnTo>
                  <a:lnTo>
                    <a:pt x="809" y="521"/>
                  </a:lnTo>
                  <a:lnTo>
                    <a:pt x="806" y="530"/>
                  </a:lnTo>
                  <a:lnTo>
                    <a:pt x="806" y="539"/>
                  </a:lnTo>
                  <a:lnTo>
                    <a:pt x="808" y="549"/>
                  </a:lnTo>
                  <a:lnTo>
                    <a:pt x="815" y="546"/>
                  </a:lnTo>
                  <a:lnTo>
                    <a:pt x="820" y="541"/>
                  </a:lnTo>
                  <a:lnTo>
                    <a:pt x="825" y="535"/>
                  </a:lnTo>
                  <a:lnTo>
                    <a:pt x="831" y="530"/>
                  </a:lnTo>
                  <a:lnTo>
                    <a:pt x="836" y="523"/>
                  </a:lnTo>
                  <a:lnTo>
                    <a:pt x="841" y="516"/>
                  </a:lnTo>
                  <a:lnTo>
                    <a:pt x="846" y="509"/>
                  </a:lnTo>
                  <a:lnTo>
                    <a:pt x="852" y="502"/>
                  </a:lnTo>
                  <a:lnTo>
                    <a:pt x="855" y="502"/>
                  </a:lnTo>
                  <a:lnTo>
                    <a:pt x="859" y="502"/>
                  </a:lnTo>
                  <a:lnTo>
                    <a:pt x="862" y="500"/>
                  </a:lnTo>
                  <a:lnTo>
                    <a:pt x="866" y="498"/>
                  </a:lnTo>
                  <a:lnTo>
                    <a:pt x="869" y="496"/>
                  </a:lnTo>
                  <a:lnTo>
                    <a:pt x="871" y="495"/>
                  </a:lnTo>
                  <a:lnTo>
                    <a:pt x="875" y="495"/>
                  </a:lnTo>
                  <a:lnTo>
                    <a:pt x="878" y="495"/>
                  </a:lnTo>
                  <a:lnTo>
                    <a:pt x="861" y="512"/>
                  </a:lnTo>
                  <a:lnTo>
                    <a:pt x="864" y="518"/>
                  </a:lnTo>
                  <a:lnTo>
                    <a:pt x="864" y="523"/>
                  </a:lnTo>
                  <a:lnTo>
                    <a:pt x="864" y="526"/>
                  </a:lnTo>
                  <a:lnTo>
                    <a:pt x="864" y="530"/>
                  </a:lnTo>
                  <a:lnTo>
                    <a:pt x="864" y="534"/>
                  </a:lnTo>
                  <a:lnTo>
                    <a:pt x="862" y="539"/>
                  </a:lnTo>
                  <a:lnTo>
                    <a:pt x="861" y="542"/>
                  </a:lnTo>
                  <a:lnTo>
                    <a:pt x="861" y="549"/>
                  </a:lnTo>
                  <a:lnTo>
                    <a:pt x="875" y="548"/>
                  </a:lnTo>
                  <a:lnTo>
                    <a:pt x="887" y="542"/>
                  </a:lnTo>
                  <a:lnTo>
                    <a:pt x="899" y="534"/>
                  </a:lnTo>
                  <a:lnTo>
                    <a:pt x="910" y="526"/>
                  </a:lnTo>
                  <a:lnTo>
                    <a:pt x="921" y="518"/>
                  </a:lnTo>
                  <a:lnTo>
                    <a:pt x="928" y="511"/>
                  </a:lnTo>
                  <a:lnTo>
                    <a:pt x="935" y="505"/>
                  </a:lnTo>
                  <a:lnTo>
                    <a:pt x="938" y="502"/>
                  </a:lnTo>
                  <a:lnTo>
                    <a:pt x="929" y="498"/>
                  </a:lnTo>
                  <a:lnTo>
                    <a:pt x="919" y="493"/>
                  </a:lnTo>
                  <a:lnTo>
                    <a:pt x="910" y="486"/>
                  </a:lnTo>
                  <a:lnTo>
                    <a:pt x="901" y="479"/>
                  </a:lnTo>
                  <a:lnTo>
                    <a:pt x="892" y="470"/>
                  </a:lnTo>
                  <a:lnTo>
                    <a:pt x="883" y="463"/>
                  </a:lnTo>
                  <a:lnTo>
                    <a:pt x="876" y="454"/>
                  </a:lnTo>
                  <a:lnTo>
                    <a:pt x="869" y="447"/>
                  </a:lnTo>
                  <a:lnTo>
                    <a:pt x="862" y="447"/>
                  </a:lnTo>
                  <a:lnTo>
                    <a:pt x="853" y="445"/>
                  </a:lnTo>
                  <a:lnTo>
                    <a:pt x="843" y="445"/>
                  </a:lnTo>
                  <a:lnTo>
                    <a:pt x="832" y="445"/>
                  </a:lnTo>
                  <a:lnTo>
                    <a:pt x="822" y="447"/>
                  </a:lnTo>
                  <a:lnTo>
                    <a:pt x="811" y="452"/>
                  </a:lnTo>
                  <a:lnTo>
                    <a:pt x="806" y="458"/>
                  </a:lnTo>
                  <a:lnTo>
                    <a:pt x="800" y="463"/>
                  </a:lnTo>
                  <a:lnTo>
                    <a:pt x="795" y="468"/>
                  </a:lnTo>
                  <a:lnTo>
                    <a:pt x="792" y="475"/>
                  </a:lnTo>
                  <a:close/>
                  <a:moveTo>
                    <a:pt x="1217" y="410"/>
                  </a:moveTo>
                  <a:lnTo>
                    <a:pt x="1217" y="419"/>
                  </a:lnTo>
                  <a:lnTo>
                    <a:pt x="1217" y="427"/>
                  </a:lnTo>
                  <a:lnTo>
                    <a:pt x="1216" y="436"/>
                  </a:lnTo>
                  <a:lnTo>
                    <a:pt x="1214" y="442"/>
                  </a:lnTo>
                  <a:lnTo>
                    <a:pt x="1208" y="449"/>
                  </a:lnTo>
                  <a:lnTo>
                    <a:pt x="1203" y="452"/>
                  </a:lnTo>
                  <a:lnTo>
                    <a:pt x="1194" y="454"/>
                  </a:lnTo>
                  <a:lnTo>
                    <a:pt x="1184" y="456"/>
                  </a:lnTo>
                  <a:lnTo>
                    <a:pt x="1187" y="459"/>
                  </a:lnTo>
                  <a:lnTo>
                    <a:pt x="1191" y="461"/>
                  </a:lnTo>
                  <a:lnTo>
                    <a:pt x="1196" y="465"/>
                  </a:lnTo>
                  <a:lnTo>
                    <a:pt x="1200" y="468"/>
                  </a:lnTo>
                  <a:lnTo>
                    <a:pt x="1205" y="472"/>
                  </a:lnTo>
                  <a:lnTo>
                    <a:pt x="1210" y="475"/>
                  </a:lnTo>
                  <a:lnTo>
                    <a:pt x="1214" y="479"/>
                  </a:lnTo>
                  <a:lnTo>
                    <a:pt x="1217" y="482"/>
                  </a:lnTo>
                  <a:lnTo>
                    <a:pt x="1235" y="465"/>
                  </a:lnTo>
                  <a:lnTo>
                    <a:pt x="1238" y="465"/>
                  </a:lnTo>
                  <a:lnTo>
                    <a:pt x="1240" y="465"/>
                  </a:lnTo>
                  <a:lnTo>
                    <a:pt x="1244" y="466"/>
                  </a:lnTo>
                  <a:lnTo>
                    <a:pt x="1247" y="468"/>
                  </a:lnTo>
                  <a:lnTo>
                    <a:pt x="1251" y="470"/>
                  </a:lnTo>
                  <a:lnTo>
                    <a:pt x="1254" y="472"/>
                  </a:lnTo>
                  <a:lnTo>
                    <a:pt x="1258" y="473"/>
                  </a:lnTo>
                  <a:lnTo>
                    <a:pt x="1261" y="473"/>
                  </a:lnTo>
                  <a:lnTo>
                    <a:pt x="1235" y="445"/>
                  </a:lnTo>
                  <a:lnTo>
                    <a:pt x="1235" y="440"/>
                  </a:lnTo>
                  <a:lnTo>
                    <a:pt x="1235" y="435"/>
                  </a:lnTo>
                  <a:lnTo>
                    <a:pt x="1235" y="431"/>
                  </a:lnTo>
                  <a:lnTo>
                    <a:pt x="1235" y="427"/>
                  </a:lnTo>
                  <a:lnTo>
                    <a:pt x="1235" y="424"/>
                  </a:lnTo>
                  <a:lnTo>
                    <a:pt x="1231" y="420"/>
                  </a:lnTo>
                  <a:lnTo>
                    <a:pt x="1226" y="415"/>
                  </a:lnTo>
                  <a:lnTo>
                    <a:pt x="1217" y="410"/>
                  </a:lnTo>
                  <a:close/>
                  <a:moveTo>
                    <a:pt x="1117" y="138"/>
                  </a:moveTo>
                  <a:lnTo>
                    <a:pt x="1117" y="148"/>
                  </a:lnTo>
                  <a:lnTo>
                    <a:pt x="1118" y="154"/>
                  </a:lnTo>
                  <a:lnTo>
                    <a:pt x="1122" y="155"/>
                  </a:lnTo>
                  <a:lnTo>
                    <a:pt x="1125" y="155"/>
                  </a:lnTo>
                  <a:lnTo>
                    <a:pt x="1129" y="152"/>
                  </a:lnTo>
                  <a:lnTo>
                    <a:pt x="1134" y="148"/>
                  </a:lnTo>
                  <a:lnTo>
                    <a:pt x="1141" y="143"/>
                  </a:lnTo>
                  <a:lnTo>
                    <a:pt x="1147" y="138"/>
                  </a:lnTo>
                  <a:lnTo>
                    <a:pt x="1164" y="157"/>
                  </a:lnTo>
                  <a:lnTo>
                    <a:pt x="1171" y="155"/>
                  </a:lnTo>
                  <a:lnTo>
                    <a:pt x="1178" y="155"/>
                  </a:lnTo>
                  <a:lnTo>
                    <a:pt x="1187" y="157"/>
                  </a:lnTo>
                  <a:lnTo>
                    <a:pt x="1196" y="159"/>
                  </a:lnTo>
                  <a:lnTo>
                    <a:pt x="1205" y="161"/>
                  </a:lnTo>
                  <a:lnTo>
                    <a:pt x="1216" y="164"/>
                  </a:lnTo>
                  <a:lnTo>
                    <a:pt x="1224" y="166"/>
                  </a:lnTo>
                  <a:lnTo>
                    <a:pt x="1235" y="168"/>
                  </a:lnTo>
                  <a:lnTo>
                    <a:pt x="1235" y="173"/>
                  </a:lnTo>
                  <a:lnTo>
                    <a:pt x="1237" y="178"/>
                  </a:lnTo>
                  <a:lnTo>
                    <a:pt x="1238" y="182"/>
                  </a:lnTo>
                  <a:lnTo>
                    <a:pt x="1240" y="184"/>
                  </a:lnTo>
                  <a:lnTo>
                    <a:pt x="1244" y="185"/>
                  </a:lnTo>
                  <a:lnTo>
                    <a:pt x="1249" y="189"/>
                  </a:lnTo>
                  <a:lnTo>
                    <a:pt x="1254" y="191"/>
                  </a:lnTo>
                  <a:lnTo>
                    <a:pt x="1260" y="194"/>
                  </a:lnTo>
                  <a:lnTo>
                    <a:pt x="1260" y="201"/>
                  </a:lnTo>
                  <a:lnTo>
                    <a:pt x="1260" y="208"/>
                  </a:lnTo>
                  <a:lnTo>
                    <a:pt x="1261" y="214"/>
                  </a:lnTo>
                  <a:lnTo>
                    <a:pt x="1261" y="219"/>
                  </a:lnTo>
                  <a:lnTo>
                    <a:pt x="1265" y="222"/>
                  </a:lnTo>
                  <a:lnTo>
                    <a:pt x="1267" y="224"/>
                  </a:lnTo>
                  <a:lnTo>
                    <a:pt x="1272" y="224"/>
                  </a:lnTo>
                  <a:lnTo>
                    <a:pt x="1277" y="222"/>
                  </a:lnTo>
                  <a:lnTo>
                    <a:pt x="1277" y="230"/>
                  </a:lnTo>
                  <a:lnTo>
                    <a:pt x="1276" y="235"/>
                  </a:lnTo>
                  <a:lnTo>
                    <a:pt x="1274" y="240"/>
                  </a:lnTo>
                  <a:lnTo>
                    <a:pt x="1272" y="244"/>
                  </a:lnTo>
                  <a:lnTo>
                    <a:pt x="1270" y="249"/>
                  </a:lnTo>
                  <a:lnTo>
                    <a:pt x="1267" y="253"/>
                  </a:lnTo>
                  <a:lnTo>
                    <a:pt x="1263" y="256"/>
                  </a:lnTo>
                  <a:lnTo>
                    <a:pt x="1260" y="260"/>
                  </a:lnTo>
                  <a:lnTo>
                    <a:pt x="1256" y="256"/>
                  </a:lnTo>
                  <a:lnTo>
                    <a:pt x="1253" y="253"/>
                  </a:lnTo>
                  <a:lnTo>
                    <a:pt x="1249" y="249"/>
                  </a:lnTo>
                  <a:lnTo>
                    <a:pt x="1246" y="247"/>
                  </a:lnTo>
                  <a:lnTo>
                    <a:pt x="1242" y="244"/>
                  </a:lnTo>
                  <a:lnTo>
                    <a:pt x="1237" y="242"/>
                  </a:lnTo>
                  <a:lnTo>
                    <a:pt x="1231" y="242"/>
                  </a:lnTo>
                  <a:lnTo>
                    <a:pt x="1226" y="240"/>
                  </a:lnTo>
                  <a:lnTo>
                    <a:pt x="1226" y="244"/>
                  </a:lnTo>
                  <a:lnTo>
                    <a:pt x="1226" y="247"/>
                  </a:lnTo>
                  <a:lnTo>
                    <a:pt x="1228" y="251"/>
                  </a:lnTo>
                  <a:lnTo>
                    <a:pt x="1230" y="254"/>
                  </a:lnTo>
                  <a:lnTo>
                    <a:pt x="1231" y="258"/>
                  </a:lnTo>
                  <a:lnTo>
                    <a:pt x="1233" y="261"/>
                  </a:lnTo>
                  <a:lnTo>
                    <a:pt x="1233" y="265"/>
                  </a:lnTo>
                  <a:lnTo>
                    <a:pt x="1235" y="268"/>
                  </a:lnTo>
                  <a:lnTo>
                    <a:pt x="1228" y="272"/>
                  </a:lnTo>
                  <a:lnTo>
                    <a:pt x="1224" y="274"/>
                  </a:lnTo>
                  <a:lnTo>
                    <a:pt x="1221" y="276"/>
                  </a:lnTo>
                  <a:lnTo>
                    <a:pt x="1217" y="276"/>
                  </a:lnTo>
                  <a:lnTo>
                    <a:pt x="1214" y="276"/>
                  </a:lnTo>
                  <a:lnTo>
                    <a:pt x="1210" y="274"/>
                  </a:lnTo>
                  <a:lnTo>
                    <a:pt x="1205" y="272"/>
                  </a:lnTo>
                  <a:lnTo>
                    <a:pt x="1200" y="268"/>
                  </a:lnTo>
                  <a:lnTo>
                    <a:pt x="1182" y="288"/>
                  </a:lnTo>
                  <a:lnTo>
                    <a:pt x="1155" y="260"/>
                  </a:lnTo>
                  <a:lnTo>
                    <a:pt x="1104" y="260"/>
                  </a:lnTo>
                  <a:lnTo>
                    <a:pt x="1108" y="260"/>
                  </a:lnTo>
                  <a:lnTo>
                    <a:pt x="1111" y="258"/>
                  </a:lnTo>
                  <a:lnTo>
                    <a:pt x="1117" y="256"/>
                  </a:lnTo>
                  <a:lnTo>
                    <a:pt x="1122" y="254"/>
                  </a:lnTo>
                  <a:lnTo>
                    <a:pt x="1127" y="253"/>
                  </a:lnTo>
                  <a:lnTo>
                    <a:pt x="1134" y="251"/>
                  </a:lnTo>
                  <a:lnTo>
                    <a:pt x="1140" y="251"/>
                  </a:lnTo>
                  <a:lnTo>
                    <a:pt x="1147" y="251"/>
                  </a:lnTo>
                  <a:lnTo>
                    <a:pt x="1150" y="244"/>
                  </a:lnTo>
                  <a:lnTo>
                    <a:pt x="1154" y="237"/>
                  </a:lnTo>
                  <a:lnTo>
                    <a:pt x="1157" y="230"/>
                  </a:lnTo>
                  <a:lnTo>
                    <a:pt x="1161" y="222"/>
                  </a:lnTo>
                  <a:lnTo>
                    <a:pt x="1166" y="215"/>
                  </a:lnTo>
                  <a:lnTo>
                    <a:pt x="1170" y="208"/>
                  </a:lnTo>
                  <a:lnTo>
                    <a:pt x="1175" y="201"/>
                  </a:lnTo>
                  <a:lnTo>
                    <a:pt x="1182" y="194"/>
                  </a:lnTo>
                  <a:lnTo>
                    <a:pt x="1177" y="187"/>
                  </a:lnTo>
                  <a:lnTo>
                    <a:pt x="1168" y="182"/>
                  </a:lnTo>
                  <a:lnTo>
                    <a:pt x="1157" y="178"/>
                  </a:lnTo>
                  <a:lnTo>
                    <a:pt x="1147" y="175"/>
                  </a:lnTo>
                  <a:lnTo>
                    <a:pt x="1134" y="173"/>
                  </a:lnTo>
                  <a:lnTo>
                    <a:pt x="1122" y="173"/>
                  </a:lnTo>
                  <a:lnTo>
                    <a:pt x="1111" y="173"/>
                  </a:lnTo>
                  <a:lnTo>
                    <a:pt x="1104" y="177"/>
                  </a:lnTo>
                  <a:lnTo>
                    <a:pt x="1104" y="175"/>
                  </a:lnTo>
                  <a:lnTo>
                    <a:pt x="1101" y="173"/>
                  </a:lnTo>
                  <a:lnTo>
                    <a:pt x="1099" y="169"/>
                  </a:lnTo>
                  <a:lnTo>
                    <a:pt x="1094" y="168"/>
                  </a:lnTo>
                  <a:lnTo>
                    <a:pt x="1090" y="164"/>
                  </a:lnTo>
                  <a:lnTo>
                    <a:pt x="1087" y="161"/>
                  </a:lnTo>
                  <a:lnTo>
                    <a:pt x="1081" y="159"/>
                  </a:lnTo>
                  <a:lnTo>
                    <a:pt x="1078" y="157"/>
                  </a:lnTo>
                  <a:lnTo>
                    <a:pt x="1085" y="152"/>
                  </a:lnTo>
                  <a:lnTo>
                    <a:pt x="1092" y="147"/>
                  </a:lnTo>
                  <a:lnTo>
                    <a:pt x="1097" y="143"/>
                  </a:lnTo>
                  <a:lnTo>
                    <a:pt x="1104" y="139"/>
                  </a:lnTo>
                  <a:lnTo>
                    <a:pt x="1110" y="138"/>
                  </a:lnTo>
                  <a:lnTo>
                    <a:pt x="1113" y="138"/>
                  </a:lnTo>
                  <a:lnTo>
                    <a:pt x="1115" y="138"/>
                  </a:lnTo>
                  <a:lnTo>
                    <a:pt x="1117" y="138"/>
                  </a:lnTo>
                  <a:close/>
                  <a:moveTo>
                    <a:pt x="1131" y="102"/>
                  </a:moveTo>
                  <a:lnTo>
                    <a:pt x="1134" y="102"/>
                  </a:lnTo>
                  <a:lnTo>
                    <a:pt x="1138" y="104"/>
                  </a:lnTo>
                  <a:lnTo>
                    <a:pt x="1143" y="106"/>
                  </a:lnTo>
                  <a:lnTo>
                    <a:pt x="1147" y="108"/>
                  </a:lnTo>
                  <a:lnTo>
                    <a:pt x="1152" y="108"/>
                  </a:lnTo>
                  <a:lnTo>
                    <a:pt x="1157" y="109"/>
                  </a:lnTo>
                  <a:lnTo>
                    <a:pt x="1161" y="111"/>
                  </a:lnTo>
                  <a:lnTo>
                    <a:pt x="1164" y="111"/>
                  </a:lnTo>
                  <a:lnTo>
                    <a:pt x="1171" y="108"/>
                  </a:lnTo>
                  <a:lnTo>
                    <a:pt x="1180" y="106"/>
                  </a:lnTo>
                  <a:lnTo>
                    <a:pt x="1189" y="104"/>
                  </a:lnTo>
                  <a:lnTo>
                    <a:pt x="1200" y="101"/>
                  </a:lnTo>
                  <a:lnTo>
                    <a:pt x="1208" y="99"/>
                  </a:lnTo>
                  <a:lnTo>
                    <a:pt x="1219" y="95"/>
                  </a:lnTo>
                  <a:lnTo>
                    <a:pt x="1228" y="90"/>
                  </a:lnTo>
                  <a:lnTo>
                    <a:pt x="1235" y="85"/>
                  </a:lnTo>
                  <a:lnTo>
                    <a:pt x="1238" y="85"/>
                  </a:lnTo>
                  <a:lnTo>
                    <a:pt x="1240" y="86"/>
                  </a:lnTo>
                  <a:lnTo>
                    <a:pt x="1244" y="86"/>
                  </a:lnTo>
                  <a:lnTo>
                    <a:pt x="1247" y="88"/>
                  </a:lnTo>
                  <a:lnTo>
                    <a:pt x="1251" y="90"/>
                  </a:lnTo>
                  <a:lnTo>
                    <a:pt x="1254" y="92"/>
                  </a:lnTo>
                  <a:lnTo>
                    <a:pt x="1258" y="93"/>
                  </a:lnTo>
                  <a:lnTo>
                    <a:pt x="1260" y="93"/>
                  </a:lnTo>
                  <a:lnTo>
                    <a:pt x="1286" y="65"/>
                  </a:lnTo>
                  <a:lnTo>
                    <a:pt x="1302" y="65"/>
                  </a:lnTo>
                  <a:lnTo>
                    <a:pt x="1313" y="62"/>
                  </a:lnTo>
                  <a:lnTo>
                    <a:pt x="1323" y="58"/>
                  </a:lnTo>
                  <a:lnTo>
                    <a:pt x="1332" y="53"/>
                  </a:lnTo>
                  <a:lnTo>
                    <a:pt x="1341" y="46"/>
                  </a:lnTo>
                  <a:lnTo>
                    <a:pt x="1348" y="37"/>
                  </a:lnTo>
                  <a:lnTo>
                    <a:pt x="1357" y="28"/>
                  </a:lnTo>
                  <a:lnTo>
                    <a:pt x="1366" y="17"/>
                  </a:lnTo>
                  <a:lnTo>
                    <a:pt x="1371" y="21"/>
                  </a:lnTo>
                  <a:lnTo>
                    <a:pt x="1378" y="21"/>
                  </a:lnTo>
                  <a:lnTo>
                    <a:pt x="1385" y="19"/>
                  </a:lnTo>
                  <a:lnTo>
                    <a:pt x="1392" y="16"/>
                  </a:lnTo>
                  <a:lnTo>
                    <a:pt x="1399" y="14"/>
                  </a:lnTo>
                  <a:lnTo>
                    <a:pt x="1408" y="10"/>
                  </a:lnTo>
                  <a:lnTo>
                    <a:pt x="1417" y="9"/>
                  </a:lnTo>
                  <a:lnTo>
                    <a:pt x="1426" y="7"/>
                  </a:lnTo>
                  <a:lnTo>
                    <a:pt x="1424" y="7"/>
                  </a:lnTo>
                  <a:lnTo>
                    <a:pt x="1422" y="5"/>
                  </a:lnTo>
                  <a:lnTo>
                    <a:pt x="1420" y="3"/>
                  </a:lnTo>
                  <a:lnTo>
                    <a:pt x="1417" y="3"/>
                  </a:lnTo>
                  <a:lnTo>
                    <a:pt x="1415" y="2"/>
                  </a:lnTo>
                  <a:lnTo>
                    <a:pt x="1412" y="0"/>
                  </a:lnTo>
                  <a:lnTo>
                    <a:pt x="1408" y="0"/>
                  </a:lnTo>
                  <a:lnTo>
                    <a:pt x="1403" y="3"/>
                  </a:lnTo>
                  <a:lnTo>
                    <a:pt x="1399" y="5"/>
                  </a:lnTo>
                  <a:lnTo>
                    <a:pt x="1397" y="5"/>
                  </a:lnTo>
                  <a:lnTo>
                    <a:pt x="1396" y="5"/>
                  </a:lnTo>
                  <a:lnTo>
                    <a:pt x="1394" y="5"/>
                  </a:lnTo>
                  <a:lnTo>
                    <a:pt x="1390" y="5"/>
                  </a:lnTo>
                  <a:lnTo>
                    <a:pt x="1387" y="7"/>
                  </a:lnTo>
                  <a:lnTo>
                    <a:pt x="1382" y="10"/>
                  </a:lnTo>
                  <a:lnTo>
                    <a:pt x="1376" y="7"/>
                  </a:lnTo>
                  <a:lnTo>
                    <a:pt x="1369" y="5"/>
                  </a:lnTo>
                  <a:lnTo>
                    <a:pt x="1362" y="3"/>
                  </a:lnTo>
                  <a:lnTo>
                    <a:pt x="1357" y="3"/>
                  </a:lnTo>
                  <a:lnTo>
                    <a:pt x="1350" y="3"/>
                  </a:lnTo>
                  <a:lnTo>
                    <a:pt x="1343" y="5"/>
                  </a:lnTo>
                  <a:lnTo>
                    <a:pt x="1337" y="7"/>
                  </a:lnTo>
                  <a:lnTo>
                    <a:pt x="1330" y="10"/>
                  </a:lnTo>
                  <a:lnTo>
                    <a:pt x="1318" y="7"/>
                  </a:lnTo>
                  <a:lnTo>
                    <a:pt x="1304" y="7"/>
                  </a:lnTo>
                  <a:lnTo>
                    <a:pt x="1286" y="9"/>
                  </a:lnTo>
                  <a:lnTo>
                    <a:pt x="1269" y="10"/>
                  </a:lnTo>
                  <a:lnTo>
                    <a:pt x="1249" y="14"/>
                  </a:lnTo>
                  <a:lnTo>
                    <a:pt x="1231" y="16"/>
                  </a:lnTo>
                  <a:lnTo>
                    <a:pt x="1214" y="19"/>
                  </a:lnTo>
                  <a:lnTo>
                    <a:pt x="1200" y="19"/>
                  </a:lnTo>
                  <a:lnTo>
                    <a:pt x="1203" y="23"/>
                  </a:lnTo>
                  <a:lnTo>
                    <a:pt x="1208" y="28"/>
                  </a:lnTo>
                  <a:lnTo>
                    <a:pt x="1214" y="33"/>
                  </a:lnTo>
                  <a:lnTo>
                    <a:pt x="1221" y="37"/>
                  </a:lnTo>
                  <a:lnTo>
                    <a:pt x="1228" y="42"/>
                  </a:lnTo>
                  <a:lnTo>
                    <a:pt x="1233" y="48"/>
                  </a:lnTo>
                  <a:lnTo>
                    <a:pt x="1238" y="53"/>
                  </a:lnTo>
                  <a:lnTo>
                    <a:pt x="1244" y="56"/>
                  </a:lnTo>
                  <a:lnTo>
                    <a:pt x="1233" y="62"/>
                  </a:lnTo>
                  <a:lnTo>
                    <a:pt x="1221" y="67"/>
                  </a:lnTo>
                  <a:lnTo>
                    <a:pt x="1210" y="76"/>
                  </a:lnTo>
                  <a:lnTo>
                    <a:pt x="1196" y="83"/>
                  </a:lnTo>
                  <a:lnTo>
                    <a:pt x="1182" y="90"/>
                  </a:lnTo>
                  <a:lnTo>
                    <a:pt x="1166" y="97"/>
                  </a:lnTo>
                  <a:lnTo>
                    <a:pt x="1148" y="101"/>
                  </a:lnTo>
                  <a:lnTo>
                    <a:pt x="1131" y="102"/>
                  </a:lnTo>
                  <a:close/>
                  <a:moveTo>
                    <a:pt x="947" y="148"/>
                  </a:moveTo>
                  <a:lnTo>
                    <a:pt x="942" y="148"/>
                  </a:lnTo>
                  <a:lnTo>
                    <a:pt x="935" y="148"/>
                  </a:lnTo>
                  <a:lnTo>
                    <a:pt x="928" y="148"/>
                  </a:lnTo>
                  <a:lnTo>
                    <a:pt x="922" y="148"/>
                  </a:lnTo>
                  <a:lnTo>
                    <a:pt x="915" y="147"/>
                  </a:lnTo>
                  <a:lnTo>
                    <a:pt x="908" y="145"/>
                  </a:lnTo>
                  <a:lnTo>
                    <a:pt x="903" y="143"/>
                  </a:lnTo>
                  <a:lnTo>
                    <a:pt x="896" y="139"/>
                  </a:lnTo>
                  <a:lnTo>
                    <a:pt x="892" y="139"/>
                  </a:lnTo>
                  <a:lnTo>
                    <a:pt x="889" y="141"/>
                  </a:lnTo>
                  <a:lnTo>
                    <a:pt x="885" y="143"/>
                  </a:lnTo>
                  <a:lnTo>
                    <a:pt x="883" y="145"/>
                  </a:lnTo>
                  <a:lnTo>
                    <a:pt x="880" y="147"/>
                  </a:lnTo>
                  <a:lnTo>
                    <a:pt x="876" y="147"/>
                  </a:lnTo>
                  <a:lnTo>
                    <a:pt x="873" y="148"/>
                  </a:lnTo>
                  <a:lnTo>
                    <a:pt x="869" y="148"/>
                  </a:lnTo>
                  <a:lnTo>
                    <a:pt x="852" y="131"/>
                  </a:lnTo>
                  <a:lnTo>
                    <a:pt x="848" y="131"/>
                  </a:lnTo>
                  <a:lnTo>
                    <a:pt x="846" y="132"/>
                  </a:lnTo>
                  <a:lnTo>
                    <a:pt x="843" y="134"/>
                  </a:lnTo>
                  <a:lnTo>
                    <a:pt x="839" y="136"/>
                  </a:lnTo>
                  <a:lnTo>
                    <a:pt x="836" y="136"/>
                  </a:lnTo>
                  <a:lnTo>
                    <a:pt x="832" y="138"/>
                  </a:lnTo>
                  <a:lnTo>
                    <a:pt x="829" y="139"/>
                  </a:lnTo>
                  <a:lnTo>
                    <a:pt x="825" y="139"/>
                  </a:lnTo>
                  <a:lnTo>
                    <a:pt x="809" y="122"/>
                  </a:lnTo>
                  <a:lnTo>
                    <a:pt x="792" y="122"/>
                  </a:lnTo>
                  <a:lnTo>
                    <a:pt x="788" y="124"/>
                  </a:lnTo>
                  <a:lnTo>
                    <a:pt x="783" y="127"/>
                  </a:lnTo>
                  <a:lnTo>
                    <a:pt x="779" y="134"/>
                  </a:lnTo>
                  <a:lnTo>
                    <a:pt x="776" y="141"/>
                  </a:lnTo>
                  <a:lnTo>
                    <a:pt x="770" y="148"/>
                  </a:lnTo>
                  <a:lnTo>
                    <a:pt x="769" y="155"/>
                  </a:lnTo>
                  <a:lnTo>
                    <a:pt x="767" y="162"/>
                  </a:lnTo>
                  <a:lnTo>
                    <a:pt x="765" y="168"/>
                  </a:lnTo>
                  <a:lnTo>
                    <a:pt x="772" y="166"/>
                  </a:lnTo>
                  <a:lnTo>
                    <a:pt x="778" y="166"/>
                  </a:lnTo>
                  <a:lnTo>
                    <a:pt x="781" y="164"/>
                  </a:lnTo>
                  <a:lnTo>
                    <a:pt x="786" y="161"/>
                  </a:lnTo>
                  <a:lnTo>
                    <a:pt x="790" y="159"/>
                  </a:lnTo>
                  <a:lnTo>
                    <a:pt x="793" y="155"/>
                  </a:lnTo>
                  <a:lnTo>
                    <a:pt x="797" y="152"/>
                  </a:lnTo>
                  <a:lnTo>
                    <a:pt x="800" y="148"/>
                  </a:lnTo>
                  <a:lnTo>
                    <a:pt x="852" y="148"/>
                  </a:lnTo>
                  <a:lnTo>
                    <a:pt x="846" y="150"/>
                  </a:lnTo>
                  <a:lnTo>
                    <a:pt x="841" y="150"/>
                  </a:lnTo>
                  <a:lnTo>
                    <a:pt x="836" y="152"/>
                  </a:lnTo>
                  <a:lnTo>
                    <a:pt x="834" y="155"/>
                  </a:lnTo>
                  <a:lnTo>
                    <a:pt x="832" y="159"/>
                  </a:lnTo>
                  <a:lnTo>
                    <a:pt x="831" y="164"/>
                  </a:lnTo>
                  <a:lnTo>
                    <a:pt x="832" y="169"/>
                  </a:lnTo>
                  <a:lnTo>
                    <a:pt x="834" y="177"/>
                  </a:lnTo>
                  <a:lnTo>
                    <a:pt x="831" y="177"/>
                  </a:lnTo>
                  <a:lnTo>
                    <a:pt x="829" y="178"/>
                  </a:lnTo>
                  <a:lnTo>
                    <a:pt x="825" y="178"/>
                  </a:lnTo>
                  <a:lnTo>
                    <a:pt x="822" y="180"/>
                  </a:lnTo>
                  <a:lnTo>
                    <a:pt x="818" y="182"/>
                  </a:lnTo>
                  <a:lnTo>
                    <a:pt x="815" y="184"/>
                  </a:lnTo>
                  <a:lnTo>
                    <a:pt x="813" y="185"/>
                  </a:lnTo>
                  <a:lnTo>
                    <a:pt x="809" y="185"/>
                  </a:lnTo>
                  <a:lnTo>
                    <a:pt x="825" y="191"/>
                  </a:lnTo>
                  <a:lnTo>
                    <a:pt x="845" y="194"/>
                  </a:lnTo>
                  <a:lnTo>
                    <a:pt x="862" y="196"/>
                  </a:lnTo>
                  <a:lnTo>
                    <a:pt x="882" y="194"/>
                  </a:lnTo>
                  <a:lnTo>
                    <a:pt x="891" y="192"/>
                  </a:lnTo>
                  <a:lnTo>
                    <a:pt x="899" y="189"/>
                  </a:lnTo>
                  <a:lnTo>
                    <a:pt x="908" y="185"/>
                  </a:lnTo>
                  <a:lnTo>
                    <a:pt x="917" y="180"/>
                  </a:lnTo>
                  <a:lnTo>
                    <a:pt x="926" y="175"/>
                  </a:lnTo>
                  <a:lnTo>
                    <a:pt x="933" y="168"/>
                  </a:lnTo>
                  <a:lnTo>
                    <a:pt x="942" y="159"/>
                  </a:lnTo>
                  <a:lnTo>
                    <a:pt x="947" y="148"/>
                  </a:lnTo>
                  <a:close/>
                  <a:moveTo>
                    <a:pt x="1161" y="71"/>
                  </a:moveTo>
                  <a:lnTo>
                    <a:pt x="1150" y="71"/>
                  </a:lnTo>
                  <a:lnTo>
                    <a:pt x="1141" y="71"/>
                  </a:lnTo>
                  <a:lnTo>
                    <a:pt x="1133" y="71"/>
                  </a:lnTo>
                  <a:lnTo>
                    <a:pt x="1122" y="71"/>
                  </a:lnTo>
                  <a:lnTo>
                    <a:pt x="1113" y="72"/>
                  </a:lnTo>
                  <a:lnTo>
                    <a:pt x="1106" y="74"/>
                  </a:lnTo>
                  <a:lnTo>
                    <a:pt x="1099" y="76"/>
                  </a:lnTo>
                  <a:lnTo>
                    <a:pt x="1092" y="79"/>
                  </a:lnTo>
                  <a:lnTo>
                    <a:pt x="1088" y="76"/>
                  </a:lnTo>
                  <a:lnTo>
                    <a:pt x="1085" y="72"/>
                  </a:lnTo>
                  <a:lnTo>
                    <a:pt x="1081" y="69"/>
                  </a:lnTo>
                  <a:lnTo>
                    <a:pt x="1078" y="67"/>
                  </a:lnTo>
                  <a:lnTo>
                    <a:pt x="1072" y="65"/>
                  </a:lnTo>
                  <a:lnTo>
                    <a:pt x="1069" y="63"/>
                  </a:lnTo>
                  <a:lnTo>
                    <a:pt x="1064" y="62"/>
                  </a:lnTo>
                  <a:lnTo>
                    <a:pt x="1057" y="62"/>
                  </a:lnTo>
                  <a:lnTo>
                    <a:pt x="1057" y="58"/>
                  </a:lnTo>
                  <a:lnTo>
                    <a:pt x="1057" y="55"/>
                  </a:lnTo>
                  <a:lnTo>
                    <a:pt x="1058" y="51"/>
                  </a:lnTo>
                  <a:lnTo>
                    <a:pt x="1058" y="48"/>
                  </a:lnTo>
                  <a:lnTo>
                    <a:pt x="1058" y="46"/>
                  </a:lnTo>
                  <a:lnTo>
                    <a:pt x="1058" y="42"/>
                  </a:lnTo>
                  <a:lnTo>
                    <a:pt x="1058" y="39"/>
                  </a:lnTo>
                  <a:lnTo>
                    <a:pt x="1058" y="35"/>
                  </a:lnTo>
                  <a:lnTo>
                    <a:pt x="1048" y="16"/>
                  </a:lnTo>
                  <a:lnTo>
                    <a:pt x="1051" y="17"/>
                  </a:lnTo>
                  <a:lnTo>
                    <a:pt x="1058" y="23"/>
                  </a:lnTo>
                  <a:lnTo>
                    <a:pt x="1065" y="32"/>
                  </a:lnTo>
                  <a:lnTo>
                    <a:pt x="1072" y="42"/>
                  </a:lnTo>
                  <a:lnTo>
                    <a:pt x="1080" y="53"/>
                  </a:lnTo>
                  <a:lnTo>
                    <a:pt x="1087" y="62"/>
                  </a:lnTo>
                  <a:lnTo>
                    <a:pt x="1090" y="67"/>
                  </a:lnTo>
                  <a:lnTo>
                    <a:pt x="1092" y="71"/>
                  </a:lnTo>
                  <a:lnTo>
                    <a:pt x="1101" y="69"/>
                  </a:lnTo>
                  <a:lnTo>
                    <a:pt x="1110" y="69"/>
                  </a:lnTo>
                  <a:lnTo>
                    <a:pt x="1118" y="67"/>
                  </a:lnTo>
                  <a:lnTo>
                    <a:pt x="1125" y="67"/>
                  </a:lnTo>
                  <a:lnTo>
                    <a:pt x="1134" y="65"/>
                  </a:lnTo>
                  <a:lnTo>
                    <a:pt x="1143" y="67"/>
                  </a:lnTo>
                  <a:lnTo>
                    <a:pt x="1152" y="67"/>
                  </a:lnTo>
                  <a:lnTo>
                    <a:pt x="1161" y="71"/>
                  </a:lnTo>
                  <a:close/>
                  <a:moveTo>
                    <a:pt x="956" y="131"/>
                  </a:moveTo>
                  <a:lnTo>
                    <a:pt x="959" y="118"/>
                  </a:lnTo>
                  <a:lnTo>
                    <a:pt x="961" y="111"/>
                  </a:lnTo>
                  <a:lnTo>
                    <a:pt x="961" y="106"/>
                  </a:lnTo>
                  <a:lnTo>
                    <a:pt x="959" y="104"/>
                  </a:lnTo>
                  <a:lnTo>
                    <a:pt x="958" y="106"/>
                  </a:lnTo>
                  <a:lnTo>
                    <a:pt x="954" y="109"/>
                  </a:lnTo>
                  <a:lnTo>
                    <a:pt x="947" y="115"/>
                  </a:lnTo>
                  <a:lnTo>
                    <a:pt x="938" y="120"/>
                  </a:lnTo>
                  <a:lnTo>
                    <a:pt x="933" y="115"/>
                  </a:lnTo>
                  <a:lnTo>
                    <a:pt x="926" y="109"/>
                  </a:lnTo>
                  <a:lnTo>
                    <a:pt x="921" y="106"/>
                  </a:lnTo>
                  <a:lnTo>
                    <a:pt x="915" y="102"/>
                  </a:lnTo>
                  <a:lnTo>
                    <a:pt x="910" y="99"/>
                  </a:lnTo>
                  <a:lnTo>
                    <a:pt x="906" y="95"/>
                  </a:lnTo>
                  <a:lnTo>
                    <a:pt x="905" y="90"/>
                  </a:lnTo>
                  <a:lnTo>
                    <a:pt x="903" y="83"/>
                  </a:lnTo>
                  <a:lnTo>
                    <a:pt x="894" y="85"/>
                  </a:lnTo>
                  <a:lnTo>
                    <a:pt x="887" y="85"/>
                  </a:lnTo>
                  <a:lnTo>
                    <a:pt x="880" y="86"/>
                  </a:lnTo>
                  <a:lnTo>
                    <a:pt x="875" y="86"/>
                  </a:lnTo>
                  <a:lnTo>
                    <a:pt x="869" y="88"/>
                  </a:lnTo>
                  <a:lnTo>
                    <a:pt x="864" y="88"/>
                  </a:lnTo>
                  <a:lnTo>
                    <a:pt x="859" y="86"/>
                  </a:lnTo>
                  <a:lnTo>
                    <a:pt x="852" y="83"/>
                  </a:lnTo>
                  <a:lnTo>
                    <a:pt x="846" y="86"/>
                  </a:lnTo>
                  <a:lnTo>
                    <a:pt x="839" y="90"/>
                  </a:lnTo>
                  <a:lnTo>
                    <a:pt x="834" y="92"/>
                  </a:lnTo>
                  <a:lnTo>
                    <a:pt x="829" y="95"/>
                  </a:lnTo>
                  <a:lnTo>
                    <a:pt x="823" y="99"/>
                  </a:lnTo>
                  <a:lnTo>
                    <a:pt x="820" y="104"/>
                  </a:lnTo>
                  <a:lnTo>
                    <a:pt x="818" y="111"/>
                  </a:lnTo>
                  <a:lnTo>
                    <a:pt x="816" y="120"/>
                  </a:lnTo>
                  <a:lnTo>
                    <a:pt x="823" y="116"/>
                  </a:lnTo>
                  <a:lnTo>
                    <a:pt x="832" y="115"/>
                  </a:lnTo>
                  <a:lnTo>
                    <a:pt x="843" y="111"/>
                  </a:lnTo>
                  <a:lnTo>
                    <a:pt x="852" y="108"/>
                  </a:lnTo>
                  <a:lnTo>
                    <a:pt x="862" y="106"/>
                  </a:lnTo>
                  <a:lnTo>
                    <a:pt x="871" y="104"/>
                  </a:lnTo>
                  <a:lnTo>
                    <a:pt x="880" y="102"/>
                  </a:lnTo>
                  <a:lnTo>
                    <a:pt x="887" y="102"/>
                  </a:lnTo>
                  <a:lnTo>
                    <a:pt x="869" y="120"/>
                  </a:lnTo>
                  <a:lnTo>
                    <a:pt x="876" y="122"/>
                  </a:lnTo>
                  <a:lnTo>
                    <a:pt x="883" y="122"/>
                  </a:lnTo>
                  <a:lnTo>
                    <a:pt x="892" y="124"/>
                  </a:lnTo>
                  <a:lnTo>
                    <a:pt x="899" y="125"/>
                  </a:lnTo>
                  <a:lnTo>
                    <a:pt x="908" y="127"/>
                  </a:lnTo>
                  <a:lnTo>
                    <a:pt x="915" y="129"/>
                  </a:lnTo>
                  <a:lnTo>
                    <a:pt x="922" y="129"/>
                  </a:lnTo>
                  <a:lnTo>
                    <a:pt x="929" y="131"/>
                  </a:lnTo>
                  <a:lnTo>
                    <a:pt x="956" y="131"/>
                  </a:lnTo>
                  <a:close/>
                  <a:moveTo>
                    <a:pt x="1042" y="14"/>
                  </a:moveTo>
                  <a:lnTo>
                    <a:pt x="1034" y="17"/>
                  </a:lnTo>
                  <a:lnTo>
                    <a:pt x="1028" y="21"/>
                  </a:lnTo>
                  <a:lnTo>
                    <a:pt x="1023" y="23"/>
                  </a:lnTo>
                  <a:lnTo>
                    <a:pt x="1019" y="25"/>
                  </a:lnTo>
                  <a:lnTo>
                    <a:pt x="1016" y="26"/>
                  </a:lnTo>
                  <a:lnTo>
                    <a:pt x="1014" y="30"/>
                  </a:lnTo>
                  <a:lnTo>
                    <a:pt x="1011" y="35"/>
                  </a:lnTo>
                  <a:lnTo>
                    <a:pt x="1009" y="44"/>
                  </a:lnTo>
                  <a:lnTo>
                    <a:pt x="1000" y="44"/>
                  </a:lnTo>
                  <a:lnTo>
                    <a:pt x="993" y="46"/>
                  </a:lnTo>
                  <a:lnTo>
                    <a:pt x="984" y="48"/>
                  </a:lnTo>
                  <a:lnTo>
                    <a:pt x="975" y="51"/>
                  </a:lnTo>
                  <a:lnTo>
                    <a:pt x="968" y="51"/>
                  </a:lnTo>
                  <a:lnTo>
                    <a:pt x="963" y="51"/>
                  </a:lnTo>
                  <a:lnTo>
                    <a:pt x="961" y="49"/>
                  </a:lnTo>
                  <a:lnTo>
                    <a:pt x="959" y="48"/>
                  </a:lnTo>
                  <a:lnTo>
                    <a:pt x="958" y="46"/>
                  </a:lnTo>
                  <a:lnTo>
                    <a:pt x="958" y="42"/>
                  </a:lnTo>
                  <a:lnTo>
                    <a:pt x="949" y="48"/>
                  </a:lnTo>
                  <a:lnTo>
                    <a:pt x="942" y="53"/>
                  </a:lnTo>
                  <a:lnTo>
                    <a:pt x="935" y="58"/>
                  </a:lnTo>
                  <a:lnTo>
                    <a:pt x="929" y="63"/>
                  </a:lnTo>
                  <a:lnTo>
                    <a:pt x="924" y="67"/>
                  </a:lnTo>
                  <a:lnTo>
                    <a:pt x="919" y="72"/>
                  </a:lnTo>
                  <a:lnTo>
                    <a:pt x="914" y="76"/>
                  </a:lnTo>
                  <a:lnTo>
                    <a:pt x="908" y="79"/>
                  </a:lnTo>
                  <a:lnTo>
                    <a:pt x="914" y="55"/>
                  </a:lnTo>
                  <a:lnTo>
                    <a:pt x="921" y="51"/>
                  </a:lnTo>
                  <a:lnTo>
                    <a:pt x="926" y="48"/>
                  </a:lnTo>
                  <a:lnTo>
                    <a:pt x="933" y="42"/>
                  </a:lnTo>
                  <a:lnTo>
                    <a:pt x="938" y="37"/>
                  </a:lnTo>
                  <a:lnTo>
                    <a:pt x="945" y="30"/>
                  </a:lnTo>
                  <a:lnTo>
                    <a:pt x="952" y="25"/>
                  </a:lnTo>
                  <a:lnTo>
                    <a:pt x="958" y="21"/>
                  </a:lnTo>
                  <a:lnTo>
                    <a:pt x="963" y="17"/>
                  </a:lnTo>
                  <a:lnTo>
                    <a:pt x="967" y="19"/>
                  </a:lnTo>
                  <a:lnTo>
                    <a:pt x="968" y="21"/>
                  </a:lnTo>
                  <a:lnTo>
                    <a:pt x="972" y="25"/>
                  </a:lnTo>
                  <a:lnTo>
                    <a:pt x="974" y="26"/>
                  </a:lnTo>
                  <a:lnTo>
                    <a:pt x="977" y="28"/>
                  </a:lnTo>
                  <a:lnTo>
                    <a:pt x="981" y="32"/>
                  </a:lnTo>
                  <a:lnTo>
                    <a:pt x="982" y="33"/>
                  </a:lnTo>
                  <a:lnTo>
                    <a:pt x="984" y="37"/>
                  </a:lnTo>
                  <a:lnTo>
                    <a:pt x="989" y="33"/>
                  </a:lnTo>
                  <a:lnTo>
                    <a:pt x="995" y="30"/>
                  </a:lnTo>
                  <a:lnTo>
                    <a:pt x="998" y="26"/>
                  </a:lnTo>
                  <a:lnTo>
                    <a:pt x="1002" y="21"/>
                  </a:lnTo>
                  <a:lnTo>
                    <a:pt x="1005" y="17"/>
                  </a:lnTo>
                  <a:lnTo>
                    <a:pt x="1009" y="14"/>
                  </a:lnTo>
                  <a:lnTo>
                    <a:pt x="1012" y="10"/>
                  </a:lnTo>
                  <a:lnTo>
                    <a:pt x="1018" y="7"/>
                  </a:lnTo>
                  <a:lnTo>
                    <a:pt x="1019" y="10"/>
                  </a:lnTo>
                  <a:lnTo>
                    <a:pt x="1023" y="12"/>
                  </a:lnTo>
                  <a:lnTo>
                    <a:pt x="1025" y="14"/>
                  </a:lnTo>
                  <a:lnTo>
                    <a:pt x="1028" y="14"/>
                  </a:lnTo>
                  <a:lnTo>
                    <a:pt x="1032" y="16"/>
                  </a:lnTo>
                  <a:lnTo>
                    <a:pt x="1035" y="16"/>
                  </a:lnTo>
                  <a:lnTo>
                    <a:pt x="1039" y="16"/>
                  </a:lnTo>
                  <a:lnTo>
                    <a:pt x="1042" y="14"/>
                  </a:lnTo>
                  <a:close/>
                  <a:moveTo>
                    <a:pt x="1042" y="122"/>
                  </a:moveTo>
                  <a:lnTo>
                    <a:pt x="1042" y="131"/>
                  </a:lnTo>
                  <a:lnTo>
                    <a:pt x="1042" y="139"/>
                  </a:lnTo>
                  <a:lnTo>
                    <a:pt x="1042" y="148"/>
                  </a:lnTo>
                  <a:lnTo>
                    <a:pt x="1042" y="155"/>
                  </a:lnTo>
                  <a:lnTo>
                    <a:pt x="1046" y="161"/>
                  </a:lnTo>
                  <a:lnTo>
                    <a:pt x="1051" y="164"/>
                  </a:lnTo>
                  <a:lnTo>
                    <a:pt x="1058" y="168"/>
                  </a:lnTo>
                  <a:lnTo>
                    <a:pt x="1069" y="168"/>
                  </a:lnTo>
                  <a:lnTo>
                    <a:pt x="1069" y="161"/>
                  </a:lnTo>
                  <a:lnTo>
                    <a:pt x="1067" y="155"/>
                  </a:lnTo>
                  <a:lnTo>
                    <a:pt x="1065" y="150"/>
                  </a:lnTo>
                  <a:lnTo>
                    <a:pt x="1062" y="145"/>
                  </a:lnTo>
                  <a:lnTo>
                    <a:pt x="1058" y="139"/>
                  </a:lnTo>
                  <a:lnTo>
                    <a:pt x="1055" y="134"/>
                  </a:lnTo>
                  <a:lnTo>
                    <a:pt x="1050" y="127"/>
                  </a:lnTo>
                  <a:lnTo>
                    <a:pt x="1042" y="122"/>
                  </a:lnTo>
                  <a:close/>
                  <a:moveTo>
                    <a:pt x="1012" y="78"/>
                  </a:moveTo>
                  <a:lnTo>
                    <a:pt x="1002" y="81"/>
                  </a:lnTo>
                  <a:lnTo>
                    <a:pt x="995" y="85"/>
                  </a:lnTo>
                  <a:lnTo>
                    <a:pt x="991" y="86"/>
                  </a:lnTo>
                  <a:lnTo>
                    <a:pt x="991" y="88"/>
                  </a:lnTo>
                  <a:lnTo>
                    <a:pt x="991" y="90"/>
                  </a:lnTo>
                  <a:lnTo>
                    <a:pt x="993" y="95"/>
                  </a:lnTo>
                  <a:lnTo>
                    <a:pt x="995" y="102"/>
                  </a:lnTo>
                  <a:lnTo>
                    <a:pt x="995" y="113"/>
                  </a:lnTo>
                  <a:lnTo>
                    <a:pt x="1002" y="113"/>
                  </a:lnTo>
                  <a:lnTo>
                    <a:pt x="1007" y="111"/>
                  </a:lnTo>
                  <a:lnTo>
                    <a:pt x="1011" y="109"/>
                  </a:lnTo>
                  <a:lnTo>
                    <a:pt x="1014" y="108"/>
                  </a:lnTo>
                  <a:lnTo>
                    <a:pt x="1019" y="104"/>
                  </a:lnTo>
                  <a:lnTo>
                    <a:pt x="1023" y="102"/>
                  </a:lnTo>
                  <a:lnTo>
                    <a:pt x="1025" y="99"/>
                  </a:lnTo>
                  <a:lnTo>
                    <a:pt x="1028" y="95"/>
                  </a:lnTo>
                  <a:lnTo>
                    <a:pt x="1025" y="92"/>
                  </a:lnTo>
                  <a:lnTo>
                    <a:pt x="1023" y="88"/>
                  </a:lnTo>
                  <a:lnTo>
                    <a:pt x="1019" y="85"/>
                  </a:lnTo>
                  <a:lnTo>
                    <a:pt x="1018" y="83"/>
                  </a:lnTo>
                  <a:lnTo>
                    <a:pt x="1014" y="79"/>
                  </a:lnTo>
                  <a:lnTo>
                    <a:pt x="1014" y="78"/>
                  </a:lnTo>
                  <a:lnTo>
                    <a:pt x="1012" y="78"/>
                  </a:lnTo>
                  <a:close/>
                  <a:moveTo>
                    <a:pt x="894" y="800"/>
                  </a:moveTo>
                  <a:lnTo>
                    <a:pt x="887" y="802"/>
                  </a:lnTo>
                  <a:lnTo>
                    <a:pt x="880" y="806"/>
                  </a:lnTo>
                  <a:lnTo>
                    <a:pt x="875" y="807"/>
                  </a:lnTo>
                  <a:lnTo>
                    <a:pt x="873" y="811"/>
                  </a:lnTo>
                  <a:lnTo>
                    <a:pt x="871" y="816"/>
                  </a:lnTo>
                  <a:lnTo>
                    <a:pt x="869" y="823"/>
                  </a:lnTo>
                  <a:lnTo>
                    <a:pt x="869" y="834"/>
                  </a:lnTo>
                  <a:lnTo>
                    <a:pt x="869" y="846"/>
                  </a:lnTo>
                  <a:lnTo>
                    <a:pt x="878" y="846"/>
                  </a:lnTo>
                  <a:lnTo>
                    <a:pt x="885" y="845"/>
                  </a:lnTo>
                  <a:lnTo>
                    <a:pt x="892" y="843"/>
                  </a:lnTo>
                  <a:lnTo>
                    <a:pt x="898" y="843"/>
                  </a:lnTo>
                  <a:lnTo>
                    <a:pt x="903" y="841"/>
                  </a:lnTo>
                  <a:lnTo>
                    <a:pt x="908" y="843"/>
                  </a:lnTo>
                  <a:lnTo>
                    <a:pt x="914" y="843"/>
                  </a:lnTo>
                  <a:lnTo>
                    <a:pt x="921" y="846"/>
                  </a:lnTo>
                  <a:lnTo>
                    <a:pt x="938" y="827"/>
                  </a:lnTo>
                  <a:lnTo>
                    <a:pt x="921" y="807"/>
                  </a:lnTo>
                  <a:lnTo>
                    <a:pt x="894" y="800"/>
                  </a:lnTo>
                  <a:close/>
                  <a:moveTo>
                    <a:pt x="843" y="809"/>
                  </a:moveTo>
                  <a:lnTo>
                    <a:pt x="831" y="809"/>
                  </a:lnTo>
                  <a:lnTo>
                    <a:pt x="822" y="809"/>
                  </a:lnTo>
                  <a:lnTo>
                    <a:pt x="816" y="807"/>
                  </a:lnTo>
                  <a:lnTo>
                    <a:pt x="809" y="807"/>
                  </a:lnTo>
                  <a:lnTo>
                    <a:pt x="806" y="804"/>
                  </a:lnTo>
                  <a:lnTo>
                    <a:pt x="800" y="802"/>
                  </a:lnTo>
                  <a:lnTo>
                    <a:pt x="797" y="797"/>
                  </a:lnTo>
                  <a:lnTo>
                    <a:pt x="790" y="792"/>
                  </a:lnTo>
                  <a:lnTo>
                    <a:pt x="783" y="792"/>
                  </a:lnTo>
                  <a:lnTo>
                    <a:pt x="776" y="792"/>
                  </a:lnTo>
                  <a:lnTo>
                    <a:pt x="769" y="790"/>
                  </a:lnTo>
                  <a:lnTo>
                    <a:pt x="760" y="790"/>
                  </a:lnTo>
                  <a:lnTo>
                    <a:pt x="753" y="788"/>
                  </a:lnTo>
                  <a:lnTo>
                    <a:pt x="744" y="786"/>
                  </a:lnTo>
                  <a:lnTo>
                    <a:pt x="737" y="784"/>
                  </a:lnTo>
                  <a:lnTo>
                    <a:pt x="730" y="781"/>
                  </a:lnTo>
                  <a:lnTo>
                    <a:pt x="739" y="779"/>
                  </a:lnTo>
                  <a:lnTo>
                    <a:pt x="749" y="776"/>
                  </a:lnTo>
                  <a:lnTo>
                    <a:pt x="758" y="774"/>
                  </a:lnTo>
                  <a:lnTo>
                    <a:pt x="767" y="772"/>
                  </a:lnTo>
                  <a:lnTo>
                    <a:pt x="774" y="774"/>
                  </a:lnTo>
                  <a:lnTo>
                    <a:pt x="781" y="776"/>
                  </a:lnTo>
                  <a:lnTo>
                    <a:pt x="786" y="783"/>
                  </a:lnTo>
                  <a:lnTo>
                    <a:pt x="790" y="792"/>
                  </a:lnTo>
                  <a:lnTo>
                    <a:pt x="793" y="790"/>
                  </a:lnTo>
                  <a:lnTo>
                    <a:pt x="797" y="790"/>
                  </a:lnTo>
                  <a:lnTo>
                    <a:pt x="800" y="788"/>
                  </a:lnTo>
                  <a:lnTo>
                    <a:pt x="804" y="786"/>
                  </a:lnTo>
                  <a:lnTo>
                    <a:pt x="808" y="784"/>
                  </a:lnTo>
                  <a:lnTo>
                    <a:pt x="811" y="783"/>
                  </a:lnTo>
                  <a:lnTo>
                    <a:pt x="813" y="783"/>
                  </a:lnTo>
                  <a:lnTo>
                    <a:pt x="816" y="781"/>
                  </a:lnTo>
                  <a:lnTo>
                    <a:pt x="820" y="783"/>
                  </a:lnTo>
                  <a:lnTo>
                    <a:pt x="825" y="784"/>
                  </a:lnTo>
                  <a:lnTo>
                    <a:pt x="829" y="788"/>
                  </a:lnTo>
                  <a:lnTo>
                    <a:pt x="834" y="792"/>
                  </a:lnTo>
                  <a:lnTo>
                    <a:pt x="839" y="795"/>
                  </a:lnTo>
                  <a:lnTo>
                    <a:pt x="843" y="797"/>
                  </a:lnTo>
                  <a:lnTo>
                    <a:pt x="848" y="800"/>
                  </a:lnTo>
                  <a:lnTo>
                    <a:pt x="852" y="800"/>
                  </a:lnTo>
                  <a:lnTo>
                    <a:pt x="843" y="809"/>
                  </a:lnTo>
                  <a:close/>
                  <a:moveTo>
                    <a:pt x="98" y="380"/>
                  </a:moveTo>
                  <a:lnTo>
                    <a:pt x="89" y="380"/>
                  </a:lnTo>
                  <a:lnTo>
                    <a:pt x="80" y="383"/>
                  </a:lnTo>
                  <a:lnTo>
                    <a:pt x="69" y="383"/>
                  </a:lnTo>
                  <a:lnTo>
                    <a:pt x="69" y="382"/>
                  </a:lnTo>
                  <a:lnTo>
                    <a:pt x="69" y="380"/>
                  </a:lnTo>
                  <a:lnTo>
                    <a:pt x="71" y="380"/>
                  </a:lnTo>
                  <a:lnTo>
                    <a:pt x="73" y="380"/>
                  </a:lnTo>
                  <a:lnTo>
                    <a:pt x="75" y="380"/>
                  </a:lnTo>
                  <a:lnTo>
                    <a:pt x="75" y="378"/>
                  </a:lnTo>
                  <a:lnTo>
                    <a:pt x="75" y="376"/>
                  </a:lnTo>
                  <a:lnTo>
                    <a:pt x="76" y="376"/>
                  </a:lnTo>
                  <a:lnTo>
                    <a:pt x="80" y="376"/>
                  </a:lnTo>
                  <a:lnTo>
                    <a:pt x="80" y="378"/>
                  </a:lnTo>
                  <a:lnTo>
                    <a:pt x="82" y="378"/>
                  </a:lnTo>
                  <a:lnTo>
                    <a:pt x="83" y="378"/>
                  </a:lnTo>
                  <a:lnTo>
                    <a:pt x="85" y="378"/>
                  </a:lnTo>
                  <a:lnTo>
                    <a:pt x="87" y="378"/>
                  </a:lnTo>
                  <a:lnTo>
                    <a:pt x="87" y="376"/>
                  </a:lnTo>
                  <a:lnTo>
                    <a:pt x="85" y="376"/>
                  </a:lnTo>
                  <a:lnTo>
                    <a:pt x="85" y="374"/>
                  </a:lnTo>
                  <a:lnTo>
                    <a:pt x="83" y="374"/>
                  </a:lnTo>
                  <a:lnTo>
                    <a:pt x="85" y="374"/>
                  </a:lnTo>
                  <a:lnTo>
                    <a:pt x="87" y="374"/>
                  </a:lnTo>
                  <a:lnTo>
                    <a:pt x="89" y="374"/>
                  </a:lnTo>
                  <a:lnTo>
                    <a:pt x="91" y="374"/>
                  </a:lnTo>
                  <a:lnTo>
                    <a:pt x="91" y="376"/>
                  </a:lnTo>
                  <a:lnTo>
                    <a:pt x="92" y="376"/>
                  </a:lnTo>
                  <a:lnTo>
                    <a:pt x="94" y="376"/>
                  </a:lnTo>
                  <a:lnTo>
                    <a:pt x="96" y="378"/>
                  </a:lnTo>
                  <a:lnTo>
                    <a:pt x="98" y="380"/>
                  </a:lnTo>
                  <a:close/>
                  <a:moveTo>
                    <a:pt x="145" y="367"/>
                  </a:moveTo>
                  <a:lnTo>
                    <a:pt x="136" y="371"/>
                  </a:lnTo>
                  <a:lnTo>
                    <a:pt x="122" y="376"/>
                  </a:lnTo>
                  <a:lnTo>
                    <a:pt x="110" y="374"/>
                  </a:lnTo>
                  <a:lnTo>
                    <a:pt x="110" y="373"/>
                  </a:lnTo>
                  <a:lnTo>
                    <a:pt x="110" y="371"/>
                  </a:lnTo>
                  <a:lnTo>
                    <a:pt x="112" y="371"/>
                  </a:lnTo>
                  <a:lnTo>
                    <a:pt x="113" y="371"/>
                  </a:lnTo>
                  <a:lnTo>
                    <a:pt x="115" y="371"/>
                  </a:lnTo>
                  <a:lnTo>
                    <a:pt x="117" y="371"/>
                  </a:lnTo>
                  <a:lnTo>
                    <a:pt x="117" y="369"/>
                  </a:lnTo>
                  <a:lnTo>
                    <a:pt x="117" y="367"/>
                  </a:lnTo>
                  <a:lnTo>
                    <a:pt x="117" y="366"/>
                  </a:lnTo>
                  <a:lnTo>
                    <a:pt x="119" y="366"/>
                  </a:lnTo>
                  <a:lnTo>
                    <a:pt x="122" y="366"/>
                  </a:lnTo>
                  <a:lnTo>
                    <a:pt x="124" y="366"/>
                  </a:lnTo>
                  <a:lnTo>
                    <a:pt x="124" y="367"/>
                  </a:lnTo>
                  <a:lnTo>
                    <a:pt x="126" y="367"/>
                  </a:lnTo>
                  <a:lnTo>
                    <a:pt x="128" y="367"/>
                  </a:lnTo>
                  <a:lnTo>
                    <a:pt x="129" y="366"/>
                  </a:lnTo>
                  <a:lnTo>
                    <a:pt x="131" y="367"/>
                  </a:lnTo>
                  <a:lnTo>
                    <a:pt x="133" y="366"/>
                  </a:lnTo>
                  <a:lnTo>
                    <a:pt x="133" y="364"/>
                  </a:lnTo>
                  <a:lnTo>
                    <a:pt x="131" y="364"/>
                  </a:lnTo>
                  <a:lnTo>
                    <a:pt x="129" y="362"/>
                  </a:lnTo>
                  <a:lnTo>
                    <a:pt x="131" y="362"/>
                  </a:lnTo>
                  <a:lnTo>
                    <a:pt x="133" y="362"/>
                  </a:lnTo>
                  <a:lnTo>
                    <a:pt x="135" y="360"/>
                  </a:lnTo>
                  <a:lnTo>
                    <a:pt x="135" y="362"/>
                  </a:lnTo>
                  <a:lnTo>
                    <a:pt x="136" y="362"/>
                  </a:lnTo>
                  <a:lnTo>
                    <a:pt x="138" y="364"/>
                  </a:lnTo>
                  <a:lnTo>
                    <a:pt x="136" y="364"/>
                  </a:lnTo>
                  <a:lnTo>
                    <a:pt x="138" y="364"/>
                  </a:lnTo>
                  <a:lnTo>
                    <a:pt x="140" y="364"/>
                  </a:lnTo>
                  <a:lnTo>
                    <a:pt x="142" y="364"/>
                  </a:lnTo>
                  <a:lnTo>
                    <a:pt x="144" y="364"/>
                  </a:lnTo>
                  <a:lnTo>
                    <a:pt x="144" y="366"/>
                  </a:lnTo>
                  <a:lnTo>
                    <a:pt x="145" y="367"/>
                  </a:lnTo>
                  <a:close/>
                  <a:moveTo>
                    <a:pt x="32" y="387"/>
                  </a:moveTo>
                  <a:lnTo>
                    <a:pt x="59" y="387"/>
                  </a:lnTo>
                  <a:lnTo>
                    <a:pt x="57" y="385"/>
                  </a:lnTo>
                  <a:lnTo>
                    <a:pt x="55" y="385"/>
                  </a:lnTo>
                  <a:lnTo>
                    <a:pt x="53" y="385"/>
                  </a:lnTo>
                  <a:lnTo>
                    <a:pt x="52" y="385"/>
                  </a:lnTo>
                  <a:lnTo>
                    <a:pt x="50" y="383"/>
                  </a:lnTo>
                  <a:lnTo>
                    <a:pt x="48" y="383"/>
                  </a:lnTo>
                  <a:lnTo>
                    <a:pt x="46" y="383"/>
                  </a:lnTo>
                  <a:lnTo>
                    <a:pt x="45" y="385"/>
                  </a:lnTo>
                  <a:lnTo>
                    <a:pt x="43" y="385"/>
                  </a:lnTo>
                  <a:lnTo>
                    <a:pt x="41" y="385"/>
                  </a:lnTo>
                  <a:lnTo>
                    <a:pt x="39" y="385"/>
                  </a:lnTo>
                  <a:lnTo>
                    <a:pt x="39" y="383"/>
                  </a:lnTo>
                  <a:lnTo>
                    <a:pt x="38" y="383"/>
                  </a:lnTo>
                  <a:lnTo>
                    <a:pt x="38" y="382"/>
                  </a:lnTo>
                  <a:lnTo>
                    <a:pt x="36" y="382"/>
                  </a:lnTo>
                  <a:lnTo>
                    <a:pt x="32" y="385"/>
                  </a:lnTo>
                  <a:lnTo>
                    <a:pt x="32" y="387"/>
                  </a:lnTo>
                  <a:close/>
                  <a:moveTo>
                    <a:pt x="0" y="387"/>
                  </a:moveTo>
                  <a:lnTo>
                    <a:pt x="18" y="387"/>
                  </a:lnTo>
                  <a:lnTo>
                    <a:pt x="16" y="385"/>
                  </a:lnTo>
                  <a:lnTo>
                    <a:pt x="15" y="385"/>
                  </a:lnTo>
                  <a:lnTo>
                    <a:pt x="13" y="385"/>
                  </a:lnTo>
                  <a:lnTo>
                    <a:pt x="11" y="385"/>
                  </a:lnTo>
                  <a:lnTo>
                    <a:pt x="9" y="385"/>
                  </a:lnTo>
                  <a:lnTo>
                    <a:pt x="8" y="385"/>
                  </a:lnTo>
                  <a:lnTo>
                    <a:pt x="6" y="385"/>
                  </a:lnTo>
                  <a:lnTo>
                    <a:pt x="6" y="383"/>
                  </a:lnTo>
                  <a:lnTo>
                    <a:pt x="2" y="383"/>
                  </a:lnTo>
                  <a:lnTo>
                    <a:pt x="0" y="387"/>
                  </a:lnTo>
                  <a:close/>
                </a:path>
              </a:pathLst>
            </a:custGeom>
            <a:solidFill>
              <a:srgbClr val="DACFC6"/>
            </a:solidFill>
            <a:ln>
              <a:noFill/>
            </a:ln>
            <a:extLst>
              <a:ext uri="{91240B29-F687-4f45-9708-019B960494DF}">
                <a14:hiddenLine xmlns="" xmlns:a14="http://schemas.microsoft.com/office/drawing/2010/main" w="9525">
                  <a:solidFill>
                    <a:srgbClr val="000000"/>
                  </a:solidFill>
                  <a:round/>
                  <a:headEnd/>
                  <a:tailEnd/>
                </a14:hiddenLine>
              </a:ext>
            </a:extLst>
          </p:spPr>
          <p:txBody>
            <a:bodyPr lIns="79242" tIns="39621" rIns="79242" bIns="39621"/>
            <a:lstStyle/>
            <a:p>
              <a:endParaRPr lang="fr-FR"/>
            </a:p>
          </p:txBody>
        </p:sp>
        <p:sp>
          <p:nvSpPr>
            <p:cNvPr id="9" name="Freeform 7"/>
            <p:cNvSpPr>
              <a:spLocks/>
            </p:cNvSpPr>
            <p:nvPr/>
          </p:nvSpPr>
          <p:spPr bwMode="auto">
            <a:xfrm>
              <a:off x="963788" y="1705357"/>
              <a:ext cx="6691489" cy="2987146"/>
            </a:xfrm>
            <a:custGeom>
              <a:avLst/>
              <a:gdLst>
                <a:gd name="T0" fmla="*/ 1928813 w 4742"/>
                <a:gd name="T1" fmla="*/ 3508375 h 2258"/>
                <a:gd name="T2" fmla="*/ 1555750 w 4742"/>
                <a:gd name="T3" fmla="*/ 3382963 h 2258"/>
                <a:gd name="T4" fmla="*/ 1225550 w 4742"/>
                <a:gd name="T5" fmla="*/ 3241675 h 2258"/>
                <a:gd name="T6" fmla="*/ 933450 w 4742"/>
                <a:gd name="T7" fmla="*/ 3094038 h 2258"/>
                <a:gd name="T8" fmla="*/ 681038 w 4742"/>
                <a:gd name="T9" fmla="*/ 2933700 h 2258"/>
                <a:gd name="T10" fmla="*/ 468313 w 4742"/>
                <a:gd name="T11" fmla="*/ 2765425 h 2258"/>
                <a:gd name="T12" fmla="*/ 298450 w 4742"/>
                <a:gd name="T13" fmla="*/ 2590800 h 2258"/>
                <a:gd name="T14" fmla="*/ 163513 w 4742"/>
                <a:gd name="T15" fmla="*/ 2409825 h 2258"/>
                <a:gd name="T16" fmla="*/ 69850 w 4742"/>
                <a:gd name="T17" fmla="*/ 2224088 h 2258"/>
                <a:gd name="T18" fmla="*/ 14288 w 4742"/>
                <a:gd name="T19" fmla="*/ 2033588 h 2258"/>
                <a:gd name="T20" fmla="*/ 0 w 4742"/>
                <a:gd name="T21" fmla="*/ 1843088 h 2258"/>
                <a:gd name="T22" fmla="*/ 22225 w 4742"/>
                <a:gd name="T23" fmla="*/ 1649413 h 2258"/>
                <a:gd name="T24" fmla="*/ 87313 w 4742"/>
                <a:gd name="T25" fmla="*/ 1455738 h 2258"/>
                <a:gd name="T26" fmla="*/ 188913 w 4742"/>
                <a:gd name="T27" fmla="*/ 1265238 h 2258"/>
                <a:gd name="T28" fmla="*/ 328613 w 4742"/>
                <a:gd name="T29" fmla="*/ 1079500 h 2258"/>
                <a:gd name="T30" fmla="*/ 508000 w 4742"/>
                <a:gd name="T31" fmla="*/ 893763 h 2258"/>
                <a:gd name="T32" fmla="*/ 727075 w 4742"/>
                <a:gd name="T33" fmla="*/ 717550 h 2258"/>
                <a:gd name="T34" fmla="*/ 981075 w 4742"/>
                <a:gd name="T35" fmla="*/ 546100 h 2258"/>
                <a:gd name="T36" fmla="*/ 1279525 w 4742"/>
                <a:gd name="T37" fmla="*/ 384175 h 2258"/>
                <a:gd name="T38" fmla="*/ 1609725 w 4742"/>
                <a:gd name="T39" fmla="*/ 228600 h 2258"/>
                <a:gd name="T40" fmla="*/ 1982788 w 4742"/>
                <a:gd name="T41" fmla="*/ 85725 h 2258"/>
                <a:gd name="T42" fmla="*/ 5276850 w 4742"/>
                <a:gd name="T43" fmla="*/ 0 h 2258"/>
                <a:gd name="T44" fmla="*/ 5672138 w 4742"/>
                <a:gd name="T45" fmla="*/ 133350 h 2258"/>
                <a:gd name="T46" fmla="*/ 6034088 w 4742"/>
                <a:gd name="T47" fmla="*/ 279400 h 2258"/>
                <a:gd name="T48" fmla="*/ 6353175 w 4742"/>
                <a:gd name="T49" fmla="*/ 436563 h 2258"/>
                <a:gd name="T50" fmla="*/ 6637338 w 4742"/>
                <a:gd name="T51" fmla="*/ 601663 h 2258"/>
                <a:gd name="T52" fmla="*/ 6880225 w 4742"/>
                <a:gd name="T53" fmla="*/ 776288 h 2258"/>
                <a:gd name="T54" fmla="*/ 7085013 w 4742"/>
                <a:gd name="T55" fmla="*/ 955675 h 2258"/>
                <a:gd name="T56" fmla="*/ 7250113 w 4742"/>
                <a:gd name="T57" fmla="*/ 1141413 h 2258"/>
                <a:gd name="T58" fmla="*/ 7380288 w 4742"/>
                <a:gd name="T59" fmla="*/ 1328738 h 2258"/>
                <a:gd name="T60" fmla="*/ 7466013 w 4742"/>
                <a:gd name="T61" fmla="*/ 1519238 h 2258"/>
                <a:gd name="T62" fmla="*/ 7516813 w 4742"/>
                <a:gd name="T63" fmla="*/ 1712913 h 2258"/>
                <a:gd name="T64" fmla="*/ 7527925 w 4742"/>
                <a:gd name="T65" fmla="*/ 1906588 h 2258"/>
                <a:gd name="T66" fmla="*/ 7500938 w 4742"/>
                <a:gd name="T67" fmla="*/ 2097088 h 2258"/>
                <a:gd name="T68" fmla="*/ 7432675 w 4742"/>
                <a:gd name="T69" fmla="*/ 2286000 h 2258"/>
                <a:gd name="T70" fmla="*/ 7323138 w 4742"/>
                <a:gd name="T71" fmla="*/ 2470150 h 2258"/>
                <a:gd name="T72" fmla="*/ 7177088 w 4742"/>
                <a:gd name="T73" fmla="*/ 2651125 h 2258"/>
                <a:gd name="T74" fmla="*/ 6992938 w 4742"/>
                <a:gd name="T75" fmla="*/ 2824163 h 2258"/>
                <a:gd name="T76" fmla="*/ 6765925 w 4742"/>
                <a:gd name="T77" fmla="*/ 2989263 h 2258"/>
                <a:gd name="T78" fmla="*/ 6502400 w 4742"/>
                <a:gd name="T79" fmla="*/ 3144838 h 2258"/>
                <a:gd name="T80" fmla="*/ 6196013 w 4742"/>
                <a:gd name="T81" fmla="*/ 3289300 h 2258"/>
                <a:gd name="T82" fmla="*/ 5851525 w 4742"/>
                <a:gd name="T83" fmla="*/ 3424238 h 2258"/>
                <a:gd name="T84" fmla="*/ 5467350 w 4742"/>
                <a:gd name="T85" fmla="*/ 3548063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742"/>
                <a:gd name="T130" fmla="*/ 0 h 2258"/>
                <a:gd name="T131" fmla="*/ 4742 w 4742"/>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742" h="2258">
                  <a:moveTo>
                    <a:pt x="1385" y="2258"/>
                  </a:moveTo>
                  <a:lnTo>
                    <a:pt x="1298" y="2235"/>
                  </a:lnTo>
                  <a:lnTo>
                    <a:pt x="1215" y="2210"/>
                  </a:lnTo>
                  <a:lnTo>
                    <a:pt x="1134" y="2184"/>
                  </a:lnTo>
                  <a:lnTo>
                    <a:pt x="1056" y="2157"/>
                  </a:lnTo>
                  <a:lnTo>
                    <a:pt x="980" y="2131"/>
                  </a:lnTo>
                  <a:lnTo>
                    <a:pt x="908" y="2102"/>
                  </a:lnTo>
                  <a:lnTo>
                    <a:pt x="839" y="2072"/>
                  </a:lnTo>
                  <a:lnTo>
                    <a:pt x="772" y="2042"/>
                  </a:lnTo>
                  <a:lnTo>
                    <a:pt x="708" y="2012"/>
                  </a:lnTo>
                  <a:lnTo>
                    <a:pt x="647" y="1981"/>
                  </a:lnTo>
                  <a:lnTo>
                    <a:pt x="588" y="1949"/>
                  </a:lnTo>
                  <a:lnTo>
                    <a:pt x="532" y="1917"/>
                  </a:lnTo>
                  <a:lnTo>
                    <a:pt x="479" y="1883"/>
                  </a:lnTo>
                  <a:lnTo>
                    <a:pt x="429" y="1848"/>
                  </a:lnTo>
                  <a:lnTo>
                    <a:pt x="382" y="1814"/>
                  </a:lnTo>
                  <a:lnTo>
                    <a:pt x="338" y="1779"/>
                  </a:lnTo>
                  <a:lnTo>
                    <a:pt x="295" y="1742"/>
                  </a:lnTo>
                  <a:lnTo>
                    <a:pt x="256" y="1707"/>
                  </a:lnTo>
                  <a:lnTo>
                    <a:pt x="221" y="1670"/>
                  </a:lnTo>
                  <a:lnTo>
                    <a:pt x="188" y="1632"/>
                  </a:lnTo>
                  <a:lnTo>
                    <a:pt x="156" y="1595"/>
                  </a:lnTo>
                  <a:lnTo>
                    <a:pt x="127" y="1556"/>
                  </a:lnTo>
                  <a:lnTo>
                    <a:pt x="103" y="1518"/>
                  </a:lnTo>
                  <a:lnTo>
                    <a:pt x="80" y="1479"/>
                  </a:lnTo>
                  <a:lnTo>
                    <a:pt x="60" y="1440"/>
                  </a:lnTo>
                  <a:lnTo>
                    <a:pt x="44" y="1401"/>
                  </a:lnTo>
                  <a:lnTo>
                    <a:pt x="30" y="1360"/>
                  </a:lnTo>
                  <a:lnTo>
                    <a:pt x="18" y="1321"/>
                  </a:lnTo>
                  <a:lnTo>
                    <a:pt x="9" y="1281"/>
                  </a:lnTo>
                  <a:lnTo>
                    <a:pt x="4" y="1240"/>
                  </a:lnTo>
                  <a:lnTo>
                    <a:pt x="0" y="1201"/>
                  </a:lnTo>
                  <a:lnTo>
                    <a:pt x="0" y="1161"/>
                  </a:lnTo>
                  <a:lnTo>
                    <a:pt x="2" y="1120"/>
                  </a:lnTo>
                  <a:lnTo>
                    <a:pt x="7" y="1079"/>
                  </a:lnTo>
                  <a:lnTo>
                    <a:pt x="14" y="1039"/>
                  </a:lnTo>
                  <a:lnTo>
                    <a:pt x="25" y="998"/>
                  </a:lnTo>
                  <a:lnTo>
                    <a:pt x="39" y="957"/>
                  </a:lnTo>
                  <a:lnTo>
                    <a:pt x="55" y="917"/>
                  </a:lnTo>
                  <a:lnTo>
                    <a:pt x="73" y="878"/>
                  </a:lnTo>
                  <a:lnTo>
                    <a:pt x="94" y="837"/>
                  </a:lnTo>
                  <a:lnTo>
                    <a:pt x="119" y="797"/>
                  </a:lnTo>
                  <a:lnTo>
                    <a:pt x="145" y="758"/>
                  </a:lnTo>
                  <a:lnTo>
                    <a:pt x="175" y="719"/>
                  </a:lnTo>
                  <a:lnTo>
                    <a:pt x="207" y="680"/>
                  </a:lnTo>
                  <a:lnTo>
                    <a:pt x="242" y="641"/>
                  </a:lnTo>
                  <a:lnTo>
                    <a:pt x="279" y="602"/>
                  </a:lnTo>
                  <a:lnTo>
                    <a:pt x="320" y="563"/>
                  </a:lnTo>
                  <a:lnTo>
                    <a:pt x="362" y="526"/>
                  </a:lnTo>
                  <a:lnTo>
                    <a:pt x="408" y="489"/>
                  </a:lnTo>
                  <a:lnTo>
                    <a:pt x="458" y="452"/>
                  </a:lnTo>
                  <a:lnTo>
                    <a:pt x="509" y="415"/>
                  </a:lnTo>
                  <a:lnTo>
                    <a:pt x="562" y="379"/>
                  </a:lnTo>
                  <a:lnTo>
                    <a:pt x="618" y="344"/>
                  </a:lnTo>
                  <a:lnTo>
                    <a:pt x="678" y="309"/>
                  </a:lnTo>
                  <a:lnTo>
                    <a:pt x="740" y="275"/>
                  </a:lnTo>
                  <a:lnTo>
                    <a:pt x="806" y="242"/>
                  </a:lnTo>
                  <a:lnTo>
                    <a:pt x="873" y="208"/>
                  </a:lnTo>
                  <a:lnTo>
                    <a:pt x="942" y="176"/>
                  </a:lnTo>
                  <a:lnTo>
                    <a:pt x="1014" y="144"/>
                  </a:lnTo>
                  <a:lnTo>
                    <a:pt x="1090" y="114"/>
                  </a:lnTo>
                  <a:lnTo>
                    <a:pt x="1168" y="84"/>
                  </a:lnTo>
                  <a:lnTo>
                    <a:pt x="1249" y="54"/>
                  </a:lnTo>
                  <a:lnTo>
                    <a:pt x="1332" y="26"/>
                  </a:lnTo>
                  <a:lnTo>
                    <a:pt x="1418" y="0"/>
                  </a:lnTo>
                  <a:lnTo>
                    <a:pt x="3324" y="0"/>
                  </a:lnTo>
                  <a:lnTo>
                    <a:pt x="3411" y="26"/>
                  </a:lnTo>
                  <a:lnTo>
                    <a:pt x="3494" y="54"/>
                  </a:lnTo>
                  <a:lnTo>
                    <a:pt x="3573" y="84"/>
                  </a:lnTo>
                  <a:lnTo>
                    <a:pt x="3653" y="114"/>
                  </a:lnTo>
                  <a:lnTo>
                    <a:pt x="3727" y="144"/>
                  </a:lnTo>
                  <a:lnTo>
                    <a:pt x="3801" y="176"/>
                  </a:lnTo>
                  <a:lnTo>
                    <a:pt x="3870" y="208"/>
                  </a:lnTo>
                  <a:lnTo>
                    <a:pt x="3937" y="242"/>
                  </a:lnTo>
                  <a:lnTo>
                    <a:pt x="4002" y="275"/>
                  </a:lnTo>
                  <a:lnTo>
                    <a:pt x="4064" y="309"/>
                  </a:lnTo>
                  <a:lnTo>
                    <a:pt x="4124" y="344"/>
                  </a:lnTo>
                  <a:lnTo>
                    <a:pt x="4181" y="379"/>
                  </a:lnTo>
                  <a:lnTo>
                    <a:pt x="4234" y="415"/>
                  </a:lnTo>
                  <a:lnTo>
                    <a:pt x="4285" y="452"/>
                  </a:lnTo>
                  <a:lnTo>
                    <a:pt x="4334" y="489"/>
                  </a:lnTo>
                  <a:lnTo>
                    <a:pt x="4378" y="526"/>
                  </a:lnTo>
                  <a:lnTo>
                    <a:pt x="4423" y="563"/>
                  </a:lnTo>
                  <a:lnTo>
                    <a:pt x="4463" y="602"/>
                  </a:lnTo>
                  <a:lnTo>
                    <a:pt x="4500" y="641"/>
                  </a:lnTo>
                  <a:lnTo>
                    <a:pt x="4536" y="680"/>
                  </a:lnTo>
                  <a:lnTo>
                    <a:pt x="4567" y="719"/>
                  </a:lnTo>
                  <a:lnTo>
                    <a:pt x="4597" y="758"/>
                  </a:lnTo>
                  <a:lnTo>
                    <a:pt x="4624" y="797"/>
                  </a:lnTo>
                  <a:lnTo>
                    <a:pt x="4649" y="837"/>
                  </a:lnTo>
                  <a:lnTo>
                    <a:pt x="4670" y="878"/>
                  </a:lnTo>
                  <a:lnTo>
                    <a:pt x="4687" y="917"/>
                  </a:lnTo>
                  <a:lnTo>
                    <a:pt x="4703" y="957"/>
                  </a:lnTo>
                  <a:lnTo>
                    <a:pt x="4718" y="998"/>
                  </a:lnTo>
                  <a:lnTo>
                    <a:pt x="4728" y="1039"/>
                  </a:lnTo>
                  <a:lnTo>
                    <a:pt x="4735" y="1079"/>
                  </a:lnTo>
                  <a:lnTo>
                    <a:pt x="4740" y="1120"/>
                  </a:lnTo>
                  <a:lnTo>
                    <a:pt x="4742" y="1161"/>
                  </a:lnTo>
                  <a:lnTo>
                    <a:pt x="4742" y="1201"/>
                  </a:lnTo>
                  <a:lnTo>
                    <a:pt x="4739" y="1240"/>
                  </a:lnTo>
                  <a:lnTo>
                    <a:pt x="4733" y="1281"/>
                  </a:lnTo>
                  <a:lnTo>
                    <a:pt x="4725" y="1321"/>
                  </a:lnTo>
                  <a:lnTo>
                    <a:pt x="4712" y="1360"/>
                  </a:lnTo>
                  <a:lnTo>
                    <a:pt x="4698" y="1401"/>
                  </a:lnTo>
                  <a:lnTo>
                    <a:pt x="4682" y="1440"/>
                  </a:lnTo>
                  <a:lnTo>
                    <a:pt x="4661" y="1479"/>
                  </a:lnTo>
                  <a:lnTo>
                    <a:pt x="4640" y="1518"/>
                  </a:lnTo>
                  <a:lnTo>
                    <a:pt x="4613" y="1556"/>
                  </a:lnTo>
                  <a:lnTo>
                    <a:pt x="4587" y="1595"/>
                  </a:lnTo>
                  <a:lnTo>
                    <a:pt x="4555" y="1632"/>
                  </a:lnTo>
                  <a:lnTo>
                    <a:pt x="4521" y="1670"/>
                  </a:lnTo>
                  <a:lnTo>
                    <a:pt x="4486" y="1707"/>
                  </a:lnTo>
                  <a:lnTo>
                    <a:pt x="4447" y="1742"/>
                  </a:lnTo>
                  <a:lnTo>
                    <a:pt x="4405" y="1779"/>
                  </a:lnTo>
                  <a:lnTo>
                    <a:pt x="4361" y="1814"/>
                  </a:lnTo>
                  <a:lnTo>
                    <a:pt x="4313" y="1848"/>
                  </a:lnTo>
                  <a:lnTo>
                    <a:pt x="4262" y="1883"/>
                  </a:lnTo>
                  <a:lnTo>
                    <a:pt x="4209" y="1917"/>
                  </a:lnTo>
                  <a:lnTo>
                    <a:pt x="4154" y="1949"/>
                  </a:lnTo>
                  <a:lnTo>
                    <a:pt x="4096" y="1981"/>
                  </a:lnTo>
                  <a:lnTo>
                    <a:pt x="4034" y="2012"/>
                  </a:lnTo>
                  <a:lnTo>
                    <a:pt x="3970" y="2042"/>
                  </a:lnTo>
                  <a:lnTo>
                    <a:pt x="3903" y="2072"/>
                  </a:lnTo>
                  <a:lnTo>
                    <a:pt x="3834" y="2102"/>
                  </a:lnTo>
                  <a:lnTo>
                    <a:pt x="3762" y="2131"/>
                  </a:lnTo>
                  <a:lnTo>
                    <a:pt x="3686" y="2157"/>
                  </a:lnTo>
                  <a:lnTo>
                    <a:pt x="3608" y="2184"/>
                  </a:lnTo>
                  <a:lnTo>
                    <a:pt x="3527" y="2210"/>
                  </a:lnTo>
                  <a:lnTo>
                    <a:pt x="3444" y="2235"/>
                  </a:lnTo>
                  <a:lnTo>
                    <a:pt x="3358" y="2258"/>
                  </a:lnTo>
                  <a:lnTo>
                    <a:pt x="1385"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10" name="Freeform 8"/>
            <p:cNvSpPr>
              <a:spLocks/>
            </p:cNvSpPr>
            <p:nvPr/>
          </p:nvSpPr>
          <p:spPr bwMode="auto">
            <a:xfrm>
              <a:off x="1128889" y="1705357"/>
              <a:ext cx="6357055" cy="2987146"/>
            </a:xfrm>
            <a:custGeom>
              <a:avLst/>
              <a:gdLst>
                <a:gd name="T0" fmla="*/ 1830387 w 4505"/>
                <a:gd name="T1" fmla="*/ 3508375 h 2258"/>
                <a:gd name="T2" fmla="*/ 1477962 w 4505"/>
                <a:gd name="T3" fmla="*/ 3382963 h 2258"/>
                <a:gd name="T4" fmla="*/ 1163637 w 4505"/>
                <a:gd name="T5" fmla="*/ 3241675 h 2258"/>
                <a:gd name="T6" fmla="*/ 885825 w 4505"/>
                <a:gd name="T7" fmla="*/ 3094038 h 2258"/>
                <a:gd name="T8" fmla="*/ 647700 w 4505"/>
                <a:gd name="T9" fmla="*/ 2933700 h 2258"/>
                <a:gd name="T10" fmla="*/ 446087 w 4505"/>
                <a:gd name="T11" fmla="*/ 2765425 h 2258"/>
                <a:gd name="T12" fmla="*/ 279400 w 4505"/>
                <a:gd name="T13" fmla="*/ 2590800 h 2258"/>
                <a:gd name="T14" fmla="*/ 153987 w 4505"/>
                <a:gd name="T15" fmla="*/ 2409825 h 2258"/>
                <a:gd name="T16" fmla="*/ 63500 w 4505"/>
                <a:gd name="T17" fmla="*/ 2224088 h 2258"/>
                <a:gd name="T18" fmla="*/ 14287 w 4505"/>
                <a:gd name="T19" fmla="*/ 2033588 h 2258"/>
                <a:gd name="T20" fmla="*/ 0 w 4505"/>
                <a:gd name="T21" fmla="*/ 1843088 h 2258"/>
                <a:gd name="T22" fmla="*/ 22225 w 4505"/>
                <a:gd name="T23" fmla="*/ 1649413 h 2258"/>
                <a:gd name="T24" fmla="*/ 80962 w 4505"/>
                <a:gd name="T25" fmla="*/ 1455738 h 2258"/>
                <a:gd name="T26" fmla="*/ 176212 w 4505"/>
                <a:gd name="T27" fmla="*/ 1265238 h 2258"/>
                <a:gd name="T28" fmla="*/ 311150 w 4505"/>
                <a:gd name="T29" fmla="*/ 1079500 h 2258"/>
                <a:gd name="T30" fmla="*/ 482600 w 4505"/>
                <a:gd name="T31" fmla="*/ 893763 h 2258"/>
                <a:gd name="T32" fmla="*/ 688975 w 4505"/>
                <a:gd name="T33" fmla="*/ 717550 h 2258"/>
                <a:gd name="T34" fmla="*/ 933450 w 4505"/>
                <a:gd name="T35" fmla="*/ 546100 h 2258"/>
                <a:gd name="T36" fmla="*/ 1211262 w 4505"/>
                <a:gd name="T37" fmla="*/ 384175 h 2258"/>
                <a:gd name="T38" fmla="*/ 1527175 w 4505"/>
                <a:gd name="T39" fmla="*/ 228600 h 2258"/>
                <a:gd name="T40" fmla="*/ 1881187 w 4505"/>
                <a:gd name="T41" fmla="*/ 85725 h 2258"/>
                <a:gd name="T42" fmla="*/ 5013325 w 4505"/>
                <a:gd name="T43" fmla="*/ 0 h 2258"/>
                <a:gd name="T44" fmla="*/ 5387975 w 4505"/>
                <a:gd name="T45" fmla="*/ 133350 h 2258"/>
                <a:gd name="T46" fmla="*/ 5730875 w 4505"/>
                <a:gd name="T47" fmla="*/ 279400 h 2258"/>
                <a:gd name="T48" fmla="*/ 6035675 w 4505"/>
                <a:gd name="T49" fmla="*/ 436563 h 2258"/>
                <a:gd name="T50" fmla="*/ 6302375 w 4505"/>
                <a:gd name="T51" fmla="*/ 601663 h 2258"/>
                <a:gd name="T52" fmla="*/ 6535737 w 4505"/>
                <a:gd name="T53" fmla="*/ 776288 h 2258"/>
                <a:gd name="T54" fmla="*/ 6727825 w 4505"/>
                <a:gd name="T55" fmla="*/ 955675 h 2258"/>
                <a:gd name="T56" fmla="*/ 6888162 w 4505"/>
                <a:gd name="T57" fmla="*/ 1141413 h 2258"/>
                <a:gd name="T58" fmla="*/ 7008812 w 4505"/>
                <a:gd name="T59" fmla="*/ 1328738 h 2258"/>
                <a:gd name="T60" fmla="*/ 7092950 w 4505"/>
                <a:gd name="T61" fmla="*/ 1519238 h 2258"/>
                <a:gd name="T62" fmla="*/ 7140575 w 4505"/>
                <a:gd name="T63" fmla="*/ 1712913 h 2258"/>
                <a:gd name="T64" fmla="*/ 7151687 w 4505"/>
                <a:gd name="T65" fmla="*/ 1906588 h 2258"/>
                <a:gd name="T66" fmla="*/ 7123112 w 4505"/>
                <a:gd name="T67" fmla="*/ 2097088 h 2258"/>
                <a:gd name="T68" fmla="*/ 7059612 w 4505"/>
                <a:gd name="T69" fmla="*/ 2286000 h 2258"/>
                <a:gd name="T70" fmla="*/ 6958012 w 4505"/>
                <a:gd name="T71" fmla="*/ 2470150 h 2258"/>
                <a:gd name="T72" fmla="*/ 6818312 w 4505"/>
                <a:gd name="T73" fmla="*/ 2651125 h 2258"/>
                <a:gd name="T74" fmla="*/ 6642100 w 4505"/>
                <a:gd name="T75" fmla="*/ 2824163 h 2258"/>
                <a:gd name="T76" fmla="*/ 6427787 w 4505"/>
                <a:gd name="T77" fmla="*/ 2989263 h 2258"/>
                <a:gd name="T78" fmla="*/ 6176962 w 4505"/>
                <a:gd name="T79" fmla="*/ 3144838 h 2258"/>
                <a:gd name="T80" fmla="*/ 5888037 w 4505"/>
                <a:gd name="T81" fmla="*/ 3289300 h 2258"/>
                <a:gd name="T82" fmla="*/ 5559425 w 4505"/>
                <a:gd name="T83" fmla="*/ 3424238 h 2258"/>
                <a:gd name="T84" fmla="*/ 5192712 w 4505"/>
                <a:gd name="T85" fmla="*/ 3548063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505"/>
                <a:gd name="T130" fmla="*/ 0 h 2258"/>
                <a:gd name="T131" fmla="*/ 4505 w 4505"/>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505" h="2258">
                  <a:moveTo>
                    <a:pt x="1316" y="2258"/>
                  </a:moveTo>
                  <a:lnTo>
                    <a:pt x="1233" y="2235"/>
                  </a:lnTo>
                  <a:lnTo>
                    <a:pt x="1153" y="2210"/>
                  </a:lnTo>
                  <a:lnTo>
                    <a:pt x="1077" y="2184"/>
                  </a:lnTo>
                  <a:lnTo>
                    <a:pt x="1003" y="2157"/>
                  </a:lnTo>
                  <a:lnTo>
                    <a:pt x="931" y="2131"/>
                  </a:lnTo>
                  <a:lnTo>
                    <a:pt x="862" y="2102"/>
                  </a:lnTo>
                  <a:lnTo>
                    <a:pt x="796" y="2072"/>
                  </a:lnTo>
                  <a:lnTo>
                    <a:pt x="733" y="2042"/>
                  </a:lnTo>
                  <a:lnTo>
                    <a:pt x="673" y="2012"/>
                  </a:lnTo>
                  <a:lnTo>
                    <a:pt x="614" y="1981"/>
                  </a:lnTo>
                  <a:lnTo>
                    <a:pt x="558" y="1949"/>
                  </a:lnTo>
                  <a:lnTo>
                    <a:pt x="505" y="1917"/>
                  </a:lnTo>
                  <a:lnTo>
                    <a:pt x="456" y="1883"/>
                  </a:lnTo>
                  <a:lnTo>
                    <a:pt x="408" y="1848"/>
                  </a:lnTo>
                  <a:lnTo>
                    <a:pt x="362" y="1814"/>
                  </a:lnTo>
                  <a:lnTo>
                    <a:pt x="320" y="1779"/>
                  </a:lnTo>
                  <a:lnTo>
                    <a:pt x="281" y="1742"/>
                  </a:lnTo>
                  <a:lnTo>
                    <a:pt x="244" y="1707"/>
                  </a:lnTo>
                  <a:lnTo>
                    <a:pt x="208" y="1670"/>
                  </a:lnTo>
                  <a:lnTo>
                    <a:pt x="176" y="1632"/>
                  </a:lnTo>
                  <a:lnTo>
                    <a:pt x="148" y="1595"/>
                  </a:lnTo>
                  <a:lnTo>
                    <a:pt x="122" y="1556"/>
                  </a:lnTo>
                  <a:lnTo>
                    <a:pt x="97" y="1518"/>
                  </a:lnTo>
                  <a:lnTo>
                    <a:pt x="76" y="1479"/>
                  </a:lnTo>
                  <a:lnTo>
                    <a:pt x="56" y="1440"/>
                  </a:lnTo>
                  <a:lnTo>
                    <a:pt x="40" y="1401"/>
                  </a:lnTo>
                  <a:lnTo>
                    <a:pt x="28" y="1360"/>
                  </a:lnTo>
                  <a:lnTo>
                    <a:pt x="18" y="1321"/>
                  </a:lnTo>
                  <a:lnTo>
                    <a:pt x="9" y="1281"/>
                  </a:lnTo>
                  <a:lnTo>
                    <a:pt x="3" y="1240"/>
                  </a:lnTo>
                  <a:lnTo>
                    <a:pt x="0" y="1201"/>
                  </a:lnTo>
                  <a:lnTo>
                    <a:pt x="0" y="1161"/>
                  </a:lnTo>
                  <a:lnTo>
                    <a:pt x="2" y="1120"/>
                  </a:lnTo>
                  <a:lnTo>
                    <a:pt x="7" y="1079"/>
                  </a:lnTo>
                  <a:lnTo>
                    <a:pt x="14" y="1039"/>
                  </a:lnTo>
                  <a:lnTo>
                    <a:pt x="23" y="998"/>
                  </a:lnTo>
                  <a:lnTo>
                    <a:pt x="35" y="957"/>
                  </a:lnTo>
                  <a:lnTo>
                    <a:pt x="51" y="917"/>
                  </a:lnTo>
                  <a:lnTo>
                    <a:pt x="69" y="878"/>
                  </a:lnTo>
                  <a:lnTo>
                    <a:pt x="88" y="837"/>
                  </a:lnTo>
                  <a:lnTo>
                    <a:pt x="111" y="797"/>
                  </a:lnTo>
                  <a:lnTo>
                    <a:pt x="138" y="758"/>
                  </a:lnTo>
                  <a:lnTo>
                    <a:pt x="166" y="719"/>
                  </a:lnTo>
                  <a:lnTo>
                    <a:pt x="196" y="680"/>
                  </a:lnTo>
                  <a:lnTo>
                    <a:pt x="229" y="641"/>
                  </a:lnTo>
                  <a:lnTo>
                    <a:pt x="265" y="602"/>
                  </a:lnTo>
                  <a:lnTo>
                    <a:pt x="304" y="563"/>
                  </a:lnTo>
                  <a:lnTo>
                    <a:pt x="344" y="526"/>
                  </a:lnTo>
                  <a:lnTo>
                    <a:pt x="388" y="489"/>
                  </a:lnTo>
                  <a:lnTo>
                    <a:pt x="434" y="452"/>
                  </a:lnTo>
                  <a:lnTo>
                    <a:pt x="482" y="415"/>
                  </a:lnTo>
                  <a:lnTo>
                    <a:pt x="533" y="379"/>
                  </a:lnTo>
                  <a:lnTo>
                    <a:pt x="588" y="344"/>
                  </a:lnTo>
                  <a:lnTo>
                    <a:pt x="643" y="309"/>
                  </a:lnTo>
                  <a:lnTo>
                    <a:pt x="703" y="275"/>
                  </a:lnTo>
                  <a:lnTo>
                    <a:pt x="763" y="242"/>
                  </a:lnTo>
                  <a:lnTo>
                    <a:pt x="828" y="208"/>
                  </a:lnTo>
                  <a:lnTo>
                    <a:pt x="893" y="176"/>
                  </a:lnTo>
                  <a:lnTo>
                    <a:pt x="962" y="144"/>
                  </a:lnTo>
                  <a:lnTo>
                    <a:pt x="1035" y="114"/>
                  </a:lnTo>
                  <a:lnTo>
                    <a:pt x="1109" y="84"/>
                  </a:lnTo>
                  <a:lnTo>
                    <a:pt x="1185" y="54"/>
                  </a:lnTo>
                  <a:lnTo>
                    <a:pt x="1264" y="26"/>
                  </a:lnTo>
                  <a:lnTo>
                    <a:pt x="1346" y="0"/>
                  </a:lnTo>
                  <a:lnTo>
                    <a:pt x="3158" y="0"/>
                  </a:lnTo>
                  <a:lnTo>
                    <a:pt x="3239" y="26"/>
                  </a:lnTo>
                  <a:lnTo>
                    <a:pt x="3318" y="54"/>
                  </a:lnTo>
                  <a:lnTo>
                    <a:pt x="3394" y="84"/>
                  </a:lnTo>
                  <a:lnTo>
                    <a:pt x="3468" y="114"/>
                  </a:lnTo>
                  <a:lnTo>
                    <a:pt x="3541" y="144"/>
                  </a:lnTo>
                  <a:lnTo>
                    <a:pt x="3610" y="176"/>
                  </a:lnTo>
                  <a:lnTo>
                    <a:pt x="3677" y="208"/>
                  </a:lnTo>
                  <a:lnTo>
                    <a:pt x="3740" y="242"/>
                  </a:lnTo>
                  <a:lnTo>
                    <a:pt x="3802" y="275"/>
                  </a:lnTo>
                  <a:lnTo>
                    <a:pt x="3861" y="309"/>
                  </a:lnTo>
                  <a:lnTo>
                    <a:pt x="3917" y="344"/>
                  </a:lnTo>
                  <a:lnTo>
                    <a:pt x="3970" y="379"/>
                  </a:lnTo>
                  <a:lnTo>
                    <a:pt x="4021" y="415"/>
                  </a:lnTo>
                  <a:lnTo>
                    <a:pt x="4071" y="452"/>
                  </a:lnTo>
                  <a:lnTo>
                    <a:pt x="4117" y="489"/>
                  </a:lnTo>
                  <a:lnTo>
                    <a:pt x="4159" y="526"/>
                  </a:lnTo>
                  <a:lnTo>
                    <a:pt x="4201" y="563"/>
                  </a:lnTo>
                  <a:lnTo>
                    <a:pt x="4238" y="602"/>
                  </a:lnTo>
                  <a:lnTo>
                    <a:pt x="4276" y="641"/>
                  </a:lnTo>
                  <a:lnTo>
                    <a:pt x="4307" y="680"/>
                  </a:lnTo>
                  <a:lnTo>
                    <a:pt x="4339" y="719"/>
                  </a:lnTo>
                  <a:lnTo>
                    <a:pt x="4367" y="758"/>
                  </a:lnTo>
                  <a:lnTo>
                    <a:pt x="4392" y="797"/>
                  </a:lnTo>
                  <a:lnTo>
                    <a:pt x="4415" y="837"/>
                  </a:lnTo>
                  <a:lnTo>
                    <a:pt x="4434" y="878"/>
                  </a:lnTo>
                  <a:lnTo>
                    <a:pt x="4454" y="917"/>
                  </a:lnTo>
                  <a:lnTo>
                    <a:pt x="4468" y="957"/>
                  </a:lnTo>
                  <a:lnTo>
                    <a:pt x="4480" y="998"/>
                  </a:lnTo>
                  <a:lnTo>
                    <a:pt x="4491" y="1039"/>
                  </a:lnTo>
                  <a:lnTo>
                    <a:pt x="4498" y="1079"/>
                  </a:lnTo>
                  <a:lnTo>
                    <a:pt x="4503" y="1120"/>
                  </a:lnTo>
                  <a:lnTo>
                    <a:pt x="4505" y="1161"/>
                  </a:lnTo>
                  <a:lnTo>
                    <a:pt x="4505" y="1201"/>
                  </a:lnTo>
                  <a:lnTo>
                    <a:pt x="4502" y="1240"/>
                  </a:lnTo>
                  <a:lnTo>
                    <a:pt x="4496" y="1281"/>
                  </a:lnTo>
                  <a:lnTo>
                    <a:pt x="4487" y="1321"/>
                  </a:lnTo>
                  <a:lnTo>
                    <a:pt x="4477" y="1360"/>
                  </a:lnTo>
                  <a:lnTo>
                    <a:pt x="4463" y="1401"/>
                  </a:lnTo>
                  <a:lnTo>
                    <a:pt x="4447" y="1440"/>
                  </a:lnTo>
                  <a:lnTo>
                    <a:pt x="4427" y="1479"/>
                  </a:lnTo>
                  <a:lnTo>
                    <a:pt x="4406" y="1518"/>
                  </a:lnTo>
                  <a:lnTo>
                    <a:pt x="4383" y="1556"/>
                  </a:lnTo>
                  <a:lnTo>
                    <a:pt x="4357" y="1595"/>
                  </a:lnTo>
                  <a:lnTo>
                    <a:pt x="4327" y="1632"/>
                  </a:lnTo>
                  <a:lnTo>
                    <a:pt x="4295" y="1670"/>
                  </a:lnTo>
                  <a:lnTo>
                    <a:pt x="4261" y="1707"/>
                  </a:lnTo>
                  <a:lnTo>
                    <a:pt x="4224" y="1742"/>
                  </a:lnTo>
                  <a:lnTo>
                    <a:pt x="4184" y="1779"/>
                  </a:lnTo>
                  <a:lnTo>
                    <a:pt x="4141" y="1814"/>
                  </a:lnTo>
                  <a:lnTo>
                    <a:pt x="4097" y="1848"/>
                  </a:lnTo>
                  <a:lnTo>
                    <a:pt x="4049" y="1883"/>
                  </a:lnTo>
                  <a:lnTo>
                    <a:pt x="3998" y="1917"/>
                  </a:lnTo>
                  <a:lnTo>
                    <a:pt x="3945" y="1949"/>
                  </a:lnTo>
                  <a:lnTo>
                    <a:pt x="3891" y="1981"/>
                  </a:lnTo>
                  <a:lnTo>
                    <a:pt x="3832" y="2012"/>
                  </a:lnTo>
                  <a:lnTo>
                    <a:pt x="3772" y="2042"/>
                  </a:lnTo>
                  <a:lnTo>
                    <a:pt x="3709" y="2072"/>
                  </a:lnTo>
                  <a:lnTo>
                    <a:pt x="3642" y="2102"/>
                  </a:lnTo>
                  <a:lnTo>
                    <a:pt x="3573" y="2131"/>
                  </a:lnTo>
                  <a:lnTo>
                    <a:pt x="3502" y="2157"/>
                  </a:lnTo>
                  <a:lnTo>
                    <a:pt x="3428" y="2184"/>
                  </a:lnTo>
                  <a:lnTo>
                    <a:pt x="3350" y="2210"/>
                  </a:lnTo>
                  <a:lnTo>
                    <a:pt x="3271" y="2235"/>
                  </a:lnTo>
                  <a:lnTo>
                    <a:pt x="3189" y="2258"/>
                  </a:lnTo>
                  <a:lnTo>
                    <a:pt x="1316"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11" name="Freeform 9"/>
            <p:cNvSpPr>
              <a:spLocks/>
            </p:cNvSpPr>
            <p:nvPr/>
          </p:nvSpPr>
          <p:spPr bwMode="auto">
            <a:xfrm>
              <a:off x="1398410" y="1705357"/>
              <a:ext cx="5820834" cy="2987146"/>
            </a:xfrm>
            <a:custGeom>
              <a:avLst/>
              <a:gdLst>
                <a:gd name="T0" fmla="*/ 1676400 w 4125"/>
                <a:gd name="T1" fmla="*/ 3508375 h 2258"/>
                <a:gd name="T2" fmla="*/ 1354138 w 4125"/>
                <a:gd name="T3" fmla="*/ 3382963 h 2258"/>
                <a:gd name="T4" fmla="*/ 1065213 w 4125"/>
                <a:gd name="T5" fmla="*/ 3241675 h 2258"/>
                <a:gd name="T6" fmla="*/ 809625 w 4125"/>
                <a:gd name="T7" fmla="*/ 3094038 h 2258"/>
                <a:gd name="T8" fmla="*/ 590550 w 4125"/>
                <a:gd name="T9" fmla="*/ 2933700 h 2258"/>
                <a:gd name="T10" fmla="*/ 406400 w 4125"/>
                <a:gd name="T11" fmla="*/ 2765425 h 2258"/>
                <a:gd name="T12" fmla="*/ 257175 w 4125"/>
                <a:gd name="T13" fmla="*/ 2590800 h 2258"/>
                <a:gd name="T14" fmla="*/ 139700 w 4125"/>
                <a:gd name="T15" fmla="*/ 2409825 h 2258"/>
                <a:gd name="T16" fmla="*/ 58738 w 4125"/>
                <a:gd name="T17" fmla="*/ 2224088 h 2258"/>
                <a:gd name="T18" fmla="*/ 11113 w 4125"/>
                <a:gd name="T19" fmla="*/ 2033588 h 2258"/>
                <a:gd name="T20" fmla="*/ 0 w 4125"/>
                <a:gd name="T21" fmla="*/ 1843088 h 2258"/>
                <a:gd name="T22" fmla="*/ 19050 w 4125"/>
                <a:gd name="T23" fmla="*/ 1649413 h 2258"/>
                <a:gd name="T24" fmla="*/ 73025 w 4125"/>
                <a:gd name="T25" fmla="*/ 1455738 h 2258"/>
                <a:gd name="T26" fmla="*/ 161925 w 4125"/>
                <a:gd name="T27" fmla="*/ 1265238 h 2258"/>
                <a:gd name="T28" fmla="*/ 285750 w 4125"/>
                <a:gd name="T29" fmla="*/ 1079500 h 2258"/>
                <a:gd name="T30" fmla="*/ 439738 w 4125"/>
                <a:gd name="T31" fmla="*/ 893763 h 2258"/>
                <a:gd name="T32" fmla="*/ 630238 w 4125"/>
                <a:gd name="T33" fmla="*/ 717550 h 2258"/>
                <a:gd name="T34" fmla="*/ 854075 w 4125"/>
                <a:gd name="T35" fmla="*/ 546100 h 2258"/>
                <a:gd name="T36" fmla="*/ 1109663 w 4125"/>
                <a:gd name="T37" fmla="*/ 384175 h 2258"/>
                <a:gd name="T38" fmla="*/ 1401763 w 4125"/>
                <a:gd name="T39" fmla="*/ 228600 h 2258"/>
                <a:gd name="T40" fmla="*/ 1724025 w 4125"/>
                <a:gd name="T41" fmla="*/ 85725 h 2258"/>
                <a:gd name="T42" fmla="*/ 4589463 w 4125"/>
                <a:gd name="T43" fmla="*/ 0 h 2258"/>
                <a:gd name="T44" fmla="*/ 4933950 w 4125"/>
                <a:gd name="T45" fmla="*/ 133350 h 2258"/>
                <a:gd name="T46" fmla="*/ 5248275 w 4125"/>
                <a:gd name="T47" fmla="*/ 279400 h 2258"/>
                <a:gd name="T48" fmla="*/ 5526088 w 4125"/>
                <a:gd name="T49" fmla="*/ 436563 h 2258"/>
                <a:gd name="T50" fmla="*/ 5772150 w 4125"/>
                <a:gd name="T51" fmla="*/ 601663 h 2258"/>
                <a:gd name="T52" fmla="*/ 5981700 w 4125"/>
                <a:gd name="T53" fmla="*/ 776288 h 2258"/>
                <a:gd name="T54" fmla="*/ 6161088 w 4125"/>
                <a:gd name="T55" fmla="*/ 955675 h 2258"/>
                <a:gd name="T56" fmla="*/ 6307138 w 4125"/>
                <a:gd name="T57" fmla="*/ 1141413 h 2258"/>
                <a:gd name="T58" fmla="*/ 6416675 w 4125"/>
                <a:gd name="T59" fmla="*/ 1328738 h 2258"/>
                <a:gd name="T60" fmla="*/ 6496050 w 4125"/>
                <a:gd name="T61" fmla="*/ 1519238 h 2258"/>
                <a:gd name="T62" fmla="*/ 6537325 w 4125"/>
                <a:gd name="T63" fmla="*/ 1712913 h 2258"/>
                <a:gd name="T64" fmla="*/ 6545263 w 4125"/>
                <a:gd name="T65" fmla="*/ 1906588 h 2258"/>
                <a:gd name="T66" fmla="*/ 6523038 w 4125"/>
                <a:gd name="T67" fmla="*/ 2097088 h 2258"/>
                <a:gd name="T68" fmla="*/ 6464300 w 4125"/>
                <a:gd name="T69" fmla="*/ 2286000 h 2258"/>
                <a:gd name="T70" fmla="*/ 6369050 w 4125"/>
                <a:gd name="T71" fmla="*/ 2470150 h 2258"/>
                <a:gd name="T72" fmla="*/ 6243638 w 4125"/>
                <a:gd name="T73" fmla="*/ 2651125 h 2258"/>
                <a:gd name="T74" fmla="*/ 6080125 w 4125"/>
                <a:gd name="T75" fmla="*/ 2824163 h 2258"/>
                <a:gd name="T76" fmla="*/ 5884863 w 4125"/>
                <a:gd name="T77" fmla="*/ 2989263 h 2258"/>
                <a:gd name="T78" fmla="*/ 5654675 w 4125"/>
                <a:gd name="T79" fmla="*/ 3144838 h 2258"/>
                <a:gd name="T80" fmla="*/ 5387975 w 4125"/>
                <a:gd name="T81" fmla="*/ 3289300 h 2258"/>
                <a:gd name="T82" fmla="*/ 5087938 w 4125"/>
                <a:gd name="T83" fmla="*/ 3424238 h 2258"/>
                <a:gd name="T84" fmla="*/ 4754563 w 4125"/>
                <a:gd name="T85" fmla="*/ 3548063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125"/>
                <a:gd name="T130" fmla="*/ 0 h 2258"/>
                <a:gd name="T131" fmla="*/ 4125 w 4125"/>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125" h="2258">
                  <a:moveTo>
                    <a:pt x="1204" y="2258"/>
                  </a:moveTo>
                  <a:lnTo>
                    <a:pt x="1128" y="2235"/>
                  </a:lnTo>
                  <a:lnTo>
                    <a:pt x="1056" y="2210"/>
                  </a:lnTo>
                  <a:lnTo>
                    <a:pt x="985" y="2184"/>
                  </a:lnTo>
                  <a:lnTo>
                    <a:pt x="918" y="2157"/>
                  </a:lnTo>
                  <a:lnTo>
                    <a:pt x="853" y="2131"/>
                  </a:lnTo>
                  <a:lnTo>
                    <a:pt x="789" y="2102"/>
                  </a:lnTo>
                  <a:lnTo>
                    <a:pt x="729" y="2072"/>
                  </a:lnTo>
                  <a:lnTo>
                    <a:pt x="671" y="2042"/>
                  </a:lnTo>
                  <a:lnTo>
                    <a:pt x="614" y="2012"/>
                  </a:lnTo>
                  <a:lnTo>
                    <a:pt x="561" y="1981"/>
                  </a:lnTo>
                  <a:lnTo>
                    <a:pt x="510" y="1949"/>
                  </a:lnTo>
                  <a:lnTo>
                    <a:pt x="462" y="1917"/>
                  </a:lnTo>
                  <a:lnTo>
                    <a:pt x="416" y="1883"/>
                  </a:lnTo>
                  <a:lnTo>
                    <a:pt x="372" y="1848"/>
                  </a:lnTo>
                  <a:lnTo>
                    <a:pt x="332" y="1814"/>
                  </a:lnTo>
                  <a:lnTo>
                    <a:pt x="293" y="1779"/>
                  </a:lnTo>
                  <a:lnTo>
                    <a:pt x="256" y="1742"/>
                  </a:lnTo>
                  <a:lnTo>
                    <a:pt x="222" y="1707"/>
                  </a:lnTo>
                  <a:lnTo>
                    <a:pt x="190" y="1670"/>
                  </a:lnTo>
                  <a:lnTo>
                    <a:pt x="162" y="1632"/>
                  </a:lnTo>
                  <a:lnTo>
                    <a:pt x="136" y="1595"/>
                  </a:lnTo>
                  <a:lnTo>
                    <a:pt x="111" y="1556"/>
                  </a:lnTo>
                  <a:lnTo>
                    <a:pt x="88" y="1518"/>
                  </a:lnTo>
                  <a:lnTo>
                    <a:pt x="68" y="1479"/>
                  </a:lnTo>
                  <a:lnTo>
                    <a:pt x="53" y="1440"/>
                  </a:lnTo>
                  <a:lnTo>
                    <a:pt x="37" y="1401"/>
                  </a:lnTo>
                  <a:lnTo>
                    <a:pt x="24" y="1360"/>
                  </a:lnTo>
                  <a:lnTo>
                    <a:pt x="15" y="1321"/>
                  </a:lnTo>
                  <a:lnTo>
                    <a:pt x="7" y="1281"/>
                  </a:lnTo>
                  <a:lnTo>
                    <a:pt x="1" y="1240"/>
                  </a:lnTo>
                  <a:lnTo>
                    <a:pt x="0" y="1201"/>
                  </a:lnTo>
                  <a:lnTo>
                    <a:pt x="0" y="1161"/>
                  </a:lnTo>
                  <a:lnTo>
                    <a:pt x="1" y="1120"/>
                  </a:lnTo>
                  <a:lnTo>
                    <a:pt x="5" y="1079"/>
                  </a:lnTo>
                  <a:lnTo>
                    <a:pt x="12" y="1039"/>
                  </a:lnTo>
                  <a:lnTo>
                    <a:pt x="21" y="998"/>
                  </a:lnTo>
                  <a:lnTo>
                    <a:pt x="33" y="957"/>
                  </a:lnTo>
                  <a:lnTo>
                    <a:pt x="46" y="917"/>
                  </a:lnTo>
                  <a:lnTo>
                    <a:pt x="63" y="878"/>
                  </a:lnTo>
                  <a:lnTo>
                    <a:pt x="81" y="837"/>
                  </a:lnTo>
                  <a:lnTo>
                    <a:pt x="102" y="797"/>
                  </a:lnTo>
                  <a:lnTo>
                    <a:pt x="125" y="758"/>
                  </a:lnTo>
                  <a:lnTo>
                    <a:pt x="151" y="719"/>
                  </a:lnTo>
                  <a:lnTo>
                    <a:pt x="180" y="680"/>
                  </a:lnTo>
                  <a:lnTo>
                    <a:pt x="210" y="641"/>
                  </a:lnTo>
                  <a:lnTo>
                    <a:pt x="242" y="602"/>
                  </a:lnTo>
                  <a:lnTo>
                    <a:pt x="277" y="563"/>
                  </a:lnTo>
                  <a:lnTo>
                    <a:pt x="316" y="526"/>
                  </a:lnTo>
                  <a:lnTo>
                    <a:pt x="355" y="489"/>
                  </a:lnTo>
                  <a:lnTo>
                    <a:pt x="397" y="452"/>
                  </a:lnTo>
                  <a:lnTo>
                    <a:pt x="441" y="415"/>
                  </a:lnTo>
                  <a:lnTo>
                    <a:pt x="489" y="379"/>
                  </a:lnTo>
                  <a:lnTo>
                    <a:pt x="538" y="344"/>
                  </a:lnTo>
                  <a:lnTo>
                    <a:pt x="589" y="309"/>
                  </a:lnTo>
                  <a:lnTo>
                    <a:pt x="642" y="275"/>
                  </a:lnTo>
                  <a:lnTo>
                    <a:pt x="699" y="242"/>
                  </a:lnTo>
                  <a:lnTo>
                    <a:pt x="757" y="208"/>
                  </a:lnTo>
                  <a:lnTo>
                    <a:pt x="819" y="176"/>
                  </a:lnTo>
                  <a:lnTo>
                    <a:pt x="883" y="144"/>
                  </a:lnTo>
                  <a:lnTo>
                    <a:pt x="948" y="114"/>
                  </a:lnTo>
                  <a:lnTo>
                    <a:pt x="1015" y="84"/>
                  </a:lnTo>
                  <a:lnTo>
                    <a:pt x="1086" y="54"/>
                  </a:lnTo>
                  <a:lnTo>
                    <a:pt x="1158" y="26"/>
                  </a:lnTo>
                  <a:lnTo>
                    <a:pt x="1234" y="0"/>
                  </a:lnTo>
                  <a:lnTo>
                    <a:pt x="2891" y="0"/>
                  </a:lnTo>
                  <a:lnTo>
                    <a:pt x="2965" y="26"/>
                  </a:lnTo>
                  <a:lnTo>
                    <a:pt x="3037" y="54"/>
                  </a:lnTo>
                  <a:lnTo>
                    <a:pt x="3108" y="84"/>
                  </a:lnTo>
                  <a:lnTo>
                    <a:pt x="3177" y="114"/>
                  </a:lnTo>
                  <a:lnTo>
                    <a:pt x="3242" y="144"/>
                  </a:lnTo>
                  <a:lnTo>
                    <a:pt x="3306" y="176"/>
                  </a:lnTo>
                  <a:lnTo>
                    <a:pt x="3366" y="208"/>
                  </a:lnTo>
                  <a:lnTo>
                    <a:pt x="3424" y="242"/>
                  </a:lnTo>
                  <a:lnTo>
                    <a:pt x="3481" y="275"/>
                  </a:lnTo>
                  <a:lnTo>
                    <a:pt x="3535" y="309"/>
                  </a:lnTo>
                  <a:lnTo>
                    <a:pt x="3587" y="344"/>
                  </a:lnTo>
                  <a:lnTo>
                    <a:pt x="3636" y="379"/>
                  </a:lnTo>
                  <a:lnTo>
                    <a:pt x="3682" y="415"/>
                  </a:lnTo>
                  <a:lnTo>
                    <a:pt x="3726" y="452"/>
                  </a:lnTo>
                  <a:lnTo>
                    <a:pt x="3768" y="489"/>
                  </a:lnTo>
                  <a:lnTo>
                    <a:pt x="3809" y="526"/>
                  </a:lnTo>
                  <a:lnTo>
                    <a:pt x="3846" y="563"/>
                  </a:lnTo>
                  <a:lnTo>
                    <a:pt x="3881" y="602"/>
                  </a:lnTo>
                  <a:lnTo>
                    <a:pt x="3913" y="641"/>
                  </a:lnTo>
                  <a:lnTo>
                    <a:pt x="3945" y="680"/>
                  </a:lnTo>
                  <a:lnTo>
                    <a:pt x="3973" y="719"/>
                  </a:lnTo>
                  <a:lnTo>
                    <a:pt x="3998" y="758"/>
                  </a:lnTo>
                  <a:lnTo>
                    <a:pt x="4021" y="797"/>
                  </a:lnTo>
                  <a:lnTo>
                    <a:pt x="4042" y="837"/>
                  </a:lnTo>
                  <a:lnTo>
                    <a:pt x="4062" y="878"/>
                  </a:lnTo>
                  <a:lnTo>
                    <a:pt x="4077" y="917"/>
                  </a:lnTo>
                  <a:lnTo>
                    <a:pt x="4092" y="957"/>
                  </a:lnTo>
                  <a:lnTo>
                    <a:pt x="4102" y="998"/>
                  </a:lnTo>
                  <a:lnTo>
                    <a:pt x="4111" y="1039"/>
                  </a:lnTo>
                  <a:lnTo>
                    <a:pt x="4118" y="1079"/>
                  </a:lnTo>
                  <a:lnTo>
                    <a:pt x="4123" y="1120"/>
                  </a:lnTo>
                  <a:lnTo>
                    <a:pt x="4125" y="1161"/>
                  </a:lnTo>
                  <a:lnTo>
                    <a:pt x="4123" y="1201"/>
                  </a:lnTo>
                  <a:lnTo>
                    <a:pt x="4122" y="1240"/>
                  </a:lnTo>
                  <a:lnTo>
                    <a:pt x="4116" y="1281"/>
                  </a:lnTo>
                  <a:lnTo>
                    <a:pt x="4109" y="1321"/>
                  </a:lnTo>
                  <a:lnTo>
                    <a:pt x="4099" y="1360"/>
                  </a:lnTo>
                  <a:lnTo>
                    <a:pt x="4086" y="1401"/>
                  </a:lnTo>
                  <a:lnTo>
                    <a:pt x="4072" y="1440"/>
                  </a:lnTo>
                  <a:lnTo>
                    <a:pt x="4055" y="1479"/>
                  </a:lnTo>
                  <a:lnTo>
                    <a:pt x="4035" y="1518"/>
                  </a:lnTo>
                  <a:lnTo>
                    <a:pt x="4012" y="1556"/>
                  </a:lnTo>
                  <a:lnTo>
                    <a:pt x="3989" y="1595"/>
                  </a:lnTo>
                  <a:lnTo>
                    <a:pt x="3961" y="1632"/>
                  </a:lnTo>
                  <a:lnTo>
                    <a:pt x="3933" y="1670"/>
                  </a:lnTo>
                  <a:lnTo>
                    <a:pt x="3901" y="1707"/>
                  </a:lnTo>
                  <a:lnTo>
                    <a:pt x="3867" y="1742"/>
                  </a:lnTo>
                  <a:lnTo>
                    <a:pt x="3830" y="1779"/>
                  </a:lnTo>
                  <a:lnTo>
                    <a:pt x="3791" y="1814"/>
                  </a:lnTo>
                  <a:lnTo>
                    <a:pt x="3751" y="1848"/>
                  </a:lnTo>
                  <a:lnTo>
                    <a:pt x="3707" y="1883"/>
                  </a:lnTo>
                  <a:lnTo>
                    <a:pt x="3661" y="1917"/>
                  </a:lnTo>
                  <a:lnTo>
                    <a:pt x="3613" y="1949"/>
                  </a:lnTo>
                  <a:lnTo>
                    <a:pt x="3562" y="1981"/>
                  </a:lnTo>
                  <a:lnTo>
                    <a:pt x="3509" y="2012"/>
                  </a:lnTo>
                  <a:lnTo>
                    <a:pt x="3452" y="2042"/>
                  </a:lnTo>
                  <a:lnTo>
                    <a:pt x="3394" y="2072"/>
                  </a:lnTo>
                  <a:lnTo>
                    <a:pt x="3334" y="2102"/>
                  </a:lnTo>
                  <a:lnTo>
                    <a:pt x="3270" y="2131"/>
                  </a:lnTo>
                  <a:lnTo>
                    <a:pt x="3205" y="2157"/>
                  </a:lnTo>
                  <a:lnTo>
                    <a:pt x="3138" y="2184"/>
                  </a:lnTo>
                  <a:lnTo>
                    <a:pt x="3067" y="2210"/>
                  </a:lnTo>
                  <a:lnTo>
                    <a:pt x="2995" y="2235"/>
                  </a:lnTo>
                  <a:lnTo>
                    <a:pt x="2919" y="2258"/>
                  </a:lnTo>
                  <a:lnTo>
                    <a:pt x="1204"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12" name="Freeform 10"/>
            <p:cNvSpPr>
              <a:spLocks/>
            </p:cNvSpPr>
            <p:nvPr/>
          </p:nvSpPr>
          <p:spPr bwMode="auto">
            <a:xfrm>
              <a:off x="1672166" y="1705357"/>
              <a:ext cx="5270500" cy="2987146"/>
            </a:xfrm>
            <a:custGeom>
              <a:avLst/>
              <a:gdLst>
                <a:gd name="T0" fmla="*/ 1519238 w 3735"/>
                <a:gd name="T1" fmla="*/ 3508375 h 2258"/>
                <a:gd name="T2" fmla="*/ 1227138 w 3735"/>
                <a:gd name="T3" fmla="*/ 3382963 h 2258"/>
                <a:gd name="T4" fmla="*/ 966788 w 3735"/>
                <a:gd name="T5" fmla="*/ 3241675 h 2258"/>
                <a:gd name="T6" fmla="*/ 736600 w 3735"/>
                <a:gd name="T7" fmla="*/ 3094038 h 2258"/>
                <a:gd name="T8" fmla="*/ 538163 w 3735"/>
                <a:gd name="T9" fmla="*/ 2933700 h 2258"/>
                <a:gd name="T10" fmla="*/ 369888 w 3735"/>
                <a:gd name="T11" fmla="*/ 2765425 h 2258"/>
                <a:gd name="T12" fmla="*/ 234950 w 3735"/>
                <a:gd name="T13" fmla="*/ 2590800 h 2258"/>
                <a:gd name="T14" fmla="*/ 128588 w 3735"/>
                <a:gd name="T15" fmla="*/ 2409825 h 2258"/>
                <a:gd name="T16" fmla="*/ 55563 w 3735"/>
                <a:gd name="T17" fmla="*/ 2224088 h 2258"/>
                <a:gd name="T18" fmla="*/ 14288 w 3735"/>
                <a:gd name="T19" fmla="*/ 2033588 h 2258"/>
                <a:gd name="T20" fmla="*/ 0 w 3735"/>
                <a:gd name="T21" fmla="*/ 1843088 h 2258"/>
                <a:gd name="T22" fmla="*/ 19050 w 3735"/>
                <a:gd name="T23" fmla="*/ 1649413 h 2258"/>
                <a:gd name="T24" fmla="*/ 69850 w 3735"/>
                <a:gd name="T25" fmla="*/ 1455738 h 2258"/>
                <a:gd name="T26" fmla="*/ 147638 w 3735"/>
                <a:gd name="T27" fmla="*/ 1265238 h 2258"/>
                <a:gd name="T28" fmla="*/ 260350 w 3735"/>
                <a:gd name="T29" fmla="*/ 1079500 h 2258"/>
                <a:gd name="T30" fmla="*/ 400050 w 3735"/>
                <a:gd name="T31" fmla="*/ 893763 h 2258"/>
                <a:gd name="T32" fmla="*/ 571500 w 3735"/>
                <a:gd name="T33" fmla="*/ 717550 h 2258"/>
                <a:gd name="T34" fmla="*/ 773113 w 3735"/>
                <a:gd name="T35" fmla="*/ 546100 h 2258"/>
                <a:gd name="T36" fmla="*/ 1006475 w 3735"/>
                <a:gd name="T37" fmla="*/ 384175 h 2258"/>
                <a:gd name="T38" fmla="*/ 1270000 w 3735"/>
                <a:gd name="T39" fmla="*/ 228600 h 2258"/>
                <a:gd name="T40" fmla="*/ 1562100 w 3735"/>
                <a:gd name="T41" fmla="*/ 85725 h 2258"/>
                <a:gd name="T42" fmla="*/ 4154488 w 3735"/>
                <a:gd name="T43" fmla="*/ 0 h 2258"/>
                <a:gd name="T44" fmla="*/ 4468813 w 3735"/>
                <a:gd name="T45" fmla="*/ 133350 h 2258"/>
                <a:gd name="T46" fmla="*/ 4751388 w 3735"/>
                <a:gd name="T47" fmla="*/ 279400 h 2258"/>
                <a:gd name="T48" fmla="*/ 5003800 w 3735"/>
                <a:gd name="T49" fmla="*/ 436563 h 2258"/>
                <a:gd name="T50" fmla="*/ 5226050 w 3735"/>
                <a:gd name="T51" fmla="*/ 601663 h 2258"/>
                <a:gd name="T52" fmla="*/ 5416550 w 3735"/>
                <a:gd name="T53" fmla="*/ 776288 h 2258"/>
                <a:gd name="T54" fmla="*/ 5578475 w 3735"/>
                <a:gd name="T55" fmla="*/ 955675 h 2258"/>
                <a:gd name="T56" fmla="*/ 5710238 w 3735"/>
                <a:gd name="T57" fmla="*/ 1141413 h 2258"/>
                <a:gd name="T58" fmla="*/ 5811838 w 3735"/>
                <a:gd name="T59" fmla="*/ 1328738 h 2258"/>
                <a:gd name="T60" fmla="*/ 5881688 w 3735"/>
                <a:gd name="T61" fmla="*/ 1519238 h 2258"/>
                <a:gd name="T62" fmla="*/ 5921375 w 3735"/>
                <a:gd name="T63" fmla="*/ 1712913 h 2258"/>
                <a:gd name="T64" fmla="*/ 5926138 w 3735"/>
                <a:gd name="T65" fmla="*/ 1906588 h 2258"/>
                <a:gd name="T66" fmla="*/ 5903913 w 3735"/>
                <a:gd name="T67" fmla="*/ 2097088 h 2258"/>
                <a:gd name="T68" fmla="*/ 5851525 w 3735"/>
                <a:gd name="T69" fmla="*/ 2286000 h 2258"/>
                <a:gd name="T70" fmla="*/ 5767388 w 3735"/>
                <a:gd name="T71" fmla="*/ 2470150 h 2258"/>
                <a:gd name="T72" fmla="*/ 5651500 w 3735"/>
                <a:gd name="T73" fmla="*/ 2651125 h 2258"/>
                <a:gd name="T74" fmla="*/ 5505450 w 3735"/>
                <a:gd name="T75" fmla="*/ 2824163 h 2258"/>
                <a:gd name="T76" fmla="*/ 5329238 w 3735"/>
                <a:gd name="T77" fmla="*/ 2989263 h 2258"/>
                <a:gd name="T78" fmla="*/ 5119688 w 3735"/>
                <a:gd name="T79" fmla="*/ 3144838 h 2258"/>
                <a:gd name="T80" fmla="*/ 4878388 w 3735"/>
                <a:gd name="T81" fmla="*/ 3289300 h 2258"/>
                <a:gd name="T82" fmla="*/ 4608513 w 3735"/>
                <a:gd name="T83" fmla="*/ 3424238 h 2258"/>
                <a:gd name="T84" fmla="*/ 4303713 w 3735"/>
                <a:gd name="T85" fmla="*/ 3548063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735"/>
                <a:gd name="T130" fmla="*/ 0 h 2258"/>
                <a:gd name="T131" fmla="*/ 3735 w 3735"/>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735" h="2258">
                  <a:moveTo>
                    <a:pt x="1091" y="2258"/>
                  </a:moveTo>
                  <a:lnTo>
                    <a:pt x="1024" y="2235"/>
                  </a:lnTo>
                  <a:lnTo>
                    <a:pt x="957" y="2210"/>
                  </a:lnTo>
                  <a:lnTo>
                    <a:pt x="894" y="2184"/>
                  </a:lnTo>
                  <a:lnTo>
                    <a:pt x="832" y="2157"/>
                  </a:lnTo>
                  <a:lnTo>
                    <a:pt x="773" y="2131"/>
                  </a:lnTo>
                  <a:lnTo>
                    <a:pt x="717" y="2102"/>
                  </a:lnTo>
                  <a:lnTo>
                    <a:pt x="662" y="2072"/>
                  </a:lnTo>
                  <a:lnTo>
                    <a:pt x="609" y="2042"/>
                  </a:lnTo>
                  <a:lnTo>
                    <a:pt x="558" y="2012"/>
                  </a:lnTo>
                  <a:lnTo>
                    <a:pt x="510" y="1981"/>
                  </a:lnTo>
                  <a:lnTo>
                    <a:pt x="464" y="1949"/>
                  </a:lnTo>
                  <a:lnTo>
                    <a:pt x="420" y="1917"/>
                  </a:lnTo>
                  <a:lnTo>
                    <a:pt x="378" y="1883"/>
                  </a:lnTo>
                  <a:lnTo>
                    <a:pt x="339" y="1848"/>
                  </a:lnTo>
                  <a:lnTo>
                    <a:pt x="302" y="1814"/>
                  </a:lnTo>
                  <a:lnTo>
                    <a:pt x="267" y="1779"/>
                  </a:lnTo>
                  <a:lnTo>
                    <a:pt x="233" y="1742"/>
                  </a:lnTo>
                  <a:lnTo>
                    <a:pt x="203" y="1707"/>
                  </a:lnTo>
                  <a:lnTo>
                    <a:pt x="175" y="1670"/>
                  </a:lnTo>
                  <a:lnTo>
                    <a:pt x="148" y="1632"/>
                  </a:lnTo>
                  <a:lnTo>
                    <a:pt x="123" y="1595"/>
                  </a:lnTo>
                  <a:lnTo>
                    <a:pt x="102" y="1556"/>
                  </a:lnTo>
                  <a:lnTo>
                    <a:pt x="81" y="1518"/>
                  </a:lnTo>
                  <a:lnTo>
                    <a:pt x="63" y="1479"/>
                  </a:lnTo>
                  <a:lnTo>
                    <a:pt x="49" y="1440"/>
                  </a:lnTo>
                  <a:lnTo>
                    <a:pt x="35" y="1401"/>
                  </a:lnTo>
                  <a:lnTo>
                    <a:pt x="25" y="1360"/>
                  </a:lnTo>
                  <a:lnTo>
                    <a:pt x="14" y="1321"/>
                  </a:lnTo>
                  <a:lnTo>
                    <a:pt x="9" y="1281"/>
                  </a:lnTo>
                  <a:lnTo>
                    <a:pt x="3" y="1240"/>
                  </a:lnTo>
                  <a:lnTo>
                    <a:pt x="0" y="1201"/>
                  </a:lnTo>
                  <a:lnTo>
                    <a:pt x="0" y="1161"/>
                  </a:lnTo>
                  <a:lnTo>
                    <a:pt x="2" y="1120"/>
                  </a:lnTo>
                  <a:lnTo>
                    <a:pt x="5" y="1079"/>
                  </a:lnTo>
                  <a:lnTo>
                    <a:pt x="12" y="1039"/>
                  </a:lnTo>
                  <a:lnTo>
                    <a:pt x="21" y="998"/>
                  </a:lnTo>
                  <a:lnTo>
                    <a:pt x="30" y="957"/>
                  </a:lnTo>
                  <a:lnTo>
                    <a:pt x="44" y="917"/>
                  </a:lnTo>
                  <a:lnTo>
                    <a:pt x="58" y="878"/>
                  </a:lnTo>
                  <a:lnTo>
                    <a:pt x="74" y="837"/>
                  </a:lnTo>
                  <a:lnTo>
                    <a:pt x="93" y="797"/>
                  </a:lnTo>
                  <a:lnTo>
                    <a:pt x="115" y="758"/>
                  </a:lnTo>
                  <a:lnTo>
                    <a:pt x="138" y="719"/>
                  </a:lnTo>
                  <a:lnTo>
                    <a:pt x="164" y="680"/>
                  </a:lnTo>
                  <a:lnTo>
                    <a:pt x="191" y="641"/>
                  </a:lnTo>
                  <a:lnTo>
                    <a:pt x="221" y="602"/>
                  </a:lnTo>
                  <a:lnTo>
                    <a:pt x="252" y="563"/>
                  </a:lnTo>
                  <a:lnTo>
                    <a:pt x="286" y="526"/>
                  </a:lnTo>
                  <a:lnTo>
                    <a:pt x="323" y="489"/>
                  </a:lnTo>
                  <a:lnTo>
                    <a:pt x="360" y="452"/>
                  </a:lnTo>
                  <a:lnTo>
                    <a:pt x="401" y="415"/>
                  </a:lnTo>
                  <a:lnTo>
                    <a:pt x="443" y="379"/>
                  </a:lnTo>
                  <a:lnTo>
                    <a:pt x="487" y="344"/>
                  </a:lnTo>
                  <a:lnTo>
                    <a:pt x="535" y="309"/>
                  </a:lnTo>
                  <a:lnTo>
                    <a:pt x="583" y="275"/>
                  </a:lnTo>
                  <a:lnTo>
                    <a:pt x="634" y="242"/>
                  </a:lnTo>
                  <a:lnTo>
                    <a:pt x="687" y="208"/>
                  </a:lnTo>
                  <a:lnTo>
                    <a:pt x="742" y="176"/>
                  </a:lnTo>
                  <a:lnTo>
                    <a:pt x="800" y="144"/>
                  </a:lnTo>
                  <a:lnTo>
                    <a:pt x="858" y="114"/>
                  </a:lnTo>
                  <a:lnTo>
                    <a:pt x="920" y="84"/>
                  </a:lnTo>
                  <a:lnTo>
                    <a:pt x="984" y="54"/>
                  </a:lnTo>
                  <a:lnTo>
                    <a:pt x="1049" y="26"/>
                  </a:lnTo>
                  <a:lnTo>
                    <a:pt x="1118" y="0"/>
                  </a:lnTo>
                  <a:lnTo>
                    <a:pt x="2617" y="0"/>
                  </a:lnTo>
                  <a:lnTo>
                    <a:pt x="2686" y="26"/>
                  </a:lnTo>
                  <a:lnTo>
                    <a:pt x="2751" y="54"/>
                  </a:lnTo>
                  <a:lnTo>
                    <a:pt x="2815" y="84"/>
                  </a:lnTo>
                  <a:lnTo>
                    <a:pt x="2877" y="114"/>
                  </a:lnTo>
                  <a:lnTo>
                    <a:pt x="2935" y="144"/>
                  </a:lnTo>
                  <a:lnTo>
                    <a:pt x="2993" y="176"/>
                  </a:lnTo>
                  <a:lnTo>
                    <a:pt x="3048" y="208"/>
                  </a:lnTo>
                  <a:lnTo>
                    <a:pt x="3101" y="242"/>
                  </a:lnTo>
                  <a:lnTo>
                    <a:pt x="3152" y="275"/>
                  </a:lnTo>
                  <a:lnTo>
                    <a:pt x="3200" y="309"/>
                  </a:lnTo>
                  <a:lnTo>
                    <a:pt x="3248" y="344"/>
                  </a:lnTo>
                  <a:lnTo>
                    <a:pt x="3292" y="379"/>
                  </a:lnTo>
                  <a:lnTo>
                    <a:pt x="3334" y="415"/>
                  </a:lnTo>
                  <a:lnTo>
                    <a:pt x="3375" y="452"/>
                  </a:lnTo>
                  <a:lnTo>
                    <a:pt x="3412" y="489"/>
                  </a:lnTo>
                  <a:lnTo>
                    <a:pt x="3449" y="526"/>
                  </a:lnTo>
                  <a:lnTo>
                    <a:pt x="3483" y="563"/>
                  </a:lnTo>
                  <a:lnTo>
                    <a:pt x="3514" y="602"/>
                  </a:lnTo>
                  <a:lnTo>
                    <a:pt x="3544" y="641"/>
                  </a:lnTo>
                  <a:lnTo>
                    <a:pt x="3571" y="680"/>
                  </a:lnTo>
                  <a:lnTo>
                    <a:pt x="3597" y="719"/>
                  </a:lnTo>
                  <a:lnTo>
                    <a:pt x="3620" y="758"/>
                  </a:lnTo>
                  <a:lnTo>
                    <a:pt x="3642" y="797"/>
                  </a:lnTo>
                  <a:lnTo>
                    <a:pt x="3661" y="837"/>
                  </a:lnTo>
                  <a:lnTo>
                    <a:pt x="3677" y="878"/>
                  </a:lnTo>
                  <a:lnTo>
                    <a:pt x="3691" y="917"/>
                  </a:lnTo>
                  <a:lnTo>
                    <a:pt x="3705" y="957"/>
                  </a:lnTo>
                  <a:lnTo>
                    <a:pt x="3714" y="998"/>
                  </a:lnTo>
                  <a:lnTo>
                    <a:pt x="3723" y="1039"/>
                  </a:lnTo>
                  <a:lnTo>
                    <a:pt x="3730" y="1079"/>
                  </a:lnTo>
                  <a:lnTo>
                    <a:pt x="3733" y="1120"/>
                  </a:lnTo>
                  <a:lnTo>
                    <a:pt x="3735" y="1161"/>
                  </a:lnTo>
                  <a:lnTo>
                    <a:pt x="3733" y="1201"/>
                  </a:lnTo>
                  <a:lnTo>
                    <a:pt x="3732" y="1240"/>
                  </a:lnTo>
                  <a:lnTo>
                    <a:pt x="3726" y="1281"/>
                  </a:lnTo>
                  <a:lnTo>
                    <a:pt x="3719" y="1321"/>
                  </a:lnTo>
                  <a:lnTo>
                    <a:pt x="3710" y="1360"/>
                  </a:lnTo>
                  <a:lnTo>
                    <a:pt x="3700" y="1401"/>
                  </a:lnTo>
                  <a:lnTo>
                    <a:pt x="3686" y="1440"/>
                  </a:lnTo>
                  <a:lnTo>
                    <a:pt x="3672" y="1479"/>
                  </a:lnTo>
                  <a:lnTo>
                    <a:pt x="3654" y="1518"/>
                  </a:lnTo>
                  <a:lnTo>
                    <a:pt x="3633" y="1556"/>
                  </a:lnTo>
                  <a:lnTo>
                    <a:pt x="3612" y="1595"/>
                  </a:lnTo>
                  <a:lnTo>
                    <a:pt x="3587" y="1632"/>
                  </a:lnTo>
                  <a:lnTo>
                    <a:pt x="3560" y="1670"/>
                  </a:lnTo>
                  <a:lnTo>
                    <a:pt x="3532" y="1707"/>
                  </a:lnTo>
                  <a:lnTo>
                    <a:pt x="3502" y="1742"/>
                  </a:lnTo>
                  <a:lnTo>
                    <a:pt x="3468" y="1779"/>
                  </a:lnTo>
                  <a:lnTo>
                    <a:pt x="3433" y="1814"/>
                  </a:lnTo>
                  <a:lnTo>
                    <a:pt x="3396" y="1848"/>
                  </a:lnTo>
                  <a:lnTo>
                    <a:pt x="3357" y="1883"/>
                  </a:lnTo>
                  <a:lnTo>
                    <a:pt x="3315" y="1917"/>
                  </a:lnTo>
                  <a:lnTo>
                    <a:pt x="3271" y="1949"/>
                  </a:lnTo>
                  <a:lnTo>
                    <a:pt x="3225" y="1981"/>
                  </a:lnTo>
                  <a:lnTo>
                    <a:pt x="3177" y="2012"/>
                  </a:lnTo>
                  <a:lnTo>
                    <a:pt x="3126" y="2042"/>
                  </a:lnTo>
                  <a:lnTo>
                    <a:pt x="3073" y="2072"/>
                  </a:lnTo>
                  <a:lnTo>
                    <a:pt x="3018" y="2102"/>
                  </a:lnTo>
                  <a:lnTo>
                    <a:pt x="2962" y="2131"/>
                  </a:lnTo>
                  <a:lnTo>
                    <a:pt x="2903" y="2157"/>
                  </a:lnTo>
                  <a:lnTo>
                    <a:pt x="2841" y="2184"/>
                  </a:lnTo>
                  <a:lnTo>
                    <a:pt x="2778" y="2210"/>
                  </a:lnTo>
                  <a:lnTo>
                    <a:pt x="2711" y="2235"/>
                  </a:lnTo>
                  <a:lnTo>
                    <a:pt x="2644" y="2258"/>
                  </a:lnTo>
                  <a:lnTo>
                    <a:pt x="1091"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13" name="Freeform 11"/>
            <p:cNvSpPr>
              <a:spLocks/>
            </p:cNvSpPr>
            <p:nvPr/>
          </p:nvSpPr>
          <p:spPr bwMode="auto">
            <a:xfrm>
              <a:off x="1991077" y="1705357"/>
              <a:ext cx="4632678" cy="2987146"/>
            </a:xfrm>
            <a:custGeom>
              <a:avLst/>
              <a:gdLst>
                <a:gd name="T0" fmla="*/ 1335088 w 3283"/>
                <a:gd name="T1" fmla="*/ 3508375 h 2258"/>
                <a:gd name="T2" fmla="*/ 1076325 w 3283"/>
                <a:gd name="T3" fmla="*/ 3382963 h 2258"/>
                <a:gd name="T4" fmla="*/ 849313 w 3283"/>
                <a:gd name="T5" fmla="*/ 3241675 h 2258"/>
                <a:gd name="T6" fmla="*/ 644525 w 3283"/>
                <a:gd name="T7" fmla="*/ 3094038 h 2258"/>
                <a:gd name="T8" fmla="*/ 471488 w 3283"/>
                <a:gd name="T9" fmla="*/ 2933700 h 2258"/>
                <a:gd name="T10" fmla="*/ 325438 w 3283"/>
                <a:gd name="T11" fmla="*/ 2765425 h 2258"/>
                <a:gd name="T12" fmla="*/ 204788 w 3283"/>
                <a:gd name="T13" fmla="*/ 2590800 h 2258"/>
                <a:gd name="T14" fmla="*/ 112713 w 3283"/>
                <a:gd name="T15" fmla="*/ 2409825 h 2258"/>
                <a:gd name="T16" fmla="*/ 47625 w 3283"/>
                <a:gd name="T17" fmla="*/ 2224088 h 2258"/>
                <a:gd name="T18" fmla="*/ 11113 w 3283"/>
                <a:gd name="T19" fmla="*/ 2033588 h 2258"/>
                <a:gd name="T20" fmla="*/ 0 w 3283"/>
                <a:gd name="T21" fmla="*/ 1843088 h 2258"/>
                <a:gd name="T22" fmla="*/ 17463 w 3283"/>
                <a:gd name="T23" fmla="*/ 1649413 h 2258"/>
                <a:gd name="T24" fmla="*/ 58738 w 3283"/>
                <a:gd name="T25" fmla="*/ 1455738 h 2258"/>
                <a:gd name="T26" fmla="*/ 128588 w 3283"/>
                <a:gd name="T27" fmla="*/ 1265238 h 2258"/>
                <a:gd name="T28" fmla="*/ 227013 w 3283"/>
                <a:gd name="T29" fmla="*/ 1079500 h 2258"/>
                <a:gd name="T30" fmla="*/ 350838 w 3283"/>
                <a:gd name="T31" fmla="*/ 893763 h 2258"/>
                <a:gd name="T32" fmla="*/ 501650 w 3283"/>
                <a:gd name="T33" fmla="*/ 717550 h 2258"/>
                <a:gd name="T34" fmla="*/ 681038 w 3283"/>
                <a:gd name="T35" fmla="*/ 546100 h 2258"/>
                <a:gd name="T36" fmla="*/ 882650 w 3283"/>
                <a:gd name="T37" fmla="*/ 384175 h 2258"/>
                <a:gd name="T38" fmla="*/ 1116013 w 3283"/>
                <a:gd name="T39" fmla="*/ 228600 h 2258"/>
                <a:gd name="T40" fmla="*/ 1373188 w 3283"/>
                <a:gd name="T41" fmla="*/ 85725 h 2258"/>
                <a:gd name="T42" fmla="*/ 3652838 w 3283"/>
                <a:gd name="T43" fmla="*/ 0 h 2258"/>
                <a:gd name="T44" fmla="*/ 3927475 w 3283"/>
                <a:gd name="T45" fmla="*/ 133350 h 2258"/>
                <a:gd name="T46" fmla="*/ 4176713 w 3283"/>
                <a:gd name="T47" fmla="*/ 279400 h 2258"/>
                <a:gd name="T48" fmla="*/ 4398963 w 3283"/>
                <a:gd name="T49" fmla="*/ 436563 h 2258"/>
                <a:gd name="T50" fmla="*/ 4595813 w 3283"/>
                <a:gd name="T51" fmla="*/ 601663 h 2258"/>
                <a:gd name="T52" fmla="*/ 4764088 w 3283"/>
                <a:gd name="T53" fmla="*/ 776288 h 2258"/>
                <a:gd name="T54" fmla="*/ 4906963 w 3283"/>
                <a:gd name="T55" fmla="*/ 955675 h 2258"/>
                <a:gd name="T56" fmla="*/ 5021263 w 3283"/>
                <a:gd name="T57" fmla="*/ 1141413 h 2258"/>
                <a:gd name="T58" fmla="*/ 5108575 w 3283"/>
                <a:gd name="T59" fmla="*/ 1328738 h 2258"/>
                <a:gd name="T60" fmla="*/ 5170488 w 3283"/>
                <a:gd name="T61" fmla="*/ 1519238 h 2258"/>
                <a:gd name="T62" fmla="*/ 5203825 w 3283"/>
                <a:gd name="T63" fmla="*/ 1712913 h 2258"/>
                <a:gd name="T64" fmla="*/ 5211763 w 3283"/>
                <a:gd name="T65" fmla="*/ 1906588 h 2258"/>
                <a:gd name="T66" fmla="*/ 5192713 w 3283"/>
                <a:gd name="T67" fmla="*/ 2097088 h 2258"/>
                <a:gd name="T68" fmla="*/ 5145088 w 3283"/>
                <a:gd name="T69" fmla="*/ 2286000 h 2258"/>
                <a:gd name="T70" fmla="*/ 5072063 w 3283"/>
                <a:gd name="T71" fmla="*/ 2470150 h 2258"/>
                <a:gd name="T72" fmla="*/ 4970463 w 3283"/>
                <a:gd name="T73" fmla="*/ 2651125 h 2258"/>
                <a:gd name="T74" fmla="*/ 4841875 w 3283"/>
                <a:gd name="T75" fmla="*/ 2824163 h 2258"/>
                <a:gd name="T76" fmla="*/ 4684713 w 3283"/>
                <a:gd name="T77" fmla="*/ 2989263 h 2258"/>
                <a:gd name="T78" fmla="*/ 4502150 w 3283"/>
                <a:gd name="T79" fmla="*/ 3144838 h 2258"/>
                <a:gd name="T80" fmla="*/ 4289425 w 3283"/>
                <a:gd name="T81" fmla="*/ 3289300 h 2258"/>
                <a:gd name="T82" fmla="*/ 4051300 w 3283"/>
                <a:gd name="T83" fmla="*/ 3424238 h 2258"/>
                <a:gd name="T84" fmla="*/ 3784600 w 3283"/>
                <a:gd name="T85" fmla="*/ 3548063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83"/>
                <a:gd name="T130" fmla="*/ 0 h 2258"/>
                <a:gd name="T131" fmla="*/ 3283 w 3283"/>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83" h="2258">
                  <a:moveTo>
                    <a:pt x="959" y="2258"/>
                  </a:moveTo>
                  <a:lnTo>
                    <a:pt x="899" y="2235"/>
                  </a:lnTo>
                  <a:lnTo>
                    <a:pt x="841" y="2210"/>
                  </a:lnTo>
                  <a:lnTo>
                    <a:pt x="786" y="2184"/>
                  </a:lnTo>
                  <a:lnTo>
                    <a:pt x="731" y="2157"/>
                  </a:lnTo>
                  <a:lnTo>
                    <a:pt x="678" y="2131"/>
                  </a:lnTo>
                  <a:lnTo>
                    <a:pt x="629" y="2102"/>
                  </a:lnTo>
                  <a:lnTo>
                    <a:pt x="581" y="2072"/>
                  </a:lnTo>
                  <a:lnTo>
                    <a:pt x="535" y="2042"/>
                  </a:lnTo>
                  <a:lnTo>
                    <a:pt x="489" y="2012"/>
                  </a:lnTo>
                  <a:lnTo>
                    <a:pt x="447" y="1981"/>
                  </a:lnTo>
                  <a:lnTo>
                    <a:pt x="406" y="1949"/>
                  </a:lnTo>
                  <a:lnTo>
                    <a:pt x="369" y="1917"/>
                  </a:lnTo>
                  <a:lnTo>
                    <a:pt x="332" y="1883"/>
                  </a:lnTo>
                  <a:lnTo>
                    <a:pt x="297" y="1848"/>
                  </a:lnTo>
                  <a:lnTo>
                    <a:pt x="265" y="1814"/>
                  </a:lnTo>
                  <a:lnTo>
                    <a:pt x="233" y="1779"/>
                  </a:lnTo>
                  <a:lnTo>
                    <a:pt x="205" y="1742"/>
                  </a:lnTo>
                  <a:lnTo>
                    <a:pt x="178" y="1707"/>
                  </a:lnTo>
                  <a:lnTo>
                    <a:pt x="152" y="1670"/>
                  </a:lnTo>
                  <a:lnTo>
                    <a:pt x="129" y="1632"/>
                  </a:lnTo>
                  <a:lnTo>
                    <a:pt x="108" y="1595"/>
                  </a:lnTo>
                  <a:lnTo>
                    <a:pt x="88" y="1556"/>
                  </a:lnTo>
                  <a:lnTo>
                    <a:pt x="71" y="1518"/>
                  </a:lnTo>
                  <a:lnTo>
                    <a:pt x="55" y="1479"/>
                  </a:lnTo>
                  <a:lnTo>
                    <a:pt x="42" y="1440"/>
                  </a:lnTo>
                  <a:lnTo>
                    <a:pt x="30" y="1401"/>
                  </a:lnTo>
                  <a:lnTo>
                    <a:pt x="21" y="1360"/>
                  </a:lnTo>
                  <a:lnTo>
                    <a:pt x="12" y="1321"/>
                  </a:lnTo>
                  <a:lnTo>
                    <a:pt x="7" y="1281"/>
                  </a:lnTo>
                  <a:lnTo>
                    <a:pt x="2" y="1240"/>
                  </a:lnTo>
                  <a:lnTo>
                    <a:pt x="0" y="1201"/>
                  </a:lnTo>
                  <a:lnTo>
                    <a:pt x="0" y="1161"/>
                  </a:lnTo>
                  <a:lnTo>
                    <a:pt x="2" y="1120"/>
                  </a:lnTo>
                  <a:lnTo>
                    <a:pt x="5" y="1079"/>
                  </a:lnTo>
                  <a:lnTo>
                    <a:pt x="11" y="1039"/>
                  </a:lnTo>
                  <a:lnTo>
                    <a:pt x="18" y="998"/>
                  </a:lnTo>
                  <a:lnTo>
                    <a:pt x="26" y="957"/>
                  </a:lnTo>
                  <a:lnTo>
                    <a:pt x="37" y="917"/>
                  </a:lnTo>
                  <a:lnTo>
                    <a:pt x="51" y="878"/>
                  </a:lnTo>
                  <a:lnTo>
                    <a:pt x="65" y="837"/>
                  </a:lnTo>
                  <a:lnTo>
                    <a:pt x="81" y="797"/>
                  </a:lnTo>
                  <a:lnTo>
                    <a:pt x="101" y="758"/>
                  </a:lnTo>
                  <a:lnTo>
                    <a:pt x="120" y="719"/>
                  </a:lnTo>
                  <a:lnTo>
                    <a:pt x="143" y="680"/>
                  </a:lnTo>
                  <a:lnTo>
                    <a:pt x="168" y="641"/>
                  </a:lnTo>
                  <a:lnTo>
                    <a:pt x="194" y="602"/>
                  </a:lnTo>
                  <a:lnTo>
                    <a:pt x="221" y="563"/>
                  </a:lnTo>
                  <a:lnTo>
                    <a:pt x="251" y="526"/>
                  </a:lnTo>
                  <a:lnTo>
                    <a:pt x="282" y="489"/>
                  </a:lnTo>
                  <a:lnTo>
                    <a:pt x="316" y="452"/>
                  </a:lnTo>
                  <a:lnTo>
                    <a:pt x="351" y="415"/>
                  </a:lnTo>
                  <a:lnTo>
                    <a:pt x="388" y="379"/>
                  </a:lnTo>
                  <a:lnTo>
                    <a:pt x="429" y="344"/>
                  </a:lnTo>
                  <a:lnTo>
                    <a:pt x="470" y="309"/>
                  </a:lnTo>
                  <a:lnTo>
                    <a:pt x="512" y="275"/>
                  </a:lnTo>
                  <a:lnTo>
                    <a:pt x="556" y="242"/>
                  </a:lnTo>
                  <a:lnTo>
                    <a:pt x="604" y="208"/>
                  </a:lnTo>
                  <a:lnTo>
                    <a:pt x="652" y="176"/>
                  </a:lnTo>
                  <a:lnTo>
                    <a:pt x="703" y="144"/>
                  </a:lnTo>
                  <a:lnTo>
                    <a:pt x="754" y="114"/>
                  </a:lnTo>
                  <a:lnTo>
                    <a:pt x="809" y="84"/>
                  </a:lnTo>
                  <a:lnTo>
                    <a:pt x="865" y="54"/>
                  </a:lnTo>
                  <a:lnTo>
                    <a:pt x="922" y="26"/>
                  </a:lnTo>
                  <a:lnTo>
                    <a:pt x="982" y="0"/>
                  </a:lnTo>
                  <a:lnTo>
                    <a:pt x="2301" y="0"/>
                  </a:lnTo>
                  <a:lnTo>
                    <a:pt x="2361" y="26"/>
                  </a:lnTo>
                  <a:lnTo>
                    <a:pt x="2418" y="54"/>
                  </a:lnTo>
                  <a:lnTo>
                    <a:pt x="2474" y="84"/>
                  </a:lnTo>
                  <a:lnTo>
                    <a:pt x="2529" y="114"/>
                  </a:lnTo>
                  <a:lnTo>
                    <a:pt x="2580" y="144"/>
                  </a:lnTo>
                  <a:lnTo>
                    <a:pt x="2631" y="176"/>
                  </a:lnTo>
                  <a:lnTo>
                    <a:pt x="2679" y="208"/>
                  </a:lnTo>
                  <a:lnTo>
                    <a:pt x="2727" y="242"/>
                  </a:lnTo>
                  <a:lnTo>
                    <a:pt x="2771" y="275"/>
                  </a:lnTo>
                  <a:lnTo>
                    <a:pt x="2813" y="309"/>
                  </a:lnTo>
                  <a:lnTo>
                    <a:pt x="2856" y="344"/>
                  </a:lnTo>
                  <a:lnTo>
                    <a:pt x="2895" y="379"/>
                  </a:lnTo>
                  <a:lnTo>
                    <a:pt x="2932" y="415"/>
                  </a:lnTo>
                  <a:lnTo>
                    <a:pt x="2967" y="452"/>
                  </a:lnTo>
                  <a:lnTo>
                    <a:pt x="3001" y="489"/>
                  </a:lnTo>
                  <a:lnTo>
                    <a:pt x="3032" y="526"/>
                  </a:lnTo>
                  <a:lnTo>
                    <a:pt x="3062" y="563"/>
                  </a:lnTo>
                  <a:lnTo>
                    <a:pt x="3091" y="602"/>
                  </a:lnTo>
                  <a:lnTo>
                    <a:pt x="3115" y="641"/>
                  </a:lnTo>
                  <a:lnTo>
                    <a:pt x="3140" y="680"/>
                  </a:lnTo>
                  <a:lnTo>
                    <a:pt x="3163" y="719"/>
                  </a:lnTo>
                  <a:lnTo>
                    <a:pt x="3182" y="758"/>
                  </a:lnTo>
                  <a:lnTo>
                    <a:pt x="3202" y="797"/>
                  </a:lnTo>
                  <a:lnTo>
                    <a:pt x="3218" y="837"/>
                  </a:lnTo>
                  <a:lnTo>
                    <a:pt x="3234" y="878"/>
                  </a:lnTo>
                  <a:lnTo>
                    <a:pt x="3246" y="917"/>
                  </a:lnTo>
                  <a:lnTo>
                    <a:pt x="3257" y="957"/>
                  </a:lnTo>
                  <a:lnTo>
                    <a:pt x="3265" y="998"/>
                  </a:lnTo>
                  <a:lnTo>
                    <a:pt x="3272" y="1039"/>
                  </a:lnTo>
                  <a:lnTo>
                    <a:pt x="3278" y="1079"/>
                  </a:lnTo>
                  <a:lnTo>
                    <a:pt x="3281" y="1120"/>
                  </a:lnTo>
                  <a:lnTo>
                    <a:pt x="3283" y="1161"/>
                  </a:lnTo>
                  <a:lnTo>
                    <a:pt x="3283" y="1201"/>
                  </a:lnTo>
                  <a:lnTo>
                    <a:pt x="3281" y="1240"/>
                  </a:lnTo>
                  <a:lnTo>
                    <a:pt x="3278" y="1281"/>
                  </a:lnTo>
                  <a:lnTo>
                    <a:pt x="3271" y="1321"/>
                  </a:lnTo>
                  <a:lnTo>
                    <a:pt x="3264" y="1360"/>
                  </a:lnTo>
                  <a:lnTo>
                    <a:pt x="3253" y="1401"/>
                  </a:lnTo>
                  <a:lnTo>
                    <a:pt x="3241" y="1440"/>
                  </a:lnTo>
                  <a:lnTo>
                    <a:pt x="3228" y="1479"/>
                  </a:lnTo>
                  <a:lnTo>
                    <a:pt x="3212" y="1518"/>
                  </a:lnTo>
                  <a:lnTo>
                    <a:pt x="3195" y="1556"/>
                  </a:lnTo>
                  <a:lnTo>
                    <a:pt x="3175" y="1595"/>
                  </a:lnTo>
                  <a:lnTo>
                    <a:pt x="3154" y="1632"/>
                  </a:lnTo>
                  <a:lnTo>
                    <a:pt x="3131" y="1670"/>
                  </a:lnTo>
                  <a:lnTo>
                    <a:pt x="3106" y="1707"/>
                  </a:lnTo>
                  <a:lnTo>
                    <a:pt x="3078" y="1742"/>
                  </a:lnTo>
                  <a:lnTo>
                    <a:pt x="3050" y="1779"/>
                  </a:lnTo>
                  <a:lnTo>
                    <a:pt x="3018" y="1814"/>
                  </a:lnTo>
                  <a:lnTo>
                    <a:pt x="2986" y="1848"/>
                  </a:lnTo>
                  <a:lnTo>
                    <a:pt x="2951" y="1883"/>
                  </a:lnTo>
                  <a:lnTo>
                    <a:pt x="2914" y="1917"/>
                  </a:lnTo>
                  <a:lnTo>
                    <a:pt x="2877" y="1949"/>
                  </a:lnTo>
                  <a:lnTo>
                    <a:pt x="2836" y="1981"/>
                  </a:lnTo>
                  <a:lnTo>
                    <a:pt x="2794" y="2012"/>
                  </a:lnTo>
                  <a:lnTo>
                    <a:pt x="2748" y="2042"/>
                  </a:lnTo>
                  <a:lnTo>
                    <a:pt x="2702" y="2072"/>
                  </a:lnTo>
                  <a:lnTo>
                    <a:pt x="2654" y="2102"/>
                  </a:lnTo>
                  <a:lnTo>
                    <a:pt x="2605" y="2131"/>
                  </a:lnTo>
                  <a:lnTo>
                    <a:pt x="2552" y="2157"/>
                  </a:lnTo>
                  <a:lnTo>
                    <a:pt x="2497" y="2184"/>
                  </a:lnTo>
                  <a:lnTo>
                    <a:pt x="2442" y="2210"/>
                  </a:lnTo>
                  <a:lnTo>
                    <a:pt x="2384" y="2235"/>
                  </a:lnTo>
                  <a:lnTo>
                    <a:pt x="2324" y="2258"/>
                  </a:lnTo>
                  <a:lnTo>
                    <a:pt x="959"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14" name="Freeform 12"/>
            <p:cNvSpPr>
              <a:spLocks/>
            </p:cNvSpPr>
            <p:nvPr/>
          </p:nvSpPr>
          <p:spPr bwMode="auto">
            <a:xfrm>
              <a:off x="2404533" y="1705357"/>
              <a:ext cx="3805766" cy="2987146"/>
            </a:xfrm>
            <a:custGeom>
              <a:avLst/>
              <a:gdLst>
                <a:gd name="T0" fmla="*/ 1096962 w 2697"/>
                <a:gd name="T1" fmla="*/ 3508375 h 2258"/>
                <a:gd name="T2" fmla="*/ 885825 w 2697"/>
                <a:gd name="T3" fmla="*/ 3382963 h 2258"/>
                <a:gd name="T4" fmla="*/ 698500 w 2697"/>
                <a:gd name="T5" fmla="*/ 3241675 h 2258"/>
                <a:gd name="T6" fmla="*/ 530225 w 2697"/>
                <a:gd name="T7" fmla="*/ 3094038 h 2258"/>
                <a:gd name="T8" fmla="*/ 387350 w 2697"/>
                <a:gd name="T9" fmla="*/ 2933700 h 2258"/>
                <a:gd name="T10" fmla="*/ 266700 w 2697"/>
                <a:gd name="T11" fmla="*/ 2765425 h 2258"/>
                <a:gd name="T12" fmla="*/ 168275 w 2697"/>
                <a:gd name="T13" fmla="*/ 2590800 h 2258"/>
                <a:gd name="T14" fmla="*/ 92075 w 2697"/>
                <a:gd name="T15" fmla="*/ 2409825 h 2258"/>
                <a:gd name="T16" fmla="*/ 39687 w 2697"/>
                <a:gd name="T17" fmla="*/ 2224088 h 2258"/>
                <a:gd name="T18" fmla="*/ 7937 w 2697"/>
                <a:gd name="T19" fmla="*/ 2033588 h 2258"/>
                <a:gd name="T20" fmla="*/ 0 w 2697"/>
                <a:gd name="T21" fmla="*/ 1843088 h 2258"/>
                <a:gd name="T22" fmla="*/ 14287 w 2697"/>
                <a:gd name="T23" fmla="*/ 1649413 h 2258"/>
                <a:gd name="T24" fmla="*/ 50800 w 2697"/>
                <a:gd name="T25" fmla="*/ 1455738 h 2258"/>
                <a:gd name="T26" fmla="*/ 106362 w 2697"/>
                <a:gd name="T27" fmla="*/ 1265238 h 2258"/>
                <a:gd name="T28" fmla="*/ 187325 w 2697"/>
                <a:gd name="T29" fmla="*/ 1079500 h 2258"/>
                <a:gd name="T30" fmla="*/ 288925 w 2697"/>
                <a:gd name="T31" fmla="*/ 893763 h 2258"/>
                <a:gd name="T32" fmla="*/ 412750 w 2697"/>
                <a:gd name="T33" fmla="*/ 717550 h 2258"/>
                <a:gd name="T34" fmla="*/ 558800 w 2697"/>
                <a:gd name="T35" fmla="*/ 546100 h 2258"/>
                <a:gd name="T36" fmla="*/ 727075 w 2697"/>
                <a:gd name="T37" fmla="*/ 384175 h 2258"/>
                <a:gd name="T38" fmla="*/ 917575 w 2697"/>
                <a:gd name="T39" fmla="*/ 228600 h 2258"/>
                <a:gd name="T40" fmla="*/ 1127125 w 2697"/>
                <a:gd name="T41" fmla="*/ 85725 h 2258"/>
                <a:gd name="T42" fmla="*/ 3003550 w 2697"/>
                <a:gd name="T43" fmla="*/ 0 h 2258"/>
                <a:gd name="T44" fmla="*/ 3227387 w 2697"/>
                <a:gd name="T45" fmla="*/ 133350 h 2258"/>
                <a:gd name="T46" fmla="*/ 3432175 w 2697"/>
                <a:gd name="T47" fmla="*/ 279400 h 2258"/>
                <a:gd name="T48" fmla="*/ 3614737 w 2697"/>
                <a:gd name="T49" fmla="*/ 436563 h 2258"/>
                <a:gd name="T50" fmla="*/ 3773487 w 2697"/>
                <a:gd name="T51" fmla="*/ 601663 h 2258"/>
                <a:gd name="T52" fmla="*/ 3914775 w 2697"/>
                <a:gd name="T53" fmla="*/ 776288 h 2258"/>
                <a:gd name="T54" fmla="*/ 4029075 w 2697"/>
                <a:gd name="T55" fmla="*/ 955675 h 2258"/>
                <a:gd name="T56" fmla="*/ 4124325 w 2697"/>
                <a:gd name="T57" fmla="*/ 1141413 h 2258"/>
                <a:gd name="T58" fmla="*/ 4197350 w 2697"/>
                <a:gd name="T59" fmla="*/ 1328738 h 2258"/>
                <a:gd name="T60" fmla="*/ 4248150 w 2697"/>
                <a:gd name="T61" fmla="*/ 1519238 h 2258"/>
                <a:gd name="T62" fmla="*/ 4275137 w 2697"/>
                <a:gd name="T63" fmla="*/ 1712913 h 2258"/>
                <a:gd name="T64" fmla="*/ 4281487 w 2697"/>
                <a:gd name="T65" fmla="*/ 1906588 h 2258"/>
                <a:gd name="T66" fmla="*/ 4264025 w 2697"/>
                <a:gd name="T67" fmla="*/ 2097088 h 2258"/>
                <a:gd name="T68" fmla="*/ 4227512 w 2697"/>
                <a:gd name="T69" fmla="*/ 2286000 h 2258"/>
                <a:gd name="T70" fmla="*/ 4165600 w 2697"/>
                <a:gd name="T71" fmla="*/ 2470150 h 2258"/>
                <a:gd name="T72" fmla="*/ 4083050 w 2697"/>
                <a:gd name="T73" fmla="*/ 2651125 h 2258"/>
                <a:gd name="T74" fmla="*/ 3975100 w 2697"/>
                <a:gd name="T75" fmla="*/ 2824163 h 2258"/>
                <a:gd name="T76" fmla="*/ 3849687 w 2697"/>
                <a:gd name="T77" fmla="*/ 2989263 h 2258"/>
                <a:gd name="T78" fmla="*/ 3698875 w 2697"/>
                <a:gd name="T79" fmla="*/ 3144838 h 2258"/>
                <a:gd name="T80" fmla="*/ 3524250 w 2697"/>
                <a:gd name="T81" fmla="*/ 3289300 h 2258"/>
                <a:gd name="T82" fmla="*/ 3327400 w 2697"/>
                <a:gd name="T83" fmla="*/ 3424238 h 2258"/>
                <a:gd name="T84" fmla="*/ 3109912 w 2697"/>
                <a:gd name="T85" fmla="*/ 3548063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697"/>
                <a:gd name="T130" fmla="*/ 0 h 2258"/>
                <a:gd name="T131" fmla="*/ 2697 w 2697"/>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697" h="2258">
                  <a:moveTo>
                    <a:pt x="788" y="2258"/>
                  </a:moveTo>
                  <a:lnTo>
                    <a:pt x="738" y="2235"/>
                  </a:lnTo>
                  <a:lnTo>
                    <a:pt x="691" y="2210"/>
                  </a:lnTo>
                  <a:lnTo>
                    <a:pt x="645" y="2184"/>
                  </a:lnTo>
                  <a:lnTo>
                    <a:pt x="601" y="2157"/>
                  </a:lnTo>
                  <a:lnTo>
                    <a:pt x="558" y="2131"/>
                  </a:lnTo>
                  <a:lnTo>
                    <a:pt x="518" y="2102"/>
                  </a:lnTo>
                  <a:lnTo>
                    <a:pt x="477" y="2072"/>
                  </a:lnTo>
                  <a:lnTo>
                    <a:pt x="440" y="2042"/>
                  </a:lnTo>
                  <a:lnTo>
                    <a:pt x="403" y="2012"/>
                  </a:lnTo>
                  <a:lnTo>
                    <a:pt x="367" y="1981"/>
                  </a:lnTo>
                  <a:lnTo>
                    <a:pt x="334" y="1949"/>
                  </a:lnTo>
                  <a:lnTo>
                    <a:pt x="302" y="1917"/>
                  </a:lnTo>
                  <a:lnTo>
                    <a:pt x="272" y="1883"/>
                  </a:lnTo>
                  <a:lnTo>
                    <a:pt x="244" y="1848"/>
                  </a:lnTo>
                  <a:lnTo>
                    <a:pt x="217" y="1814"/>
                  </a:lnTo>
                  <a:lnTo>
                    <a:pt x="193" y="1779"/>
                  </a:lnTo>
                  <a:lnTo>
                    <a:pt x="168" y="1742"/>
                  </a:lnTo>
                  <a:lnTo>
                    <a:pt x="147" y="1707"/>
                  </a:lnTo>
                  <a:lnTo>
                    <a:pt x="125" y="1670"/>
                  </a:lnTo>
                  <a:lnTo>
                    <a:pt x="106" y="1632"/>
                  </a:lnTo>
                  <a:lnTo>
                    <a:pt x="88" y="1595"/>
                  </a:lnTo>
                  <a:lnTo>
                    <a:pt x="73" y="1556"/>
                  </a:lnTo>
                  <a:lnTo>
                    <a:pt x="58" y="1518"/>
                  </a:lnTo>
                  <a:lnTo>
                    <a:pt x="46" y="1479"/>
                  </a:lnTo>
                  <a:lnTo>
                    <a:pt x="35" y="1440"/>
                  </a:lnTo>
                  <a:lnTo>
                    <a:pt x="25" y="1401"/>
                  </a:lnTo>
                  <a:lnTo>
                    <a:pt x="18" y="1360"/>
                  </a:lnTo>
                  <a:lnTo>
                    <a:pt x="11" y="1321"/>
                  </a:lnTo>
                  <a:lnTo>
                    <a:pt x="5" y="1281"/>
                  </a:lnTo>
                  <a:lnTo>
                    <a:pt x="2" y="1240"/>
                  </a:lnTo>
                  <a:lnTo>
                    <a:pt x="0" y="1201"/>
                  </a:lnTo>
                  <a:lnTo>
                    <a:pt x="0" y="1161"/>
                  </a:lnTo>
                  <a:lnTo>
                    <a:pt x="2" y="1120"/>
                  </a:lnTo>
                  <a:lnTo>
                    <a:pt x="4" y="1079"/>
                  </a:lnTo>
                  <a:lnTo>
                    <a:pt x="9" y="1039"/>
                  </a:lnTo>
                  <a:lnTo>
                    <a:pt x="14" y="998"/>
                  </a:lnTo>
                  <a:lnTo>
                    <a:pt x="21" y="957"/>
                  </a:lnTo>
                  <a:lnTo>
                    <a:pt x="32" y="917"/>
                  </a:lnTo>
                  <a:lnTo>
                    <a:pt x="42" y="878"/>
                  </a:lnTo>
                  <a:lnTo>
                    <a:pt x="53" y="837"/>
                  </a:lnTo>
                  <a:lnTo>
                    <a:pt x="67" y="797"/>
                  </a:lnTo>
                  <a:lnTo>
                    <a:pt x="83" y="758"/>
                  </a:lnTo>
                  <a:lnTo>
                    <a:pt x="99" y="719"/>
                  </a:lnTo>
                  <a:lnTo>
                    <a:pt x="118" y="680"/>
                  </a:lnTo>
                  <a:lnTo>
                    <a:pt x="138" y="641"/>
                  </a:lnTo>
                  <a:lnTo>
                    <a:pt x="159" y="602"/>
                  </a:lnTo>
                  <a:lnTo>
                    <a:pt x="182" y="563"/>
                  </a:lnTo>
                  <a:lnTo>
                    <a:pt x="207" y="526"/>
                  </a:lnTo>
                  <a:lnTo>
                    <a:pt x="233" y="489"/>
                  </a:lnTo>
                  <a:lnTo>
                    <a:pt x="260" y="452"/>
                  </a:lnTo>
                  <a:lnTo>
                    <a:pt x="290" y="415"/>
                  </a:lnTo>
                  <a:lnTo>
                    <a:pt x="320" y="379"/>
                  </a:lnTo>
                  <a:lnTo>
                    <a:pt x="352" y="344"/>
                  </a:lnTo>
                  <a:lnTo>
                    <a:pt x="385" y="309"/>
                  </a:lnTo>
                  <a:lnTo>
                    <a:pt x="420" y="275"/>
                  </a:lnTo>
                  <a:lnTo>
                    <a:pt x="458" y="242"/>
                  </a:lnTo>
                  <a:lnTo>
                    <a:pt x="496" y="208"/>
                  </a:lnTo>
                  <a:lnTo>
                    <a:pt x="535" y="176"/>
                  </a:lnTo>
                  <a:lnTo>
                    <a:pt x="578" y="144"/>
                  </a:lnTo>
                  <a:lnTo>
                    <a:pt x="620" y="114"/>
                  </a:lnTo>
                  <a:lnTo>
                    <a:pt x="664" y="84"/>
                  </a:lnTo>
                  <a:lnTo>
                    <a:pt x="710" y="54"/>
                  </a:lnTo>
                  <a:lnTo>
                    <a:pt x="758" y="26"/>
                  </a:lnTo>
                  <a:lnTo>
                    <a:pt x="807" y="0"/>
                  </a:lnTo>
                  <a:lnTo>
                    <a:pt x="1892" y="0"/>
                  </a:lnTo>
                  <a:lnTo>
                    <a:pt x="1939" y="26"/>
                  </a:lnTo>
                  <a:lnTo>
                    <a:pt x="1987" y="54"/>
                  </a:lnTo>
                  <a:lnTo>
                    <a:pt x="2033" y="84"/>
                  </a:lnTo>
                  <a:lnTo>
                    <a:pt x="2077" y="114"/>
                  </a:lnTo>
                  <a:lnTo>
                    <a:pt x="2121" y="144"/>
                  </a:lnTo>
                  <a:lnTo>
                    <a:pt x="2162" y="176"/>
                  </a:lnTo>
                  <a:lnTo>
                    <a:pt x="2202" y="208"/>
                  </a:lnTo>
                  <a:lnTo>
                    <a:pt x="2239" y="242"/>
                  </a:lnTo>
                  <a:lnTo>
                    <a:pt x="2277" y="275"/>
                  </a:lnTo>
                  <a:lnTo>
                    <a:pt x="2312" y="309"/>
                  </a:lnTo>
                  <a:lnTo>
                    <a:pt x="2345" y="344"/>
                  </a:lnTo>
                  <a:lnTo>
                    <a:pt x="2377" y="379"/>
                  </a:lnTo>
                  <a:lnTo>
                    <a:pt x="2409" y="415"/>
                  </a:lnTo>
                  <a:lnTo>
                    <a:pt x="2437" y="452"/>
                  </a:lnTo>
                  <a:lnTo>
                    <a:pt x="2466" y="489"/>
                  </a:lnTo>
                  <a:lnTo>
                    <a:pt x="2492" y="526"/>
                  </a:lnTo>
                  <a:lnTo>
                    <a:pt x="2515" y="563"/>
                  </a:lnTo>
                  <a:lnTo>
                    <a:pt x="2538" y="602"/>
                  </a:lnTo>
                  <a:lnTo>
                    <a:pt x="2561" y="641"/>
                  </a:lnTo>
                  <a:lnTo>
                    <a:pt x="2580" y="680"/>
                  </a:lnTo>
                  <a:lnTo>
                    <a:pt x="2598" y="719"/>
                  </a:lnTo>
                  <a:lnTo>
                    <a:pt x="2616" y="758"/>
                  </a:lnTo>
                  <a:lnTo>
                    <a:pt x="2630" y="797"/>
                  </a:lnTo>
                  <a:lnTo>
                    <a:pt x="2644" y="837"/>
                  </a:lnTo>
                  <a:lnTo>
                    <a:pt x="2656" y="878"/>
                  </a:lnTo>
                  <a:lnTo>
                    <a:pt x="2667" y="917"/>
                  </a:lnTo>
                  <a:lnTo>
                    <a:pt x="2676" y="957"/>
                  </a:lnTo>
                  <a:lnTo>
                    <a:pt x="2683" y="998"/>
                  </a:lnTo>
                  <a:lnTo>
                    <a:pt x="2690" y="1039"/>
                  </a:lnTo>
                  <a:lnTo>
                    <a:pt x="2693" y="1079"/>
                  </a:lnTo>
                  <a:lnTo>
                    <a:pt x="2697" y="1120"/>
                  </a:lnTo>
                  <a:lnTo>
                    <a:pt x="2697" y="1161"/>
                  </a:lnTo>
                  <a:lnTo>
                    <a:pt x="2697" y="1201"/>
                  </a:lnTo>
                  <a:lnTo>
                    <a:pt x="2695" y="1240"/>
                  </a:lnTo>
                  <a:lnTo>
                    <a:pt x="2692" y="1281"/>
                  </a:lnTo>
                  <a:lnTo>
                    <a:pt x="2686" y="1321"/>
                  </a:lnTo>
                  <a:lnTo>
                    <a:pt x="2681" y="1360"/>
                  </a:lnTo>
                  <a:lnTo>
                    <a:pt x="2672" y="1401"/>
                  </a:lnTo>
                  <a:lnTo>
                    <a:pt x="2663" y="1440"/>
                  </a:lnTo>
                  <a:lnTo>
                    <a:pt x="2651" y="1479"/>
                  </a:lnTo>
                  <a:lnTo>
                    <a:pt x="2639" y="1518"/>
                  </a:lnTo>
                  <a:lnTo>
                    <a:pt x="2624" y="1556"/>
                  </a:lnTo>
                  <a:lnTo>
                    <a:pt x="2609" y="1595"/>
                  </a:lnTo>
                  <a:lnTo>
                    <a:pt x="2591" y="1632"/>
                  </a:lnTo>
                  <a:lnTo>
                    <a:pt x="2572" y="1670"/>
                  </a:lnTo>
                  <a:lnTo>
                    <a:pt x="2550" y="1707"/>
                  </a:lnTo>
                  <a:lnTo>
                    <a:pt x="2529" y="1742"/>
                  </a:lnTo>
                  <a:lnTo>
                    <a:pt x="2504" y="1779"/>
                  </a:lnTo>
                  <a:lnTo>
                    <a:pt x="2480" y="1814"/>
                  </a:lnTo>
                  <a:lnTo>
                    <a:pt x="2453" y="1848"/>
                  </a:lnTo>
                  <a:lnTo>
                    <a:pt x="2425" y="1883"/>
                  </a:lnTo>
                  <a:lnTo>
                    <a:pt x="2395" y="1917"/>
                  </a:lnTo>
                  <a:lnTo>
                    <a:pt x="2363" y="1949"/>
                  </a:lnTo>
                  <a:lnTo>
                    <a:pt x="2330" y="1981"/>
                  </a:lnTo>
                  <a:lnTo>
                    <a:pt x="2294" y="2012"/>
                  </a:lnTo>
                  <a:lnTo>
                    <a:pt x="2257" y="2042"/>
                  </a:lnTo>
                  <a:lnTo>
                    <a:pt x="2220" y="2072"/>
                  </a:lnTo>
                  <a:lnTo>
                    <a:pt x="2179" y="2102"/>
                  </a:lnTo>
                  <a:lnTo>
                    <a:pt x="2139" y="2131"/>
                  </a:lnTo>
                  <a:lnTo>
                    <a:pt x="2096" y="2157"/>
                  </a:lnTo>
                  <a:lnTo>
                    <a:pt x="2052" y="2184"/>
                  </a:lnTo>
                  <a:lnTo>
                    <a:pt x="2006" y="2210"/>
                  </a:lnTo>
                  <a:lnTo>
                    <a:pt x="1959" y="2235"/>
                  </a:lnTo>
                  <a:lnTo>
                    <a:pt x="1909" y="2258"/>
                  </a:lnTo>
                  <a:lnTo>
                    <a:pt x="788"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15" name="Freeform 13"/>
            <p:cNvSpPr>
              <a:spLocks/>
            </p:cNvSpPr>
            <p:nvPr/>
          </p:nvSpPr>
          <p:spPr bwMode="auto">
            <a:xfrm>
              <a:off x="2947810" y="1705357"/>
              <a:ext cx="2719212" cy="2987146"/>
            </a:xfrm>
            <a:custGeom>
              <a:avLst/>
              <a:gdLst>
                <a:gd name="T0" fmla="*/ 785813 w 1927"/>
                <a:gd name="T1" fmla="*/ 3508375 h 2258"/>
                <a:gd name="T2" fmla="*/ 633413 w 1927"/>
                <a:gd name="T3" fmla="*/ 3382963 h 2258"/>
                <a:gd name="T4" fmla="*/ 498475 w 1927"/>
                <a:gd name="T5" fmla="*/ 3241675 h 2258"/>
                <a:gd name="T6" fmla="*/ 379413 w 1927"/>
                <a:gd name="T7" fmla="*/ 3094038 h 2258"/>
                <a:gd name="T8" fmla="*/ 277813 w 1927"/>
                <a:gd name="T9" fmla="*/ 2933700 h 2258"/>
                <a:gd name="T10" fmla="*/ 190500 w 1927"/>
                <a:gd name="T11" fmla="*/ 2765425 h 2258"/>
                <a:gd name="T12" fmla="*/ 120650 w 1927"/>
                <a:gd name="T13" fmla="*/ 2590800 h 2258"/>
                <a:gd name="T14" fmla="*/ 66675 w 1927"/>
                <a:gd name="T15" fmla="*/ 2409825 h 2258"/>
                <a:gd name="T16" fmla="*/ 28575 w 1927"/>
                <a:gd name="T17" fmla="*/ 2224088 h 2258"/>
                <a:gd name="T18" fmla="*/ 6350 w 1927"/>
                <a:gd name="T19" fmla="*/ 2033588 h 2258"/>
                <a:gd name="T20" fmla="*/ 0 w 1927"/>
                <a:gd name="T21" fmla="*/ 1843088 h 2258"/>
                <a:gd name="T22" fmla="*/ 7938 w 1927"/>
                <a:gd name="T23" fmla="*/ 1649413 h 2258"/>
                <a:gd name="T24" fmla="*/ 33338 w 1927"/>
                <a:gd name="T25" fmla="*/ 1455738 h 2258"/>
                <a:gd name="T26" fmla="*/ 76200 w 1927"/>
                <a:gd name="T27" fmla="*/ 1265238 h 2258"/>
                <a:gd name="T28" fmla="*/ 134938 w 1927"/>
                <a:gd name="T29" fmla="*/ 1079500 h 2258"/>
                <a:gd name="T30" fmla="*/ 207963 w 1927"/>
                <a:gd name="T31" fmla="*/ 893763 h 2258"/>
                <a:gd name="T32" fmla="*/ 295275 w 1927"/>
                <a:gd name="T33" fmla="*/ 717550 h 2258"/>
                <a:gd name="T34" fmla="*/ 398463 w 1927"/>
                <a:gd name="T35" fmla="*/ 546100 h 2258"/>
                <a:gd name="T36" fmla="*/ 519113 w 1927"/>
                <a:gd name="T37" fmla="*/ 384175 h 2258"/>
                <a:gd name="T38" fmla="*/ 655638 w 1927"/>
                <a:gd name="T39" fmla="*/ 228600 h 2258"/>
                <a:gd name="T40" fmla="*/ 808038 w 1927"/>
                <a:gd name="T41" fmla="*/ 85725 h 2258"/>
                <a:gd name="T42" fmla="*/ 2144713 w 1927"/>
                <a:gd name="T43" fmla="*/ 0 h 2258"/>
                <a:gd name="T44" fmla="*/ 2305050 w 1927"/>
                <a:gd name="T45" fmla="*/ 133350 h 2258"/>
                <a:gd name="T46" fmla="*/ 2451100 w 1927"/>
                <a:gd name="T47" fmla="*/ 279400 h 2258"/>
                <a:gd name="T48" fmla="*/ 2582863 w 1927"/>
                <a:gd name="T49" fmla="*/ 436563 h 2258"/>
                <a:gd name="T50" fmla="*/ 2697163 w 1927"/>
                <a:gd name="T51" fmla="*/ 601663 h 2258"/>
                <a:gd name="T52" fmla="*/ 2795588 w 1927"/>
                <a:gd name="T53" fmla="*/ 776288 h 2258"/>
                <a:gd name="T54" fmla="*/ 2879725 w 1927"/>
                <a:gd name="T55" fmla="*/ 955675 h 2258"/>
                <a:gd name="T56" fmla="*/ 2946400 w 1927"/>
                <a:gd name="T57" fmla="*/ 1141413 h 2258"/>
                <a:gd name="T58" fmla="*/ 3000375 w 1927"/>
                <a:gd name="T59" fmla="*/ 1328738 h 2258"/>
                <a:gd name="T60" fmla="*/ 3033713 w 1927"/>
                <a:gd name="T61" fmla="*/ 1519238 h 2258"/>
                <a:gd name="T62" fmla="*/ 3055938 w 1927"/>
                <a:gd name="T63" fmla="*/ 1712913 h 2258"/>
                <a:gd name="T64" fmla="*/ 3059113 w 1927"/>
                <a:gd name="T65" fmla="*/ 1906588 h 2258"/>
                <a:gd name="T66" fmla="*/ 3048000 w 1927"/>
                <a:gd name="T67" fmla="*/ 2097088 h 2258"/>
                <a:gd name="T68" fmla="*/ 3019425 w 1927"/>
                <a:gd name="T69" fmla="*/ 2286000 h 2258"/>
                <a:gd name="T70" fmla="*/ 2978150 w 1927"/>
                <a:gd name="T71" fmla="*/ 2470150 h 2258"/>
                <a:gd name="T72" fmla="*/ 2916238 w 1927"/>
                <a:gd name="T73" fmla="*/ 2651125 h 2258"/>
                <a:gd name="T74" fmla="*/ 2843213 w 1927"/>
                <a:gd name="T75" fmla="*/ 2824163 h 2258"/>
                <a:gd name="T76" fmla="*/ 2751138 w 1927"/>
                <a:gd name="T77" fmla="*/ 2989263 h 2258"/>
                <a:gd name="T78" fmla="*/ 2641600 w 1927"/>
                <a:gd name="T79" fmla="*/ 3144838 h 2258"/>
                <a:gd name="T80" fmla="*/ 2517775 w 1927"/>
                <a:gd name="T81" fmla="*/ 3289300 h 2258"/>
                <a:gd name="T82" fmla="*/ 2378075 w 1927"/>
                <a:gd name="T83" fmla="*/ 3424238 h 2258"/>
                <a:gd name="T84" fmla="*/ 2220913 w 1927"/>
                <a:gd name="T85" fmla="*/ 3548063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27"/>
                <a:gd name="T130" fmla="*/ 0 h 2258"/>
                <a:gd name="T131" fmla="*/ 1927 w 1927"/>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27" h="2258">
                  <a:moveTo>
                    <a:pt x="563" y="2258"/>
                  </a:moveTo>
                  <a:lnTo>
                    <a:pt x="528" y="2235"/>
                  </a:lnTo>
                  <a:lnTo>
                    <a:pt x="495" y="2210"/>
                  </a:lnTo>
                  <a:lnTo>
                    <a:pt x="461" y="2184"/>
                  </a:lnTo>
                  <a:lnTo>
                    <a:pt x="429" y="2157"/>
                  </a:lnTo>
                  <a:lnTo>
                    <a:pt x="399" y="2131"/>
                  </a:lnTo>
                  <a:lnTo>
                    <a:pt x="369" y="2102"/>
                  </a:lnTo>
                  <a:lnTo>
                    <a:pt x="341" y="2072"/>
                  </a:lnTo>
                  <a:lnTo>
                    <a:pt x="314" y="2042"/>
                  </a:lnTo>
                  <a:lnTo>
                    <a:pt x="288" y="2012"/>
                  </a:lnTo>
                  <a:lnTo>
                    <a:pt x="263" y="1981"/>
                  </a:lnTo>
                  <a:lnTo>
                    <a:pt x="239" y="1949"/>
                  </a:lnTo>
                  <a:lnTo>
                    <a:pt x="217" y="1917"/>
                  </a:lnTo>
                  <a:lnTo>
                    <a:pt x="194" y="1883"/>
                  </a:lnTo>
                  <a:lnTo>
                    <a:pt x="175" y="1848"/>
                  </a:lnTo>
                  <a:lnTo>
                    <a:pt x="156" y="1814"/>
                  </a:lnTo>
                  <a:lnTo>
                    <a:pt x="138" y="1779"/>
                  </a:lnTo>
                  <a:lnTo>
                    <a:pt x="120" y="1742"/>
                  </a:lnTo>
                  <a:lnTo>
                    <a:pt x="104" y="1707"/>
                  </a:lnTo>
                  <a:lnTo>
                    <a:pt x="90" y="1670"/>
                  </a:lnTo>
                  <a:lnTo>
                    <a:pt x="76" y="1632"/>
                  </a:lnTo>
                  <a:lnTo>
                    <a:pt x="64" y="1595"/>
                  </a:lnTo>
                  <a:lnTo>
                    <a:pt x="51" y="1556"/>
                  </a:lnTo>
                  <a:lnTo>
                    <a:pt x="42" y="1518"/>
                  </a:lnTo>
                  <a:lnTo>
                    <a:pt x="32" y="1479"/>
                  </a:lnTo>
                  <a:lnTo>
                    <a:pt x="25" y="1440"/>
                  </a:lnTo>
                  <a:lnTo>
                    <a:pt x="18" y="1401"/>
                  </a:lnTo>
                  <a:lnTo>
                    <a:pt x="12" y="1360"/>
                  </a:lnTo>
                  <a:lnTo>
                    <a:pt x="7" y="1321"/>
                  </a:lnTo>
                  <a:lnTo>
                    <a:pt x="4" y="1281"/>
                  </a:lnTo>
                  <a:lnTo>
                    <a:pt x="2" y="1240"/>
                  </a:lnTo>
                  <a:lnTo>
                    <a:pt x="0" y="1201"/>
                  </a:lnTo>
                  <a:lnTo>
                    <a:pt x="0" y="1161"/>
                  </a:lnTo>
                  <a:lnTo>
                    <a:pt x="0" y="1120"/>
                  </a:lnTo>
                  <a:lnTo>
                    <a:pt x="4" y="1079"/>
                  </a:lnTo>
                  <a:lnTo>
                    <a:pt x="5" y="1039"/>
                  </a:lnTo>
                  <a:lnTo>
                    <a:pt x="11" y="998"/>
                  </a:lnTo>
                  <a:lnTo>
                    <a:pt x="16" y="957"/>
                  </a:lnTo>
                  <a:lnTo>
                    <a:pt x="21" y="917"/>
                  </a:lnTo>
                  <a:lnTo>
                    <a:pt x="30" y="878"/>
                  </a:lnTo>
                  <a:lnTo>
                    <a:pt x="39" y="837"/>
                  </a:lnTo>
                  <a:lnTo>
                    <a:pt x="48" y="797"/>
                  </a:lnTo>
                  <a:lnTo>
                    <a:pt x="58" y="758"/>
                  </a:lnTo>
                  <a:lnTo>
                    <a:pt x="71" y="719"/>
                  </a:lnTo>
                  <a:lnTo>
                    <a:pt x="85" y="680"/>
                  </a:lnTo>
                  <a:lnTo>
                    <a:pt x="99" y="641"/>
                  </a:lnTo>
                  <a:lnTo>
                    <a:pt x="113" y="602"/>
                  </a:lnTo>
                  <a:lnTo>
                    <a:pt x="131" y="563"/>
                  </a:lnTo>
                  <a:lnTo>
                    <a:pt x="147" y="526"/>
                  </a:lnTo>
                  <a:lnTo>
                    <a:pt x="166" y="489"/>
                  </a:lnTo>
                  <a:lnTo>
                    <a:pt x="186" y="452"/>
                  </a:lnTo>
                  <a:lnTo>
                    <a:pt x="207" y="415"/>
                  </a:lnTo>
                  <a:lnTo>
                    <a:pt x="228" y="379"/>
                  </a:lnTo>
                  <a:lnTo>
                    <a:pt x="251" y="344"/>
                  </a:lnTo>
                  <a:lnTo>
                    <a:pt x="276" y="309"/>
                  </a:lnTo>
                  <a:lnTo>
                    <a:pt x="300" y="275"/>
                  </a:lnTo>
                  <a:lnTo>
                    <a:pt x="327" y="242"/>
                  </a:lnTo>
                  <a:lnTo>
                    <a:pt x="355" y="208"/>
                  </a:lnTo>
                  <a:lnTo>
                    <a:pt x="383" y="176"/>
                  </a:lnTo>
                  <a:lnTo>
                    <a:pt x="413" y="144"/>
                  </a:lnTo>
                  <a:lnTo>
                    <a:pt x="443" y="114"/>
                  </a:lnTo>
                  <a:lnTo>
                    <a:pt x="475" y="84"/>
                  </a:lnTo>
                  <a:lnTo>
                    <a:pt x="509" y="54"/>
                  </a:lnTo>
                  <a:lnTo>
                    <a:pt x="542" y="26"/>
                  </a:lnTo>
                  <a:lnTo>
                    <a:pt x="578" y="0"/>
                  </a:lnTo>
                  <a:lnTo>
                    <a:pt x="1351" y="0"/>
                  </a:lnTo>
                  <a:lnTo>
                    <a:pt x="1386" y="26"/>
                  </a:lnTo>
                  <a:lnTo>
                    <a:pt x="1420" y="54"/>
                  </a:lnTo>
                  <a:lnTo>
                    <a:pt x="1452" y="84"/>
                  </a:lnTo>
                  <a:lnTo>
                    <a:pt x="1484" y="114"/>
                  </a:lnTo>
                  <a:lnTo>
                    <a:pt x="1515" y="144"/>
                  </a:lnTo>
                  <a:lnTo>
                    <a:pt x="1544" y="176"/>
                  </a:lnTo>
                  <a:lnTo>
                    <a:pt x="1574" y="208"/>
                  </a:lnTo>
                  <a:lnTo>
                    <a:pt x="1600" y="242"/>
                  </a:lnTo>
                  <a:lnTo>
                    <a:pt x="1627" y="275"/>
                  </a:lnTo>
                  <a:lnTo>
                    <a:pt x="1651" y="309"/>
                  </a:lnTo>
                  <a:lnTo>
                    <a:pt x="1676" y="344"/>
                  </a:lnTo>
                  <a:lnTo>
                    <a:pt x="1699" y="379"/>
                  </a:lnTo>
                  <a:lnTo>
                    <a:pt x="1720" y="415"/>
                  </a:lnTo>
                  <a:lnTo>
                    <a:pt x="1741" y="452"/>
                  </a:lnTo>
                  <a:lnTo>
                    <a:pt x="1761" y="489"/>
                  </a:lnTo>
                  <a:lnTo>
                    <a:pt x="1780" y="526"/>
                  </a:lnTo>
                  <a:lnTo>
                    <a:pt x="1798" y="563"/>
                  </a:lnTo>
                  <a:lnTo>
                    <a:pt x="1814" y="602"/>
                  </a:lnTo>
                  <a:lnTo>
                    <a:pt x="1830" y="641"/>
                  </a:lnTo>
                  <a:lnTo>
                    <a:pt x="1844" y="680"/>
                  </a:lnTo>
                  <a:lnTo>
                    <a:pt x="1856" y="719"/>
                  </a:lnTo>
                  <a:lnTo>
                    <a:pt x="1869" y="758"/>
                  </a:lnTo>
                  <a:lnTo>
                    <a:pt x="1879" y="797"/>
                  </a:lnTo>
                  <a:lnTo>
                    <a:pt x="1890" y="837"/>
                  </a:lnTo>
                  <a:lnTo>
                    <a:pt x="1897" y="878"/>
                  </a:lnTo>
                  <a:lnTo>
                    <a:pt x="1906" y="917"/>
                  </a:lnTo>
                  <a:lnTo>
                    <a:pt x="1911" y="957"/>
                  </a:lnTo>
                  <a:lnTo>
                    <a:pt x="1916" y="998"/>
                  </a:lnTo>
                  <a:lnTo>
                    <a:pt x="1922" y="1039"/>
                  </a:lnTo>
                  <a:lnTo>
                    <a:pt x="1925" y="1079"/>
                  </a:lnTo>
                  <a:lnTo>
                    <a:pt x="1927" y="1120"/>
                  </a:lnTo>
                  <a:lnTo>
                    <a:pt x="1927" y="1161"/>
                  </a:lnTo>
                  <a:lnTo>
                    <a:pt x="1927" y="1201"/>
                  </a:lnTo>
                  <a:lnTo>
                    <a:pt x="1925" y="1240"/>
                  </a:lnTo>
                  <a:lnTo>
                    <a:pt x="1923" y="1281"/>
                  </a:lnTo>
                  <a:lnTo>
                    <a:pt x="1920" y="1321"/>
                  </a:lnTo>
                  <a:lnTo>
                    <a:pt x="1915" y="1360"/>
                  </a:lnTo>
                  <a:lnTo>
                    <a:pt x="1909" y="1401"/>
                  </a:lnTo>
                  <a:lnTo>
                    <a:pt x="1902" y="1440"/>
                  </a:lnTo>
                  <a:lnTo>
                    <a:pt x="1895" y="1479"/>
                  </a:lnTo>
                  <a:lnTo>
                    <a:pt x="1885" y="1518"/>
                  </a:lnTo>
                  <a:lnTo>
                    <a:pt x="1876" y="1556"/>
                  </a:lnTo>
                  <a:lnTo>
                    <a:pt x="1863" y="1595"/>
                  </a:lnTo>
                  <a:lnTo>
                    <a:pt x="1851" y="1632"/>
                  </a:lnTo>
                  <a:lnTo>
                    <a:pt x="1837" y="1670"/>
                  </a:lnTo>
                  <a:lnTo>
                    <a:pt x="1823" y="1707"/>
                  </a:lnTo>
                  <a:lnTo>
                    <a:pt x="1807" y="1742"/>
                  </a:lnTo>
                  <a:lnTo>
                    <a:pt x="1791" y="1779"/>
                  </a:lnTo>
                  <a:lnTo>
                    <a:pt x="1771" y="1814"/>
                  </a:lnTo>
                  <a:lnTo>
                    <a:pt x="1752" y="1848"/>
                  </a:lnTo>
                  <a:lnTo>
                    <a:pt x="1733" y="1883"/>
                  </a:lnTo>
                  <a:lnTo>
                    <a:pt x="1711" y="1917"/>
                  </a:lnTo>
                  <a:lnTo>
                    <a:pt x="1688" y="1949"/>
                  </a:lnTo>
                  <a:lnTo>
                    <a:pt x="1664" y="1981"/>
                  </a:lnTo>
                  <a:lnTo>
                    <a:pt x="1639" y="2012"/>
                  </a:lnTo>
                  <a:lnTo>
                    <a:pt x="1614" y="2042"/>
                  </a:lnTo>
                  <a:lnTo>
                    <a:pt x="1586" y="2072"/>
                  </a:lnTo>
                  <a:lnTo>
                    <a:pt x="1558" y="2102"/>
                  </a:lnTo>
                  <a:lnTo>
                    <a:pt x="1530" y="2131"/>
                  </a:lnTo>
                  <a:lnTo>
                    <a:pt x="1498" y="2157"/>
                  </a:lnTo>
                  <a:lnTo>
                    <a:pt x="1466" y="2184"/>
                  </a:lnTo>
                  <a:lnTo>
                    <a:pt x="1434" y="2210"/>
                  </a:lnTo>
                  <a:lnTo>
                    <a:pt x="1399" y="2235"/>
                  </a:lnTo>
                  <a:lnTo>
                    <a:pt x="1365" y="2258"/>
                  </a:lnTo>
                  <a:lnTo>
                    <a:pt x="563"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16" name="Freeform 14"/>
            <p:cNvSpPr>
              <a:spLocks/>
            </p:cNvSpPr>
            <p:nvPr/>
          </p:nvSpPr>
          <p:spPr bwMode="auto">
            <a:xfrm>
              <a:off x="3578577" y="1705357"/>
              <a:ext cx="1460500" cy="2987146"/>
            </a:xfrm>
            <a:custGeom>
              <a:avLst/>
              <a:gdLst>
                <a:gd name="T0" fmla="*/ 450850 w 1035"/>
                <a:gd name="T1" fmla="*/ 3548063 h 2258"/>
                <a:gd name="T2" fmla="*/ 392112 w 1035"/>
                <a:gd name="T3" fmla="*/ 3467100 h 2258"/>
                <a:gd name="T4" fmla="*/ 339725 w 1035"/>
                <a:gd name="T5" fmla="*/ 3382963 h 2258"/>
                <a:gd name="T6" fmla="*/ 292100 w 1035"/>
                <a:gd name="T7" fmla="*/ 3289300 h 2258"/>
                <a:gd name="T8" fmla="*/ 223837 w 1035"/>
                <a:gd name="T9" fmla="*/ 3144838 h 2258"/>
                <a:gd name="T10" fmla="*/ 149225 w 1035"/>
                <a:gd name="T11" fmla="*/ 2933700 h 2258"/>
                <a:gd name="T12" fmla="*/ 88900 w 1035"/>
                <a:gd name="T13" fmla="*/ 2709863 h 2258"/>
                <a:gd name="T14" fmla="*/ 44450 w 1035"/>
                <a:gd name="T15" fmla="*/ 2470150 h 2258"/>
                <a:gd name="T16" fmla="*/ 14287 w 1035"/>
                <a:gd name="T17" fmla="*/ 2224088 h 2258"/>
                <a:gd name="T18" fmla="*/ 0 w 1035"/>
                <a:gd name="T19" fmla="*/ 1968500 h 2258"/>
                <a:gd name="T20" fmla="*/ 3175 w 1035"/>
                <a:gd name="T21" fmla="*/ 1712913 h 2258"/>
                <a:gd name="T22" fmla="*/ 19050 w 1035"/>
                <a:gd name="T23" fmla="*/ 1455738 h 2258"/>
                <a:gd name="T24" fmla="*/ 50800 w 1035"/>
                <a:gd name="T25" fmla="*/ 1203325 h 2258"/>
                <a:gd name="T26" fmla="*/ 95250 w 1035"/>
                <a:gd name="T27" fmla="*/ 955675 h 2258"/>
                <a:gd name="T28" fmla="*/ 157162 w 1035"/>
                <a:gd name="T29" fmla="*/ 717550 h 2258"/>
                <a:gd name="T30" fmla="*/ 234950 w 1035"/>
                <a:gd name="T31" fmla="*/ 490538 h 2258"/>
                <a:gd name="T32" fmla="*/ 325437 w 1035"/>
                <a:gd name="T33" fmla="*/ 279400 h 2258"/>
                <a:gd name="T34" fmla="*/ 403225 w 1035"/>
                <a:gd name="T35" fmla="*/ 133350 h 2258"/>
                <a:gd name="T36" fmla="*/ 461962 w 1035"/>
                <a:gd name="T37" fmla="*/ 41275 h 2258"/>
                <a:gd name="T38" fmla="*/ 1152525 w 1035"/>
                <a:gd name="T39" fmla="*/ 0 h 2258"/>
                <a:gd name="T40" fmla="*/ 1211262 w 1035"/>
                <a:gd name="T41" fmla="*/ 85725 h 2258"/>
                <a:gd name="T42" fmla="*/ 1263650 w 1035"/>
                <a:gd name="T43" fmla="*/ 180975 h 2258"/>
                <a:gd name="T44" fmla="*/ 1365250 w 1035"/>
                <a:gd name="T45" fmla="*/ 384175 h 2258"/>
                <a:gd name="T46" fmla="*/ 1449387 w 1035"/>
                <a:gd name="T47" fmla="*/ 601663 h 2258"/>
                <a:gd name="T48" fmla="*/ 1516062 w 1035"/>
                <a:gd name="T49" fmla="*/ 835025 h 2258"/>
                <a:gd name="T50" fmla="*/ 1573212 w 1035"/>
                <a:gd name="T51" fmla="*/ 1079500 h 2258"/>
                <a:gd name="T52" fmla="*/ 1609725 w 1035"/>
                <a:gd name="T53" fmla="*/ 1328738 h 2258"/>
                <a:gd name="T54" fmla="*/ 1635125 w 1035"/>
                <a:gd name="T55" fmla="*/ 1584325 h 2258"/>
                <a:gd name="T56" fmla="*/ 1643062 w 1035"/>
                <a:gd name="T57" fmla="*/ 1843088 h 2258"/>
                <a:gd name="T58" fmla="*/ 1636712 w 1035"/>
                <a:gd name="T59" fmla="*/ 2097088 h 2258"/>
                <a:gd name="T60" fmla="*/ 1614487 w 1035"/>
                <a:gd name="T61" fmla="*/ 2347913 h 2258"/>
                <a:gd name="T62" fmla="*/ 1577975 w 1035"/>
                <a:gd name="T63" fmla="*/ 2590800 h 2258"/>
                <a:gd name="T64" fmla="*/ 1525587 w 1035"/>
                <a:gd name="T65" fmla="*/ 2824163 h 2258"/>
                <a:gd name="T66" fmla="*/ 1457325 w 1035"/>
                <a:gd name="T67" fmla="*/ 3043238 h 2258"/>
                <a:gd name="T68" fmla="*/ 1373187 w 1035"/>
                <a:gd name="T69" fmla="*/ 3241675 h 2258"/>
                <a:gd name="T70" fmla="*/ 1328737 w 1035"/>
                <a:gd name="T71" fmla="*/ 3336925 h 2258"/>
                <a:gd name="T72" fmla="*/ 1274762 w 1035"/>
                <a:gd name="T73" fmla="*/ 3424238 h 2258"/>
                <a:gd name="T74" fmla="*/ 1222375 w 1035"/>
                <a:gd name="T75" fmla="*/ 3508375 h 2258"/>
                <a:gd name="T76" fmla="*/ 1163637 w 1035"/>
                <a:gd name="T77" fmla="*/ 3584575 h 225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35"/>
                <a:gd name="T118" fmla="*/ 0 h 2258"/>
                <a:gd name="T119" fmla="*/ 1035 w 1035"/>
                <a:gd name="T120" fmla="*/ 2258 h 225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35" h="2258">
                  <a:moveTo>
                    <a:pt x="302" y="2258"/>
                  </a:moveTo>
                  <a:lnTo>
                    <a:pt x="284" y="2235"/>
                  </a:lnTo>
                  <a:lnTo>
                    <a:pt x="265" y="2210"/>
                  </a:lnTo>
                  <a:lnTo>
                    <a:pt x="247" y="2184"/>
                  </a:lnTo>
                  <a:lnTo>
                    <a:pt x="231" y="2157"/>
                  </a:lnTo>
                  <a:lnTo>
                    <a:pt x="214" y="2131"/>
                  </a:lnTo>
                  <a:lnTo>
                    <a:pt x="198" y="2102"/>
                  </a:lnTo>
                  <a:lnTo>
                    <a:pt x="184" y="2072"/>
                  </a:lnTo>
                  <a:lnTo>
                    <a:pt x="168" y="2042"/>
                  </a:lnTo>
                  <a:lnTo>
                    <a:pt x="141" y="1981"/>
                  </a:lnTo>
                  <a:lnTo>
                    <a:pt x="116" y="1917"/>
                  </a:lnTo>
                  <a:lnTo>
                    <a:pt x="94" y="1848"/>
                  </a:lnTo>
                  <a:lnTo>
                    <a:pt x="74" y="1779"/>
                  </a:lnTo>
                  <a:lnTo>
                    <a:pt x="56" y="1707"/>
                  </a:lnTo>
                  <a:lnTo>
                    <a:pt x="41" y="1632"/>
                  </a:lnTo>
                  <a:lnTo>
                    <a:pt x="28" y="1556"/>
                  </a:lnTo>
                  <a:lnTo>
                    <a:pt x="18" y="1479"/>
                  </a:lnTo>
                  <a:lnTo>
                    <a:pt x="9" y="1401"/>
                  </a:lnTo>
                  <a:lnTo>
                    <a:pt x="3" y="1321"/>
                  </a:lnTo>
                  <a:lnTo>
                    <a:pt x="0" y="1240"/>
                  </a:lnTo>
                  <a:lnTo>
                    <a:pt x="0" y="1161"/>
                  </a:lnTo>
                  <a:lnTo>
                    <a:pt x="2" y="1079"/>
                  </a:lnTo>
                  <a:lnTo>
                    <a:pt x="5" y="998"/>
                  </a:lnTo>
                  <a:lnTo>
                    <a:pt x="12" y="917"/>
                  </a:lnTo>
                  <a:lnTo>
                    <a:pt x="21" y="837"/>
                  </a:lnTo>
                  <a:lnTo>
                    <a:pt x="32" y="758"/>
                  </a:lnTo>
                  <a:lnTo>
                    <a:pt x="44" y="680"/>
                  </a:lnTo>
                  <a:lnTo>
                    <a:pt x="60" y="602"/>
                  </a:lnTo>
                  <a:lnTo>
                    <a:pt x="79" y="526"/>
                  </a:lnTo>
                  <a:lnTo>
                    <a:pt x="99" y="452"/>
                  </a:lnTo>
                  <a:lnTo>
                    <a:pt x="122" y="379"/>
                  </a:lnTo>
                  <a:lnTo>
                    <a:pt x="148" y="309"/>
                  </a:lnTo>
                  <a:lnTo>
                    <a:pt x="175" y="242"/>
                  </a:lnTo>
                  <a:lnTo>
                    <a:pt x="205" y="176"/>
                  </a:lnTo>
                  <a:lnTo>
                    <a:pt x="238" y="114"/>
                  </a:lnTo>
                  <a:lnTo>
                    <a:pt x="254" y="84"/>
                  </a:lnTo>
                  <a:lnTo>
                    <a:pt x="272" y="54"/>
                  </a:lnTo>
                  <a:lnTo>
                    <a:pt x="291" y="26"/>
                  </a:lnTo>
                  <a:lnTo>
                    <a:pt x="309" y="0"/>
                  </a:lnTo>
                  <a:lnTo>
                    <a:pt x="726" y="0"/>
                  </a:lnTo>
                  <a:lnTo>
                    <a:pt x="745" y="26"/>
                  </a:lnTo>
                  <a:lnTo>
                    <a:pt x="763" y="54"/>
                  </a:lnTo>
                  <a:lnTo>
                    <a:pt x="781" y="84"/>
                  </a:lnTo>
                  <a:lnTo>
                    <a:pt x="796" y="114"/>
                  </a:lnTo>
                  <a:lnTo>
                    <a:pt x="830" y="176"/>
                  </a:lnTo>
                  <a:lnTo>
                    <a:pt x="860" y="242"/>
                  </a:lnTo>
                  <a:lnTo>
                    <a:pt x="886" y="309"/>
                  </a:lnTo>
                  <a:lnTo>
                    <a:pt x="913" y="379"/>
                  </a:lnTo>
                  <a:lnTo>
                    <a:pt x="936" y="452"/>
                  </a:lnTo>
                  <a:lnTo>
                    <a:pt x="955" y="526"/>
                  </a:lnTo>
                  <a:lnTo>
                    <a:pt x="975" y="602"/>
                  </a:lnTo>
                  <a:lnTo>
                    <a:pt x="991" y="680"/>
                  </a:lnTo>
                  <a:lnTo>
                    <a:pt x="1003" y="758"/>
                  </a:lnTo>
                  <a:lnTo>
                    <a:pt x="1014" y="837"/>
                  </a:lnTo>
                  <a:lnTo>
                    <a:pt x="1022" y="917"/>
                  </a:lnTo>
                  <a:lnTo>
                    <a:pt x="1030" y="998"/>
                  </a:lnTo>
                  <a:lnTo>
                    <a:pt x="1033" y="1079"/>
                  </a:lnTo>
                  <a:lnTo>
                    <a:pt x="1035" y="1161"/>
                  </a:lnTo>
                  <a:lnTo>
                    <a:pt x="1035" y="1240"/>
                  </a:lnTo>
                  <a:lnTo>
                    <a:pt x="1031" y="1321"/>
                  </a:lnTo>
                  <a:lnTo>
                    <a:pt x="1026" y="1401"/>
                  </a:lnTo>
                  <a:lnTo>
                    <a:pt x="1017" y="1479"/>
                  </a:lnTo>
                  <a:lnTo>
                    <a:pt x="1007" y="1556"/>
                  </a:lnTo>
                  <a:lnTo>
                    <a:pt x="994" y="1632"/>
                  </a:lnTo>
                  <a:lnTo>
                    <a:pt x="978" y="1707"/>
                  </a:lnTo>
                  <a:lnTo>
                    <a:pt x="961" y="1779"/>
                  </a:lnTo>
                  <a:lnTo>
                    <a:pt x="941" y="1848"/>
                  </a:lnTo>
                  <a:lnTo>
                    <a:pt x="918" y="1917"/>
                  </a:lnTo>
                  <a:lnTo>
                    <a:pt x="894" y="1981"/>
                  </a:lnTo>
                  <a:lnTo>
                    <a:pt x="865" y="2042"/>
                  </a:lnTo>
                  <a:lnTo>
                    <a:pt x="851" y="2072"/>
                  </a:lnTo>
                  <a:lnTo>
                    <a:pt x="837" y="2102"/>
                  </a:lnTo>
                  <a:lnTo>
                    <a:pt x="821" y="2131"/>
                  </a:lnTo>
                  <a:lnTo>
                    <a:pt x="803" y="2157"/>
                  </a:lnTo>
                  <a:lnTo>
                    <a:pt x="788" y="2184"/>
                  </a:lnTo>
                  <a:lnTo>
                    <a:pt x="770" y="2210"/>
                  </a:lnTo>
                  <a:lnTo>
                    <a:pt x="751" y="2235"/>
                  </a:lnTo>
                  <a:lnTo>
                    <a:pt x="733" y="2258"/>
                  </a:lnTo>
                  <a:lnTo>
                    <a:pt x="302"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17" name="Line 15"/>
            <p:cNvSpPr>
              <a:spLocks noChangeShapeType="1"/>
            </p:cNvSpPr>
            <p:nvPr/>
          </p:nvSpPr>
          <p:spPr bwMode="auto">
            <a:xfrm flipH="1" flipV="1">
              <a:off x="4303888" y="1705356"/>
              <a:ext cx="4233" cy="2984500"/>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18" name="Line 16"/>
            <p:cNvSpPr>
              <a:spLocks noChangeShapeType="1"/>
            </p:cNvSpPr>
            <p:nvPr/>
          </p:nvSpPr>
          <p:spPr bwMode="auto">
            <a:xfrm>
              <a:off x="2547055" y="1815159"/>
              <a:ext cx="3513667"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19" name="Line 17"/>
            <p:cNvSpPr>
              <a:spLocks noChangeShapeType="1"/>
            </p:cNvSpPr>
            <p:nvPr/>
          </p:nvSpPr>
          <p:spPr bwMode="auto">
            <a:xfrm>
              <a:off x="2068689" y="1995076"/>
              <a:ext cx="4477455"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20" name="Line 18"/>
            <p:cNvSpPr>
              <a:spLocks noChangeShapeType="1"/>
            </p:cNvSpPr>
            <p:nvPr/>
          </p:nvSpPr>
          <p:spPr bwMode="auto">
            <a:xfrm flipV="1">
              <a:off x="1567744" y="2254368"/>
              <a:ext cx="5475111" cy="2646"/>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21" name="Line 19"/>
            <p:cNvSpPr>
              <a:spLocks noChangeShapeType="1"/>
            </p:cNvSpPr>
            <p:nvPr/>
          </p:nvSpPr>
          <p:spPr bwMode="auto">
            <a:xfrm>
              <a:off x="1178277" y="2550701"/>
              <a:ext cx="6252634"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22" name="Line 20"/>
            <p:cNvSpPr>
              <a:spLocks noChangeShapeType="1"/>
            </p:cNvSpPr>
            <p:nvPr/>
          </p:nvSpPr>
          <p:spPr bwMode="auto">
            <a:xfrm>
              <a:off x="920044" y="2882753"/>
              <a:ext cx="6773333"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23" name="Line 21"/>
            <p:cNvSpPr>
              <a:spLocks noChangeShapeType="1"/>
            </p:cNvSpPr>
            <p:nvPr/>
          </p:nvSpPr>
          <p:spPr bwMode="auto">
            <a:xfrm>
              <a:off x="822677" y="3251847"/>
              <a:ext cx="6968067"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24" name="Line 22"/>
            <p:cNvSpPr>
              <a:spLocks noChangeShapeType="1"/>
            </p:cNvSpPr>
            <p:nvPr/>
          </p:nvSpPr>
          <p:spPr bwMode="auto">
            <a:xfrm>
              <a:off x="927099" y="3635493"/>
              <a:ext cx="6760634"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25" name="Line 23"/>
            <p:cNvSpPr>
              <a:spLocks noChangeShapeType="1"/>
            </p:cNvSpPr>
            <p:nvPr/>
          </p:nvSpPr>
          <p:spPr bwMode="auto">
            <a:xfrm>
              <a:off x="1200855" y="3964898"/>
              <a:ext cx="6207478"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26" name="Line 24"/>
            <p:cNvSpPr>
              <a:spLocks noChangeShapeType="1"/>
            </p:cNvSpPr>
            <p:nvPr/>
          </p:nvSpPr>
          <p:spPr bwMode="auto">
            <a:xfrm>
              <a:off x="1639711" y="4259909"/>
              <a:ext cx="5322711" cy="2646"/>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27" name="Line 25"/>
            <p:cNvSpPr>
              <a:spLocks noChangeShapeType="1"/>
            </p:cNvSpPr>
            <p:nvPr/>
          </p:nvSpPr>
          <p:spPr bwMode="auto">
            <a:xfrm>
              <a:off x="2252133" y="4516555"/>
              <a:ext cx="4097867"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grpSp>
      <p:pic>
        <p:nvPicPr>
          <p:cNvPr id="40" name="Image 39" descr="HIV (1).jpg"/>
          <p:cNvPicPr>
            <a:picLocks noChangeAspect="1"/>
          </p:cNvPicPr>
          <p:nvPr/>
        </p:nvPicPr>
        <p:blipFill>
          <a:blip r:embed="rId2" cstate="screen">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626750" y="2154797"/>
            <a:ext cx="400776" cy="383142"/>
          </a:xfrm>
          <a:prstGeom prst="rect">
            <a:avLst/>
          </a:prstGeom>
        </p:spPr>
      </p:pic>
      <p:pic>
        <p:nvPicPr>
          <p:cNvPr id="28" name="Image 27" descr="HIV (1).jpg"/>
          <p:cNvPicPr>
            <a:picLocks noChangeAspect="1"/>
          </p:cNvPicPr>
          <p:nvPr/>
        </p:nvPicPr>
        <p:blipFill>
          <a:blip r:embed="rId2"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2449086" y="2344543"/>
            <a:ext cx="400776" cy="383142"/>
          </a:xfrm>
          <a:prstGeom prst="rect">
            <a:avLst/>
          </a:prstGeom>
        </p:spPr>
      </p:pic>
      <p:sp>
        <p:nvSpPr>
          <p:cNvPr id="29" name="ZoneTexte 28"/>
          <p:cNvSpPr txBox="1"/>
          <p:nvPr/>
        </p:nvSpPr>
        <p:spPr>
          <a:xfrm>
            <a:off x="4265312" y="2358353"/>
            <a:ext cx="839622" cy="369332"/>
          </a:xfrm>
          <a:prstGeom prst="rect">
            <a:avLst/>
          </a:prstGeom>
          <a:noFill/>
        </p:spPr>
        <p:txBody>
          <a:bodyPr wrap="square" rtlCol="0">
            <a:spAutoFit/>
          </a:bodyPr>
          <a:lstStyle/>
          <a:p>
            <a:r>
              <a:rPr lang="fr-FR"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1970</a:t>
            </a:r>
            <a:endParaRPr lang="fr-FR"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125120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5.55749E-6 1.85956E-7 L 0.20562 -0.06772 " pathEditMode="relative" ptsTypes="AA">
                                      <p:cBhvr>
                                        <p:cTn id="6" dur="2000" fill="hold"/>
                                        <p:tgtEl>
                                          <p:spTgt spid="28"/>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0018 -0.00055 L 0.29576 -0.03469 " pathEditMode="relative" ptsTypes="AA">
                                      <p:cBhvr>
                                        <p:cTn id="10" dur="2000" fill="hold"/>
                                        <p:tgtEl>
                                          <p:spTgt spid="40"/>
                                        </p:tgtEl>
                                        <p:attrNameLst>
                                          <p:attrName>ppt_x</p:attrName>
                                          <p:attrName>ppt_y</p:attrName>
                                        </p:attrNameLst>
                                      </p:cBhvr>
                                    </p:animMotion>
                                  </p:child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r>
              <a:rPr lang="fr-FR" dirty="0" smtClean="0"/>
              <a:t>Objectifs</a:t>
            </a:r>
            <a:endParaRPr lang="fr-FR" dirty="0"/>
          </a:p>
        </p:txBody>
      </p:sp>
      <p:sp>
        <p:nvSpPr>
          <p:cNvPr id="7" name="Espace réservé du contenu 6"/>
          <p:cNvSpPr>
            <a:spLocks noGrp="1"/>
          </p:cNvSpPr>
          <p:nvPr>
            <p:ph sz="quarter" idx="1"/>
          </p:nvPr>
        </p:nvSpPr>
        <p:spPr/>
        <p:txBody>
          <a:bodyPr>
            <a:normAutofit fontScale="70000" lnSpcReduction="20000"/>
          </a:bodyPr>
          <a:lstStyle/>
          <a:p>
            <a:r>
              <a:rPr lang="fr-FR" dirty="0" smtClean="0"/>
              <a:t>Savoir décrire les caractéristiques historiques de l’épidémie d’infection par le VIH</a:t>
            </a:r>
          </a:p>
          <a:p>
            <a:pPr lvl="1"/>
            <a:r>
              <a:rPr lang="fr-FR" dirty="0" smtClean="0"/>
              <a:t>Ses origines</a:t>
            </a:r>
          </a:p>
          <a:p>
            <a:pPr lvl="1"/>
            <a:r>
              <a:rPr lang="fr-FR" dirty="0" smtClean="0"/>
              <a:t>Son évolution dans le temps</a:t>
            </a:r>
          </a:p>
          <a:p>
            <a:pPr lvl="1"/>
            <a:r>
              <a:rPr lang="fr-FR" dirty="0" smtClean="0"/>
              <a:t>La situation en 2015</a:t>
            </a:r>
          </a:p>
          <a:p>
            <a:r>
              <a:rPr lang="fr-FR" dirty="0" smtClean="0"/>
              <a:t>Connaître les impacts socio-économiques de l’épidémie d’infection par le VIH</a:t>
            </a:r>
          </a:p>
          <a:p>
            <a:pPr lvl="1"/>
            <a:r>
              <a:rPr lang="fr-FR" dirty="0" smtClean="0"/>
              <a:t>Impact sur l’espérance de vie</a:t>
            </a:r>
          </a:p>
          <a:p>
            <a:pPr lvl="1"/>
            <a:r>
              <a:rPr lang="fr-FR" dirty="0" smtClean="0"/>
              <a:t>Impact social</a:t>
            </a:r>
          </a:p>
          <a:p>
            <a:r>
              <a:rPr lang="fr-FR" dirty="0" smtClean="0"/>
              <a:t>Connaître les principales voies de transmission dans les PED</a:t>
            </a:r>
          </a:p>
          <a:p>
            <a:r>
              <a:rPr lang="fr-FR" dirty="0" smtClean="0"/>
              <a:t>Savoir mettre en place les moyens de prévention de l’infection par le VIH dans les PED</a:t>
            </a:r>
          </a:p>
          <a:p>
            <a:r>
              <a:rPr lang="fr-FR" dirty="0" smtClean="0"/>
              <a:t>Savoir conseiller les couples pour la procréation et l’allaitement dans le contexte du VIH</a:t>
            </a:r>
            <a:endParaRPr lang="fr-FR" dirty="0"/>
          </a:p>
        </p:txBody>
      </p:sp>
    </p:spTree>
    <p:extLst>
      <p:ext uri="{BB962C8B-B14F-4D97-AF65-F5344CB8AC3E}">
        <p14:creationId xmlns:p14="http://schemas.microsoft.com/office/powerpoint/2010/main" val="557570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grand voyage du VIH-1 groupe M</a:t>
            </a:r>
            <a:endParaRPr lang="fr-FR" dirty="0"/>
          </a:p>
        </p:txBody>
      </p:sp>
      <p:grpSp>
        <p:nvGrpSpPr>
          <p:cNvPr id="39" name="Grouper 38"/>
          <p:cNvGrpSpPr/>
          <p:nvPr/>
        </p:nvGrpSpPr>
        <p:grpSpPr>
          <a:xfrm>
            <a:off x="162120" y="1170922"/>
            <a:ext cx="8771863" cy="4143262"/>
            <a:chOff x="822677" y="1700065"/>
            <a:chExt cx="6997701" cy="3003021"/>
          </a:xfrm>
        </p:grpSpPr>
        <p:sp>
          <p:nvSpPr>
            <p:cNvPr id="5" name="Freeform 3"/>
            <p:cNvSpPr>
              <a:spLocks/>
            </p:cNvSpPr>
            <p:nvPr/>
          </p:nvSpPr>
          <p:spPr bwMode="auto">
            <a:xfrm>
              <a:off x="822677" y="1700065"/>
              <a:ext cx="6969478" cy="2989792"/>
            </a:xfrm>
            <a:custGeom>
              <a:avLst/>
              <a:gdLst>
                <a:gd name="T0" fmla="*/ 2006600 w 4939"/>
                <a:gd name="T1" fmla="*/ 3513138 h 2260"/>
                <a:gd name="T2" fmla="*/ 1619250 w 4939"/>
                <a:gd name="T3" fmla="*/ 3386138 h 2260"/>
                <a:gd name="T4" fmla="*/ 1274763 w 4939"/>
                <a:gd name="T5" fmla="*/ 3246438 h 2260"/>
                <a:gd name="T6" fmla="*/ 971550 w 4939"/>
                <a:gd name="T7" fmla="*/ 3097213 h 2260"/>
                <a:gd name="T8" fmla="*/ 708025 w 4939"/>
                <a:gd name="T9" fmla="*/ 2936875 h 2260"/>
                <a:gd name="T10" fmla="*/ 487363 w 4939"/>
                <a:gd name="T11" fmla="*/ 2768600 h 2260"/>
                <a:gd name="T12" fmla="*/ 307975 w 4939"/>
                <a:gd name="T13" fmla="*/ 2595563 h 2260"/>
                <a:gd name="T14" fmla="*/ 169863 w 4939"/>
                <a:gd name="T15" fmla="*/ 2413000 h 2260"/>
                <a:gd name="T16" fmla="*/ 73025 w 4939"/>
                <a:gd name="T17" fmla="*/ 2224088 h 2260"/>
                <a:gd name="T18" fmla="*/ 15875 w 4939"/>
                <a:gd name="T19" fmla="*/ 2036763 h 2260"/>
                <a:gd name="T20" fmla="*/ 0 w 4939"/>
                <a:gd name="T21" fmla="*/ 1843088 h 2260"/>
                <a:gd name="T22" fmla="*/ 25400 w 4939"/>
                <a:gd name="T23" fmla="*/ 1652588 h 2260"/>
                <a:gd name="T24" fmla="*/ 88900 w 4939"/>
                <a:gd name="T25" fmla="*/ 1458913 h 2260"/>
                <a:gd name="T26" fmla="*/ 195263 w 4939"/>
                <a:gd name="T27" fmla="*/ 1268413 h 2260"/>
                <a:gd name="T28" fmla="*/ 341313 w 4939"/>
                <a:gd name="T29" fmla="*/ 1079500 h 2260"/>
                <a:gd name="T30" fmla="*/ 528638 w 4939"/>
                <a:gd name="T31" fmla="*/ 898525 h 2260"/>
                <a:gd name="T32" fmla="*/ 755650 w 4939"/>
                <a:gd name="T33" fmla="*/ 717550 h 2260"/>
                <a:gd name="T34" fmla="*/ 1022350 w 4939"/>
                <a:gd name="T35" fmla="*/ 547688 h 2260"/>
                <a:gd name="T36" fmla="*/ 1331913 w 4939"/>
                <a:gd name="T37" fmla="*/ 384175 h 2260"/>
                <a:gd name="T38" fmla="*/ 1676400 w 4939"/>
                <a:gd name="T39" fmla="*/ 233363 h 2260"/>
                <a:gd name="T40" fmla="*/ 2062163 w 4939"/>
                <a:gd name="T41" fmla="*/ 90488 h 2260"/>
                <a:gd name="T42" fmla="*/ 5497513 w 4939"/>
                <a:gd name="T43" fmla="*/ 0 h 2260"/>
                <a:gd name="T44" fmla="*/ 5910263 w 4939"/>
                <a:gd name="T45" fmla="*/ 134938 h 2260"/>
                <a:gd name="T46" fmla="*/ 6281738 w 4939"/>
                <a:gd name="T47" fmla="*/ 280988 h 2260"/>
                <a:gd name="T48" fmla="*/ 6618288 w 4939"/>
                <a:gd name="T49" fmla="*/ 438150 h 2260"/>
                <a:gd name="T50" fmla="*/ 6910388 w 4939"/>
                <a:gd name="T51" fmla="*/ 603250 h 2260"/>
                <a:gd name="T52" fmla="*/ 7165975 w 4939"/>
                <a:gd name="T53" fmla="*/ 777875 h 2260"/>
                <a:gd name="T54" fmla="*/ 7378700 w 4939"/>
                <a:gd name="T55" fmla="*/ 957263 h 2260"/>
                <a:gd name="T56" fmla="*/ 7551738 w 4939"/>
                <a:gd name="T57" fmla="*/ 1141413 h 2260"/>
                <a:gd name="T58" fmla="*/ 7683500 w 4939"/>
                <a:gd name="T59" fmla="*/ 1331913 h 2260"/>
                <a:gd name="T60" fmla="*/ 7777163 w 4939"/>
                <a:gd name="T61" fmla="*/ 1524000 h 2260"/>
                <a:gd name="T62" fmla="*/ 7829550 w 4939"/>
                <a:gd name="T63" fmla="*/ 1717675 h 2260"/>
                <a:gd name="T64" fmla="*/ 7840663 w 4939"/>
                <a:gd name="T65" fmla="*/ 1908175 h 2260"/>
                <a:gd name="T66" fmla="*/ 7810500 w 4939"/>
                <a:gd name="T67" fmla="*/ 2098675 h 2260"/>
                <a:gd name="T68" fmla="*/ 7740650 w 4939"/>
                <a:gd name="T69" fmla="*/ 2289175 h 2260"/>
                <a:gd name="T70" fmla="*/ 7627938 w 4939"/>
                <a:gd name="T71" fmla="*/ 2474913 h 2260"/>
                <a:gd name="T72" fmla="*/ 7477125 w 4939"/>
                <a:gd name="T73" fmla="*/ 2654300 h 2260"/>
                <a:gd name="T74" fmla="*/ 7283450 w 4939"/>
                <a:gd name="T75" fmla="*/ 2825750 h 2260"/>
                <a:gd name="T76" fmla="*/ 7048500 w 4939"/>
                <a:gd name="T77" fmla="*/ 2990850 h 2260"/>
                <a:gd name="T78" fmla="*/ 6770688 w 4939"/>
                <a:gd name="T79" fmla="*/ 3148013 h 2260"/>
                <a:gd name="T80" fmla="*/ 6453188 w 4939"/>
                <a:gd name="T81" fmla="*/ 3294063 h 2260"/>
                <a:gd name="T82" fmla="*/ 6094413 w 4939"/>
                <a:gd name="T83" fmla="*/ 3429000 h 2260"/>
                <a:gd name="T84" fmla="*/ 5694363 w 4939"/>
                <a:gd name="T85" fmla="*/ 3551238 h 226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939"/>
                <a:gd name="T130" fmla="*/ 0 h 2260"/>
                <a:gd name="T131" fmla="*/ 4939 w 4939"/>
                <a:gd name="T132" fmla="*/ 2260 h 226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939" h="2260">
                  <a:moveTo>
                    <a:pt x="1441" y="2260"/>
                  </a:moveTo>
                  <a:lnTo>
                    <a:pt x="1351" y="2237"/>
                  </a:lnTo>
                  <a:lnTo>
                    <a:pt x="1264" y="2213"/>
                  </a:lnTo>
                  <a:lnTo>
                    <a:pt x="1181" y="2186"/>
                  </a:lnTo>
                  <a:lnTo>
                    <a:pt x="1100" y="2160"/>
                  </a:lnTo>
                  <a:lnTo>
                    <a:pt x="1020" y="2133"/>
                  </a:lnTo>
                  <a:lnTo>
                    <a:pt x="946" y="2105"/>
                  </a:lnTo>
                  <a:lnTo>
                    <a:pt x="874" y="2075"/>
                  </a:lnTo>
                  <a:lnTo>
                    <a:pt x="803" y="2045"/>
                  </a:lnTo>
                  <a:lnTo>
                    <a:pt x="736" y="2015"/>
                  </a:lnTo>
                  <a:lnTo>
                    <a:pt x="673" y="1983"/>
                  </a:lnTo>
                  <a:lnTo>
                    <a:pt x="612" y="1951"/>
                  </a:lnTo>
                  <a:lnTo>
                    <a:pt x="554" y="1917"/>
                  </a:lnTo>
                  <a:lnTo>
                    <a:pt x="499" y="1884"/>
                  </a:lnTo>
                  <a:lnTo>
                    <a:pt x="446" y="1850"/>
                  </a:lnTo>
                  <a:lnTo>
                    <a:pt x="397" y="1815"/>
                  </a:lnTo>
                  <a:lnTo>
                    <a:pt x="351" y="1780"/>
                  </a:lnTo>
                  <a:lnTo>
                    <a:pt x="307" y="1744"/>
                  </a:lnTo>
                  <a:lnTo>
                    <a:pt x="266" y="1709"/>
                  </a:lnTo>
                  <a:lnTo>
                    <a:pt x="229" y="1672"/>
                  </a:lnTo>
                  <a:lnTo>
                    <a:pt x="194" y="1635"/>
                  </a:lnTo>
                  <a:lnTo>
                    <a:pt x="162" y="1596"/>
                  </a:lnTo>
                  <a:lnTo>
                    <a:pt x="134" y="1559"/>
                  </a:lnTo>
                  <a:lnTo>
                    <a:pt x="107" y="1520"/>
                  </a:lnTo>
                  <a:lnTo>
                    <a:pt x="84" y="1481"/>
                  </a:lnTo>
                  <a:lnTo>
                    <a:pt x="63" y="1442"/>
                  </a:lnTo>
                  <a:lnTo>
                    <a:pt x="46" y="1401"/>
                  </a:lnTo>
                  <a:lnTo>
                    <a:pt x="31" y="1363"/>
                  </a:lnTo>
                  <a:lnTo>
                    <a:pt x="19" y="1322"/>
                  </a:lnTo>
                  <a:lnTo>
                    <a:pt x="10" y="1283"/>
                  </a:lnTo>
                  <a:lnTo>
                    <a:pt x="3" y="1242"/>
                  </a:lnTo>
                  <a:lnTo>
                    <a:pt x="0" y="1202"/>
                  </a:lnTo>
                  <a:lnTo>
                    <a:pt x="0" y="1161"/>
                  </a:lnTo>
                  <a:lnTo>
                    <a:pt x="1" y="1120"/>
                  </a:lnTo>
                  <a:lnTo>
                    <a:pt x="7" y="1082"/>
                  </a:lnTo>
                  <a:lnTo>
                    <a:pt x="16" y="1041"/>
                  </a:lnTo>
                  <a:lnTo>
                    <a:pt x="26" y="1000"/>
                  </a:lnTo>
                  <a:lnTo>
                    <a:pt x="40" y="960"/>
                  </a:lnTo>
                  <a:lnTo>
                    <a:pt x="56" y="919"/>
                  </a:lnTo>
                  <a:lnTo>
                    <a:pt x="76" y="878"/>
                  </a:lnTo>
                  <a:lnTo>
                    <a:pt x="99" y="839"/>
                  </a:lnTo>
                  <a:lnTo>
                    <a:pt x="123" y="799"/>
                  </a:lnTo>
                  <a:lnTo>
                    <a:pt x="152" y="760"/>
                  </a:lnTo>
                  <a:lnTo>
                    <a:pt x="182" y="719"/>
                  </a:lnTo>
                  <a:lnTo>
                    <a:pt x="215" y="680"/>
                  </a:lnTo>
                  <a:lnTo>
                    <a:pt x="252" y="641"/>
                  </a:lnTo>
                  <a:lnTo>
                    <a:pt x="291" y="603"/>
                  </a:lnTo>
                  <a:lnTo>
                    <a:pt x="333" y="566"/>
                  </a:lnTo>
                  <a:lnTo>
                    <a:pt x="378" y="527"/>
                  </a:lnTo>
                  <a:lnTo>
                    <a:pt x="425" y="490"/>
                  </a:lnTo>
                  <a:lnTo>
                    <a:pt x="476" y="452"/>
                  </a:lnTo>
                  <a:lnTo>
                    <a:pt x="529" y="417"/>
                  </a:lnTo>
                  <a:lnTo>
                    <a:pt x="586" y="380"/>
                  </a:lnTo>
                  <a:lnTo>
                    <a:pt x="644" y="345"/>
                  </a:lnTo>
                  <a:lnTo>
                    <a:pt x="706" y="311"/>
                  </a:lnTo>
                  <a:lnTo>
                    <a:pt x="770" y="276"/>
                  </a:lnTo>
                  <a:lnTo>
                    <a:pt x="839" y="242"/>
                  </a:lnTo>
                  <a:lnTo>
                    <a:pt x="907" y="210"/>
                  </a:lnTo>
                  <a:lnTo>
                    <a:pt x="980" y="177"/>
                  </a:lnTo>
                  <a:lnTo>
                    <a:pt x="1056" y="147"/>
                  </a:lnTo>
                  <a:lnTo>
                    <a:pt x="1135" y="115"/>
                  </a:lnTo>
                  <a:lnTo>
                    <a:pt x="1216" y="85"/>
                  </a:lnTo>
                  <a:lnTo>
                    <a:pt x="1299" y="57"/>
                  </a:lnTo>
                  <a:lnTo>
                    <a:pt x="1388" y="28"/>
                  </a:lnTo>
                  <a:lnTo>
                    <a:pt x="1476" y="0"/>
                  </a:lnTo>
                  <a:lnTo>
                    <a:pt x="3463" y="0"/>
                  </a:lnTo>
                  <a:lnTo>
                    <a:pt x="3551" y="28"/>
                  </a:lnTo>
                  <a:lnTo>
                    <a:pt x="3640" y="57"/>
                  </a:lnTo>
                  <a:lnTo>
                    <a:pt x="3723" y="85"/>
                  </a:lnTo>
                  <a:lnTo>
                    <a:pt x="3804" y="115"/>
                  </a:lnTo>
                  <a:lnTo>
                    <a:pt x="3883" y="147"/>
                  </a:lnTo>
                  <a:lnTo>
                    <a:pt x="3957" y="177"/>
                  </a:lnTo>
                  <a:lnTo>
                    <a:pt x="4032" y="210"/>
                  </a:lnTo>
                  <a:lnTo>
                    <a:pt x="4100" y="242"/>
                  </a:lnTo>
                  <a:lnTo>
                    <a:pt x="4169" y="276"/>
                  </a:lnTo>
                  <a:lnTo>
                    <a:pt x="4233" y="311"/>
                  </a:lnTo>
                  <a:lnTo>
                    <a:pt x="4295" y="345"/>
                  </a:lnTo>
                  <a:lnTo>
                    <a:pt x="4353" y="380"/>
                  </a:lnTo>
                  <a:lnTo>
                    <a:pt x="4410" y="417"/>
                  </a:lnTo>
                  <a:lnTo>
                    <a:pt x="4463" y="452"/>
                  </a:lnTo>
                  <a:lnTo>
                    <a:pt x="4514" y="490"/>
                  </a:lnTo>
                  <a:lnTo>
                    <a:pt x="4561" y="527"/>
                  </a:lnTo>
                  <a:lnTo>
                    <a:pt x="4606" y="566"/>
                  </a:lnTo>
                  <a:lnTo>
                    <a:pt x="4648" y="603"/>
                  </a:lnTo>
                  <a:lnTo>
                    <a:pt x="4687" y="641"/>
                  </a:lnTo>
                  <a:lnTo>
                    <a:pt x="4724" y="680"/>
                  </a:lnTo>
                  <a:lnTo>
                    <a:pt x="4757" y="719"/>
                  </a:lnTo>
                  <a:lnTo>
                    <a:pt x="4787" y="760"/>
                  </a:lnTo>
                  <a:lnTo>
                    <a:pt x="4816" y="799"/>
                  </a:lnTo>
                  <a:lnTo>
                    <a:pt x="4840" y="839"/>
                  </a:lnTo>
                  <a:lnTo>
                    <a:pt x="4863" y="878"/>
                  </a:lnTo>
                  <a:lnTo>
                    <a:pt x="4883" y="919"/>
                  </a:lnTo>
                  <a:lnTo>
                    <a:pt x="4899" y="960"/>
                  </a:lnTo>
                  <a:lnTo>
                    <a:pt x="4913" y="1000"/>
                  </a:lnTo>
                  <a:lnTo>
                    <a:pt x="4923" y="1041"/>
                  </a:lnTo>
                  <a:lnTo>
                    <a:pt x="4932" y="1082"/>
                  </a:lnTo>
                  <a:lnTo>
                    <a:pt x="4938" y="1120"/>
                  </a:lnTo>
                  <a:lnTo>
                    <a:pt x="4939" y="1161"/>
                  </a:lnTo>
                  <a:lnTo>
                    <a:pt x="4939" y="1202"/>
                  </a:lnTo>
                  <a:lnTo>
                    <a:pt x="4936" y="1242"/>
                  </a:lnTo>
                  <a:lnTo>
                    <a:pt x="4929" y="1283"/>
                  </a:lnTo>
                  <a:lnTo>
                    <a:pt x="4920" y="1322"/>
                  </a:lnTo>
                  <a:lnTo>
                    <a:pt x="4908" y="1363"/>
                  </a:lnTo>
                  <a:lnTo>
                    <a:pt x="4893" y="1401"/>
                  </a:lnTo>
                  <a:lnTo>
                    <a:pt x="4876" y="1442"/>
                  </a:lnTo>
                  <a:lnTo>
                    <a:pt x="4855" y="1481"/>
                  </a:lnTo>
                  <a:lnTo>
                    <a:pt x="4832" y="1520"/>
                  </a:lnTo>
                  <a:lnTo>
                    <a:pt x="4805" y="1559"/>
                  </a:lnTo>
                  <a:lnTo>
                    <a:pt x="4777" y="1596"/>
                  </a:lnTo>
                  <a:lnTo>
                    <a:pt x="4745" y="1635"/>
                  </a:lnTo>
                  <a:lnTo>
                    <a:pt x="4710" y="1672"/>
                  </a:lnTo>
                  <a:lnTo>
                    <a:pt x="4671" y="1709"/>
                  </a:lnTo>
                  <a:lnTo>
                    <a:pt x="4630" y="1744"/>
                  </a:lnTo>
                  <a:lnTo>
                    <a:pt x="4588" y="1780"/>
                  </a:lnTo>
                  <a:lnTo>
                    <a:pt x="4540" y="1815"/>
                  </a:lnTo>
                  <a:lnTo>
                    <a:pt x="4493" y="1850"/>
                  </a:lnTo>
                  <a:lnTo>
                    <a:pt x="4440" y="1884"/>
                  </a:lnTo>
                  <a:lnTo>
                    <a:pt x="4385" y="1917"/>
                  </a:lnTo>
                  <a:lnTo>
                    <a:pt x="4327" y="1951"/>
                  </a:lnTo>
                  <a:lnTo>
                    <a:pt x="4265" y="1983"/>
                  </a:lnTo>
                  <a:lnTo>
                    <a:pt x="4201" y="2015"/>
                  </a:lnTo>
                  <a:lnTo>
                    <a:pt x="4136" y="2045"/>
                  </a:lnTo>
                  <a:lnTo>
                    <a:pt x="4065" y="2075"/>
                  </a:lnTo>
                  <a:lnTo>
                    <a:pt x="3993" y="2105"/>
                  </a:lnTo>
                  <a:lnTo>
                    <a:pt x="3917" y="2133"/>
                  </a:lnTo>
                  <a:lnTo>
                    <a:pt x="3839" y="2160"/>
                  </a:lnTo>
                  <a:lnTo>
                    <a:pt x="3758" y="2186"/>
                  </a:lnTo>
                  <a:lnTo>
                    <a:pt x="3673" y="2213"/>
                  </a:lnTo>
                  <a:lnTo>
                    <a:pt x="3587" y="2237"/>
                  </a:lnTo>
                  <a:lnTo>
                    <a:pt x="3496" y="2260"/>
                  </a:lnTo>
                  <a:lnTo>
                    <a:pt x="1441" y="2260"/>
                  </a:lnTo>
                  <a:close/>
                </a:path>
              </a:pathLst>
            </a:custGeom>
            <a:solidFill>
              <a:srgbClr val="C7EAFB"/>
            </a:solidFill>
            <a:ln>
              <a:noFill/>
            </a:ln>
            <a:extLst>
              <a:ext uri="{91240B29-F687-4f45-9708-019B960494DF}">
                <a14:hiddenLine xmlns="" xmlns:a14="http://schemas.microsoft.com/office/drawing/2010/main" w="9525">
                  <a:solidFill>
                    <a:srgbClr val="000000"/>
                  </a:solidFill>
                  <a:round/>
                  <a:headEnd/>
                  <a:tailEnd/>
                </a14:hiddenLine>
              </a:ext>
            </a:extLst>
          </p:spPr>
          <p:txBody>
            <a:bodyPr lIns="79242" tIns="39621" rIns="79242" bIns="39621"/>
            <a:lstStyle/>
            <a:p>
              <a:endParaRPr lang="fr-FR"/>
            </a:p>
          </p:txBody>
        </p:sp>
        <p:sp>
          <p:nvSpPr>
            <p:cNvPr id="6" name="Freeform 4"/>
            <p:cNvSpPr>
              <a:spLocks/>
            </p:cNvSpPr>
            <p:nvPr/>
          </p:nvSpPr>
          <p:spPr bwMode="auto">
            <a:xfrm>
              <a:off x="850900" y="1713294"/>
              <a:ext cx="6969478" cy="2989792"/>
            </a:xfrm>
            <a:custGeom>
              <a:avLst/>
              <a:gdLst>
                <a:gd name="T0" fmla="*/ 2006600 w 4939"/>
                <a:gd name="T1" fmla="*/ 3513138 h 2260"/>
                <a:gd name="T2" fmla="*/ 1619250 w 4939"/>
                <a:gd name="T3" fmla="*/ 3386138 h 2260"/>
                <a:gd name="T4" fmla="*/ 1274763 w 4939"/>
                <a:gd name="T5" fmla="*/ 3246438 h 2260"/>
                <a:gd name="T6" fmla="*/ 971550 w 4939"/>
                <a:gd name="T7" fmla="*/ 3097213 h 2260"/>
                <a:gd name="T8" fmla="*/ 708025 w 4939"/>
                <a:gd name="T9" fmla="*/ 2936875 h 2260"/>
                <a:gd name="T10" fmla="*/ 487363 w 4939"/>
                <a:gd name="T11" fmla="*/ 2768600 h 2260"/>
                <a:gd name="T12" fmla="*/ 307975 w 4939"/>
                <a:gd name="T13" fmla="*/ 2595563 h 2260"/>
                <a:gd name="T14" fmla="*/ 169863 w 4939"/>
                <a:gd name="T15" fmla="*/ 2413000 h 2260"/>
                <a:gd name="T16" fmla="*/ 73025 w 4939"/>
                <a:gd name="T17" fmla="*/ 2224088 h 2260"/>
                <a:gd name="T18" fmla="*/ 15875 w 4939"/>
                <a:gd name="T19" fmla="*/ 2036763 h 2260"/>
                <a:gd name="T20" fmla="*/ 0 w 4939"/>
                <a:gd name="T21" fmla="*/ 1843088 h 2260"/>
                <a:gd name="T22" fmla="*/ 25400 w 4939"/>
                <a:gd name="T23" fmla="*/ 1652588 h 2260"/>
                <a:gd name="T24" fmla="*/ 88900 w 4939"/>
                <a:gd name="T25" fmla="*/ 1458913 h 2260"/>
                <a:gd name="T26" fmla="*/ 195263 w 4939"/>
                <a:gd name="T27" fmla="*/ 1268413 h 2260"/>
                <a:gd name="T28" fmla="*/ 341313 w 4939"/>
                <a:gd name="T29" fmla="*/ 1079500 h 2260"/>
                <a:gd name="T30" fmla="*/ 528638 w 4939"/>
                <a:gd name="T31" fmla="*/ 898525 h 2260"/>
                <a:gd name="T32" fmla="*/ 755650 w 4939"/>
                <a:gd name="T33" fmla="*/ 717550 h 2260"/>
                <a:gd name="T34" fmla="*/ 1022350 w 4939"/>
                <a:gd name="T35" fmla="*/ 547688 h 2260"/>
                <a:gd name="T36" fmla="*/ 1331913 w 4939"/>
                <a:gd name="T37" fmla="*/ 384175 h 2260"/>
                <a:gd name="T38" fmla="*/ 1676400 w 4939"/>
                <a:gd name="T39" fmla="*/ 233363 h 2260"/>
                <a:gd name="T40" fmla="*/ 2062163 w 4939"/>
                <a:gd name="T41" fmla="*/ 90488 h 2260"/>
                <a:gd name="T42" fmla="*/ 5497513 w 4939"/>
                <a:gd name="T43" fmla="*/ 0 h 2260"/>
                <a:gd name="T44" fmla="*/ 5910263 w 4939"/>
                <a:gd name="T45" fmla="*/ 134938 h 2260"/>
                <a:gd name="T46" fmla="*/ 6281738 w 4939"/>
                <a:gd name="T47" fmla="*/ 280988 h 2260"/>
                <a:gd name="T48" fmla="*/ 6618288 w 4939"/>
                <a:gd name="T49" fmla="*/ 438150 h 2260"/>
                <a:gd name="T50" fmla="*/ 6910388 w 4939"/>
                <a:gd name="T51" fmla="*/ 603250 h 2260"/>
                <a:gd name="T52" fmla="*/ 7165975 w 4939"/>
                <a:gd name="T53" fmla="*/ 777875 h 2260"/>
                <a:gd name="T54" fmla="*/ 7378700 w 4939"/>
                <a:gd name="T55" fmla="*/ 957263 h 2260"/>
                <a:gd name="T56" fmla="*/ 7551738 w 4939"/>
                <a:gd name="T57" fmla="*/ 1141413 h 2260"/>
                <a:gd name="T58" fmla="*/ 7683500 w 4939"/>
                <a:gd name="T59" fmla="*/ 1331913 h 2260"/>
                <a:gd name="T60" fmla="*/ 7777163 w 4939"/>
                <a:gd name="T61" fmla="*/ 1524000 h 2260"/>
                <a:gd name="T62" fmla="*/ 7829550 w 4939"/>
                <a:gd name="T63" fmla="*/ 1717675 h 2260"/>
                <a:gd name="T64" fmla="*/ 7840663 w 4939"/>
                <a:gd name="T65" fmla="*/ 1908175 h 2260"/>
                <a:gd name="T66" fmla="*/ 7810500 w 4939"/>
                <a:gd name="T67" fmla="*/ 2098675 h 2260"/>
                <a:gd name="T68" fmla="*/ 7740650 w 4939"/>
                <a:gd name="T69" fmla="*/ 2289175 h 2260"/>
                <a:gd name="T70" fmla="*/ 7627938 w 4939"/>
                <a:gd name="T71" fmla="*/ 2474913 h 2260"/>
                <a:gd name="T72" fmla="*/ 7477125 w 4939"/>
                <a:gd name="T73" fmla="*/ 2654300 h 2260"/>
                <a:gd name="T74" fmla="*/ 7283450 w 4939"/>
                <a:gd name="T75" fmla="*/ 2825750 h 2260"/>
                <a:gd name="T76" fmla="*/ 7048500 w 4939"/>
                <a:gd name="T77" fmla="*/ 2990850 h 2260"/>
                <a:gd name="T78" fmla="*/ 6770688 w 4939"/>
                <a:gd name="T79" fmla="*/ 3148013 h 2260"/>
                <a:gd name="T80" fmla="*/ 6453188 w 4939"/>
                <a:gd name="T81" fmla="*/ 3294063 h 2260"/>
                <a:gd name="T82" fmla="*/ 6094413 w 4939"/>
                <a:gd name="T83" fmla="*/ 3429000 h 2260"/>
                <a:gd name="T84" fmla="*/ 5694363 w 4939"/>
                <a:gd name="T85" fmla="*/ 3551238 h 226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939"/>
                <a:gd name="T130" fmla="*/ 0 h 2260"/>
                <a:gd name="T131" fmla="*/ 4939 w 4939"/>
                <a:gd name="T132" fmla="*/ 2260 h 226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939" h="2260">
                  <a:moveTo>
                    <a:pt x="1441" y="2260"/>
                  </a:moveTo>
                  <a:lnTo>
                    <a:pt x="1351" y="2237"/>
                  </a:lnTo>
                  <a:lnTo>
                    <a:pt x="1264" y="2213"/>
                  </a:lnTo>
                  <a:lnTo>
                    <a:pt x="1181" y="2186"/>
                  </a:lnTo>
                  <a:lnTo>
                    <a:pt x="1100" y="2160"/>
                  </a:lnTo>
                  <a:lnTo>
                    <a:pt x="1020" y="2133"/>
                  </a:lnTo>
                  <a:lnTo>
                    <a:pt x="946" y="2105"/>
                  </a:lnTo>
                  <a:lnTo>
                    <a:pt x="874" y="2075"/>
                  </a:lnTo>
                  <a:lnTo>
                    <a:pt x="803" y="2045"/>
                  </a:lnTo>
                  <a:lnTo>
                    <a:pt x="736" y="2015"/>
                  </a:lnTo>
                  <a:lnTo>
                    <a:pt x="673" y="1983"/>
                  </a:lnTo>
                  <a:lnTo>
                    <a:pt x="612" y="1951"/>
                  </a:lnTo>
                  <a:lnTo>
                    <a:pt x="554" y="1917"/>
                  </a:lnTo>
                  <a:lnTo>
                    <a:pt x="499" y="1884"/>
                  </a:lnTo>
                  <a:lnTo>
                    <a:pt x="446" y="1850"/>
                  </a:lnTo>
                  <a:lnTo>
                    <a:pt x="397" y="1815"/>
                  </a:lnTo>
                  <a:lnTo>
                    <a:pt x="351" y="1780"/>
                  </a:lnTo>
                  <a:lnTo>
                    <a:pt x="307" y="1744"/>
                  </a:lnTo>
                  <a:lnTo>
                    <a:pt x="266" y="1709"/>
                  </a:lnTo>
                  <a:lnTo>
                    <a:pt x="229" y="1672"/>
                  </a:lnTo>
                  <a:lnTo>
                    <a:pt x="194" y="1635"/>
                  </a:lnTo>
                  <a:lnTo>
                    <a:pt x="162" y="1596"/>
                  </a:lnTo>
                  <a:lnTo>
                    <a:pt x="134" y="1559"/>
                  </a:lnTo>
                  <a:lnTo>
                    <a:pt x="107" y="1520"/>
                  </a:lnTo>
                  <a:lnTo>
                    <a:pt x="84" y="1481"/>
                  </a:lnTo>
                  <a:lnTo>
                    <a:pt x="63" y="1442"/>
                  </a:lnTo>
                  <a:lnTo>
                    <a:pt x="46" y="1401"/>
                  </a:lnTo>
                  <a:lnTo>
                    <a:pt x="31" y="1363"/>
                  </a:lnTo>
                  <a:lnTo>
                    <a:pt x="19" y="1322"/>
                  </a:lnTo>
                  <a:lnTo>
                    <a:pt x="10" y="1283"/>
                  </a:lnTo>
                  <a:lnTo>
                    <a:pt x="3" y="1242"/>
                  </a:lnTo>
                  <a:lnTo>
                    <a:pt x="0" y="1202"/>
                  </a:lnTo>
                  <a:lnTo>
                    <a:pt x="0" y="1161"/>
                  </a:lnTo>
                  <a:lnTo>
                    <a:pt x="1" y="1120"/>
                  </a:lnTo>
                  <a:lnTo>
                    <a:pt x="7" y="1082"/>
                  </a:lnTo>
                  <a:lnTo>
                    <a:pt x="16" y="1041"/>
                  </a:lnTo>
                  <a:lnTo>
                    <a:pt x="26" y="1000"/>
                  </a:lnTo>
                  <a:lnTo>
                    <a:pt x="40" y="960"/>
                  </a:lnTo>
                  <a:lnTo>
                    <a:pt x="56" y="919"/>
                  </a:lnTo>
                  <a:lnTo>
                    <a:pt x="76" y="878"/>
                  </a:lnTo>
                  <a:lnTo>
                    <a:pt x="99" y="839"/>
                  </a:lnTo>
                  <a:lnTo>
                    <a:pt x="123" y="799"/>
                  </a:lnTo>
                  <a:lnTo>
                    <a:pt x="152" y="760"/>
                  </a:lnTo>
                  <a:lnTo>
                    <a:pt x="182" y="719"/>
                  </a:lnTo>
                  <a:lnTo>
                    <a:pt x="215" y="680"/>
                  </a:lnTo>
                  <a:lnTo>
                    <a:pt x="252" y="641"/>
                  </a:lnTo>
                  <a:lnTo>
                    <a:pt x="291" y="603"/>
                  </a:lnTo>
                  <a:lnTo>
                    <a:pt x="333" y="566"/>
                  </a:lnTo>
                  <a:lnTo>
                    <a:pt x="378" y="527"/>
                  </a:lnTo>
                  <a:lnTo>
                    <a:pt x="425" y="490"/>
                  </a:lnTo>
                  <a:lnTo>
                    <a:pt x="476" y="452"/>
                  </a:lnTo>
                  <a:lnTo>
                    <a:pt x="529" y="417"/>
                  </a:lnTo>
                  <a:lnTo>
                    <a:pt x="586" y="380"/>
                  </a:lnTo>
                  <a:lnTo>
                    <a:pt x="644" y="345"/>
                  </a:lnTo>
                  <a:lnTo>
                    <a:pt x="706" y="311"/>
                  </a:lnTo>
                  <a:lnTo>
                    <a:pt x="770" y="276"/>
                  </a:lnTo>
                  <a:lnTo>
                    <a:pt x="839" y="242"/>
                  </a:lnTo>
                  <a:lnTo>
                    <a:pt x="907" y="210"/>
                  </a:lnTo>
                  <a:lnTo>
                    <a:pt x="980" y="177"/>
                  </a:lnTo>
                  <a:lnTo>
                    <a:pt x="1056" y="147"/>
                  </a:lnTo>
                  <a:lnTo>
                    <a:pt x="1135" y="115"/>
                  </a:lnTo>
                  <a:lnTo>
                    <a:pt x="1216" y="85"/>
                  </a:lnTo>
                  <a:lnTo>
                    <a:pt x="1299" y="57"/>
                  </a:lnTo>
                  <a:lnTo>
                    <a:pt x="1388" y="28"/>
                  </a:lnTo>
                  <a:lnTo>
                    <a:pt x="1476" y="0"/>
                  </a:lnTo>
                  <a:lnTo>
                    <a:pt x="3463" y="0"/>
                  </a:lnTo>
                  <a:lnTo>
                    <a:pt x="3551" y="28"/>
                  </a:lnTo>
                  <a:lnTo>
                    <a:pt x="3640" y="57"/>
                  </a:lnTo>
                  <a:lnTo>
                    <a:pt x="3723" y="85"/>
                  </a:lnTo>
                  <a:lnTo>
                    <a:pt x="3804" y="115"/>
                  </a:lnTo>
                  <a:lnTo>
                    <a:pt x="3883" y="147"/>
                  </a:lnTo>
                  <a:lnTo>
                    <a:pt x="3957" y="177"/>
                  </a:lnTo>
                  <a:lnTo>
                    <a:pt x="4032" y="210"/>
                  </a:lnTo>
                  <a:lnTo>
                    <a:pt x="4100" y="242"/>
                  </a:lnTo>
                  <a:lnTo>
                    <a:pt x="4169" y="276"/>
                  </a:lnTo>
                  <a:lnTo>
                    <a:pt x="4233" y="311"/>
                  </a:lnTo>
                  <a:lnTo>
                    <a:pt x="4295" y="345"/>
                  </a:lnTo>
                  <a:lnTo>
                    <a:pt x="4353" y="380"/>
                  </a:lnTo>
                  <a:lnTo>
                    <a:pt x="4410" y="417"/>
                  </a:lnTo>
                  <a:lnTo>
                    <a:pt x="4463" y="452"/>
                  </a:lnTo>
                  <a:lnTo>
                    <a:pt x="4514" y="490"/>
                  </a:lnTo>
                  <a:lnTo>
                    <a:pt x="4561" y="527"/>
                  </a:lnTo>
                  <a:lnTo>
                    <a:pt x="4606" y="566"/>
                  </a:lnTo>
                  <a:lnTo>
                    <a:pt x="4648" y="603"/>
                  </a:lnTo>
                  <a:lnTo>
                    <a:pt x="4687" y="641"/>
                  </a:lnTo>
                  <a:lnTo>
                    <a:pt x="4724" y="680"/>
                  </a:lnTo>
                  <a:lnTo>
                    <a:pt x="4757" y="719"/>
                  </a:lnTo>
                  <a:lnTo>
                    <a:pt x="4787" y="760"/>
                  </a:lnTo>
                  <a:lnTo>
                    <a:pt x="4816" y="799"/>
                  </a:lnTo>
                  <a:lnTo>
                    <a:pt x="4840" y="839"/>
                  </a:lnTo>
                  <a:lnTo>
                    <a:pt x="4863" y="878"/>
                  </a:lnTo>
                  <a:lnTo>
                    <a:pt x="4883" y="919"/>
                  </a:lnTo>
                  <a:lnTo>
                    <a:pt x="4899" y="960"/>
                  </a:lnTo>
                  <a:lnTo>
                    <a:pt x="4913" y="1000"/>
                  </a:lnTo>
                  <a:lnTo>
                    <a:pt x="4923" y="1041"/>
                  </a:lnTo>
                  <a:lnTo>
                    <a:pt x="4932" y="1082"/>
                  </a:lnTo>
                  <a:lnTo>
                    <a:pt x="4938" y="1120"/>
                  </a:lnTo>
                  <a:lnTo>
                    <a:pt x="4939" y="1161"/>
                  </a:lnTo>
                  <a:lnTo>
                    <a:pt x="4939" y="1202"/>
                  </a:lnTo>
                  <a:lnTo>
                    <a:pt x="4936" y="1242"/>
                  </a:lnTo>
                  <a:lnTo>
                    <a:pt x="4929" y="1283"/>
                  </a:lnTo>
                  <a:lnTo>
                    <a:pt x="4920" y="1322"/>
                  </a:lnTo>
                  <a:lnTo>
                    <a:pt x="4908" y="1363"/>
                  </a:lnTo>
                  <a:lnTo>
                    <a:pt x="4893" y="1401"/>
                  </a:lnTo>
                  <a:lnTo>
                    <a:pt x="4876" y="1442"/>
                  </a:lnTo>
                  <a:lnTo>
                    <a:pt x="4855" y="1481"/>
                  </a:lnTo>
                  <a:lnTo>
                    <a:pt x="4832" y="1520"/>
                  </a:lnTo>
                  <a:lnTo>
                    <a:pt x="4805" y="1559"/>
                  </a:lnTo>
                  <a:lnTo>
                    <a:pt x="4777" y="1596"/>
                  </a:lnTo>
                  <a:lnTo>
                    <a:pt x="4745" y="1635"/>
                  </a:lnTo>
                  <a:lnTo>
                    <a:pt x="4710" y="1672"/>
                  </a:lnTo>
                  <a:lnTo>
                    <a:pt x="4671" y="1709"/>
                  </a:lnTo>
                  <a:lnTo>
                    <a:pt x="4630" y="1744"/>
                  </a:lnTo>
                  <a:lnTo>
                    <a:pt x="4588" y="1780"/>
                  </a:lnTo>
                  <a:lnTo>
                    <a:pt x="4540" y="1815"/>
                  </a:lnTo>
                  <a:lnTo>
                    <a:pt x="4493" y="1850"/>
                  </a:lnTo>
                  <a:lnTo>
                    <a:pt x="4440" y="1884"/>
                  </a:lnTo>
                  <a:lnTo>
                    <a:pt x="4385" y="1917"/>
                  </a:lnTo>
                  <a:lnTo>
                    <a:pt x="4327" y="1951"/>
                  </a:lnTo>
                  <a:lnTo>
                    <a:pt x="4265" y="1983"/>
                  </a:lnTo>
                  <a:lnTo>
                    <a:pt x="4201" y="2015"/>
                  </a:lnTo>
                  <a:lnTo>
                    <a:pt x="4136" y="2045"/>
                  </a:lnTo>
                  <a:lnTo>
                    <a:pt x="4065" y="2075"/>
                  </a:lnTo>
                  <a:lnTo>
                    <a:pt x="3993" y="2105"/>
                  </a:lnTo>
                  <a:lnTo>
                    <a:pt x="3917" y="2133"/>
                  </a:lnTo>
                  <a:lnTo>
                    <a:pt x="3839" y="2160"/>
                  </a:lnTo>
                  <a:lnTo>
                    <a:pt x="3758" y="2186"/>
                  </a:lnTo>
                  <a:lnTo>
                    <a:pt x="3673" y="2213"/>
                  </a:lnTo>
                  <a:lnTo>
                    <a:pt x="3587" y="2237"/>
                  </a:lnTo>
                  <a:lnTo>
                    <a:pt x="3496" y="2260"/>
                  </a:lnTo>
                  <a:lnTo>
                    <a:pt x="1441" y="2260"/>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7" name="Freeform 5"/>
            <p:cNvSpPr>
              <a:spLocks noEditPoints="1"/>
            </p:cNvSpPr>
            <p:nvPr/>
          </p:nvSpPr>
          <p:spPr bwMode="auto">
            <a:xfrm>
              <a:off x="2367844" y="1812514"/>
              <a:ext cx="4913489" cy="2879989"/>
            </a:xfrm>
            <a:custGeom>
              <a:avLst/>
              <a:gdLst>
                <a:gd name="T0" fmla="*/ 4471988 w 3482"/>
                <a:gd name="T1" fmla="*/ 3130550 h 2177"/>
                <a:gd name="T2" fmla="*/ 3513138 w 3482"/>
                <a:gd name="T3" fmla="*/ 2995612 h 2177"/>
                <a:gd name="T4" fmla="*/ 2343150 w 3482"/>
                <a:gd name="T5" fmla="*/ 3049587 h 2177"/>
                <a:gd name="T6" fmla="*/ 1223963 w 3482"/>
                <a:gd name="T7" fmla="*/ 3124200 h 2177"/>
                <a:gd name="T8" fmla="*/ 1087438 w 3482"/>
                <a:gd name="T9" fmla="*/ 3116262 h 2177"/>
                <a:gd name="T10" fmla="*/ 492125 w 3482"/>
                <a:gd name="T11" fmla="*/ 3136900 h 2177"/>
                <a:gd name="T12" fmla="*/ 19050 w 3482"/>
                <a:gd name="T13" fmla="*/ 3225800 h 2177"/>
                <a:gd name="T14" fmla="*/ 336550 w 3482"/>
                <a:gd name="T15" fmla="*/ 3365500 h 2177"/>
                <a:gd name="T16" fmla="*/ 2984500 w 3482"/>
                <a:gd name="T17" fmla="*/ 1638300 h 2177"/>
                <a:gd name="T18" fmla="*/ 2771775 w 3482"/>
                <a:gd name="T19" fmla="*/ 2176462 h 2177"/>
                <a:gd name="T20" fmla="*/ 2317750 w 3482"/>
                <a:gd name="T21" fmla="*/ 2197100 h 2177"/>
                <a:gd name="T22" fmla="*/ 1995488 w 3482"/>
                <a:gd name="T23" fmla="*/ 1590675 h 2177"/>
                <a:gd name="T24" fmla="*/ 2085975 w 3482"/>
                <a:gd name="T25" fmla="*/ 936625 h 2177"/>
                <a:gd name="T26" fmla="*/ 2786063 w 3482"/>
                <a:gd name="T27" fmla="*/ 1231900 h 2177"/>
                <a:gd name="T28" fmla="*/ 2935288 w 3482"/>
                <a:gd name="T29" fmla="*/ 2030412 h 2177"/>
                <a:gd name="T30" fmla="*/ 4557713 w 3482"/>
                <a:gd name="T31" fmla="*/ 687387 h 2177"/>
                <a:gd name="T32" fmla="*/ 4699000 w 3482"/>
                <a:gd name="T33" fmla="*/ 779462 h 2177"/>
                <a:gd name="T34" fmla="*/ 4737100 w 3482"/>
                <a:gd name="T35" fmla="*/ 928687 h 2177"/>
                <a:gd name="T36" fmla="*/ 2035175 w 3482"/>
                <a:gd name="T37" fmla="*/ 534987 h 2177"/>
                <a:gd name="T38" fmla="*/ 4173538 w 3482"/>
                <a:gd name="T39" fmla="*/ 1630362 h 2177"/>
                <a:gd name="T40" fmla="*/ 4487863 w 3482"/>
                <a:gd name="T41" fmla="*/ 1752600 h 2177"/>
                <a:gd name="T42" fmla="*/ 4541838 w 3482"/>
                <a:gd name="T43" fmla="*/ 1520825 h 2177"/>
                <a:gd name="T44" fmla="*/ 4597400 w 3482"/>
                <a:gd name="T45" fmla="*/ 1320800 h 2177"/>
                <a:gd name="T46" fmla="*/ 4867275 w 3482"/>
                <a:gd name="T47" fmla="*/ 1747837 h 2177"/>
                <a:gd name="T48" fmla="*/ 5110163 w 3482"/>
                <a:gd name="T49" fmla="*/ 1774825 h 2177"/>
                <a:gd name="T50" fmla="*/ 4964113 w 3482"/>
                <a:gd name="T51" fmla="*/ 1774825 h 2177"/>
                <a:gd name="T52" fmla="*/ 4894263 w 3482"/>
                <a:gd name="T53" fmla="*/ 1908175 h 2177"/>
                <a:gd name="T54" fmla="*/ 4392613 w 3482"/>
                <a:gd name="T55" fmla="*/ 2117725 h 2177"/>
                <a:gd name="T56" fmla="*/ 4656138 w 3482"/>
                <a:gd name="T57" fmla="*/ 2317750 h 2177"/>
                <a:gd name="T58" fmla="*/ 5121275 w 3482"/>
                <a:gd name="T59" fmla="*/ 2063750 h 2177"/>
                <a:gd name="T60" fmla="*/ 5168900 w 3482"/>
                <a:gd name="T61" fmla="*/ 2533650 h 2177"/>
                <a:gd name="T62" fmla="*/ 5359400 w 3482"/>
                <a:gd name="T63" fmla="*/ 2509837 h 2177"/>
                <a:gd name="T64" fmla="*/ 1270000 w 3482"/>
                <a:gd name="T65" fmla="*/ 69850 h 2177"/>
                <a:gd name="T66" fmla="*/ 1738313 w 3482"/>
                <a:gd name="T67" fmla="*/ 4762 h 2177"/>
                <a:gd name="T68" fmla="*/ 1692275 w 3482"/>
                <a:gd name="T69" fmla="*/ 280987 h 2177"/>
                <a:gd name="T70" fmla="*/ 3108325 w 3482"/>
                <a:gd name="T71" fmla="*/ 827087 h 2177"/>
                <a:gd name="T72" fmla="*/ 3055938 w 3482"/>
                <a:gd name="T73" fmla="*/ 906462 h 2177"/>
                <a:gd name="T74" fmla="*/ 3176588 w 3482"/>
                <a:gd name="T75" fmla="*/ 1301750 h 2177"/>
                <a:gd name="T76" fmla="*/ 2693988 w 3482"/>
                <a:gd name="T77" fmla="*/ 1093787 h 2177"/>
                <a:gd name="T78" fmla="*/ 2730500 w 3482"/>
                <a:gd name="T79" fmla="*/ 796925 h 2177"/>
                <a:gd name="T80" fmla="*/ 2554288 w 3482"/>
                <a:gd name="T81" fmla="*/ 782637 h 2177"/>
                <a:gd name="T82" fmla="*/ 2301875 w 3482"/>
                <a:gd name="T83" fmla="*/ 768350 h 2177"/>
                <a:gd name="T84" fmla="*/ 2239963 w 3482"/>
                <a:gd name="T85" fmla="*/ 785812 h 2177"/>
                <a:gd name="T86" fmla="*/ 1871663 w 3482"/>
                <a:gd name="T87" fmla="*/ 796925 h 2177"/>
                <a:gd name="T88" fmla="*/ 2193925 w 3482"/>
                <a:gd name="T89" fmla="*/ 557212 h 2177"/>
                <a:gd name="T90" fmla="*/ 2493963 w 3482"/>
                <a:gd name="T91" fmla="*/ 446087 h 2177"/>
                <a:gd name="T92" fmla="*/ 2241550 w 3482"/>
                <a:gd name="T93" fmla="*/ 446087 h 2177"/>
                <a:gd name="T94" fmla="*/ 2665413 w 3482"/>
                <a:gd name="T95" fmla="*/ 355600 h 2177"/>
                <a:gd name="T96" fmla="*/ 3141663 w 3482"/>
                <a:gd name="T97" fmla="*/ 319087 h 2177"/>
                <a:gd name="T98" fmla="*/ 3282950 w 3482"/>
                <a:gd name="T99" fmla="*/ 165100 h 2177"/>
                <a:gd name="T100" fmla="*/ 3621088 w 3482"/>
                <a:gd name="T101" fmla="*/ 198437 h 2177"/>
                <a:gd name="T102" fmla="*/ 4543425 w 3482"/>
                <a:gd name="T103" fmla="*/ 325437 h 2177"/>
                <a:gd name="T104" fmla="*/ 4794250 w 3482"/>
                <a:gd name="T105" fmla="*/ 381000 h 2177"/>
                <a:gd name="T106" fmla="*/ 4835525 w 3482"/>
                <a:gd name="T107" fmla="*/ 695325 h 2177"/>
                <a:gd name="T108" fmla="*/ 4491038 w 3482"/>
                <a:gd name="T109" fmla="*/ 519112 h 2177"/>
                <a:gd name="T110" fmla="*/ 4532313 w 3482"/>
                <a:gd name="T111" fmla="*/ 852487 h 2177"/>
                <a:gd name="T112" fmla="*/ 4406900 w 3482"/>
                <a:gd name="T113" fmla="*/ 992187 h 2177"/>
                <a:gd name="T114" fmla="*/ 4333875 w 3482"/>
                <a:gd name="T115" fmla="*/ 1258887 h 2177"/>
                <a:gd name="T116" fmla="*/ 4165600 w 3482"/>
                <a:gd name="T117" fmla="*/ 1466850 h 2177"/>
                <a:gd name="T118" fmla="*/ 3913188 w 3482"/>
                <a:gd name="T119" fmla="*/ 1211262 h 2177"/>
                <a:gd name="T120" fmla="*/ 3590925 w 3482"/>
                <a:gd name="T121" fmla="*/ 1419225 h 2177"/>
                <a:gd name="T122" fmla="*/ 3411538 w 3482"/>
                <a:gd name="T123" fmla="*/ 1144587 h 2177"/>
                <a:gd name="T124" fmla="*/ 3133725 w 3482"/>
                <a:gd name="T125" fmla="*/ 1189037 h 217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482"/>
                <a:gd name="T190" fmla="*/ 0 h 2177"/>
                <a:gd name="T191" fmla="*/ 3482 w 3482"/>
                <a:gd name="T192" fmla="*/ 2177 h 217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482" h="2177">
                  <a:moveTo>
                    <a:pt x="2645" y="2108"/>
                  </a:moveTo>
                  <a:lnTo>
                    <a:pt x="2635" y="2106"/>
                  </a:lnTo>
                  <a:lnTo>
                    <a:pt x="2628" y="2105"/>
                  </a:lnTo>
                  <a:lnTo>
                    <a:pt x="2622" y="2105"/>
                  </a:lnTo>
                  <a:lnTo>
                    <a:pt x="2619" y="2106"/>
                  </a:lnTo>
                  <a:lnTo>
                    <a:pt x="2617" y="2108"/>
                  </a:lnTo>
                  <a:lnTo>
                    <a:pt x="2612" y="2110"/>
                  </a:lnTo>
                  <a:lnTo>
                    <a:pt x="2605" y="2112"/>
                  </a:lnTo>
                  <a:lnTo>
                    <a:pt x="2594" y="2112"/>
                  </a:lnTo>
                  <a:lnTo>
                    <a:pt x="2590" y="2108"/>
                  </a:lnTo>
                  <a:lnTo>
                    <a:pt x="2587" y="2101"/>
                  </a:lnTo>
                  <a:lnTo>
                    <a:pt x="2582" y="2096"/>
                  </a:lnTo>
                  <a:lnTo>
                    <a:pt x="2578" y="2089"/>
                  </a:lnTo>
                  <a:lnTo>
                    <a:pt x="2575" y="2082"/>
                  </a:lnTo>
                  <a:lnTo>
                    <a:pt x="2571" y="2075"/>
                  </a:lnTo>
                  <a:lnTo>
                    <a:pt x="2569" y="2069"/>
                  </a:lnTo>
                  <a:lnTo>
                    <a:pt x="2567" y="2066"/>
                  </a:lnTo>
                  <a:lnTo>
                    <a:pt x="2578" y="2062"/>
                  </a:lnTo>
                  <a:lnTo>
                    <a:pt x="2587" y="2057"/>
                  </a:lnTo>
                  <a:lnTo>
                    <a:pt x="2598" y="2052"/>
                  </a:lnTo>
                  <a:lnTo>
                    <a:pt x="2608" y="2044"/>
                  </a:lnTo>
                  <a:lnTo>
                    <a:pt x="2617" y="2037"/>
                  </a:lnTo>
                  <a:lnTo>
                    <a:pt x="2628" y="2029"/>
                  </a:lnTo>
                  <a:lnTo>
                    <a:pt x="2636" y="2020"/>
                  </a:lnTo>
                  <a:lnTo>
                    <a:pt x="2647" y="2011"/>
                  </a:lnTo>
                  <a:lnTo>
                    <a:pt x="2652" y="2011"/>
                  </a:lnTo>
                  <a:lnTo>
                    <a:pt x="2658" y="2011"/>
                  </a:lnTo>
                  <a:lnTo>
                    <a:pt x="2663" y="2013"/>
                  </a:lnTo>
                  <a:lnTo>
                    <a:pt x="2668" y="2014"/>
                  </a:lnTo>
                  <a:lnTo>
                    <a:pt x="2672" y="2016"/>
                  </a:lnTo>
                  <a:lnTo>
                    <a:pt x="2677" y="2018"/>
                  </a:lnTo>
                  <a:lnTo>
                    <a:pt x="2682" y="2018"/>
                  </a:lnTo>
                  <a:lnTo>
                    <a:pt x="2689" y="2018"/>
                  </a:lnTo>
                  <a:lnTo>
                    <a:pt x="2700" y="2009"/>
                  </a:lnTo>
                  <a:lnTo>
                    <a:pt x="2712" y="2000"/>
                  </a:lnTo>
                  <a:lnTo>
                    <a:pt x="2725" y="1993"/>
                  </a:lnTo>
                  <a:lnTo>
                    <a:pt x="2737" y="1986"/>
                  </a:lnTo>
                  <a:lnTo>
                    <a:pt x="2749" y="1979"/>
                  </a:lnTo>
                  <a:lnTo>
                    <a:pt x="2764" y="1972"/>
                  </a:lnTo>
                  <a:lnTo>
                    <a:pt x="2774" y="1963"/>
                  </a:lnTo>
                  <a:lnTo>
                    <a:pt x="2785" y="1954"/>
                  </a:lnTo>
                  <a:lnTo>
                    <a:pt x="2788" y="1954"/>
                  </a:lnTo>
                  <a:lnTo>
                    <a:pt x="2794" y="1956"/>
                  </a:lnTo>
                  <a:lnTo>
                    <a:pt x="2797" y="1960"/>
                  </a:lnTo>
                  <a:lnTo>
                    <a:pt x="2802" y="1963"/>
                  </a:lnTo>
                  <a:lnTo>
                    <a:pt x="2808" y="1967"/>
                  </a:lnTo>
                  <a:lnTo>
                    <a:pt x="2811" y="1970"/>
                  </a:lnTo>
                  <a:lnTo>
                    <a:pt x="2817" y="1972"/>
                  </a:lnTo>
                  <a:lnTo>
                    <a:pt x="2820" y="1972"/>
                  </a:lnTo>
                  <a:lnTo>
                    <a:pt x="2824" y="1965"/>
                  </a:lnTo>
                  <a:lnTo>
                    <a:pt x="2825" y="1960"/>
                  </a:lnTo>
                  <a:lnTo>
                    <a:pt x="2825" y="1954"/>
                  </a:lnTo>
                  <a:lnTo>
                    <a:pt x="2825" y="1949"/>
                  </a:lnTo>
                  <a:lnTo>
                    <a:pt x="2824" y="1944"/>
                  </a:lnTo>
                  <a:lnTo>
                    <a:pt x="2822" y="1938"/>
                  </a:lnTo>
                  <a:lnTo>
                    <a:pt x="2817" y="1933"/>
                  </a:lnTo>
                  <a:lnTo>
                    <a:pt x="2811" y="1926"/>
                  </a:lnTo>
                  <a:lnTo>
                    <a:pt x="2758" y="1926"/>
                  </a:lnTo>
                  <a:lnTo>
                    <a:pt x="2741" y="1907"/>
                  </a:lnTo>
                  <a:lnTo>
                    <a:pt x="2739" y="1908"/>
                  </a:lnTo>
                  <a:lnTo>
                    <a:pt x="2735" y="1908"/>
                  </a:lnTo>
                  <a:lnTo>
                    <a:pt x="2732" y="1910"/>
                  </a:lnTo>
                  <a:lnTo>
                    <a:pt x="2728" y="1912"/>
                  </a:lnTo>
                  <a:lnTo>
                    <a:pt x="2725" y="1914"/>
                  </a:lnTo>
                  <a:lnTo>
                    <a:pt x="2721" y="1915"/>
                  </a:lnTo>
                  <a:lnTo>
                    <a:pt x="2719" y="1915"/>
                  </a:lnTo>
                  <a:lnTo>
                    <a:pt x="2716" y="1917"/>
                  </a:lnTo>
                  <a:lnTo>
                    <a:pt x="2698" y="1898"/>
                  </a:lnTo>
                  <a:lnTo>
                    <a:pt x="2686" y="1898"/>
                  </a:lnTo>
                  <a:lnTo>
                    <a:pt x="2672" y="1898"/>
                  </a:lnTo>
                  <a:lnTo>
                    <a:pt x="2659" y="1898"/>
                  </a:lnTo>
                  <a:lnTo>
                    <a:pt x="2647" y="1894"/>
                  </a:lnTo>
                  <a:lnTo>
                    <a:pt x="2635" y="1891"/>
                  </a:lnTo>
                  <a:lnTo>
                    <a:pt x="2624" y="1887"/>
                  </a:lnTo>
                  <a:lnTo>
                    <a:pt x="2613" y="1880"/>
                  </a:lnTo>
                  <a:lnTo>
                    <a:pt x="2603" y="1870"/>
                  </a:lnTo>
                  <a:lnTo>
                    <a:pt x="2585" y="1875"/>
                  </a:lnTo>
                  <a:lnTo>
                    <a:pt x="2566" y="1878"/>
                  </a:lnTo>
                  <a:lnTo>
                    <a:pt x="2543" y="1880"/>
                  </a:lnTo>
                  <a:lnTo>
                    <a:pt x="2520" y="1880"/>
                  </a:lnTo>
                  <a:lnTo>
                    <a:pt x="2497" y="1880"/>
                  </a:lnTo>
                  <a:lnTo>
                    <a:pt x="2476" y="1880"/>
                  </a:lnTo>
                  <a:lnTo>
                    <a:pt x="2456" y="1884"/>
                  </a:lnTo>
                  <a:lnTo>
                    <a:pt x="2439" y="1889"/>
                  </a:lnTo>
                  <a:lnTo>
                    <a:pt x="2433" y="1889"/>
                  </a:lnTo>
                  <a:lnTo>
                    <a:pt x="2428" y="1885"/>
                  </a:lnTo>
                  <a:lnTo>
                    <a:pt x="2421" y="1884"/>
                  </a:lnTo>
                  <a:lnTo>
                    <a:pt x="2414" y="1880"/>
                  </a:lnTo>
                  <a:lnTo>
                    <a:pt x="2407" y="1877"/>
                  </a:lnTo>
                  <a:lnTo>
                    <a:pt x="2400" y="1873"/>
                  </a:lnTo>
                  <a:lnTo>
                    <a:pt x="2393" y="1871"/>
                  </a:lnTo>
                  <a:lnTo>
                    <a:pt x="2386" y="1870"/>
                  </a:lnTo>
                  <a:lnTo>
                    <a:pt x="2368" y="1889"/>
                  </a:lnTo>
                  <a:lnTo>
                    <a:pt x="2318" y="1889"/>
                  </a:lnTo>
                  <a:lnTo>
                    <a:pt x="2265" y="1887"/>
                  </a:lnTo>
                  <a:lnTo>
                    <a:pt x="2213" y="1887"/>
                  </a:lnTo>
                  <a:lnTo>
                    <a:pt x="2160" y="1887"/>
                  </a:lnTo>
                  <a:lnTo>
                    <a:pt x="2133" y="1889"/>
                  </a:lnTo>
                  <a:lnTo>
                    <a:pt x="2107" y="1892"/>
                  </a:lnTo>
                  <a:lnTo>
                    <a:pt x="2082" y="1896"/>
                  </a:lnTo>
                  <a:lnTo>
                    <a:pt x="2055" y="1901"/>
                  </a:lnTo>
                  <a:lnTo>
                    <a:pt x="2031" y="1907"/>
                  </a:lnTo>
                  <a:lnTo>
                    <a:pt x="2006" y="1915"/>
                  </a:lnTo>
                  <a:lnTo>
                    <a:pt x="1981" y="1924"/>
                  </a:lnTo>
                  <a:lnTo>
                    <a:pt x="1958" y="1935"/>
                  </a:lnTo>
                  <a:lnTo>
                    <a:pt x="1956" y="1926"/>
                  </a:lnTo>
                  <a:lnTo>
                    <a:pt x="1953" y="1921"/>
                  </a:lnTo>
                  <a:lnTo>
                    <a:pt x="1951" y="1919"/>
                  </a:lnTo>
                  <a:lnTo>
                    <a:pt x="1949" y="1917"/>
                  </a:lnTo>
                  <a:lnTo>
                    <a:pt x="1946" y="1915"/>
                  </a:lnTo>
                  <a:lnTo>
                    <a:pt x="1942" y="1912"/>
                  </a:lnTo>
                  <a:lnTo>
                    <a:pt x="1939" y="1907"/>
                  </a:lnTo>
                  <a:lnTo>
                    <a:pt x="1932" y="1898"/>
                  </a:lnTo>
                  <a:lnTo>
                    <a:pt x="1921" y="1898"/>
                  </a:lnTo>
                  <a:lnTo>
                    <a:pt x="1911" y="1898"/>
                  </a:lnTo>
                  <a:lnTo>
                    <a:pt x="1898" y="1900"/>
                  </a:lnTo>
                  <a:lnTo>
                    <a:pt x="1886" y="1900"/>
                  </a:lnTo>
                  <a:lnTo>
                    <a:pt x="1873" y="1901"/>
                  </a:lnTo>
                  <a:lnTo>
                    <a:pt x="1863" y="1901"/>
                  </a:lnTo>
                  <a:lnTo>
                    <a:pt x="1854" y="1905"/>
                  </a:lnTo>
                  <a:lnTo>
                    <a:pt x="1845" y="1907"/>
                  </a:lnTo>
                  <a:lnTo>
                    <a:pt x="1845" y="1903"/>
                  </a:lnTo>
                  <a:lnTo>
                    <a:pt x="1843" y="1901"/>
                  </a:lnTo>
                  <a:lnTo>
                    <a:pt x="1843" y="1898"/>
                  </a:lnTo>
                  <a:lnTo>
                    <a:pt x="1842" y="1894"/>
                  </a:lnTo>
                  <a:lnTo>
                    <a:pt x="1840" y="1891"/>
                  </a:lnTo>
                  <a:lnTo>
                    <a:pt x="1838" y="1887"/>
                  </a:lnTo>
                  <a:lnTo>
                    <a:pt x="1836" y="1884"/>
                  </a:lnTo>
                  <a:lnTo>
                    <a:pt x="1836" y="1880"/>
                  </a:lnTo>
                  <a:lnTo>
                    <a:pt x="1785" y="1880"/>
                  </a:lnTo>
                  <a:lnTo>
                    <a:pt x="1767" y="1898"/>
                  </a:lnTo>
                  <a:lnTo>
                    <a:pt x="1741" y="1900"/>
                  </a:lnTo>
                  <a:lnTo>
                    <a:pt x="1713" y="1900"/>
                  </a:lnTo>
                  <a:lnTo>
                    <a:pt x="1684" y="1903"/>
                  </a:lnTo>
                  <a:lnTo>
                    <a:pt x="1654" y="1907"/>
                  </a:lnTo>
                  <a:lnTo>
                    <a:pt x="1626" y="1912"/>
                  </a:lnTo>
                  <a:lnTo>
                    <a:pt x="1600" y="1917"/>
                  </a:lnTo>
                  <a:lnTo>
                    <a:pt x="1573" y="1926"/>
                  </a:lnTo>
                  <a:lnTo>
                    <a:pt x="1548" y="1935"/>
                  </a:lnTo>
                  <a:lnTo>
                    <a:pt x="1540" y="1931"/>
                  </a:lnTo>
                  <a:lnTo>
                    <a:pt x="1527" y="1926"/>
                  </a:lnTo>
                  <a:lnTo>
                    <a:pt x="1515" y="1924"/>
                  </a:lnTo>
                  <a:lnTo>
                    <a:pt x="1503" y="1923"/>
                  </a:lnTo>
                  <a:lnTo>
                    <a:pt x="1476" y="1921"/>
                  </a:lnTo>
                  <a:lnTo>
                    <a:pt x="1448" y="1921"/>
                  </a:lnTo>
                  <a:lnTo>
                    <a:pt x="1420" y="1921"/>
                  </a:lnTo>
                  <a:lnTo>
                    <a:pt x="1391" y="1924"/>
                  </a:lnTo>
                  <a:lnTo>
                    <a:pt x="1365" y="1926"/>
                  </a:lnTo>
                  <a:lnTo>
                    <a:pt x="1340" y="1926"/>
                  </a:lnTo>
                  <a:lnTo>
                    <a:pt x="1322" y="1945"/>
                  </a:lnTo>
                  <a:lnTo>
                    <a:pt x="1308" y="1938"/>
                  </a:lnTo>
                  <a:lnTo>
                    <a:pt x="1294" y="1935"/>
                  </a:lnTo>
                  <a:lnTo>
                    <a:pt x="1280" y="1935"/>
                  </a:lnTo>
                  <a:lnTo>
                    <a:pt x="1266" y="1935"/>
                  </a:lnTo>
                  <a:lnTo>
                    <a:pt x="1252" y="1937"/>
                  </a:lnTo>
                  <a:lnTo>
                    <a:pt x="1238" y="1940"/>
                  </a:lnTo>
                  <a:lnTo>
                    <a:pt x="1225" y="1944"/>
                  </a:lnTo>
                  <a:lnTo>
                    <a:pt x="1211" y="1949"/>
                  </a:lnTo>
                  <a:lnTo>
                    <a:pt x="1185" y="1960"/>
                  </a:lnTo>
                  <a:lnTo>
                    <a:pt x="1158" y="1970"/>
                  </a:lnTo>
                  <a:lnTo>
                    <a:pt x="1144" y="1976"/>
                  </a:lnTo>
                  <a:lnTo>
                    <a:pt x="1132" y="1979"/>
                  </a:lnTo>
                  <a:lnTo>
                    <a:pt x="1118" y="1981"/>
                  </a:lnTo>
                  <a:lnTo>
                    <a:pt x="1105" y="1983"/>
                  </a:lnTo>
                  <a:lnTo>
                    <a:pt x="1088" y="1997"/>
                  </a:lnTo>
                  <a:lnTo>
                    <a:pt x="1070" y="2009"/>
                  </a:lnTo>
                  <a:lnTo>
                    <a:pt x="1050" y="2020"/>
                  </a:lnTo>
                  <a:lnTo>
                    <a:pt x="1031" y="2029"/>
                  </a:lnTo>
                  <a:lnTo>
                    <a:pt x="1012" y="2037"/>
                  </a:lnTo>
                  <a:lnTo>
                    <a:pt x="992" y="2046"/>
                  </a:lnTo>
                  <a:lnTo>
                    <a:pt x="974" y="2059"/>
                  </a:lnTo>
                  <a:lnTo>
                    <a:pt x="957" y="2075"/>
                  </a:lnTo>
                  <a:lnTo>
                    <a:pt x="941" y="2067"/>
                  </a:lnTo>
                  <a:lnTo>
                    <a:pt x="921" y="2060"/>
                  </a:lnTo>
                  <a:lnTo>
                    <a:pt x="902" y="2055"/>
                  </a:lnTo>
                  <a:lnTo>
                    <a:pt x="883" y="2050"/>
                  </a:lnTo>
                  <a:lnTo>
                    <a:pt x="861" y="2044"/>
                  </a:lnTo>
                  <a:lnTo>
                    <a:pt x="840" y="2041"/>
                  </a:lnTo>
                  <a:lnTo>
                    <a:pt x="821" y="2039"/>
                  </a:lnTo>
                  <a:lnTo>
                    <a:pt x="801" y="2037"/>
                  </a:lnTo>
                  <a:lnTo>
                    <a:pt x="784" y="2018"/>
                  </a:lnTo>
                  <a:lnTo>
                    <a:pt x="784" y="2016"/>
                  </a:lnTo>
                  <a:lnTo>
                    <a:pt x="784" y="2013"/>
                  </a:lnTo>
                  <a:lnTo>
                    <a:pt x="786" y="2009"/>
                  </a:lnTo>
                  <a:lnTo>
                    <a:pt x="787" y="2006"/>
                  </a:lnTo>
                  <a:lnTo>
                    <a:pt x="789" y="2002"/>
                  </a:lnTo>
                  <a:lnTo>
                    <a:pt x="791" y="1999"/>
                  </a:lnTo>
                  <a:lnTo>
                    <a:pt x="791" y="1995"/>
                  </a:lnTo>
                  <a:lnTo>
                    <a:pt x="791" y="1991"/>
                  </a:lnTo>
                  <a:lnTo>
                    <a:pt x="786" y="1984"/>
                  </a:lnTo>
                  <a:lnTo>
                    <a:pt x="778" y="1976"/>
                  </a:lnTo>
                  <a:lnTo>
                    <a:pt x="771" y="1968"/>
                  </a:lnTo>
                  <a:lnTo>
                    <a:pt x="764" y="1961"/>
                  </a:lnTo>
                  <a:lnTo>
                    <a:pt x="757" y="1954"/>
                  </a:lnTo>
                  <a:lnTo>
                    <a:pt x="748" y="1949"/>
                  </a:lnTo>
                  <a:lnTo>
                    <a:pt x="740" y="1945"/>
                  </a:lnTo>
                  <a:lnTo>
                    <a:pt x="731" y="1945"/>
                  </a:lnTo>
                  <a:lnTo>
                    <a:pt x="729" y="1937"/>
                  </a:lnTo>
                  <a:lnTo>
                    <a:pt x="727" y="1930"/>
                  </a:lnTo>
                  <a:lnTo>
                    <a:pt x="722" y="1921"/>
                  </a:lnTo>
                  <a:lnTo>
                    <a:pt x="717" y="1914"/>
                  </a:lnTo>
                  <a:lnTo>
                    <a:pt x="711" y="1907"/>
                  </a:lnTo>
                  <a:lnTo>
                    <a:pt x="704" y="1900"/>
                  </a:lnTo>
                  <a:lnTo>
                    <a:pt x="699" y="1894"/>
                  </a:lnTo>
                  <a:lnTo>
                    <a:pt x="695" y="1889"/>
                  </a:lnTo>
                  <a:lnTo>
                    <a:pt x="699" y="1885"/>
                  </a:lnTo>
                  <a:lnTo>
                    <a:pt x="703" y="1880"/>
                  </a:lnTo>
                  <a:lnTo>
                    <a:pt x="706" y="1875"/>
                  </a:lnTo>
                  <a:lnTo>
                    <a:pt x="710" y="1870"/>
                  </a:lnTo>
                  <a:lnTo>
                    <a:pt x="713" y="1864"/>
                  </a:lnTo>
                  <a:lnTo>
                    <a:pt x="715" y="1861"/>
                  </a:lnTo>
                  <a:lnTo>
                    <a:pt x="718" y="1855"/>
                  </a:lnTo>
                  <a:lnTo>
                    <a:pt x="722" y="1852"/>
                  </a:lnTo>
                  <a:lnTo>
                    <a:pt x="725" y="1852"/>
                  </a:lnTo>
                  <a:lnTo>
                    <a:pt x="729" y="1854"/>
                  </a:lnTo>
                  <a:lnTo>
                    <a:pt x="733" y="1854"/>
                  </a:lnTo>
                  <a:lnTo>
                    <a:pt x="734" y="1855"/>
                  </a:lnTo>
                  <a:lnTo>
                    <a:pt x="738" y="1857"/>
                  </a:lnTo>
                  <a:lnTo>
                    <a:pt x="741" y="1859"/>
                  </a:lnTo>
                  <a:lnTo>
                    <a:pt x="745" y="1861"/>
                  </a:lnTo>
                  <a:lnTo>
                    <a:pt x="748" y="1861"/>
                  </a:lnTo>
                  <a:lnTo>
                    <a:pt x="731" y="1841"/>
                  </a:lnTo>
                  <a:lnTo>
                    <a:pt x="713" y="1841"/>
                  </a:lnTo>
                  <a:lnTo>
                    <a:pt x="710" y="1845"/>
                  </a:lnTo>
                  <a:lnTo>
                    <a:pt x="703" y="1850"/>
                  </a:lnTo>
                  <a:lnTo>
                    <a:pt x="695" y="1857"/>
                  </a:lnTo>
                  <a:lnTo>
                    <a:pt x="687" y="1866"/>
                  </a:lnTo>
                  <a:lnTo>
                    <a:pt x="680" y="1877"/>
                  </a:lnTo>
                  <a:lnTo>
                    <a:pt x="672" y="1885"/>
                  </a:lnTo>
                  <a:lnTo>
                    <a:pt x="665" y="1894"/>
                  </a:lnTo>
                  <a:lnTo>
                    <a:pt x="662" y="1898"/>
                  </a:lnTo>
                  <a:lnTo>
                    <a:pt x="667" y="1905"/>
                  </a:lnTo>
                  <a:lnTo>
                    <a:pt x="671" y="1912"/>
                  </a:lnTo>
                  <a:lnTo>
                    <a:pt x="674" y="1919"/>
                  </a:lnTo>
                  <a:lnTo>
                    <a:pt x="678" y="1926"/>
                  </a:lnTo>
                  <a:lnTo>
                    <a:pt x="681" y="1933"/>
                  </a:lnTo>
                  <a:lnTo>
                    <a:pt x="685" y="1940"/>
                  </a:lnTo>
                  <a:lnTo>
                    <a:pt x="690" y="1947"/>
                  </a:lnTo>
                  <a:lnTo>
                    <a:pt x="695" y="1954"/>
                  </a:lnTo>
                  <a:lnTo>
                    <a:pt x="685" y="1963"/>
                  </a:lnTo>
                  <a:lnTo>
                    <a:pt x="674" y="1970"/>
                  </a:lnTo>
                  <a:lnTo>
                    <a:pt x="660" y="1976"/>
                  </a:lnTo>
                  <a:lnTo>
                    <a:pt x="646" y="1979"/>
                  </a:lnTo>
                  <a:lnTo>
                    <a:pt x="632" y="1981"/>
                  </a:lnTo>
                  <a:lnTo>
                    <a:pt x="618" y="1981"/>
                  </a:lnTo>
                  <a:lnTo>
                    <a:pt x="605" y="1983"/>
                  </a:lnTo>
                  <a:lnTo>
                    <a:pt x="591" y="1983"/>
                  </a:lnTo>
                  <a:lnTo>
                    <a:pt x="574" y="1963"/>
                  </a:lnTo>
                  <a:lnTo>
                    <a:pt x="567" y="1963"/>
                  </a:lnTo>
                  <a:lnTo>
                    <a:pt x="558" y="1965"/>
                  </a:lnTo>
                  <a:lnTo>
                    <a:pt x="547" y="1967"/>
                  </a:lnTo>
                  <a:lnTo>
                    <a:pt x="535" y="1968"/>
                  </a:lnTo>
                  <a:lnTo>
                    <a:pt x="524" y="1972"/>
                  </a:lnTo>
                  <a:lnTo>
                    <a:pt x="514" y="1976"/>
                  </a:lnTo>
                  <a:lnTo>
                    <a:pt x="503" y="1979"/>
                  </a:lnTo>
                  <a:lnTo>
                    <a:pt x="496" y="1983"/>
                  </a:lnTo>
                  <a:lnTo>
                    <a:pt x="478" y="1963"/>
                  </a:lnTo>
                  <a:lnTo>
                    <a:pt x="475" y="1963"/>
                  </a:lnTo>
                  <a:lnTo>
                    <a:pt x="469" y="1965"/>
                  </a:lnTo>
                  <a:lnTo>
                    <a:pt x="466" y="1967"/>
                  </a:lnTo>
                  <a:lnTo>
                    <a:pt x="461" y="1968"/>
                  </a:lnTo>
                  <a:lnTo>
                    <a:pt x="455" y="1970"/>
                  </a:lnTo>
                  <a:lnTo>
                    <a:pt x="452" y="1970"/>
                  </a:lnTo>
                  <a:lnTo>
                    <a:pt x="446" y="1972"/>
                  </a:lnTo>
                  <a:lnTo>
                    <a:pt x="443" y="1972"/>
                  </a:lnTo>
                  <a:lnTo>
                    <a:pt x="439" y="1968"/>
                  </a:lnTo>
                  <a:lnTo>
                    <a:pt x="436" y="1965"/>
                  </a:lnTo>
                  <a:lnTo>
                    <a:pt x="431" y="1960"/>
                  </a:lnTo>
                  <a:lnTo>
                    <a:pt x="425" y="1956"/>
                  </a:lnTo>
                  <a:lnTo>
                    <a:pt x="418" y="1953"/>
                  </a:lnTo>
                  <a:lnTo>
                    <a:pt x="413" y="1951"/>
                  </a:lnTo>
                  <a:lnTo>
                    <a:pt x="406" y="1951"/>
                  </a:lnTo>
                  <a:lnTo>
                    <a:pt x="401" y="1954"/>
                  </a:lnTo>
                  <a:lnTo>
                    <a:pt x="452" y="2011"/>
                  </a:lnTo>
                  <a:lnTo>
                    <a:pt x="441" y="2011"/>
                  </a:lnTo>
                  <a:lnTo>
                    <a:pt x="431" y="2011"/>
                  </a:lnTo>
                  <a:lnTo>
                    <a:pt x="420" y="2007"/>
                  </a:lnTo>
                  <a:lnTo>
                    <a:pt x="409" y="2002"/>
                  </a:lnTo>
                  <a:lnTo>
                    <a:pt x="397" y="1997"/>
                  </a:lnTo>
                  <a:lnTo>
                    <a:pt x="386" y="1991"/>
                  </a:lnTo>
                  <a:lnTo>
                    <a:pt x="376" y="1986"/>
                  </a:lnTo>
                  <a:lnTo>
                    <a:pt x="365" y="1983"/>
                  </a:lnTo>
                  <a:lnTo>
                    <a:pt x="355" y="1984"/>
                  </a:lnTo>
                  <a:lnTo>
                    <a:pt x="344" y="1986"/>
                  </a:lnTo>
                  <a:lnTo>
                    <a:pt x="333" y="1984"/>
                  </a:lnTo>
                  <a:lnTo>
                    <a:pt x="325" y="1983"/>
                  </a:lnTo>
                  <a:lnTo>
                    <a:pt x="316" y="1979"/>
                  </a:lnTo>
                  <a:lnTo>
                    <a:pt x="310" y="1976"/>
                  </a:lnTo>
                  <a:lnTo>
                    <a:pt x="305" y="1970"/>
                  </a:lnTo>
                  <a:lnTo>
                    <a:pt x="303" y="1963"/>
                  </a:lnTo>
                  <a:lnTo>
                    <a:pt x="298" y="1963"/>
                  </a:lnTo>
                  <a:lnTo>
                    <a:pt x="286" y="1965"/>
                  </a:lnTo>
                  <a:lnTo>
                    <a:pt x="272" y="1965"/>
                  </a:lnTo>
                  <a:lnTo>
                    <a:pt x="256" y="1967"/>
                  </a:lnTo>
                  <a:lnTo>
                    <a:pt x="238" y="1967"/>
                  </a:lnTo>
                  <a:lnTo>
                    <a:pt x="222" y="1967"/>
                  </a:lnTo>
                  <a:lnTo>
                    <a:pt x="208" y="1965"/>
                  </a:lnTo>
                  <a:lnTo>
                    <a:pt x="199" y="1963"/>
                  </a:lnTo>
                  <a:lnTo>
                    <a:pt x="199" y="1967"/>
                  </a:lnTo>
                  <a:lnTo>
                    <a:pt x="201" y="1972"/>
                  </a:lnTo>
                  <a:lnTo>
                    <a:pt x="203" y="1977"/>
                  </a:lnTo>
                  <a:lnTo>
                    <a:pt x="204" y="1981"/>
                  </a:lnTo>
                  <a:lnTo>
                    <a:pt x="206" y="1986"/>
                  </a:lnTo>
                  <a:lnTo>
                    <a:pt x="206" y="1991"/>
                  </a:lnTo>
                  <a:lnTo>
                    <a:pt x="208" y="1997"/>
                  </a:lnTo>
                  <a:lnTo>
                    <a:pt x="208" y="2000"/>
                  </a:lnTo>
                  <a:lnTo>
                    <a:pt x="197" y="2000"/>
                  </a:lnTo>
                  <a:lnTo>
                    <a:pt x="187" y="2000"/>
                  </a:lnTo>
                  <a:lnTo>
                    <a:pt x="176" y="1999"/>
                  </a:lnTo>
                  <a:lnTo>
                    <a:pt x="166" y="1999"/>
                  </a:lnTo>
                  <a:lnTo>
                    <a:pt x="155" y="1999"/>
                  </a:lnTo>
                  <a:lnTo>
                    <a:pt x="146" y="1997"/>
                  </a:lnTo>
                  <a:lnTo>
                    <a:pt x="137" y="1993"/>
                  </a:lnTo>
                  <a:lnTo>
                    <a:pt x="130" y="1991"/>
                  </a:lnTo>
                  <a:lnTo>
                    <a:pt x="123" y="1993"/>
                  </a:lnTo>
                  <a:lnTo>
                    <a:pt x="114" y="1997"/>
                  </a:lnTo>
                  <a:lnTo>
                    <a:pt x="107" y="1999"/>
                  </a:lnTo>
                  <a:lnTo>
                    <a:pt x="99" y="1999"/>
                  </a:lnTo>
                  <a:lnTo>
                    <a:pt x="91" y="1999"/>
                  </a:lnTo>
                  <a:lnTo>
                    <a:pt x="83" y="2000"/>
                  </a:lnTo>
                  <a:lnTo>
                    <a:pt x="76" y="2000"/>
                  </a:lnTo>
                  <a:lnTo>
                    <a:pt x="68" y="2000"/>
                  </a:lnTo>
                  <a:lnTo>
                    <a:pt x="68" y="2007"/>
                  </a:lnTo>
                  <a:lnTo>
                    <a:pt x="67" y="2013"/>
                  </a:lnTo>
                  <a:lnTo>
                    <a:pt x="65" y="2018"/>
                  </a:lnTo>
                  <a:lnTo>
                    <a:pt x="63" y="2021"/>
                  </a:lnTo>
                  <a:lnTo>
                    <a:pt x="61" y="2027"/>
                  </a:lnTo>
                  <a:lnTo>
                    <a:pt x="58" y="2030"/>
                  </a:lnTo>
                  <a:lnTo>
                    <a:pt x="54" y="2034"/>
                  </a:lnTo>
                  <a:lnTo>
                    <a:pt x="51" y="2037"/>
                  </a:lnTo>
                  <a:lnTo>
                    <a:pt x="44" y="2034"/>
                  </a:lnTo>
                  <a:lnTo>
                    <a:pt x="38" y="2032"/>
                  </a:lnTo>
                  <a:lnTo>
                    <a:pt x="31" y="2030"/>
                  </a:lnTo>
                  <a:lnTo>
                    <a:pt x="24" y="2030"/>
                  </a:lnTo>
                  <a:lnTo>
                    <a:pt x="19" y="2030"/>
                  </a:lnTo>
                  <a:lnTo>
                    <a:pt x="12" y="2032"/>
                  </a:lnTo>
                  <a:lnTo>
                    <a:pt x="5" y="2034"/>
                  </a:lnTo>
                  <a:lnTo>
                    <a:pt x="0" y="2037"/>
                  </a:lnTo>
                  <a:lnTo>
                    <a:pt x="5" y="2041"/>
                  </a:lnTo>
                  <a:lnTo>
                    <a:pt x="10" y="2041"/>
                  </a:lnTo>
                  <a:lnTo>
                    <a:pt x="15" y="2041"/>
                  </a:lnTo>
                  <a:lnTo>
                    <a:pt x="23" y="2041"/>
                  </a:lnTo>
                  <a:lnTo>
                    <a:pt x="28" y="2041"/>
                  </a:lnTo>
                  <a:lnTo>
                    <a:pt x="35" y="2039"/>
                  </a:lnTo>
                  <a:lnTo>
                    <a:pt x="42" y="2037"/>
                  </a:lnTo>
                  <a:lnTo>
                    <a:pt x="51" y="2037"/>
                  </a:lnTo>
                  <a:lnTo>
                    <a:pt x="63" y="2046"/>
                  </a:lnTo>
                  <a:lnTo>
                    <a:pt x="77" y="2053"/>
                  </a:lnTo>
                  <a:lnTo>
                    <a:pt x="91" y="2059"/>
                  </a:lnTo>
                  <a:lnTo>
                    <a:pt x="109" y="2062"/>
                  </a:lnTo>
                  <a:lnTo>
                    <a:pt x="125" y="2067"/>
                  </a:lnTo>
                  <a:lnTo>
                    <a:pt x="141" y="2073"/>
                  </a:lnTo>
                  <a:lnTo>
                    <a:pt x="155" y="2078"/>
                  </a:lnTo>
                  <a:lnTo>
                    <a:pt x="167" y="2087"/>
                  </a:lnTo>
                  <a:lnTo>
                    <a:pt x="174" y="2087"/>
                  </a:lnTo>
                  <a:lnTo>
                    <a:pt x="182" y="2089"/>
                  </a:lnTo>
                  <a:lnTo>
                    <a:pt x="189" y="2092"/>
                  </a:lnTo>
                  <a:lnTo>
                    <a:pt x="197" y="2097"/>
                  </a:lnTo>
                  <a:lnTo>
                    <a:pt x="204" y="2103"/>
                  </a:lnTo>
                  <a:lnTo>
                    <a:pt x="213" y="2108"/>
                  </a:lnTo>
                  <a:lnTo>
                    <a:pt x="220" y="2113"/>
                  </a:lnTo>
                  <a:lnTo>
                    <a:pt x="227" y="2113"/>
                  </a:lnTo>
                  <a:lnTo>
                    <a:pt x="234" y="2120"/>
                  </a:lnTo>
                  <a:lnTo>
                    <a:pt x="238" y="2122"/>
                  </a:lnTo>
                  <a:lnTo>
                    <a:pt x="243" y="2124"/>
                  </a:lnTo>
                  <a:lnTo>
                    <a:pt x="250" y="2126"/>
                  </a:lnTo>
                  <a:lnTo>
                    <a:pt x="256" y="2129"/>
                  </a:lnTo>
                  <a:lnTo>
                    <a:pt x="263" y="2133"/>
                  </a:lnTo>
                  <a:lnTo>
                    <a:pt x="268" y="2136"/>
                  </a:lnTo>
                  <a:lnTo>
                    <a:pt x="273" y="2138"/>
                  </a:lnTo>
                  <a:lnTo>
                    <a:pt x="277" y="2138"/>
                  </a:lnTo>
                  <a:lnTo>
                    <a:pt x="272" y="2142"/>
                  </a:lnTo>
                  <a:lnTo>
                    <a:pt x="266" y="2143"/>
                  </a:lnTo>
                  <a:lnTo>
                    <a:pt x="261" y="2145"/>
                  </a:lnTo>
                  <a:lnTo>
                    <a:pt x="256" y="2145"/>
                  </a:lnTo>
                  <a:lnTo>
                    <a:pt x="250" y="2143"/>
                  </a:lnTo>
                  <a:lnTo>
                    <a:pt x="245" y="2140"/>
                  </a:lnTo>
                  <a:lnTo>
                    <a:pt x="240" y="2136"/>
                  </a:lnTo>
                  <a:lnTo>
                    <a:pt x="234" y="2129"/>
                  </a:lnTo>
                  <a:lnTo>
                    <a:pt x="227" y="2129"/>
                  </a:lnTo>
                  <a:lnTo>
                    <a:pt x="224" y="2128"/>
                  </a:lnTo>
                  <a:lnTo>
                    <a:pt x="219" y="2126"/>
                  </a:lnTo>
                  <a:lnTo>
                    <a:pt x="215" y="2122"/>
                  </a:lnTo>
                  <a:lnTo>
                    <a:pt x="212" y="2120"/>
                  </a:lnTo>
                  <a:lnTo>
                    <a:pt x="208" y="2119"/>
                  </a:lnTo>
                  <a:lnTo>
                    <a:pt x="203" y="2117"/>
                  </a:lnTo>
                  <a:lnTo>
                    <a:pt x="197" y="2117"/>
                  </a:lnTo>
                  <a:lnTo>
                    <a:pt x="192" y="2113"/>
                  </a:lnTo>
                  <a:lnTo>
                    <a:pt x="187" y="2112"/>
                  </a:lnTo>
                  <a:lnTo>
                    <a:pt x="180" y="2112"/>
                  </a:lnTo>
                  <a:lnTo>
                    <a:pt x="173" y="2110"/>
                  </a:lnTo>
                  <a:lnTo>
                    <a:pt x="164" y="2110"/>
                  </a:lnTo>
                  <a:lnTo>
                    <a:pt x="157" y="2112"/>
                  </a:lnTo>
                  <a:lnTo>
                    <a:pt x="151" y="2112"/>
                  </a:lnTo>
                  <a:lnTo>
                    <a:pt x="148" y="2112"/>
                  </a:lnTo>
                  <a:lnTo>
                    <a:pt x="144" y="2110"/>
                  </a:lnTo>
                  <a:lnTo>
                    <a:pt x="141" y="2108"/>
                  </a:lnTo>
                  <a:lnTo>
                    <a:pt x="136" y="2106"/>
                  </a:lnTo>
                  <a:lnTo>
                    <a:pt x="132" y="2103"/>
                  </a:lnTo>
                  <a:lnTo>
                    <a:pt x="127" y="2099"/>
                  </a:lnTo>
                  <a:lnTo>
                    <a:pt x="121" y="2097"/>
                  </a:lnTo>
                  <a:lnTo>
                    <a:pt x="116" y="2096"/>
                  </a:lnTo>
                  <a:lnTo>
                    <a:pt x="109" y="2094"/>
                  </a:lnTo>
                  <a:lnTo>
                    <a:pt x="107" y="2108"/>
                  </a:lnTo>
                  <a:lnTo>
                    <a:pt x="143" y="2119"/>
                  </a:lnTo>
                  <a:lnTo>
                    <a:pt x="176" y="2129"/>
                  </a:lnTo>
                  <a:lnTo>
                    <a:pt x="208" y="2138"/>
                  </a:lnTo>
                  <a:lnTo>
                    <a:pt x="238" y="2145"/>
                  </a:lnTo>
                  <a:lnTo>
                    <a:pt x="266" y="2154"/>
                  </a:lnTo>
                  <a:lnTo>
                    <a:pt x="295" y="2161"/>
                  </a:lnTo>
                  <a:lnTo>
                    <a:pt x="321" y="2168"/>
                  </a:lnTo>
                  <a:lnTo>
                    <a:pt x="348" y="2175"/>
                  </a:lnTo>
                  <a:lnTo>
                    <a:pt x="2405" y="2177"/>
                  </a:lnTo>
                  <a:lnTo>
                    <a:pt x="2442" y="2166"/>
                  </a:lnTo>
                  <a:lnTo>
                    <a:pt x="2474" y="2158"/>
                  </a:lnTo>
                  <a:lnTo>
                    <a:pt x="2504" y="2149"/>
                  </a:lnTo>
                  <a:lnTo>
                    <a:pt x="2532" y="2142"/>
                  </a:lnTo>
                  <a:lnTo>
                    <a:pt x="2559" y="2135"/>
                  </a:lnTo>
                  <a:lnTo>
                    <a:pt x="2585" y="2126"/>
                  </a:lnTo>
                  <a:lnTo>
                    <a:pt x="2613" y="2119"/>
                  </a:lnTo>
                  <a:lnTo>
                    <a:pt x="2645" y="2108"/>
                  </a:lnTo>
                  <a:close/>
                  <a:moveTo>
                    <a:pt x="1958" y="921"/>
                  </a:moveTo>
                  <a:lnTo>
                    <a:pt x="1956" y="936"/>
                  </a:lnTo>
                  <a:lnTo>
                    <a:pt x="1951" y="954"/>
                  </a:lnTo>
                  <a:lnTo>
                    <a:pt x="1944" y="972"/>
                  </a:lnTo>
                  <a:lnTo>
                    <a:pt x="1935" y="989"/>
                  </a:lnTo>
                  <a:lnTo>
                    <a:pt x="1923" y="1007"/>
                  </a:lnTo>
                  <a:lnTo>
                    <a:pt x="1911" y="1019"/>
                  </a:lnTo>
                  <a:lnTo>
                    <a:pt x="1903" y="1025"/>
                  </a:lnTo>
                  <a:lnTo>
                    <a:pt x="1896" y="1028"/>
                  </a:lnTo>
                  <a:lnTo>
                    <a:pt x="1888" y="1032"/>
                  </a:lnTo>
                  <a:lnTo>
                    <a:pt x="1880" y="1032"/>
                  </a:lnTo>
                  <a:lnTo>
                    <a:pt x="1879" y="1039"/>
                  </a:lnTo>
                  <a:lnTo>
                    <a:pt x="1877" y="1046"/>
                  </a:lnTo>
                  <a:lnTo>
                    <a:pt x="1873" y="1053"/>
                  </a:lnTo>
                  <a:lnTo>
                    <a:pt x="1870" y="1060"/>
                  </a:lnTo>
                  <a:lnTo>
                    <a:pt x="1859" y="1073"/>
                  </a:lnTo>
                  <a:lnTo>
                    <a:pt x="1847" y="1085"/>
                  </a:lnTo>
                  <a:lnTo>
                    <a:pt x="1835" y="1097"/>
                  </a:lnTo>
                  <a:lnTo>
                    <a:pt x="1820" y="1108"/>
                  </a:lnTo>
                  <a:lnTo>
                    <a:pt x="1810" y="1117"/>
                  </a:lnTo>
                  <a:lnTo>
                    <a:pt x="1801" y="1126"/>
                  </a:lnTo>
                  <a:lnTo>
                    <a:pt x="1801" y="1163"/>
                  </a:lnTo>
                  <a:lnTo>
                    <a:pt x="1819" y="1180"/>
                  </a:lnTo>
                  <a:lnTo>
                    <a:pt x="1819" y="1191"/>
                  </a:lnTo>
                  <a:lnTo>
                    <a:pt x="1817" y="1198"/>
                  </a:lnTo>
                  <a:lnTo>
                    <a:pt x="1817" y="1205"/>
                  </a:lnTo>
                  <a:lnTo>
                    <a:pt x="1815" y="1212"/>
                  </a:lnTo>
                  <a:lnTo>
                    <a:pt x="1815" y="1217"/>
                  </a:lnTo>
                  <a:lnTo>
                    <a:pt x="1815" y="1224"/>
                  </a:lnTo>
                  <a:lnTo>
                    <a:pt x="1817" y="1230"/>
                  </a:lnTo>
                  <a:lnTo>
                    <a:pt x="1819" y="1237"/>
                  </a:lnTo>
                  <a:lnTo>
                    <a:pt x="1815" y="1240"/>
                  </a:lnTo>
                  <a:lnTo>
                    <a:pt x="1813" y="1246"/>
                  </a:lnTo>
                  <a:lnTo>
                    <a:pt x="1812" y="1249"/>
                  </a:lnTo>
                  <a:lnTo>
                    <a:pt x="1810" y="1255"/>
                  </a:lnTo>
                  <a:lnTo>
                    <a:pt x="1808" y="1260"/>
                  </a:lnTo>
                  <a:lnTo>
                    <a:pt x="1806" y="1265"/>
                  </a:lnTo>
                  <a:lnTo>
                    <a:pt x="1805" y="1270"/>
                  </a:lnTo>
                  <a:lnTo>
                    <a:pt x="1801" y="1274"/>
                  </a:lnTo>
                  <a:lnTo>
                    <a:pt x="1792" y="1283"/>
                  </a:lnTo>
                  <a:lnTo>
                    <a:pt x="1776" y="1283"/>
                  </a:lnTo>
                  <a:lnTo>
                    <a:pt x="1767" y="1292"/>
                  </a:lnTo>
                  <a:lnTo>
                    <a:pt x="1764" y="1297"/>
                  </a:lnTo>
                  <a:lnTo>
                    <a:pt x="1762" y="1302"/>
                  </a:lnTo>
                  <a:lnTo>
                    <a:pt x="1762" y="1308"/>
                  </a:lnTo>
                  <a:lnTo>
                    <a:pt x="1760" y="1313"/>
                  </a:lnTo>
                  <a:lnTo>
                    <a:pt x="1759" y="1318"/>
                  </a:lnTo>
                  <a:lnTo>
                    <a:pt x="1755" y="1322"/>
                  </a:lnTo>
                  <a:lnTo>
                    <a:pt x="1748" y="1322"/>
                  </a:lnTo>
                  <a:lnTo>
                    <a:pt x="1741" y="1320"/>
                  </a:lnTo>
                  <a:lnTo>
                    <a:pt x="1741" y="1327"/>
                  </a:lnTo>
                  <a:lnTo>
                    <a:pt x="1741" y="1332"/>
                  </a:lnTo>
                  <a:lnTo>
                    <a:pt x="1743" y="1338"/>
                  </a:lnTo>
                  <a:lnTo>
                    <a:pt x="1744" y="1343"/>
                  </a:lnTo>
                  <a:lnTo>
                    <a:pt x="1746" y="1348"/>
                  </a:lnTo>
                  <a:lnTo>
                    <a:pt x="1748" y="1355"/>
                  </a:lnTo>
                  <a:lnTo>
                    <a:pt x="1748" y="1361"/>
                  </a:lnTo>
                  <a:lnTo>
                    <a:pt x="1750" y="1368"/>
                  </a:lnTo>
                  <a:lnTo>
                    <a:pt x="1746" y="1371"/>
                  </a:lnTo>
                  <a:lnTo>
                    <a:pt x="1743" y="1373"/>
                  </a:lnTo>
                  <a:lnTo>
                    <a:pt x="1739" y="1376"/>
                  </a:lnTo>
                  <a:lnTo>
                    <a:pt x="1734" y="1380"/>
                  </a:lnTo>
                  <a:lnTo>
                    <a:pt x="1730" y="1382"/>
                  </a:lnTo>
                  <a:lnTo>
                    <a:pt x="1725" y="1384"/>
                  </a:lnTo>
                  <a:lnTo>
                    <a:pt x="1720" y="1385"/>
                  </a:lnTo>
                  <a:lnTo>
                    <a:pt x="1714" y="1385"/>
                  </a:lnTo>
                  <a:lnTo>
                    <a:pt x="1714" y="1389"/>
                  </a:lnTo>
                  <a:lnTo>
                    <a:pt x="1713" y="1394"/>
                  </a:lnTo>
                  <a:lnTo>
                    <a:pt x="1713" y="1398"/>
                  </a:lnTo>
                  <a:lnTo>
                    <a:pt x="1711" y="1401"/>
                  </a:lnTo>
                  <a:lnTo>
                    <a:pt x="1711" y="1405"/>
                  </a:lnTo>
                  <a:lnTo>
                    <a:pt x="1711" y="1407"/>
                  </a:lnTo>
                  <a:lnTo>
                    <a:pt x="1713" y="1407"/>
                  </a:lnTo>
                  <a:lnTo>
                    <a:pt x="1714" y="1405"/>
                  </a:lnTo>
                  <a:lnTo>
                    <a:pt x="1714" y="1422"/>
                  </a:lnTo>
                  <a:lnTo>
                    <a:pt x="1707" y="1429"/>
                  </a:lnTo>
                  <a:lnTo>
                    <a:pt x="1697" y="1435"/>
                  </a:lnTo>
                  <a:lnTo>
                    <a:pt x="1688" y="1442"/>
                  </a:lnTo>
                  <a:lnTo>
                    <a:pt x="1677" y="1449"/>
                  </a:lnTo>
                  <a:lnTo>
                    <a:pt x="1669" y="1456"/>
                  </a:lnTo>
                  <a:lnTo>
                    <a:pt x="1660" y="1465"/>
                  </a:lnTo>
                  <a:lnTo>
                    <a:pt x="1658" y="1470"/>
                  </a:lnTo>
                  <a:lnTo>
                    <a:pt x="1656" y="1475"/>
                  </a:lnTo>
                  <a:lnTo>
                    <a:pt x="1654" y="1481"/>
                  </a:lnTo>
                  <a:lnTo>
                    <a:pt x="1653" y="1488"/>
                  </a:lnTo>
                  <a:lnTo>
                    <a:pt x="1635" y="1491"/>
                  </a:lnTo>
                  <a:lnTo>
                    <a:pt x="1617" y="1495"/>
                  </a:lnTo>
                  <a:lnTo>
                    <a:pt x="1600" y="1498"/>
                  </a:lnTo>
                  <a:lnTo>
                    <a:pt x="1584" y="1500"/>
                  </a:lnTo>
                  <a:lnTo>
                    <a:pt x="1568" y="1502"/>
                  </a:lnTo>
                  <a:lnTo>
                    <a:pt x="1550" y="1504"/>
                  </a:lnTo>
                  <a:lnTo>
                    <a:pt x="1533" y="1505"/>
                  </a:lnTo>
                  <a:lnTo>
                    <a:pt x="1513" y="1505"/>
                  </a:lnTo>
                  <a:lnTo>
                    <a:pt x="1504" y="1495"/>
                  </a:lnTo>
                  <a:lnTo>
                    <a:pt x="1497" y="1482"/>
                  </a:lnTo>
                  <a:lnTo>
                    <a:pt x="1490" y="1468"/>
                  </a:lnTo>
                  <a:lnTo>
                    <a:pt x="1483" y="1454"/>
                  </a:lnTo>
                  <a:lnTo>
                    <a:pt x="1478" y="1442"/>
                  </a:lnTo>
                  <a:lnTo>
                    <a:pt x="1471" y="1428"/>
                  </a:lnTo>
                  <a:lnTo>
                    <a:pt x="1462" y="1415"/>
                  </a:lnTo>
                  <a:lnTo>
                    <a:pt x="1453" y="1405"/>
                  </a:lnTo>
                  <a:lnTo>
                    <a:pt x="1453" y="1401"/>
                  </a:lnTo>
                  <a:lnTo>
                    <a:pt x="1455" y="1398"/>
                  </a:lnTo>
                  <a:lnTo>
                    <a:pt x="1455" y="1394"/>
                  </a:lnTo>
                  <a:lnTo>
                    <a:pt x="1457" y="1391"/>
                  </a:lnTo>
                  <a:lnTo>
                    <a:pt x="1458" y="1387"/>
                  </a:lnTo>
                  <a:lnTo>
                    <a:pt x="1460" y="1384"/>
                  </a:lnTo>
                  <a:lnTo>
                    <a:pt x="1462" y="1380"/>
                  </a:lnTo>
                  <a:lnTo>
                    <a:pt x="1462" y="1376"/>
                  </a:lnTo>
                  <a:lnTo>
                    <a:pt x="1458" y="1368"/>
                  </a:lnTo>
                  <a:lnTo>
                    <a:pt x="1457" y="1361"/>
                  </a:lnTo>
                  <a:lnTo>
                    <a:pt x="1455" y="1352"/>
                  </a:lnTo>
                  <a:lnTo>
                    <a:pt x="1453" y="1343"/>
                  </a:lnTo>
                  <a:lnTo>
                    <a:pt x="1453" y="1334"/>
                  </a:lnTo>
                  <a:lnTo>
                    <a:pt x="1453" y="1325"/>
                  </a:lnTo>
                  <a:lnTo>
                    <a:pt x="1453" y="1318"/>
                  </a:lnTo>
                  <a:lnTo>
                    <a:pt x="1453" y="1311"/>
                  </a:lnTo>
                  <a:lnTo>
                    <a:pt x="1448" y="1308"/>
                  </a:lnTo>
                  <a:lnTo>
                    <a:pt x="1442" y="1304"/>
                  </a:lnTo>
                  <a:lnTo>
                    <a:pt x="1439" y="1300"/>
                  </a:lnTo>
                  <a:lnTo>
                    <a:pt x="1437" y="1295"/>
                  </a:lnTo>
                  <a:lnTo>
                    <a:pt x="1434" y="1292"/>
                  </a:lnTo>
                  <a:lnTo>
                    <a:pt x="1432" y="1286"/>
                  </a:lnTo>
                  <a:lnTo>
                    <a:pt x="1430" y="1281"/>
                  </a:lnTo>
                  <a:lnTo>
                    <a:pt x="1427" y="1274"/>
                  </a:lnTo>
                  <a:lnTo>
                    <a:pt x="1428" y="1269"/>
                  </a:lnTo>
                  <a:lnTo>
                    <a:pt x="1430" y="1263"/>
                  </a:lnTo>
                  <a:lnTo>
                    <a:pt x="1434" y="1258"/>
                  </a:lnTo>
                  <a:lnTo>
                    <a:pt x="1437" y="1251"/>
                  </a:lnTo>
                  <a:lnTo>
                    <a:pt x="1441" y="1244"/>
                  </a:lnTo>
                  <a:lnTo>
                    <a:pt x="1446" y="1237"/>
                  </a:lnTo>
                  <a:lnTo>
                    <a:pt x="1450" y="1232"/>
                  </a:lnTo>
                  <a:lnTo>
                    <a:pt x="1453" y="1228"/>
                  </a:lnTo>
                  <a:lnTo>
                    <a:pt x="1453" y="1171"/>
                  </a:lnTo>
                  <a:lnTo>
                    <a:pt x="1427" y="1143"/>
                  </a:lnTo>
                  <a:lnTo>
                    <a:pt x="1427" y="1106"/>
                  </a:lnTo>
                  <a:lnTo>
                    <a:pt x="1420" y="1095"/>
                  </a:lnTo>
                  <a:lnTo>
                    <a:pt x="1412" y="1085"/>
                  </a:lnTo>
                  <a:lnTo>
                    <a:pt x="1411" y="1074"/>
                  </a:lnTo>
                  <a:lnTo>
                    <a:pt x="1409" y="1064"/>
                  </a:lnTo>
                  <a:lnTo>
                    <a:pt x="1407" y="1051"/>
                  </a:lnTo>
                  <a:lnTo>
                    <a:pt x="1409" y="1039"/>
                  </a:lnTo>
                  <a:lnTo>
                    <a:pt x="1409" y="1027"/>
                  </a:lnTo>
                  <a:lnTo>
                    <a:pt x="1409" y="1014"/>
                  </a:lnTo>
                  <a:lnTo>
                    <a:pt x="1398" y="1004"/>
                  </a:lnTo>
                  <a:lnTo>
                    <a:pt x="1386" y="997"/>
                  </a:lnTo>
                  <a:lnTo>
                    <a:pt x="1372" y="991"/>
                  </a:lnTo>
                  <a:lnTo>
                    <a:pt x="1356" y="989"/>
                  </a:lnTo>
                  <a:lnTo>
                    <a:pt x="1340" y="986"/>
                  </a:lnTo>
                  <a:lnTo>
                    <a:pt x="1326" y="986"/>
                  </a:lnTo>
                  <a:lnTo>
                    <a:pt x="1310" y="986"/>
                  </a:lnTo>
                  <a:lnTo>
                    <a:pt x="1296" y="986"/>
                  </a:lnTo>
                  <a:lnTo>
                    <a:pt x="1278" y="1004"/>
                  </a:lnTo>
                  <a:lnTo>
                    <a:pt x="1269" y="1004"/>
                  </a:lnTo>
                  <a:lnTo>
                    <a:pt x="1257" y="1002"/>
                  </a:lnTo>
                  <a:lnTo>
                    <a:pt x="1246" y="998"/>
                  </a:lnTo>
                  <a:lnTo>
                    <a:pt x="1236" y="995"/>
                  </a:lnTo>
                  <a:lnTo>
                    <a:pt x="1223" y="991"/>
                  </a:lnTo>
                  <a:lnTo>
                    <a:pt x="1213" y="988"/>
                  </a:lnTo>
                  <a:lnTo>
                    <a:pt x="1202" y="986"/>
                  </a:lnTo>
                  <a:lnTo>
                    <a:pt x="1192" y="986"/>
                  </a:lnTo>
                  <a:lnTo>
                    <a:pt x="1174" y="1004"/>
                  </a:lnTo>
                  <a:lnTo>
                    <a:pt x="1158" y="995"/>
                  </a:lnTo>
                  <a:lnTo>
                    <a:pt x="1142" y="984"/>
                  </a:lnTo>
                  <a:lnTo>
                    <a:pt x="1126" y="970"/>
                  </a:lnTo>
                  <a:lnTo>
                    <a:pt x="1110" y="956"/>
                  </a:lnTo>
                  <a:lnTo>
                    <a:pt x="1095" y="940"/>
                  </a:lnTo>
                  <a:lnTo>
                    <a:pt x="1080" y="924"/>
                  </a:lnTo>
                  <a:lnTo>
                    <a:pt x="1066" y="908"/>
                  </a:lnTo>
                  <a:lnTo>
                    <a:pt x="1052" y="894"/>
                  </a:lnTo>
                  <a:lnTo>
                    <a:pt x="1056" y="887"/>
                  </a:lnTo>
                  <a:lnTo>
                    <a:pt x="1057" y="882"/>
                  </a:lnTo>
                  <a:lnTo>
                    <a:pt x="1057" y="878"/>
                  </a:lnTo>
                  <a:lnTo>
                    <a:pt x="1059" y="875"/>
                  </a:lnTo>
                  <a:lnTo>
                    <a:pt x="1057" y="871"/>
                  </a:lnTo>
                  <a:lnTo>
                    <a:pt x="1057" y="868"/>
                  </a:lnTo>
                  <a:lnTo>
                    <a:pt x="1056" y="862"/>
                  </a:lnTo>
                  <a:lnTo>
                    <a:pt x="1052" y="857"/>
                  </a:lnTo>
                  <a:lnTo>
                    <a:pt x="1056" y="848"/>
                  </a:lnTo>
                  <a:lnTo>
                    <a:pt x="1057" y="841"/>
                  </a:lnTo>
                  <a:lnTo>
                    <a:pt x="1059" y="832"/>
                  </a:lnTo>
                  <a:lnTo>
                    <a:pt x="1059" y="823"/>
                  </a:lnTo>
                  <a:lnTo>
                    <a:pt x="1061" y="814"/>
                  </a:lnTo>
                  <a:lnTo>
                    <a:pt x="1061" y="806"/>
                  </a:lnTo>
                  <a:lnTo>
                    <a:pt x="1061" y="799"/>
                  </a:lnTo>
                  <a:lnTo>
                    <a:pt x="1061" y="792"/>
                  </a:lnTo>
                  <a:lnTo>
                    <a:pt x="1043" y="774"/>
                  </a:lnTo>
                  <a:lnTo>
                    <a:pt x="1201" y="604"/>
                  </a:lnTo>
                  <a:lnTo>
                    <a:pt x="1204" y="606"/>
                  </a:lnTo>
                  <a:lnTo>
                    <a:pt x="1211" y="606"/>
                  </a:lnTo>
                  <a:lnTo>
                    <a:pt x="1216" y="606"/>
                  </a:lnTo>
                  <a:lnTo>
                    <a:pt x="1223" y="608"/>
                  </a:lnTo>
                  <a:lnTo>
                    <a:pt x="1229" y="606"/>
                  </a:lnTo>
                  <a:lnTo>
                    <a:pt x="1231" y="604"/>
                  </a:lnTo>
                  <a:lnTo>
                    <a:pt x="1231" y="601"/>
                  </a:lnTo>
                  <a:lnTo>
                    <a:pt x="1227" y="595"/>
                  </a:lnTo>
                  <a:lnTo>
                    <a:pt x="1232" y="595"/>
                  </a:lnTo>
                  <a:lnTo>
                    <a:pt x="1243" y="595"/>
                  </a:lnTo>
                  <a:lnTo>
                    <a:pt x="1255" y="595"/>
                  </a:lnTo>
                  <a:lnTo>
                    <a:pt x="1271" y="594"/>
                  </a:lnTo>
                  <a:lnTo>
                    <a:pt x="1287" y="594"/>
                  </a:lnTo>
                  <a:lnTo>
                    <a:pt x="1301" y="592"/>
                  </a:lnTo>
                  <a:lnTo>
                    <a:pt x="1314" y="590"/>
                  </a:lnTo>
                  <a:lnTo>
                    <a:pt x="1322" y="587"/>
                  </a:lnTo>
                  <a:lnTo>
                    <a:pt x="1333" y="588"/>
                  </a:lnTo>
                  <a:lnTo>
                    <a:pt x="1344" y="590"/>
                  </a:lnTo>
                  <a:lnTo>
                    <a:pt x="1354" y="590"/>
                  </a:lnTo>
                  <a:lnTo>
                    <a:pt x="1365" y="590"/>
                  </a:lnTo>
                  <a:lnTo>
                    <a:pt x="1377" y="588"/>
                  </a:lnTo>
                  <a:lnTo>
                    <a:pt x="1388" y="588"/>
                  </a:lnTo>
                  <a:lnTo>
                    <a:pt x="1398" y="587"/>
                  </a:lnTo>
                  <a:lnTo>
                    <a:pt x="1409" y="587"/>
                  </a:lnTo>
                  <a:lnTo>
                    <a:pt x="1416" y="599"/>
                  </a:lnTo>
                  <a:lnTo>
                    <a:pt x="1425" y="610"/>
                  </a:lnTo>
                  <a:lnTo>
                    <a:pt x="1432" y="618"/>
                  </a:lnTo>
                  <a:lnTo>
                    <a:pt x="1441" y="627"/>
                  </a:lnTo>
                  <a:lnTo>
                    <a:pt x="1450" y="634"/>
                  </a:lnTo>
                  <a:lnTo>
                    <a:pt x="1460" y="643"/>
                  </a:lnTo>
                  <a:lnTo>
                    <a:pt x="1469" y="650"/>
                  </a:lnTo>
                  <a:lnTo>
                    <a:pt x="1480" y="661"/>
                  </a:lnTo>
                  <a:lnTo>
                    <a:pt x="1513" y="661"/>
                  </a:lnTo>
                  <a:lnTo>
                    <a:pt x="1515" y="657"/>
                  </a:lnTo>
                  <a:lnTo>
                    <a:pt x="1515" y="654"/>
                  </a:lnTo>
                  <a:lnTo>
                    <a:pt x="1517" y="650"/>
                  </a:lnTo>
                  <a:lnTo>
                    <a:pt x="1518" y="647"/>
                  </a:lnTo>
                  <a:lnTo>
                    <a:pt x="1520" y="643"/>
                  </a:lnTo>
                  <a:lnTo>
                    <a:pt x="1522" y="640"/>
                  </a:lnTo>
                  <a:lnTo>
                    <a:pt x="1522" y="636"/>
                  </a:lnTo>
                  <a:lnTo>
                    <a:pt x="1522" y="632"/>
                  </a:lnTo>
                  <a:lnTo>
                    <a:pt x="1538" y="634"/>
                  </a:lnTo>
                  <a:lnTo>
                    <a:pt x="1554" y="638"/>
                  </a:lnTo>
                  <a:lnTo>
                    <a:pt x="1570" y="641"/>
                  </a:lnTo>
                  <a:lnTo>
                    <a:pt x="1586" y="645"/>
                  </a:lnTo>
                  <a:lnTo>
                    <a:pt x="1601" y="650"/>
                  </a:lnTo>
                  <a:lnTo>
                    <a:pt x="1617" y="652"/>
                  </a:lnTo>
                  <a:lnTo>
                    <a:pt x="1635" y="654"/>
                  </a:lnTo>
                  <a:lnTo>
                    <a:pt x="1653" y="652"/>
                  </a:lnTo>
                  <a:lnTo>
                    <a:pt x="1658" y="652"/>
                  </a:lnTo>
                  <a:lnTo>
                    <a:pt x="1661" y="654"/>
                  </a:lnTo>
                  <a:lnTo>
                    <a:pt x="1665" y="655"/>
                  </a:lnTo>
                  <a:lnTo>
                    <a:pt x="1670" y="655"/>
                  </a:lnTo>
                  <a:lnTo>
                    <a:pt x="1674" y="657"/>
                  </a:lnTo>
                  <a:lnTo>
                    <a:pt x="1676" y="659"/>
                  </a:lnTo>
                  <a:lnTo>
                    <a:pt x="1679" y="661"/>
                  </a:lnTo>
                  <a:lnTo>
                    <a:pt x="1688" y="670"/>
                  </a:lnTo>
                  <a:lnTo>
                    <a:pt x="1732" y="754"/>
                  </a:lnTo>
                  <a:lnTo>
                    <a:pt x="1750" y="754"/>
                  </a:lnTo>
                  <a:lnTo>
                    <a:pt x="1752" y="760"/>
                  </a:lnTo>
                  <a:lnTo>
                    <a:pt x="1753" y="767"/>
                  </a:lnTo>
                  <a:lnTo>
                    <a:pt x="1755" y="776"/>
                  </a:lnTo>
                  <a:lnTo>
                    <a:pt x="1757" y="786"/>
                  </a:lnTo>
                  <a:lnTo>
                    <a:pt x="1757" y="797"/>
                  </a:lnTo>
                  <a:lnTo>
                    <a:pt x="1757" y="806"/>
                  </a:lnTo>
                  <a:lnTo>
                    <a:pt x="1759" y="814"/>
                  </a:lnTo>
                  <a:lnTo>
                    <a:pt x="1759" y="820"/>
                  </a:lnTo>
                  <a:lnTo>
                    <a:pt x="1767" y="830"/>
                  </a:lnTo>
                  <a:lnTo>
                    <a:pt x="1782" y="846"/>
                  </a:lnTo>
                  <a:lnTo>
                    <a:pt x="1799" y="864"/>
                  </a:lnTo>
                  <a:lnTo>
                    <a:pt x="1819" y="885"/>
                  </a:lnTo>
                  <a:lnTo>
                    <a:pt x="1838" y="903"/>
                  </a:lnTo>
                  <a:lnTo>
                    <a:pt x="1856" y="919"/>
                  </a:lnTo>
                  <a:lnTo>
                    <a:pt x="1863" y="924"/>
                  </a:lnTo>
                  <a:lnTo>
                    <a:pt x="1870" y="929"/>
                  </a:lnTo>
                  <a:lnTo>
                    <a:pt x="1875" y="931"/>
                  </a:lnTo>
                  <a:lnTo>
                    <a:pt x="1880" y="929"/>
                  </a:lnTo>
                  <a:lnTo>
                    <a:pt x="1882" y="931"/>
                  </a:lnTo>
                  <a:lnTo>
                    <a:pt x="1888" y="931"/>
                  </a:lnTo>
                  <a:lnTo>
                    <a:pt x="1895" y="933"/>
                  </a:lnTo>
                  <a:lnTo>
                    <a:pt x="1903" y="935"/>
                  </a:lnTo>
                  <a:lnTo>
                    <a:pt x="1914" y="936"/>
                  </a:lnTo>
                  <a:lnTo>
                    <a:pt x="1925" y="938"/>
                  </a:lnTo>
                  <a:lnTo>
                    <a:pt x="1933" y="938"/>
                  </a:lnTo>
                  <a:lnTo>
                    <a:pt x="1941" y="938"/>
                  </a:lnTo>
                  <a:lnTo>
                    <a:pt x="1958" y="921"/>
                  </a:lnTo>
                  <a:lnTo>
                    <a:pt x="1960" y="924"/>
                  </a:lnTo>
                  <a:lnTo>
                    <a:pt x="1962" y="928"/>
                  </a:lnTo>
                  <a:lnTo>
                    <a:pt x="1963" y="929"/>
                  </a:lnTo>
                  <a:lnTo>
                    <a:pt x="1963" y="931"/>
                  </a:lnTo>
                  <a:lnTo>
                    <a:pt x="1962" y="929"/>
                  </a:lnTo>
                  <a:lnTo>
                    <a:pt x="1960" y="926"/>
                  </a:lnTo>
                  <a:lnTo>
                    <a:pt x="1958" y="921"/>
                  </a:lnTo>
                  <a:close/>
                  <a:moveTo>
                    <a:pt x="1888" y="1368"/>
                  </a:moveTo>
                  <a:lnTo>
                    <a:pt x="1845" y="1368"/>
                  </a:lnTo>
                  <a:lnTo>
                    <a:pt x="1828" y="1348"/>
                  </a:lnTo>
                  <a:lnTo>
                    <a:pt x="1845" y="1331"/>
                  </a:lnTo>
                  <a:lnTo>
                    <a:pt x="1840" y="1327"/>
                  </a:lnTo>
                  <a:lnTo>
                    <a:pt x="1836" y="1323"/>
                  </a:lnTo>
                  <a:lnTo>
                    <a:pt x="1835" y="1320"/>
                  </a:lnTo>
                  <a:lnTo>
                    <a:pt x="1836" y="1315"/>
                  </a:lnTo>
                  <a:lnTo>
                    <a:pt x="1838" y="1311"/>
                  </a:lnTo>
                  <a:lnTo>
                    <a:pt x="1842" y="1306"/>
                  </a:lnTo>
                  <a:lnTo>
                    <a:pt x="1847" y="1300"/>
                  </a:lnTo>
                  <a:lnTo>
                    <a:pt x="1854" y="1293"/>
                  </a:lnTo>
                  <a:lnTo>
                    <a:pt x="1852" y="1290"/>
                  </a:lnTo>
                  <a:lnTo>
                    <a:pt x="1852" y="1286"/>
                  </a:lnTo>
                  <a:lnTo>
                    <a:pt x="1850" y="1283"/>
                  </a:lnTo>
                  <a:lnTo>
                    <a:pt x="1849" y="1279"/>
                  </a:lnTo>
                  <a:lnTo>
                    <a:pt x="1847" y="1276"/>
                  </a:lnTo>
                  <a:lnTo>
                    <a:pt x="1845" y="1272"/>
                  </a:lnTo>
                  <a:lnTo>
                    <a:pt x="1845" y="1269"/>
                  </a:lnTo>
                  <a:lnTo>
                    <a:pt x="1845" y="1265"/>
                  </a:lnTo>
                  <a:lnTo>
                    <a:pt x="1863" y="1246"/>
                  </a:lnTo>
                  <a:lnTo>
                    <a:pt x="1896" y="1246"/>
                  </a:lnTo>
                  <a:lnTo>
                    <a:pt x="1902" y="1239"/>
                  </a:lnTo>
                  <a:lnTo>
                    <a:pt x="1907" y="1232"/>
                  </a:lnTo>
                  <a:lnTo>
                    <a:pt x="1911" y="1226"/>
                  </a:lnTo>
                  <a:lnTo>
                    <a:pt x="1914" y="1219"/>
                  </a:lnTo>
                  <a:lnTo>
                    <a:pt x="1918" y="1212"/>
                  </a:lnTo>
                  <a:lnTo>
                    <a:pt x="1921" y="1205"/>
                  </a:lnTo>
                  <a:lnTo>
                    <a:pt x="1925" y="1198"/>
                  </a:lnTo>
                  <a:lnTo>
                    <a:pt x="1932" y="1191"/>
                  </a:lnTo>
                  <a:lnTo>
                    <a:pt x="1932" y="1198"/>
                  </a:lnTo>
                  <a:lnTo>
                    <a:pt x="1933" y="1207"/>
                  </a:lnTo>
                  <a:lnTo>
                    <a:pt x="1937" y="1214"/>
                  </a:lnTo>
                  <a:lnTo>
                    <a:pt x="1941" y="1223"/>
                  </a:lnTo>
                  <a:lnTo>
                    <a:pt x="1942" y="1230"/>
                  </a:lnTo>
                  <a:lnTo>
                    <a:pt x="1946" y="1237"/>
                  </a:lnTo>
                  <a:lnTo>
                    <a:pt x="1948" y="1242"/>
                  </a:lnTo>
                  <a:lnTo>
                    <a:pt x="1948" y="1246"/>
                  </a:lnTo>
                  <a:lnTo>
                    <a:pt x="1944" y="1247"/>
                  </a:lnTo>
                  <a:lnTo>
                    <a:pt x="1942" y="1249"/>
                  </a:lnTo>
                  <a:lnTo>
                    <a:pt x="1937" y="1255"/>
                  </a:lnTo>
                  <a:lnTo>
                    <a:pt x="1933" y="1260"/>
                  </a:lnTo>
                  <a:lnTo>
                    <a:pt x="1926" y="1274"/>
                  </a:lnTo>
                  <a:lnTo>
                    <a:pt x="1919" y="1292"/>
                  </a:lnTo>
                  <a:lnTo>
                    <a:pt x="1912" y="1311"/>
                  </a:lnTo>
                  <a:lnTo>
                    <a:pt x="1905" y="1329"/>
                  </a:lnTo>
                  <a:lnTo>
                    <a:pt x="1900" y="1345"/>
                  </a:lnTo>
                  <a:lnTo>
                    <a:pt x="1896" y="1359"/>
                  </a:lnTo>
                  <a:lnTo>
                    <a:pt x="1893" y="1359"/>
                  </a:lnTo>
                  <a:lnTo>
                    <a:pt x="1889" y="1359"/>
                  </a:lnTo>
                  <a:lnTo>
                    <a:pt x="1888" y="1359"/>
                  </a:lnTo>
                  <a:lnTo>
                    <a:pt x="1886" y="1359"/>
                  </a:lnTo>
                  <a:lnTo>
                    <a:pt x="1884" y="1361"/>
                  </a:lnTo>
                  <a:lnTo>
                    <a:pt x="1884" y="1362"/>
                  </a:lnTo>
                  <a:lnTo>
                    <a:pt x="1886" y="1364"/>
                  </a:lnTo>
                  <a:lnTo>
                    <a:pt x="1888" y="1368"/>
                  </a:lnTo>
                  <a:close/>
                  <a:moveTo>
                    <a:pt x="2855" y="373"/>
                  </a:moveTo>
                  <a:lnTo>
                    <a:pt x="2855" y="385"/>
                  </a:lnTo>
                  <a:lnTo>
                    <a:pt x="2857" y="394"/>
                  </a:lnTo>
                  <a:lnTo>
                    <a:pt x="2861" y="403"/>
                  </a:lnTo>
                  <a:lnTo>
                    <a:pt x="2862" y="410"/>
                  </a:lnTo>
                  <a:lnTo>
                    <a:pt x="2866" y="417"/>
                  </a:lnTo>
                  <a:lnTo>
                    <a:pt x="2869" y="424"/>
                  </a:lnTo>
                  <a:lnTo>
                    <a:pt x="2871" y="433"/>
                  </a:lnTo>
                  <a:lnTo>
                    <a:pt x="2871" y="445"/>
                  </a:lnTo>
                  <a:lnTo>
                    <a:pt x="2875" y="447"/>
                  </a:lnTo>
                  <a:lnTo>
                    <a:pt x="2878" y="447"/>
                  </a:lnTo>
                  <a:lnTo>
                    <a:pt x="2882" y="449"/>
                  </a:lnTo>
                  <a:lnTo>
                    <a:pt x="2885" y="450"/>
                  </a:lnTo>
                  <a:lnTo>
                    <a:pt x="2887" y="452"/>
                  </a:lnTo>
                  <a:lnTo>
                    <a:pt x="2891" y="454"/>
                  </a:lnTo>
                  <a:lnTo>
                    <a:pt x="2894" y="456"/>
                  </a:lnTo>
                  <a:lnTo>
                    <a:pt x="2898" y="456"/>
                  </a:lnTo>
                  <a:lnTo>
                    <a:pt x="2900" y="463"/>
                  </a:lnTo>
                  <a:lnTo>
                    <a:pt x="2901" y="470"/>
                  </a:lnTo>
                  <a:lnTo>
                    <a:pt x="2905" y="475"/>
                  </a:lnTo>
                  <a:lnTo>
                    <a:pt x="2908" y="481"/>
                  </a:lnTo>
                  <a:lnTo>
                    <a:pt x="2914" y="486"/>
                  </a:lnTo>
                  <a:lnTo>
                    <a:pt x="2919" y="489"/>
                  </a:lnTo>
                  <a:lnTo>
                    <a:pt x="2926" y="493"/>
                  </a:lnTo>
                  <a:lnTo>
                    <a:pt x="2933" y="493"/>
                  </a:lnTo>
                  <a:lnTo>
                    <a:pt x="2926" y="486"/>
                  </a:lnTo>
                  <a:lnTo>
                    <a:pt x="2921" y="479"/>
                  </a:lnTo>
                  <a:lnTo>
                    <a:pt x="2917" y="472"/>
                  </a:lnTo>
                  <a:lnTo>
                    <a:pt x="2914" y="465"/>
                  </a:lnTo>
                  <a:lnTo>
                    <a:pt x="2912" y="458"/>
                  </a:lnTo>
                  <a:lnTo>
                    <a:pt x="2912" y="450"/>
                  </a:lnTo>
                  <a:lnTo>
                    <a:pt x="2912" y="443"/>
                  </a:lnTo>
                  <a:lnTo>
                    <a:pt x="2915" y="436"/>
                  </a:lnTo>
                  <a:lnTo>
                    <a:pt x="2905" y="433"/>
                  </a:lnTo>
                  <a:lnTo>
                    <a:pt x="2896" y="427"/>
                  </a:lnTo>
                  <a:lnTo>
                    <a:pt x="2887" y="420"/>
                  </a:lnTo>
                  <a:lnTo>
                    <a:pt x="2878" y="412"/>
                  </a:lnTo>
                  <a:lnTo>
                    <a:pt x="2869" y="403"/>
                  </a:lnTo>
                  <a:lnTo>
                    <a:pt x="2864" y="392"/>
                  </a:lnTo>
                  <a:lnTo>
                    <a:pt x="2859" y="382"/>
                  </a:lnTo>
                  <a:lnTo>
                    <a:pt x="2855" y="373"/>
                  </a:lnTo>
                  <a:close/>
                  <a:moveTo>
                    <a:pt x="2960" y="521"/>
                  </a:moveTo>
                  <a:lnTo>
                    <a:pt x="2963" y="519"/>
                  </a:lnTo>
                  <a:lnTo>
                    <a:pt x="2967" y="519"/>
                  </a:lnTo>
                  <a:lnTo>
                    <a:pt x="2972" y="518"/>
                  </a:lnTo>
                  <a:lnTo>
                    <a:pt x="2975" y="516"/>
                  </a:lnTo>
                  <a:lnTo>
                    <a:pt x="2981" y="514"/>
                  </a:lnTo>
                  <a:lnTo>
                    <a:pt x="2986" y="512"/>
                  </a:lnTo>
                  <a:lnTo>
                    <a:pt x="2990" y="512"/>
                  </a:lnTo>
                  <a:lnTo>
                    <a:pt x="2993" y="511"/>
                  </a:lnTo>
                  <a:lnTo>
                    <a:pt x="2990" y="511"/>
                  </a:lnTo>
                  <a:lnTo>
                    <a:pt x="2984" y="509"/>
                  </a:lnTo>
                  <a:lnTo>
                    <a:pt x="2979" y="505"/>
                  </a:lnTo>
                  <a:lnTo>
                    <a:pt x="2972" y="502"/>
                  </a:lnTo>
                  <a:lnTo>
                    <a:pt x="2965" y="496"/>
                  </a:lnTo>
                  <a:lnTo>
                    <a:pt x="2960" y="491"/>
                  </a:lnTo>
                  <a:lnTo>
                    <a:pt x="2954" y="488"/>
                  </a:lnTo>
                  <a:lnTo>
                    <a:pt x="2951" y="484"/>
                  </a:lnTo>
                  <a:lnTo>
                    <a:pt x="2933" y="502"/>
                  </a:lnTo>
                  <a:lnTo>
                    <a:pt x="2933" y="507"/>
                  </a:lnTo>
                  <a:lnTo>
                    <a:pt x="2935" y="512"/>
                  </a:lnTo>
                  <a:lnTo>
                    <a:pt x="2937" y="518"/>
                  </a:lnTo>
                  <a:lnTo>
                    <a:pt x="2938" y="525"/>
                  </a:lnTo>
                  <a:lnTo>
                    <a:pt x="2940" y="532"/>
                  </a:lnTo>
                  <a:lnTo>
                    <a:pt x="2940" y="539"/>
                  </a:lnTo>
                  <a:lnTo>
                    <a:pt x="2942" y="544"/>
                  </a:lnTo>
                  <a:lnTo>
                    <a:pt x="2942" y="548"/>
                  </a:lnTo>
                  <a:lnTo>
                    <a:pt x="2960" y="548"/>
                  </a:lnTo>
                  <a:lnTo>
                    <a:pt x="2960" y="604"/>
                  </a:lnTo>
                  <a:lnTo>
                    <a:pt x="2956" y="604"/>
                  </a:lnTo>
                  <a:lnTo>
                    <a:pt x="2951" y="606"/>
                  </a:lnTo>
                  <a:lnTo>
                    <a:pt x="2947" y="606"/>
                  </a:lnTo>
                  <a:lnTo>
                    <a:pt x="2944" y="608"/>
                  </a:lnTo>
                  <a:lnTo>
                    <a:pt x="2940" y="610"/>
                  </a:lnTo>
                  <a:lnTo>
                    <a:pt x="2937" y="611"/>
                  </a:lnTo>
                  <a:lnTo>
                    <a:pt x="2935" y="613"/>
                  </a:lnTo>
                  <a:lnTo>
                    <a:pt x="2933" y="613"/>
                  </a:lnTo>
                  <a:lnTo>
                    <a:pt x="2933" y="631"/>
                  </a:lnTo>
                  <a:lnTo>
                    <a:pt x="2930" y="632"/>
                  </a:lnTo>
                  <a:lnTo>
                    <a:pt x="2926" y="632"/>
                  </a:lnTo>
                  <a:lnTo>
                    <a:pt x="2921" y="634"/>
                  </a:lnTo>
                  <a:lnTo>
                    <a:pt x="2915" y="638"/>
                  </a:lnTo>
                  <a:lnTo>
                    <a:pt x="2912" y="640"/>
                  </a:lnTo>
                  <a:lnTo>
                    <a:pt x="2907" y="643"/>
                  </a:lnTo>
                  <a:lnTo>
                    <a:pt x="2903" y="647"/>
                  </a:lnTo>
                  <a:lnTo>
                    <a:pt x="2900" y="650"/>
                  </a:lnTo>
                  <a:lnTo>
                    <a:pt x="2926" y="678"/>
                  </a:lnTo>
                  <a:lnTo>
                    <a:pt x="2926" y="650"/>
                  </a:lnTo>
                  <a:lnTo>
                    <a:pt x="2933" y="647"/>
                  </a:lnTo>
                  <a:lnTo>
                    <a:pt x="2942" y="643"/>
                  </a:lnTo>
                  <a:lnTo>
                    <a:pt x="2952" y="640"/>
                  </a:lnTo>
                  <a:lnTo>
                    <a:pt x="2965" y="638"/>
                  </a:lnTo>
                  <a:lnTo>
                    <a:pt x="2977" y="634"/>
                  </a:lnTo>
                  <a:lnTo>
                    <a:pt x="2990" y="632"/>
                  </a:lnTo>
                  <a:lnTo>
                    <a:pt x="3000" y="632"/>
                  </a:lnTo>
                  <a:lnTo>
                    <a:pt x="3011" y="631"/>
                  </a:lnTo>
                  <a:lnTo>
                    <a:pt x="3011" y="625"/>
                  </a:lnTo>
                  <a:lnTo>
                    <a:pt x="3009" y="618"/>
                  </a:lnTo>
                  <a:lnTo>
                    <a:pt x="3005" y="611"/>
                  </a:lnTo>
                  <a:lnTo>
                    <a:pt x="3002" y="604"/>
                  </a:lnTo>
                  <a:lnTo>
                    <a:pt x="2997" y="599"/>
                  </a:lnTo>
                  <a:lnTo>
                    <a:pt x="2993" y="594"/>
                  </a:lnTo>
                  <a:lnTo>
                    <a:pt x="2988" y="588"/>
                  </a:lnTo>
                  <a:lnTo>
                    <a:pt x="2984" y="585"/>
                  </a:lnTo>
                  <a:lnTo>
                    <a:pt x="3002" y="567"/>
                  </a:lnTo>
                  <a:lnTo>
                    <a:pt x="2960" y="521"/>
                  </a:lnTo>
                  <a:close/>
                  <a:moveTo>
                    <a:pt x="1278" y="325"/>
                  </a:moveTo>
                  <a:lnTo>
                    <a:pt x="1275" y="327"/>
                  </a:lnTo>
                  <a:lnTo>
                    <a:pt x="1271" y="327"/>
                  </a:lnTo>
                  <a:lnTo>
                    <a:pt x="1266" y="329"/>
                  </a:lnTo>
                  <a:lnTo>
                    <a:pt x="1261" y="330"/>
                  </a:lnTo>
                  <a:lnTo>
                    <a:pt x="1257" y="332"/>
                  </a:lnTo>
                  <a:lnTo>
                    <a:pt x="1252" y="334"/>
                  </a:lnTo>
                  <a:lnTo>
                    <a:pt x="1248" y="334"/>
                  </a:lnTo>
                  <a:lnTo>
                    <a:pt x="1245" y="334"/>
                  </a:lnTo>
                  <a:lnTo>
                    <a:pt x="1245" y="341"/>
                  </a:lnTo>
                  <a:lnTo>
                    <a:pt x="1246" y="348"/>
                  </a:lnTo>
                  <a:lnTo>
                    <a:pt x="1250" y="355"/>
                  </a:lnTo>
                  <a:lnTo>
                    <a:pt x="1254" y="362"/>
                  </a:lnTo>
                  <a:lnTo>
                    <a:pt x="1259" y="367"/>
                  </a:lnTo>
                  <a:lnTo>
                    <a:pt x="1262" y="373"/>
                  </a:lnTo>
                  <a:lnTo>
                    <a:pt x="1266" y="376"/>
                  </a:lnTo>
                  <a:lnTo>
                    <a:pt x="1269" y="380"/>
                  </a:lnTo>
                  <a:lnTo>
                    <a:pt x="1245" y="410"/>
                  </a:lnTo>
                  <a:lnTo>
                    <a:pt x="1246" y="415"/>
                  </a:lnTo>
                  <a:lnTo>
                    <a:pt x="1248" y="419"/>
                  </a:lnTo>
                  <a:lnTo>
                    <a:pt x="1248" y="420"/>
                  </a:lnTo>
                  <a:lnTo>
                    <a:pt x="1248" y="422"/>
                  </a:lnTo>
                  <a:lnTo>
                    <a:pt x="1248" y="424"/>
                  </a:lnTo>
                  <a:lnTo>
                    <a:pt x="1248" y="427"/>
                  </a:lnTo>
                  <a:lnTo>
                    <a:pt x="1250" y="431"/>
                  </a:lnTo>
                  <a:lnTo>
                    <a:pt x="1254" y="436"/>
                  </a:lnTo>
                  <a:lnTo>
                    <a:pt x="1261" y="429"/>
                  </a:lnTo>
                  <a:lnTo>
                    <a:pt x="1268" y="424"/>
                  </a:lnTo>
                  <a:lnTo>
                    <a:pt x="1278" y="419"/>
                  </a:lnTo>
                  <a:lnTo>
                    <a:pt x="1289" y="415"/>
                  </a:lnTo>
                  <a:lnTo>
                    <a:pt x="1299" y="410"/>
                  </a:lnTo>
                  <a:lnTo>
                    <a:pt x="1310" y="406"/>
                  </a:lnTo>
                  <a:lnTo>
                    <a:pt x="1321" y="403"/>
                  </a:lnTo>
                  <a:lnTo>
                    <a:pt x="1331" y="399"/>
                  </a:lnTo>
                  <a:lnTo>
                    <a:pt x="1324" y="396"/>
                  </a:lnTo>
                  <a:lnTo>
                    <a:pt x="1317" y="392"/>
                  </a:lnTo>
                  <a:lnTo>
                    <a:pt x="1310" y="389"/>
                  </a:lnTo>
                  <a:lnTo>
                    <a:pt x="1305" y="385"/>
                  </a:lnTo>
                  <a:lnTo>
                    <a:pt x="1298" y="380"/>
                  </a:lnTo>
                  <a:lnTo>
                    <a:pt x="1291" y="374"/>
                  </a:lnTo>
                  <a:lnTo>
                    <a:pt x="1285" y="369"/>
                  </a:lnTo>
                  <a:lnTo>
                    <a:pt x="1278" y="362"/>
                  </a:lnTo>
                  <a:lnTo>
                    <a:pt x="1278" y="353"/>
                  </a:lnTo>
                  <a:lnTo>
                    <a:pt x="1280" y="346"/>
                  </a:lnTo>
                  <a:lnTo>
                    <a:pt x="1280" y="341"/>
                  </a:lnTo>
                  <a:lnTo>
                    <a:pt x="1282" y="337"/>
                  </a:lnTo>
                  <a:lnTo>
                    <a:pt x="1282" y="334"/>
                  </a:lnTo>
                  <a:lnTo>
                    <a:pt x="1282" y="330"/>
                  </a:lnTo>
                  <a:lnTo>
                    <a:pt x="1280" y="329"/>
                  </a:lnTo>
                  <a:lnTo>
                    <a:pt x="1278" y="325"/>
                  </a:lnTo>
                  <a:close/>
                  <a:moveTo>
                    <a:pt x="1227" y="362"/>
                  </a:moveTo>
                  <a:lnTo>
                    <a:pt x="1225" y="366"/>
                  </a:lnTo>
                  <a:lnTo>
                    <a:pt x="1225" y="371"/>
                  </a:lnTo>
                  <a:lnTo>
                    <a:pt x="1223" y="376"/>
                  </a:lnTo>
                  <a:lnTo>
                    <a:pt x="1222" y="380"/>
                  </a:lnTo>
                  <a:lnTo>
                    <a:pt x="1222" y="385"/>
                  </a:lnTo>
                  <a:lnTo>
                    <a:pt x="1220" y="390"/>
                  </a:lnTo>
                  <a:lnTo>
                    <a:pt x="1218" y="396"/>
                  </a:lnTo>
                  <a:lnTo>
                    <a:pt x="1218" y="399"/>
                  </a:lnTo>
                  <a:lnTo>
                    <a:pt x="1213" y="399"/>
                  </a:lnTo>
                  <a:lnTo>
                    <a:pt x="1206" y="401"/>
                  </a:lnTo>
                  <a:lnTo>
                    <a:pt x="1202" y="403"/>
                  </a:lnTo>
                  <a:lnTo>
                    <a:pt x="1197" y="405"/>
                  </a:lnTo>
                  <a:lnTo>
                    <a:pt x="1193" y="408"/>
                  </a:lnTo>
                  <a:lnTo>
                    <a:pt x="1190" y="412"/>
                  </a:lnTo>
                  <a:lnTo>
                    <a:pt x="1186" y="415"/>
                  </a:lnTo>
                  <a:lnTo>
                    <a:pt x="1183" y="417"/>
                  </a:lnTo>
                  <a:lnTo>
                    <a:pt x="1183" y="412"/>
                  </a:lnTo>
                  <a:lnTo>
                    <a:pt x="1185" y="406"/>
                  </a:lnTo>
                  <a:lnTo>
                    <a:pt x="1185" y="403"/>
                  </a:lnTo>
                  <a:lnTo>
                    <a:pt x="1186" y="399"/>
                  </a:lnTo>
                  <a:lnTo>
                    <a:pt x="1186" y="396"/>
                  </a:lnTo>
                  <a:lnTo>
                    <a:pt x="1186" y="392"/>
                  </a:lnTo>
                  <a:lnTo>
                    <a:pt x="1186" y="387"/>
                  </a:lnTo>
                  <a:lnTo>
                    <a:pt x="1183" y="380"/>
                  </a:lnTo>
                  <a:lnTo>
                    <a:pt x="1186" y="380"/>
                  </a:lnTo>
                  <a:lnTo>
                    <a:pt x="1192" y="378"/>
                  </a:lnTo>
                  <a:lnTo>
                    <a:pt x="1197" y="374"/>
                  </a:lnTo>
                  <a:lnTo>
                    <a:pt x="1202" y="371"/>
                  </a:lnTo>
                  <a:lnTo>
                    <a:pt x="1208" y="369"/>
                  </a:lnTo>
                  <a:lnTo>
                    <a:pt x="1213" y="366"/>
                  </a:lnTo>
                  <a:lnTo>
                    <a:pt x="1220" y="364"/>
                  </a:lnTo>
                  <a:lnTo>
                    <a:pt x="1227" y="362"/>
                  </a:lnTo>
                  <a:close/>
                  <a:moveTo>
                    <a:pt x="2567" y="986"/>
                  </a:moveTo>
                  <a:lnTo>
                    <a:pt x="2576" y="989"/>
                  </a:lnTo>
                  <a:lnTo>
                    <a:pt x="2582" y="993"/>
                  </a:lnTo>
                  <a:lnTo>
                    <a:pt x="2587" y="997"/>
                  </a:lnTo>
                  <a:lnTo>
                    <a:pt x="2592" y="1000"/>
                  </a:lnTo>
                  <a:lnTo>
                    <a:pt x="2596" y="1005"/>
                  </a:lnTo>
                  <a:lnTo>
                    <a:pt x="2599" y="1011"/>
                  </a:lnTo>
                  <a:lnTo>
                    <a:pt x="2605" y="1016"/>
                  </a:lnTo>
                  <a:lnTo>
                    <a:pt x="2610" y="1023"/>
                  </a:lnTo>
                  <a:lnTo>
                    <a:pt x="2620" y="1023"/>
                  </a:lnTo>
                  <a:lnTo>
                    <a:pt x="2629" y="1027"/>
                  </a:lnTo>
                  <a:lnTo>
                    <a:pt x="2636" y="1030"/>
                  </a:lnTo>
                  <a:lnTo>
                    <a:pt x="2643" y="1035"/>
                  </a:lnTo>
                  <a:lnTo>
                    <a:pt x="2658" y="1048"/>
                  </a:lnTo>
                  <a:lnTo>
                    <a:pt x="2668" y="1064"/>
                  </a:lnTo>
                  <a:lnTo>
                    <a:pt x="2679" y="1081"/>
                  </a:lnTo>
                  <a:lnTo>
                    <a:pt x="2688" y="1097"/>
                  </a:lnTo>
                  <a:lnTo>
                    <a:pt x="2696" y="1113"/>
                  </a:lnTo>
                  <a:lnTo>
                    <a:pt x="2705" y="1126"/>
                  </a:lnTo>
                  <a:lnTo>
                    <a:pt x="2702" y="1126"/>
                  </a:lnTo>
                  <a:lnTo>
                    <a:pt x="2698" y="1127"/>
                  </a:lnTo>
                  <a:lnTo>
                    <a:pt x="2693" y="1127"/>
                  </a:lnTo>
                  <a:lnTo>
                    <a:pt x="2689" y="1129"/>
                  </a:lnTo>
                  <a:lnTo>
                    <a:pt x="2684" y="1131"/>
                  </a:lnTo>
                  <a:lnTo>
                    <a:pt x="2679" y="1133"/>
                  </a:lnTo>
                  <a:lnTo>
                    <a:pt x="2675" y="1134"/>
                  </a:lnTo>
                  <a:lnTo>
                    <a:pt x="2670" y="1134"/>
                  </a:lnTo>
                  <a:lnTo>
                    <a:pt x="2658" y="1120"/>
                  </a:lnTo>
                  <a:lnTo>
                    <a:pt x="2643" y="1103"/>
                  </a:lnTo>
                  <a:lnTo>
                    <a:pt x="2629" y="1083"/>
                  </a:lnTo>
                  <a:lnTo>
                    <a:pt x="2615" y="1064"/>
                  </a:lnTo>
                  <a:lnTo>
                    <a:pt x="2603" y="1044"/>
                  </a:lnTo>
                  <a:lnTo>
                    <a:pt x="2589" y="1023"/>
                  </a:lnTo>
                  <a:lnTo>
                    <a:pt x="2578" y="1004"/>
                  </a:lnTo>
                  <a:lnTo>
                    <a:pt x="2567" y="986"/>
                  </a:lnTo>
                  <a:close/>
                  <a:moveTo>
                    <a:pt x="2698" y="1143"/>
                  </a:moveTo>
                  <a:lnTo>
                    <a:pt x="2714" y="1140"/>
                  </a:lnTo>
                  <a:lnTo>
                    <a:pt x="2730" y="1138"/>
                  </a:lnTo>
                  <a:lnTo>
                    <a:pt x="2744" y="1138"/>
                  </a:lnTo>
                  <a:lnTo>
                    <a:pt x="2758" y="1141"/>
                  </a:lnTo>
                  <a:lnTo>
                    <a:pt x="2774" y="1145"/>
                  </a:lnTo>
                  <a:lnTo>
                    <a:pt x="2788" y="1148"/>
                  </a:lnTo>
                  <a:lnTo>
                    <a:pt x="2804" y="1152"/>
                  </a:lnTo>
                  <a:lnTo>
                    <a:pt x="2820" y="1152"/>
                  </a:lnTo>
                  <a:lnTo>
                    <a:pt x="2808" y="1156"/>
                  </a:lnTo>
                  <a:lnTo>
                    <a:pt x="2794" y="1156"/>
                  </a:lnTo>
                  <a:lnTo>
                    <a:pt x="2778" y="1156"/>
                  </a:lnTo>
                  <a:lnTo>
                    <a:pt x="2762" y="1156"/>
                  </a:lnTo>
                  <a:lnTo>
                    <a:pt x="2744" y="1152"/>
                  </a:lnTo>
                  <a:lnTo>
                    <a:pt x="2728" y="1150"/>
                  </a:lnTo>
                  <a:lnTo>
                    <a:pt x="2712" y="1147"/>
                  </a:lnTo>
                  <a:lnTo>
                    <a:pt x="2698" y="1143"/>
                  </a:lnTo>
                  <a:close/>
                  <a:moveTo>
                    <a:pt x="2855" y="1097"/>
                  </a:moveTo>
                  <a:lnTo>
                    <a:pt x="2850" y="1097"/>
                  </a:lnTo>
                  <a:lnTo>
                    <a:pt x="2847" y="1099"/>
                  </a:lnTo>
                  <a:lnTo>
                    <a:pt x="2841" y="1101"/>
                  </a:lnTo>
                  <a:lnTo>
                    <a:pt x="2838" y="1103"/>
                  </a:lnTo>
                  <a:lnTo>
                    <a:pt x="2832" y="1103"/>
                  </a:lnTo>
                  <a:lnTo>
                    <a:pt x="2827" y="1104"/>
                  </a:lnTo>
                  <a:lnTo>
                    <a:pt x="2824" y="1106"/>
                  </a:lnTo>
                  <a:lnTo>
                    <a:pt x="2820" y="1106"/>
                  </a:lnTo>
                  <a:lnTo>
                    <a:pt x="2813" y="1103"/>
                  </a:lnTo>
                  <a:lnTo>
                    <a:pt x="2806" y="1099"/>
                  </a:lnTo>
                  <a:lnTo>
                    <a:pt x="2797" y="1097"/>
                  </a:lnTo>
                  <a:lnTo>
                    <a:pt x="2790" y="1095"/>
                  </a:lnTo>
                  <a:lnTo>
                    <a:pt x="2781" y="1094"/>
                  </a:lnTo>
                  <a:lnTo>
                    <a:pt x="2774" y="1094"/>
                  </a:lnTo>
                  <a:lnTo>
                    <a:pt x="2765" y="1095"/>
                  </a:lnTo>
                  <a:lnTo>
                    <a:pt x="2758" y="1097"/>
                  </a:lnTo>
                  <a:lnTo>
                    <a:pt x="2756" y="1092"/>
                  </a:lnTo>
                  <a:lnTo>
                    <a:pt x="2755" y="1087"/>
                  </a:lnTo>
                  <a:lnTo>
                    <a:pt x="2753" y="1083"/>
                  </a:lnTo>
                  <a:lnTo>
                    <a:pt x="2753" y="1080"/>
                  </a:lnTo>
                  <a:lnTo>
                    <a:pt x="2753" y="1076"/>
                  </a:lnTo>
                  <a:lnTo>
                    <a:pt x="2755" y="1073"/>
                  </a:lnTo>
                  <a:lnTo>
                    <a:pt x="2756" y="1067"/>
                  </a:lnTo>
                  <a:lnTo>
                    <a:pt x="2758" y="1060"/>
                  </a:lnTo>
                  <a:lnTo>
                    <a:pt x="2741" y="1042"/>
                  </a:lnTo>
                  <a:lnTo>
                    <a:pt x="2749" y="1039"/>
                  </a:lnTo>
                  <a:lnTo>
                    <a:pt x="2758" y="1034"/>
                  </a:lnTo>
                  <a:lnTo>
                    <a:pt x="2767" y="1030"/>
                  </a:lnTo>
                  <a:lnTo>
                    <a:pt x="2776" y="1025"/>
                  </a:lnTo>
                  <a:lnTo>
                    <a:pt x="2786" y="1021"/>
                  </a:lnTo>
                  <a:lnTo>
                    <a:pt x="2795" y="1018"/>
                  </a:lnTo>
                  <a:lnTo>
                    <a:pt x="2804" y="1014"/>
                  </a:lnTo>
                  <a:lnTo>
                    <a:pt x="2811" y="1014"/>
                  </a:lnTo>
                  <a:lnTo>
                    <a:pt x="2811" y="1011"/>
                  </a:lnTo>
                  <a:lnTo>
                    <a:pt x="2811" y="1007"/>
                  </a:lnTo>
                  <a:lnTo>
                    <a:pt x="2813" y="1004"/>
                  </a:lnTo>
                  <a:lnTo>
                    <a:pt x="2813" y="1002"/>
                  </a:lnTo>
                  <a:lnTo>
                    <a:pt x="2815" y="998"/>
                  </a:lnTo>
                  <a:lnTo>
                    <a:pt x="2818" y="997"/>
                  </a:lnTo>
                  <a:lnTo>
                    <a:pt x="2824" y="997"/>
                  </a:lnTo>
                  <a:lnTo>
                    <a:pt x="2829" y="995"/>
                  </a:lnTo>
                  <a:lnTo>
                    <a:pt x="2832" y="988"/>
                  </a:lnTo>
                  <a:lnTo>
                    <a:pt x="2839" y="979"/>
                  </a:lnTo>
                  <a:lnTo>
                    <a:pt x="2847" y="968"/>
                  </a:lnTo>
                  <a:lnTo>
                    <a:pt x="2854" y="958"/>
                  </a:lnTo>
                  <a:lnTo>
                    <a:pt x="2861" y="947"/>
                  </a:lnTo>
                  <a:lnTo>
                    <a:pt x="2866" y="938"/>
                  </a:lnTo>
                  <a:lnTo>
                    <a:pt x="2869" y="929"/>
                  </a:lnTo>
                  <a:lnTo>
                    <a:pt x="2871" y="921"/>
                  </a:lnTo>
                  <a:lnTo>
                    <a:pt x="2871" y="926"/>
                  </a:lnTo>
                  <a:lnTo>
                    <a:pt x="2869" y="933"/>
                  </a:lnTo>
                  <a:lnTo>
                    <a:pt x="2866" y="940"/>
                  </a:lnTo>
                  <a:lnTo>
                    <a:pt x="2862" y="949"/>
                  </a:lnTo>
                  <a:lnTo>
                    <a:pt x="2861" y="958"/>
                  </a:lnTo>
                  <a:lnTo>
                    <a:pt x="2857" y="965"/>
                  </a:lnTo>
                  <a:lnTo>
                    <a:pt x="2855" y="972"/>
                  </a:lnTo>
                  <a:lnTo>
                    <a:pt x="2855" y="977"/>
                  </a:lnTo>
                  <a:lnTo>
                    <a:pt x="2871" y="977"/>
                  </a:lnTo>
                  <a:lnTo>
                    <a:pt x="2873" y="981"/>
                  </a:lnTo>
                  <a:lnTo>
                    <a:pt x="2873" y="986"/>
                  </a:lnTo>
                  <a:lnTo>
                    <a:pt x="2869" y="993"/>
                  </a:lnTo>
                  <a:lnTo>
                    <a:pt x="2866" y="998"/>
                  </a:lnTo>
                  <a:lnTo>
                    <a:pt x="2862" y="1005"/>
                  </a:lnTo>
                  <a:lnTo>
                    <a:pt x="2859" y="1009"/>
                  </a:lnTo>
                  <a:lnTo>
                    <a:pt x="2855" y="1012"/>
                  </a:lnTo>
                  <a:lnTo>
                    <a:pt x="2855" y="1014"/>
                  </a:lnTo>
                  <a:lnTo>
                    <a:pt x="2880" y="1042"/>
                  </a:lnTo>
                  <a:lnTo>
                    <a:pt x="2855" y="1071"/>
                  </a:lnTo>
                  <a:lnTo>
                    <a:pt x="2855" y="1076"/>
                  </a:lnTo>
                  <a:lnTo>
                    <a:pt x="2855" y="1081"/>
                  </a:lnTo>
                  <a:lnTo>
                    <a:pt x="2857" y="1085"/>
                  </a:lnTo>
                  <a:lnTo>
                    <a:pt x="2857" y="1087"/>
                  </a:lnTo>
                  <a:lnTo>
                    <a:pt x="2859" y="1090"/>
                  </a:lnTo>
                  <a:lnTo>
                    <a:pt x="2857" y="1092"/>
                  </a:lnTo>
                  <a:lnTo>
                    <a:pt x="2857" y="1094"/>
                  </a:lnTo>
                  <a:lnTo>
                    <a:pt x="2855" y="1097"/>
                  </a:lnTo>
                  <a:close/>
                  <a:moveTo>
                    <a:pt x="2864" y="781"/>
                  </a:moveTo>
                  <a:lnTo>
                    <a:pt x="2864" y="784"/>
                  </a:lnTo>
                  <a:lnTo>
                    <a:pt x="2864" y="790"/>
                  </a:lnTo>
                  <a:lnTo>
                    <a:pt x="2866" y="795"/>
                  </a:lnTo>
                  <a:lnTo>
                    <a:pt x="2868" y="800"/>
                  </a:lnTo>
                  <a:lnTo>
                    <a:pt x="2869" y="806"/>
                  </a:lnTo>
                  <a:lnTo>
                    <a:pt x="2871" y="809"/>
                  </a:lnTo>
                  <a:lnTo>
                    <a:pt x="2871" y="814"/>
                  </a:lnTo>
                  <a:lnTo>
                    <a:pt x="2873" y="818"/>
                  </a:lnTo>
                  <a:lnTo>
                    <a:pt x="2855" y="837"/>
                  </a:lnTo>
                  <a:lnTo>
                    <a:pt x="2855" y="855"/>
                  </a:lnTo>
                  <a:lnTo>
                    <a:pt x="2855" y="859"/>
                  </a:lnTo>
                  <a:lnTo>
                    <a:pt x="2859" y="864"/>
                  </a:lnTo>
                  <a:lnTo>
                    <a:pt x="2862" y="868"/>
                  </a:lnTo>
                  <a:lnTo>
                    <a:pt x="2868" y="873"/>
                  </a:lnTo>
                  <a:lnTo>
                    <a:pt x="2880" y="882"/>
                  </a:lnTo>
                  <a:lnTo>
                    <a:pt x="2894" y="890"/>
                  </a:lnTo>
                  <a:lnTo>
                    <a:pt x="2910" y="899"/>
                  </a:lnTo>
                  <a:lnTo>
                    <a:pt x="2924" y="905"/>
                  </a:lnTo>
                  <a:lnTo>
                    <a:pt x="2935" y="910"/>
                  </a:lnTo>
                  <a:lnTo>
                    <a:pt x="2942" y="912"/>
                  </a:lnTo>
                  <a:lnTo>
                    <a:pt x="2938" y="905"/>
                  </a:lnTo>
                  <a:lnTo>
                    <a:pt x="2931" y="890"/>
                  </a:lnTo>
                  <a:lnTo>
                    <a:pt x="2921" y="873"/>
                  </a:lnTo>
                  <a:lnTo>
                    <a:pt x="2908" y="853"/>
                  </a:lnTo>
                  <a:lnTo>
                    <a:pt x="2896" y="832"/>
                  </a:lnTo>
                  <a:lnTo>
                    <a:pt x="2882" y="813"/>
                  </a:lnTo>
                  <a:lnTo>
                    <a:pt x="2871" y="795"/>
                  </a:lnTo>
                  <a:lnTo>
                    <a:pt x="2864" y="781"/>
                  </a:lnTo>
                  <a:close/>
                  <a:moveTo>
                    <a:pt x="2915" y="1060"/>
                  </a:moveTo>
                  <a:lnTo>
                    <a:pt x="2912" y="1062"/>
                  </a:lnTo>
                  <a:lnTo>
                    <a:pt x="2908" y="1065"/>
                  </a:lnTo>
                  <a:lnTo>
                    <a:pt x="2903" y="1069"/>
                  </a:lnTo>
                  <a:lnTo>
                    <a:pt x="2898" y="1074"/>
                  </a:lnTo>
                  <a:lnTo>
                    <a:pt x="2894" y="1080"/>
                  </a:lnTo>
                  <a:lnTo>
                    <a:pt x="2889" y="1083"/>
                  </a:lnTo>
                  <a:lnTo>
                    <a:pt x="2885" y="1087"/>
                  </a:lnTo>
                  <a:lnTo>
                    <a:pt x="2882" y="1088"/>
                  </a:lnTo>
                  <a:lnTo>
                    <a:pt x="2882" y="1095"/>
                  </a:lnTo>
                  <a:lnTo>
                    <a:pt x="2882" y="1104"/>
                  </a:lnTo>
                  <a:lnTo>
                    <a:pt x="2884" y="1115"/>
                  </a:lnTo>
                  <a:lnTo>
                    <a:pt x="2885" y="1124"/>
                  </a:lnTo>
                  <a:lnTo>
                    <a:pt x="2887" y="1134"/>
                  </a:lnTo>
                  <a:lnTo>
                    <a:pt x="2889" y="1141"/>
                  </a:lnTo>
                  <a:lnTo>
                    <a:pt x="2889" y="1148"/>
                  </a:lnTo>
                  <a:lnTo>
                    <a:pt x="2891" y="1154"/>
                  </a:lnTo>
                  <a:lnTo>
                    <a:pt x="2891" y="1150"/>
                  </a:lnTo>
                  <a:lnTo>
                    <a:pt x="2892" y="1145"/>
                  </a:lnTo>
                  <a:lnTo>
                    <a:pt x="2896" y="1140"/>
                  </a:lnTo>
                  <a:lnTo>
                    <a:pt x="2900" y="1136"/>
                  </a:lnTo>
                  <a:lnTo>
                    <a:pt x="2901" y="1131"/>
                  </a:lnTo>
                  <a:lnTo>
                    <a:pt x="2905" y="1127"/>
                  </a:lnTo>
                  <a:lnTo>
                    <a:pt x="2907" y="1126"/>
                  </a:lnTo>
                  <a:lnTo>
                    <a:pt x="2908" y="1126"/>
                  </a:lnTo>
                  <a:lnTo>
                    <a:pt x="2910" y="1126"/>
                  </a:lnTo>
                  <a:lnTo>
                    <a:pt x="2914" y="1126"/>
                  </a:lnTo>
                  <a:lnTo>
                    <a:pt x="2917" y="1124"/>
                  </a:lnTo>
                  <a:lnTo>
                    <a:pt x="2921" y="1124"/>
                  </a:lnTo>
                  <a:lnTo>
                    <a:pt x="2922" y="1122"/>
                  </a:lnTo>
                  <a:lnTo>
                    <a:pt x="2926" y="1120"/>
                  </a:lnTo>
                  <a:lnTo>
                    <a:pt x="2930" y="1118"/>
                  </a:lnTo>
                  <a:lnTo>
                    <a:pt x="2933" y="1115"/>
                  </a:lnTo>
                  <a:lnTo>
                    <a:pt x="2915" y="1097"/>
                  </a:lnTo>
                  <a:lnTo>
                    <a:pt x="2915" y="1090"/>
                  </a:lnTo>
                  <a:lnTo>
                    <a:pt x="2917" y="1083"/>
                  </a:lnTo>
                  <a:lnTo>
                    <a:pt x="2921" y="1078"/>
                  </a:lnTo>
                  <a:lnTo>
                    <a:pt x="2922" y="1073"/>
                  </a:lnTo>
                  <a:lnTo>
                    <a:pt x="2922" y="1067"/>
                  </a:lnTo>
                  <a:lnTo>
                    <a:pt x="2922" y="1064"/>
                  </a:lnTo>
                  <a:lnTo>
                    <a:pt x="2921" y="1062"/>
                  </a:lnTo>
                  <a:lnTo>
                    <a:pt x="2915" y="1060"/>
                  </a:lnTo>
                  <a:close/>
                  <a:moveTo>
                    <a:pt x="3081" y="1097"/>
                  </a:moveTo>
                  <a:lnTo>
                    <a:pt x="3071" y="1101"/>
                  </a:lnTo>
                  <a:lnTo>
                    <a:pt x="3066" y="1101"/>
                  </a:lnTo>
                  <a:lnTo>
                    <a:pt x="3062" y="1101"/>
                  </a:lnTo>
                  <a:lnTo>
                    <a:pt x="3062" y="1099"/>
                  </a:lnTo>
                  <a:lnTo>
                    <a:pt x="3064" y="1097"/>
                  </a:lnTo>
                  <a:lnTo>
                    <a:pt x="3066" y="1095"/>
                  </a:lnTo>
                  <a:lnTo>
                    <a:pt x="3069" y="1092"/>
                  </a:lnTo>
                  <a:lnTo>
                    <a:pt x="3073" y="1088"/>
                  </a:lnTo>
                  <a:lnTo>
                    <a:pt x="3069" y="1085"/>
                  </a:lnTo>
                  <a:lnTo>
                    <a:pt x="3067" y="1081"/>
                  </a:lnTo>
                  <a:lnTo>
                    <a:pt x="3064" y="1078"/>
                  </a:lnTo>
                  <a:lnTo>
                    <a:pt x="3058" y="1076"/>
                  </a:lnTo>
                  <a:lnTo>
                    <a:pt x="3055" y="1074"/>
                  </a:lnTo>
                  <a:lnTo>
                    <a:pt x="3050" y="1073"/>
                  </a:lnTo>
                  <a:lnTo>
                    <a:pt x="3044" y="1071"/>
                  </a:lnTo>
                  <a:lnTo>
                    <a:pt x="3039" y="1071"/>
                  </a:lnTo>
                  <a:lnTo>
                    <a:pt x="3057" y="1051"/>
                  </a:lnTo>
                  <a:lnTo>
                    <a:pt x="3060" y="1051"/>
                  </a:lnTo>
                  <a:lnTo>
                    <a:pt x="3062" y="1053"/>
                  </a:lnTo>
                  <a:lnTo>
                    <a:pt x="3066" y="1055"/>
                  </a:lnTo>
                  <a:lnTo>
                    <a:pt x="3069" y="1057"/>
                  </a:lnTo>
                  <a:lnTo>
                    <a:pt x="3073" y="1058"/>
                  </a:lnTo>
                  <a:lnTo>
                    <a:pt x="3076" y="1058"/>
                  </a:lnTo>
                  <a:lnTo>
                    <a:pt x="3078" y="1060"/>
                  </a:lnTo>
                  <a:lnTo>
                    <a:pt x="3081" y="1060"/>
                  </a:lnTo>
                  <a:lnTo>
                    <a:pt x="3081" y="1064"/>
                  </a:lnTo>
                  <a:lnTo>
                    <a:pt x="3083" y="1067"/>
                  </a:lnTo>
                  <a:lnTo>
                    <a:pt x="3085" y="1071"/>
                  </a:lnTo>
                  <a:lnTo>
                    <a:pt x="3085" y="1074"/>
                  </a:lnTo>
                  <a:lnTo>
                    <a:pt x="3087" y="1078"/>
                  </a:lnTo>
                  <a:lnTo>
                    <a:pt x="3088" y="1081"/>
                  </a:lnTo>
                  <a:lnTo>
                    <a:pt x="3090" y="1085"/>
                  </a:lnTo>
                  <a:lnTo>
                    <a:pt x="3090" y="1088"/>
                  </a:lnTo>
                  <a:lnTo>
                    <a:pt x="3096" y="1088"/>
                  </a:lnTo>
                  <a:lnTo>
                    <a:pt x="3101" y="1087"/>
                  </a:lnTo>
                  <a:lnTo>
                    <a:pt x="3106" y="1085"/>
                  </a:lnTo>
                  <a:lnTo>
                    <a:pt x="3111" y="1083"/>
                  </a:lnTo>
                  <a:lnTo>
                    <a:pt x="3115" y="1080"/>
                  </a:lnTo>
                  <a:lnTo>
                    <a:pt x="3119" y="1076"/>
                  </a:lnTo>
                  <a:lnTo>
                    <a:pt x="3122" y="1074"/>
                  </a:lnTo>
                  <a:lnTo>
                    <a:pt x="3126" y="1071"/>
                  </a:lnTo>
                  <a:lnTo>
                    <a:pt x="3136" y="1071"/>
                  </a:lnTo>
                  <a:lnTo>
                    <a:pt x="3150" y="1074"/>
                  </a:lnTo>
                  <a:lnTo>
                    <a:pt x="3166" y="1078"/>
                  </a:lnTo>
                  <a:lnTo>
                    <a:pt x="3182" y="1083"/>
                  </a:lnTo>
                  <a:lnTo>
                    <a:pt x="3198" y="1092"/>
                  </a:lnTo>
                  <a:lnTo>
                    <a:pt x="3209" y="1101"/>
                  </a:lnTo>
                  <a:lnTo>
                    <a:pt x="3214" y="1106"/>
                  </a:lnTo>
                  <a:lnTo>
                    <a:pt x="3217" y="1111"/>
                  </a:lnTo>
                  <a:lnTo>
                    <a:pt x="3219" y="1118"/>
                  </a:lnTo>
                  <a:lnTo>
                    <a:pt x="3221" y="1126"/>
                  </a:lnTo>
                  <a:lnTo>
                    <a:pt x="3233" y="1129"/>
                  </a:lnTo>
                  <a:lnTo>
                    <a:pt x="3246" y="1134"/>
                  </a:lnTo>
                  <a:lnTo>
                    <a:pt x="3258" y="1143"/>
                  </a:lnTo>
                  <a:lnTo>
                    <a:pt x="3269" y="1152"/>
                  </a:lnTo>
                  <a:lnTo>
                    <a:pt x="3277" y="1164"/>
                  </a:lnTo>
                  <a:lnTo>
                    <a:pt x="3285" y="1177"/>
                  </a:lnTo>
                  <a:lnTo>
                    <a:pt x="3288" y="1191"/>
                  </a:lnTo>
                  <a:lnTo>
                    <a:pt x="3290" y="1209"/>
                  </a:lnTo>
                  <a:lnTo>
                    <a:pt x="3281" y="1203"/>
                  </a:lnTo>
                  <a:lnTo>
                    <a:pt x="3270" y="1198"/>
                  </a:lnTo>
                  <a:lnTo>
                    <a:pt x="3262" y="1191"/>
                  </a:lnTo>
                  <a:lnTo>
                    <a:pt x="3253" y="1184"/>
                  </a:lnTo>
                  <a:lnTo>
                    <a:pt x="3244" y="1177"/>
                  </a:lnTo>
                  <a:lnTo>
                    <a:pt x="3235" y="1168"/>
                  </a:lnTo>
                  <a:lnTo>
                    <a:pt x="3228" y="1159"/>
                  </a:lnTo>
                  <a:lnTo>
                    <a:pt x="3221" y="1152"/>
                  </a:lnTo>
                  <a:lnTo>
                    <a:pt x="3217" y="1154"/>
                  </a:lnTo>
                  <a:lnTo>
                    <a:pt x="3212" y="1156"/>
                  </a:lnTo>
                  <a:lnTo>
                    <a:pt x="3209" y="1159"/>
                  </a:lnTo>
                  <a:lnTo>
                    <a:pt x="3205" y="1163"/>
                  </a:lnTo>
                  <a:lnTo>
                    <a:pt x="3202" y="1166"/>
                  </a:lnTo>
                  <a:lnTo>
                    <a:pt x="3198" y="1168"/>
                  </a:lnTo>
                  <a:lnTo>
                    <a:pt x="3196" y="1170"/>
                  </a:lnTo>
                  <a:lnTo>
                    <a:pt x="3194" y="1171"/>
                  </a:lnTo>
                  <a:lnTo>
                    <a:pt x="3189" y="1171"/>
                  </a:lnTo>
                  <a:lnTo>
                    <a:pt x="3184" y="1170"/>
                  </a:lnTo>
                  <a:lnTo>
                    <a:pt x="3179" y="1168"/>
                  </a:lnTo>
                  <a:lnTo>
                    <a:pt x="3173" y="1166"/>
                  </a:lnTo>
                  <a:lnTo>
                    <a:pt x="3168" y="1164"/>
                  </a:lnTo>
                  <a:lnTo>
                    <a:pt x="3163" y="1163"/>
                  </a:lnTo>
                  <a:lnTo>
                    <a:pt x="3157" y="1163"/>
                  </a:lnTo>
                  <a:lnTo>
                    <a:pt x="3150" y="1163"/>
                  </a:lnTo>
                  <a:lnTo>
                    <a:pt x="3150" y="1159"/>
                  </a:lnTo>
                  <a:lnTo>
                    <a:pt x="3149" y="1156"/>
                  </a:lnTo>
                  <a:lnTo>
                    <a:pt x="3147" y="1152"/>
                  </a:lnTo>
                  <a:lnTo>
                    <a:pt x="3145" y="1148"/>
                  </a:lnTo>
                  <a:lnTo>
                    <a:pt x="3143" y="1147"/>
                  </a:lnTo>
                  <a:lnTo>
                    <a:pt x="3140" y="1145"/>
                  </a:lnTo>
                  <a:lnTo>
                    <a:pt x="3136" y="1145"/>
                  </a:lnTo>
                  <a:lnTo>
                    <a:pt x="3134" y="1143"/>
                  </a:lnTo>
                  <a:lnTo>
                    <a:pt x="3134" y="1140"/>
                  </a:lnTo>
                  <a:lnTo>
                    <a:pt x="3134" y="1136"/>
                  </a:lnTo>
                  <a:lnTo>
                    <a:pt x="3133" y="1133"/>
                  </a:lnTo>
                  <a:lnTo>
                    <a:pt x="3133" y="1129"/>
                  </a:lnTo>
                  <a:lnTo>
                    <a:pt x="3133" y="1126"/>
                  </a:lnTo>
                  <a:lnTo>
                    <a:pt x="3131" y="1122"/>
                  </a:lnTo>
                  <a:lnTo>
                    <a:pt x="3127" y="1118"/>
                  </a:lnTo>
                  <a:lnTo>
                    <a:pt x="3126" y="1115"/>
                  </a:lnTo>
                  <a:lnTo>
                    <a:pt x="3090" y="1115"/>
                  </a:lnTo>
                  <a:lnTo>
                    <a:pt x="3090" y="1106"/>
                  </a:lnTo>
                  <a:lnTo>
                    <a:pt x="3088" y="1101"/>
                  </a:lnTo>
                  <a:lnTo>
                    <a:pt x="3087" y="1097"/>
                  </a:lnTo>
                  <a:lnTo>
                    <a:pt x="3085" y="1095"/>
                  </a:lnTo>
                  <a:lnTo>
                    <a:pt x="3083" y="1097"/>
                  </a:lnTo>
                  <a:lnTo>
                    <a:pt x="3081" y="1097"/>
                  </a:lnTo>
                  <a:close/>
                  <a:moveTo>
                    <a:pt x="3186" y="1191"/>
                  </a:moveTo>
                  <a:lnTo>
                    <a:pt x="3182" y="1200"/>
                  </a:lnTo>
                  <a:lnTo>
                    <a:pt x="3179" y="1207"/>
                  </a:lnTo>
                  <a:lnTo>
                    <a:pt x="3175" y="1212"/>
                  </a:lnTo>
                  <a:lnTo>
                    <a:pt x="3170" y="1217"/>
                  </a:lnTo>
                  <a:lnTo>
                    <a:pt x="3168" y="1221"/>
                  </a:lnTo>
                  <a:lnTo>
                    <a:pt x="3166" y="1224"/>
                  </a:lnTo>
                  <a:lnTo>
                    <a:pt x="3166" y="1230"/>
                  </a:lnTo>
                  <a:lnTo>
                    <a:pt x="3168" y="1237"/>
                  </a:lnTo>
                  <a:lnTo>
                    <a:pt x="3164" y="1240"/>
                  </a:lnTo>
                  <a:lnTo>
                    <a:pt x="3161" y="1244"/>
                  </a:lnTo>
                  <a:lnTo>
                    <a:pt x="3156" y="1249"/>
                  </a:lnTo>
                  <a:lnTo>
                    <a:pt x="3152" y="1256"/>
                  </a:lnTo>
                  <a:lnTo>
                    <a:pt x="3149" y="1262"/>
                  </a:lnTo>
                  <a:lnTo>
                    <a:pt x="3145" y="1269"/>
                  </a:lnTo>
                  <a:lnTo>
                    <a:pt x="3143" y="1276"/>
                  </a:lnTo>
                  <a:lnTo>
                    <a:pt x="3141" y="1283"/>
                  </a:lnTo>
                  <a:lnTo>
                    <a:pt x="3108" y="1283"/>
                  </a:lnTo>
                  <a:lnTo>
                    <a:pt x="3103" y="1279"/>
                  </a:lnTo>
                  <a:lnTo>
                    <a:pt x="3097" y="1274"/>
                  </a:lnTo>
                  <a:lnTo>
                    <a:pt x="3092" y="1269"/>
                  </a:lnTo>
                  <a:lnTo>
                    <a:pt x="3085" y="1263"/>
                  </a:lnTo>
                  <a:lnTo>
                    <a:pt x="3080" y="1258"/>
                  </a:lnTo>
                  <a:lnTo>
                    <a:pt x="3073" y="1255"/>
                  </a:lnTo>
                  <a:lnTo>
                    <a:pt x="3067" y="1249"/>
                  </a:lnTo>
                  <a:lnTo>
                    <a:pt x="3064" y="1246"/>
                  </a:lnTo>
                  <a:lnTo>
                    <a:pt x="3081" y="1246"/>
                  </a:lnTo>
                  <a:lnTo>
                    <a:pt x="3080" y="1239"/>
                  </a:lnTo>
                  <a:lnTo>
                    <a:pt x="3080" y="1233"/>
                  </a:lnTo>
                  <a:lnTo>
                    <a:pt x="3081" y="1228"/>
                  </a:lnTo>
                  <a:lnTo>
                    <a:pt x="3083" y="1223"/>
                  </a:lnTo>
                  <a:lnTo>
                    <a:pt x="3087" y="1219"/>
                  </a:lnTo>
                  <a:lnTo>
                    <a:pt x="3090" y="1216"/>
                  </a:lnTo>
                  <a:lnTo>
                    <a:pt x="3096" y="1212"/>
                  </a:lnTo>
                  <a:lnTo>
                    <a:pt x="3099" y="1209"/>
                  </a:lnTo>
                  <a:lnTo>
                    <a:pt x="3094" y="1207"/>
                  </a:lnTo>
                  <a:lnTo>
                    <a:pt x="3090" y="1205"/>
                  </a:lnTo>
                  <a:lnTo>
                    <a:pt x="3083" y="1202"/>
                  </a:lnTo>
                  <a:lnTo>
                    <a:pt x="3076" y="1198"/>
                  </a:lnTo>
                  <a:lnTo>
                    <a:pt x="3071" y="1194"/>
                  </a:lnTo>
                  <a:lnTo>
                    <a:pt x="3064" y="1189"/>
                  </a:lnTo>
                  <a:lnTo>
                    <a:pt x="3058" y="1184"/>
                  </a:lnTo>
                  <a:lnTo>
                    <a:pt x="3055" y="1180"/>
                  </a:lnTo>
                  <a:lnTo>
                    <a:pt x="3050" y="1186"/>
                  </a:lnTo>
                  <a:lnTo>
                    <a:pt x="3043" y="1194"/>
                  </a:lnTo>
                  <a:lnTo>
                    <a:pt x="3037" y="1205"/>
                  </a:lnTo>
                  <a:lnTo>
                    <a:pt x="3032" y="1216"/>
                  </a:lnTo>
                  <a:lnTo>
                    <a:pt x="3027" y="1228"/>
                  </a:lnTo>
                  <a:lnTo>
                    <a:pt x="3020" y="1237"/>
                  </a:lnTo>
                  <a:lnTo>
                    <a:pt x="3016" y="1240"/>
                  </a:lnTo>
                  <a:lnTo>
                    <a:pt x="3013" y="1242"/>
                  </a:lnTo>
                  <a:lnTo>
                    <a:pt x="3007" y="1244"/>
                  </a:lnTo>
                  <a:lnTo>
                    <a:pt x="3004" y="1246"/>
                  </a:lnTo>
                  <a:lnTo>
                    <a:pt x="2986" y="1246"/>
                  </a:lnTo>
                  <a:lnTo>
                    <a:pt x="2968" y="1228"/>
                  </a:lnTo>
                  <a:lnTo>
                    <a:pt x="2951" y="1228"/>
                  </a:lnTo>
                  <a:lnTo>
                    <a:pt x="2947" y="1230"/>
                  </a:lnTo>
                  <a:lnTo>
                    <a:pt x="2942" y="1235"/>
                  </a:lnTo>
                  <a:lnTo>
                    <a:pt x="2935" y="1242"/>
                  </a:lnTo>
                  <a:lnTo>
                    <a:pt x="2930" y="1251"/>
                  </a:lnTo>
                  <a:lnTo>
                    <a:pt x="2922" y="1258"/>
                  </a:lnTo>
                  <a:lnTo>
                    <a:pt x="2917" y="1267"/>
                  </a:lnTo>
                  <a:lnTo>
                    <a:pt x="2912" y="1272"/>
                  </a:lnTo>
                  <a:lnTo>
                    <a:pt x="2908" y="1274"/>
                  </a:lnTo>
                  <a:lnTo>
                    <a:pt x="2900" y="1263"/>
                  </a:lnTo>
                  <a:lnTo>
                    <a:pt x="2894" y="1265"/>
                  </a:lnTo>
                  <a:lnTo>
                    <a:pt x="2889" y="1270"/>
                  </a:lnTo>
                  <a:lnTo>
                    <a:pt x="2884" y="1276"/>
                  </a:lnTo>
                  <a:lnTo>
                    <a:pt x="2878" y="1283"/>
                  </a:lnTo>
                  <a:lnTo>
                    <a:pt x="2873" y="1290"/>
                  </a:lnTo>
                  <a:lnTo>
                    <a:pt x="2868" y="1295"/>
                  </a:lnTo>
                  <a:lnTo>
                    <a:pt x="2864" y="1299"/>
                  </a:lnTo>
                  <a:lnTo>
                    <a:pt x="2864" y="1300"/>
                  </a:lnTo>
                  <a:lnTo>
                    <a:pt x="2861" y="1300"/>
                  </a:lnTo>
                  <a:lnTo>
                    <a:pt x="2857" y="1300"/>
                  </a:lnTo>
                  <a:lnTo>
                    <a:pt x="2854" y="1299"/>
                  </a:lnTo>
                  <a:lnTo>
                    <a:pt x="2850" y="1297"/>
                  </a:lnTo>
                  <a:lnTo>
                    <a:pt x="2847" y="1295"/>
                  </a:lnTo>
                  <a:lnTo>
                    <a:pt x="2845" y="1293"/>
                  </a:lnTo>
                  <a:lnTo>
                    <a:pt x="2841" y="1293"/>
                  </a:lnTo>
                  <a:lnTo>
                    <a:pt x="2838" y="1292"/>
                  </a:lnTo>
                  <a:lnTo>
                    <a:pt x="2785" y="1339"/>
                  </a:lnTo>
                  <a:lnTo>
                    <a:pt x="2781" y="1338"/>
                  </a:lnTo>
                  <a:lnTo>
                    <a:pt x="2778" y="1338"/>
                  </a:lnTo>
                  <a:lnTo>
                    <a:pt x="2772" y="1336"/>
                  </a:lnTo>
                  <a:lnTo>
                    <a:pt x="2767" y="1334"/>
                  </a:lnTo>
                  <a:lnTo>
                    <a:pt x="2764" y="1332"/>
                  </a:lnTo>
                  <a:lnTo>
                    <a:pt x="2758" y="1331"/>
                  </a:lnTo>
                  <a:lnTo>
                    <a:pt x="2755" y="1331"/>
                  </a:lnTo>
                  <a:lnTo>
                    <a:pt x="2749" y="1329"/>
                  </a:lnTo>
                  <a:lnTo>
                    <a:pt x="2748" y="1332"/>
                  </a:lnTo>
                  <a:lnTo>
                    <a:pt x="2744" y="1334"/>
                  </a:lnTo>
                  <a:lnTo>
                    <a:pt x="2741" y="1336"/>
                  </a:lnTo>
                  <a:lnTo>
                    <a:pt x="2737" y="1338"/>
                  </a:lnTo>
                  <a:lnTo>
                    <a:pt x="2734" y="1338"/>
                  </a:lnTo>
                  <a:lnTo>
                    <a:pt x="2730" y="1339"/>
                  </a:lnTo>
                  <a:lnTo>
                    <a:pt x="2728" y="1339"/>
                  </a:lnTo>
                  <a:lnTo>
                    <a:pt x="2725" y="1339"/>
                  </a:lnTo>
                  <a:lnTo>
                    <a:pt x="2725" y="1346"/>
                  </a:lnTo>
                  <a:lnTo>
                    <a:pt x="2726" y="1353"/>
                  </a:lnTo>
                  <a:lnTo>
                    <a:pt x="2726" y="1359"/>
                  </a:lnTo>
                  <a:lnTo>
                    <a:pt x="2728" y="1366"/>
                  </a:lnTo>
                  <a:lnTo>
                    <a:pt x="2730" y="1371"/>
                  </a:lnTo>
                  <a:lnTo>
                    <a:pt x="2732" y="1376"/>
                  </a:lnTo>
                  <a:lnTo>
                    <a:pt x="2732" y="1382"/>
                  </a:lnTo>
                  <a:lnTo>
                    <a:pt x="2732" y="1385"/>
                  </a:lnTo>
                  <a:lnTo>
                    <a:pt x="2716" y="1405"/>
                  </a:lnTo>
                  <a:lnTo>
                    <a:pt x="2716" y="1410"/>
                  </a:lnTo>
                  <a:lnTo>
                    <a:pt x="2718" y="1417"/>
                  </a:lnTo>
                  <a:lnTo>
                    <a:pt x="2718" y="1424"/>
                  </a:lnTo>
                  <a:lnTo>
                    <a:pt x="2719" y="1431"/>
                  </a:lnTo>
                  <a:lnTo>
                    <a:pt x="2721" y="1437"/>
                  </a:lnTo>
                  <a:lnTo>
                    <a:pt x="2723" y="1442"/>
                  </a:lnTo>
                  <a:lnTo>
                    <a:pt x="2725" y="1447"/>
                  </a:lnTo>
                  <a:lnTo>
                    <a:pt x="2725" y="1451"/>
                  </a:lnTo>
                  <a:lnTo>
                    <a:pt x="2721" y="1458"/>
                  </a:lnTo>
                  <a:lnTo>
                    <a:pt x="2718" y="1467"/>
                  </a:lnTo>
                  <a:lnTo>
                    <a:pt x="2716" y="1474"/>
                  </a:lnTo>
                  <a:lnTo>
                    <a:pt x="2712" y="1482"/>
                  </a:lnTo>
                  <a:lnTo>
                    <a:pt x="2711" y="1491"/>
                  </a:lnTo>
                  <a:lnTo>
                    <a:pt x="2709" y="1500"/>
                  </a:lnTo>
                  <a:lnTo>
                    <a:pt x="2707" y="1509"/>
                  </a:lnTo>
                  <a:lnTo>
                    <a:pt x="2707" y="1516"/>
                  </a:lnTo>
                  <a:lnTo>
                    <a:pt x="2728" y="1514"/>
                  </a:lnTo>
                  <a:lnTo>
                    <a:pt x="2755" y="1513"/>
                  </a:lnTo>
                  <a:lnTo>
                    <a:pt x="2781" y="1507"/>
                  </a:lnTo>
                  <a:lnTo>
                    <a:pt x="2809" y="1502"/>
                  </a:lnTo>
                  <a:lnTo>
                    <a:pt x="2836" y="1493"/>
                  </a:lnTo>
                  <a:lnTo>
                    <a:pt x="2861" y="1484"/>
                  </a:lnTo>
                  <a:lnTo>
                    <a:pt x="2873" y="1479"/>
                  </a:lnTo>
                  <a:lnTo>
                    <a:pt x="2882" y="1472"/>
                  </a:lnTo>
                  <a:lnTo>
                    <a:pt x="2891" y="1467"/>
                  </a:lnTo>
                  <a:lnTo>
                    <a:pt x="2900" y="1460"/>
                  </a:lnTo>
                  <a:lnTo>
                    <a:pt x="2933" y="1460"/>
                  </a:lnTo>
                  <a:lnTo>
                    <a:pt x="2951" y="1477"/>
                  </a:lnTo>
                  <a:lnTo>
                    <a:pt x="2947" y="1481"/>
                  </a:lnTo>
                  <a:lnTo>
                    <a:pt x="2944" y="1484"/>
                  </a:lnTo>
                  <a:lnTo>
                    <a:pt x="2942" y="1490"/>
                  </a:lnTo>
                  <a:lnTo>
                    <a:pt x="2938" y="1493"/>
                  </a:lnTo>
                  <a:lnTo>
                    <a:pt x="2937" y="1498"/>
                  </a:lnTo>
                  <a:lnTo>
                    <a:pt x="2935" y="1504"/>
                  </a:lnTo>
                  <a:lnTo>
                    <a:pt x="2933" y="1509"/>
                  </a:lnTo>
                  <a:lnTo>
                    <a:pt x="2933" y="1516"/>
                  </a:lnTo>
                  <a:lnTo>
                    <a:pt x="2942" y="1511"/>
                  </a:lnTo>
                  <a:lnTo>
                    <a:pt x="2952" y="1504"/>
                  </a:lnTo>
                  <a:lnTo>
                    <a:pt x="2967" y="1497"/>
                  </a:lnTo>
                  <a:lnTo>
                    <a:pt x="2981" y="1490"/>
                  </a:lnTo>
                  <a:lnTo>
                    <a:pt x="2997" y="1484"/>
                  </a:lnTo>
                  <a:lnTo>
                    <a:pt x="3009" y="1479"/>
                  </a:lnTo>
                  <a:lnTo>
                    <a:pt x="3021" y="1477"/>
                  </a:lnTo>
                  <a:lnTo>
                    <a:pt x="3028" y="1477"/>
                  </a:lnTo>
                  <a:lnTo>
                    <a:pt x="3023" y="1482"/>
                  </a:lnTo>
                  <a:lnTo>
                    <a:pt x="3016" y="1488"/>
                  </a:lnTo>
                  <a:lnTo>
                    <a:pt x="3007" y="1493"/>
                  </a:lnTo>
                  <a:lnTo>
                    <a:pt x="3000" y="1500"/>
                  </a:lnTo>
                  <a:lnTo>
                    <a:pt x="2993" y="1505"/>
                  </a:lnTo>
                  <a:lnTo>
                    <a:pt x="2991" y="1511"/>
                  </a:lnTo>
                  <a:lnTo>
                    <a:pt x="2991" y="1513"/>
                  </a:lnTo>
                  <a:lnTo>
                    <a:pt x="2993" y="1514"/>
                  </a:lnTo>
                  <a:lnTo>
                    <a:pt x="2998" y="1516"/>
                  </a:lnTo>
                  <a:lnTo>
                    <a:pt x="3004" y="1516"/>
                  </a:lnTo>
                  <a:lnTo>
                    <a:pt x="2997" y="1516"/>
                  </a:lnTo>
                  <a:lnTo>
                    <a:pt x="2993" y="1520"/>
                  </a:lnTo>
                  <a:lnTo>
                    <a:pt x="2990" y="1525"/>
                  </a:lnTo>
                  <a:lnTo>
                    <a:pt x="2990" y="1532"/>
                  </a:lnTo>
                  <a:lnTo>
                    <a:pt x="2988" y="1539"/>
                  </a:lnTo>
                  <a:lnTo>
                    <a:pt x="2990" y="1546"/>
                  </a:lnTo>
                  <a:lnTo>
                    <a:pt x="2991" y="1555"/>
                  </a:lnTo>
                  <a:lnTo>
                    <a:pt x="2995" y="1562"/>
                  </a:lnTo>
                  <a:lnTo>
                    <a:pt x="3055" y="1534"/>
                  </a:lnTo>
                  <a:lnTo>
                    <a:pt x="3081" y="1562"/>
                  </a:lnTo>
                  <a:lnTo>
                    <a:pt x="3254" y="1385"/>
                  </a:lnTo>
                  <a:lnTo>
                    <a:pt x="3254" y="1375"/>
                  </a:lnTo>
                  <a:lnTo>
                    <a:pt x="3253" y="1366"/>
                  </a:lnTo>
                  <a:lnTo>
                    <a:pt x="3251" y="1359"/>
                  </a:lnTo>
                  <a:lnTo>
                    <a:pt x="3247" y="1352"/>
                  </a:lnTo>
                  <a:lnTo>
                    <a:pt x="3244" y="1346"/>
                  </a:lnTo>
                  <a:lnTo>
                    <a:pt x="3240" y="1343"/>
                  </a:lnTo>
                  <a:lnTo>
                    <a:pt x="3235" y="1339"/>
                  </a:lnTo>
                  <a:lnTo>
                    <a:pt x="3228" y="1339"/>
                  </a:lnTo>
                  <a:lnTo>
                    <a:pt x="3228" y="1300"/>
                  </a:lnTo>
                  <a:lnTo>
                    <a:pt x="3226" y="1300"/>
                  </a:lnTo>
                  <a:lnTo>
                    <a:pt x="3223" y="1300"/>
                  </a:lnTo>
                  <a:lnTo>
                    <a:pt x="3219" y="1299"/>
                  </a:lnTo>
                  <a:lnTo>
                    <a:pt x="3216" y="1297"/>
                  </a:lnTo>
                  <a:lnTo>
                    <a:pt x="3212" y="1295"/>
                  </a:lnTo>
                  <a:lnTo>
                    <a:pt x="3209" y="1293"/>
                  </a:lnTo>
                  <a:lnTo>
                    <a:pt x="3205" y="1293"/>
                  </a:lnTo>
                  <a:lnTo>
                    <a:pt x="3202" y="1292"/>
                  </a:lnTo>
                  <a:lnTo>
                    <a:pt x="3203" y="1288"/>
                  </a:lnTo>
                  <a:lnTo>
                    <a:pt x="3203" y="1285"/>
                  </a:lnTo>
                  <a:lnTo>
                    <a:pt x="3205" y="1281"/>
                  </a:lnTo>
                  <a:lnTo>
                    <a:pt x="3207" y="1278"/>
                  </a:lnTo>
                  <a:lnTo>
                    <a:pt x="3209" y="1274"/>
                  </a:lnTo>
                  <a:lnTo>
                    <a:pt x="3210" y="1270"/>
                  </a:lnTo>
                  <a:lnTo>
                    <a:pt x="3210" y="1267"/>
                  </a:lnTo>
                  <a:lnTo>
                    <a:pt x="3210" y="1263"/>
                  </a:lnTo>
                  <a:lnTo>
                    <a:pt x="3210" y="1246"/>
                  </a:lnTo>
                  <a:lnTo>
                    <a:pt x="3209" y="1246"/>
                  </a:lnTo>
                  <a:lnTo>
                    <a:pt x="3205" y="1244"/>
                  </a:lnTo>
                  <a:lnTo>
                    <a:pt x="3202" y="1242"/>
                  </a:lnTo>
                  <a:lnTo>
                    <a:pt x="3198" y="1240"/>
                  </a:lnTo>
                  <a:lnTo>
                    <a:pt x="3194" y="1239"/>
                  </a:lnTo>
                  <a:lnTo>
                    <a:pt x="3193" y="1239"/>
                  </a:lnTo>
                  <a:lnTo>
                    <a:pt x="3189" y="1237"/>
                  </a:lnTo>
                  <a:lnTo>
                    <a:pt x="3186" y="1237"/>
                  </a:lnTo>
                  <a:lnTo>
                    <a:pt x="3186" y="1230"/>
                  </a:lnTo>
                  <a:lnTo>
                    <a:pt x="3187" y="1224"/>
                  </a:lnTo>
                  <a:lnTo>
                    <a:pt x="3187" y="1219"/>
                  </a:lnTo>
                  <a:lnTo>
                    <a:pt x="3189" y="1214"/>
                  </a:lnTo>
                  <a:lnTo>
                    <a:pt x="3189" y="1209"/>
                  </a:lnTo>
                  <a:lnTo>
                    <a:pt x="3189" y="1203"/>
                  </a:lnTo>
                  <a:lnTo>
                    <a:pt x="3187" y="1196"/>
                  </a:lnTo>
                  <a:lnTo>
                    <a:pt x="3186" y="1191"/>
                  </a:lnTo>
                  <a:close/>
                  <a:moveTo>
                    <a:pt x="3203" y="1636"/>
                  </a:moveTo>
                  <a:lnTo>
                    <a:pt x="3246" y="1636"/>
                  </a:lnTo>
                  <a:lnTo>
                    <a:pt x="3263" y="1619"/>
                  </a:lnTo>
                  <a:lnTo>
                    <a:pt x="3279" y="1617"/>
                  </a:lnTo>
                  <a:lnTo>
                    <a:pt x="3293" y="1613"/>
                  </a:lnTo>
                  <a:lnTo>
                    <a:pt x="3306" y="1608"/>
                  </a:lnTo>
                  <a:lnTo>
                    <a:pt x="3318" y="1601"/>
                  </a:lnTo>
                  <a:lnTo>
                    <a:pt x="3329" y="1592"/>
                  </a:lnTo>
                  <a:lnTo>
                    <a:pt x="3339" y="1583"/>
                  </a:lnTo>
                  <a:lnTo>
                    <a:pt x="3350" y="1573"/>
                  </a:lnTo>
                  <a:lnTo>
                    <a:pt x="3359" y="1562"/>
                  </a:lnTo>
                  <a:lnTo>
                    <a:pt x="3341" y="1544"/>
                  </a:lnTo>
                  <a:lnTo>
                    <a:pt x="3307" y="1581"/>
                  </a:lnTo>
                  <a:lnTo>
                    <a:pt x="3272" y="1581"/>
                  </a:lnTo>
                  <a:lnTo>
                    <a:pt x="3265" y="1589"/>
                  </a:lnTo>
                  <a:lnTo>
                    <a:pt x="3256" y="1596"/>
                  </a:lnTo>
                  <a:lnTo>
                    <a:pt x="3247" y="1603"/>
                  </a:lnTo>
                  <a:lnTo>
                    <a:pt x="3237" y="1610"/>
                  </a:lnTo>
                  <a:lnTo>
                    <a:pt x="3228" y="1617"/>
                  </a:lnTo>
                  <a:lnTo>
                    <a:pt x="3219" y="1624"/>
                  </a:lnTo>
                  <a:lnTo>
                    <a:pt x="3210" y="1629"/>
                  </a:lnTo>
                  <a:lnTo>
                    <a:pt x="3203" y="1636"/>
                  </a:lnTo>
                  <a:close/>
                  <a:moveTo>
                    <a:pt x="3376" y="1581"/>
                  </a:moveTo>
                  <a:lnTo>
                    <a:pt x="3383" y="1576"/>
                  </a:lnTo>
                  <a:lnTo>
                    <a:pt x="3390" y="1571"/>
                  </a:lnTo>
                  <a:lnTo>
                    <a:pt x="3399" y="1564"/>
                  </a:lnTo>
                  <a:lnTo>
                    <a:pt x="3406" y="1558"/>
                  </a:lnTo>
                  <a:lnTo>
                    <a:pt x="3413" y="1551"/>
                  </a:lnTo>
                  <a:lnTo>
                    <a:pt x="3421" y="1544"/>
                  </a:lnTo>
                  <a:lnTo>
                    <a:pt x="3426" y="1539"/>
                  </a:lnTo>
                  <a:lnTo>
                    <a:pt x="3429" y="1534"/>
                  </a:lnTo>
                  <a:lnTo>
                    <a:pt x="3433" y="1536"/>
                  </a:lnTo>
                  <a:lnTo>
                    <a:pt x="3436" y="1536"/>
                  </a:lnTo>
                  <a:lnTo>
                    <a:pt x="3440" y="1537"/>
                  </a:lnTo>
                  <a:lnTo>
                    <a:pt x="3442" y="1539"/>
                  </a:lnTo>
                  <a:lnTo>
                    <a:pt x="3445" y="1541"/>
                  </a:lnTo>
                  <a:lnTo>
                    <a:pt x="3449" y="1543"/>
                  </a:lnTo>
                  <a:lnTo>
                    <a:pt x="3452" y="1544"/>
                  </a:lnTo>
                  <a:lnTo>
                    <a:pt x="3456" y="1544"/>
                  </a:lnTo>
                  <a:lnTo>
                    <a:pt x="3459" y="1541"/>
                  </a:lnTo>
                  <a:lnTo>
                    <a:pt x="3463" y="1539"/>
                  </a:lnTo>
                  <a:lnTo>
                    <a:pt x="3465" y="1537"/>
                  </a:lnTo>
                  <a:lnTo>
                    <a:pt x="3468" y="1536"/>
                  </a:lnTo>
                  <a:lnTo>
                    <a:pt x="3472" y="1536"/>
                  </a:lnTo>
                  <a:lnTo>
                    <a:pt x="3475" y="1536"/>
                  </a:lnTo>
                  <a:lnTo>
                    <a:pt x="3479" y="1534"/>
                  </a:lnTo>
                  <a:lnTo>
                    <a:pt x="3482" y="1534"/>
                  </a:lnTo>
                  <a:lnTo>
                    <a:pt x="3472" y="1525"/>
                  </a:lnTo>
                  <a:lnTo>
                    <a:pt x="3465" y="1518"/>
                  </a:lnTo>
                  <a:lnTo>
                    <a:pt x="3456" y="1513"/>
                  </a:lnTo>
                  <a:lnTo>
                    <a:pt x="3449" y="1507"/>
                  </a:lnTo>
                  <a:lnTo>
                    <a:pt x="3443" y="1502"/>
                  </a:lnTo>
                  <a:lnTo>
                    <a:pt x="3438" y="1495"/>
                  </a:lnTo>
                  <a:lnTo>
                    <a:pt x="3433" y="1488"/>
                  </a:lnTo>
                  <a:lnTo>
                    <a:pt x="3429" y="1479"/>
                  </a:lnTo>
                  <a:lnTo>
                    <a:pt x="3428" y="1490"/>
                  </a:lnTo>
                  <a:lnTo>
                    <a:pt x="3424" y="1498"/>
                  </a:lnTo>
                  <a:lnTo>
                    <a:pt x="3417" y="1505"/>
                  </a:lnTo>
                  <a:lnTo>
                    <a:pt x="3410" y="1514"/>
                  </a:lnTo>
                  <a:lnTo>
                    <a:pt x="3401" y="1520"/>
                  </a:lnTo>
                  <a:lnTo>
                    <a:pt x="3392" y="1525"/>
                  </a:lnTo>
                  <a:lnTo>
                    <a:pt x="3385" y="1530"/>
                  </a:lnTo>
                  <a:lnTo>
                    <a:pt x="3376" y="1534"/>
                  </a:lnTo>
                  <a:lnTo>
                    <a:pt x="3376" y="1581"/>
                  </a:lnTo>
                  <a:close/>
                  <a:moveTo>
                    <a:pt x="851" y="297"/>
                  </a:moveTo>
                  <a:lnTo>
                    <a:pt x="847" y="297"/>
                  </a:lnTo>
                  <a:lnTo>
                    <a:pt x="842" y="295"/>
                  </a:lnTo>
                  <a:lnTo>
                    <a:pt x="837" y="291"/>
                  </a:lnTo>
                  <a:lnTo>
                    <a:pt x="830" y="288"/>
                  </a:lnTo>
                  <a:lnTo>
                    <a:pt x="824" y="284"/>
                  </a:lnTo>
                  <a:lnTo>
                    <a:pt x="817" y="283"/>
                  </a:lnTo>
                  <a:lnTo>
                    <a:pt x="812" y="281"/>
                  </a:lnTo>
                  <a:lnTo>
                    <a:pt x="808" y="279"/>
                  </a:lnTo>
                  <a:lnTo>
                    <a:pt x="808" y="272"/>
                  </a:lnTo>
                  <a:lnTo>
                    <a:pt x="807" y="267"/>
                  </a:lnTo>
                  <a:lnTo>
                    <a:pt x="805" y="261"/>
                  </a:lnTo>
                  <a:lnTo>
                    <a:pt x="805" y="256"/>
                  </a:lnTo>
                  <a:lnTo>
                    <a:pt x="803" y="251"/>
                  </a:lnTo>
                  <a:lnTo>
                    <a:pt x="801" y="245"/>
                  </a:lnTo>
                  <a:lnTo>
                    <a:pt x="800" y="240"/>
                  </a:lnTo>
                  <a:lnTo>
                    <a:pt x="800" y="233"/>
                  </a:lnTo>
                  <a:lnTo>
                    <a:pt x="803" y="228"/>
                  </a:lnTo>
                  <a:lnTo>
                    <a:pt x="808" y="222"/>
                  </a:lnTo>
                  <a:lnTo>
                    <a:pt x="812" y="217"/>
                  </a:lnTo>
                  <a:lnTo>
                    <a:pt x="817" y="210"/>
                  </a:lnTo>
                  <a:lnTo>
                    <a:pt x="823" y="203"/>
                  </a:lnTo>
                  <a:lnTo>
                    <a:pt x="826" y="196"/>
                  </a:lnTo>
                  <a:lnTo>
                    <a:pt x="831" y="191"/>
                  </a:lnTo>
                  <a:lnTo>
                    <a:pt x="835" y="185"/>
                  </a:lnTo>
                  <a:lnTo>
                    <a:pt x="817" y="168"/>
                  </a:lnTo>
                  <a:lnTo>
                    <a:pt x="817" y="164"/>
                  </a:lnTo>
                  <a:lnTo>
                    <a:pt x="819" y="161"/>
                  </a:lnTo>
                  <a:lnTo>
                    <a:pt x="821" y="157"/>
                  </a:lnTo>
                  <a:lnTo>
                    <a:pt x="823" y="154"/>
                  </a:lnTo>
                  <a:lnTo>
                    <a:pt x="823" y="150"/>
                  </a:lnTo>
                  <a:lnTo>
                    <a:pt x="824" y="147"/>
                  </a:lnTo>
                  <a:lnTo>
                    <a:pt x="826" y="143"/>
                  </a:lnTo>
                  <a:lnTo>
                    <a:pt x="826" y="139"/>
                  </a:lnTo>
                  <a:lnTo>
                    <a:pt x="782" y="93"/>
                  </a:lnTo>
                  <a:lnTo>
                    <a:pt x="777" y="93"/>
                  </a:lnTo>
                  <a:lnTo>
                    <a:pt x="770" y="92"/>
                  </a:lnTo>
                  <a:lnTo>
                    <a:pt x="763" y="90"/>
                  </a:lnTo>
                  <a:lnTo>
                    <a:pt x="757" y="88"/>
                  </a:lnTo>
                  <a:lnTo>
                    <a:pt x="752" y="86"/>
                  </a:lnTo>
                  <a:lnTo>
                    <a:pt x="747" y="85"/>
                  </a:lnTo>
                  <a:lnTo>
                    <a:pt x="741" y="85"/>
                  </a:lnTo>
                  <a:lnTo>
                    <a:pt x="738" y="83"/>
                  </a:lnTo>
                  <a:lnTo>
                    <a:pt x="748" y="74"/>
                  </a:lnTo>
                  <a:lnTo>
                    <a:pt x="761" y="65"/>
                  </a:lnTo>
                  <a:lnTo>
                    <a:pt x="773" y="58"/>
                  </a:lnTo>
                  <a:lnTo>
                    <a:pt x="787" y="51"/>
                  </a:lnTo>
                  <a:lnTo>
                    <a:pt x="800" y="44"/>
                  </a:lnTo>
                  <a:lnTo>
                    <a:pt x="812" y="37"/>
                  </a:lnTo>
                  <a:lnTo>
                    <a:pt x="824" y="28"/>
                  </a:lnTo>
                  <a:lnTo>
                    <a:pt x="835" y="17"/>
                  </a:lnTo>
                  <a:lnTo>
                    <a:pt x="838" y="19"/>
                  </a:lnTo>
                  <a:lnTo>
                    <a:pt x="840" y="19"/>
                  </a:lnTo>
                  <a:lnTo>
                    <a:pt x="844" y="21"/>
                  </a:lnTo>
                  <a:lnTo>
                    <a:pt x="847" y="23"/>
                  </a:lnTo>
                  <a:lnTo>
                    <a:pt x="851" y="25"/>
                  </a:lnTo>
                  <a:lnTo>
                    <a:pt x="854" y="26"/>
                  </a:lnTo>
                  <a:lnTo>
                    <a:pt x="856" y="28"/>
                  </a:lnTo>
                  <a:lnTo>
                    <a:pt x="860" y="28"/>
                  </a:lnTo>
                  <a:lnTo>
                    <a:pt x="886" y="0"/>
                  </a:lnTo>
                  <a:lnTo>
                    <a:pt x="904" y="17"/>
                  </a:lnTo>
                  <a:lnTo>
                    <a:pt x="909" y="17"/>
                  </a:lnTo>
                  <a:lnTo>
                    <a:pt x="916" y="17"/>
                  </a:lnTo>
                  <a:lnTo>
                    <a:pt x="923" y="16"/>
                  </a:lnTo>
                  <a:lnTo>
                    <a:pt x="929" y="14"/>
                  </a:lnTo>
                  <a:lnTo>
                    <a:pt x="934" y="12"/>
                  </a:lnTo>
                  <a:lnTo>
                    <a:pt x="939" y="10"/>
                  </a:lnTo>
                  <a:lnTo>
                    <a:pt x="943" y="9"/>
                  </a:lnTo>
                  <a:lnTo>
                    <a:pt x="946" y="9"/>
                  </a:lnTo>
                  <a:lnTo>
                    <a:pt x="946" y="37"/>
                  </a:lnTo>
                  <a:lnTo>
                    <a:pt x="957" y="37"/>
                  </a:lnTo>
                  <a:lnTo>
                    <a:pt x="964" y="37"/>
                  </a:lnTo>
                  <a:lnTo>
                    <a:pt x="969" y="37"/>
                  </a:lnTo>
                  <a:lnTo>
                    <a:pt x="974" y="35"/>
                  </a:lnTo>
                  <a:lnTo>
                    <a:pt x="978" y="33"/>
                  </a:lnTo>
                  <a:lnTo>
                    <a:pt x="980" y="30"/>
                  </a:lnTo>
                  <a:lnTo>
                    <a:pt x="982" y="25"/>
                  </a:lnTo>
                  <a:lnTo>
                    <a:pt x="982" y="17"/>
                  </a:lnTo>
                  <a:lnTo>
                    <a:pt x="985" y="19"/>
                  </a:lnTo>
                  <a:lnTo>
                    <a:pt x="989" y="19"/>
                  </a:lnTo>
                  <a:lnTo>
                    <a:pt x="992" y="21"/>
                  </a:lnTo>
                  <a:lnTo>
                    <a:pt x="994" y="23"/>
                  </a:lnTo>
                  <a:lnTo>
                    <a:pt x="997" y="25"/>
                  </a:lnTo>
                  <a:lnTo>
                    <a:pt x="1001" y="26"/>
                  </a:lnTo>
                  <a:lnTo>
                    <a:pt x="1005" y="28"/>
                  </a:lnTo>
                  <a:lnTo>
                    <a:pt x="1008" y="28"/>
                  </a:lnTo>
                  <a:lnTo>
                    <a:pt x="1015" y="21"/>
                  </a:lnTo>
                  <a:lnTo>
                    <a:pt x="1024" y="16"/>
                  </a:lnTo>
                  <a:lnTo>
                    <a:pt x="1033" y="10"/>
                  </a:lnTo>
                  <a:lnTo>
                    <a:pt x="1043" y="9"/>
                  </a:lnTo>
                  <a:lnTo>
                    <a:pt x="1052" y="7"/>
                  </a:lnTo>
                  <a:lnTo>
                    <a:pt x="1063" y="5"/>
                  </a:lnTo>
                  <a:lnTo>
                    <a:pt x="1070" y="7"/>
                  </a:lnTo>
                  <a:lnTo>
                    <a:pt x="1079" y="9"/>
                  </a:lnTo>
                  <a:lnTo>
                    <a:pt x="1086" y="7"/>
                  </a:lnTo>
                  <a:lnTo>
                    <a:pt x="1095" y="3"/>
                  </a:lnTo>
                  <a:lnTo>
                    <a:pt x="1105" y="2"/>
                  </a:lnTo>
                  <a:lnTo>
                    <a:pt x="1118" y="2"/>
                  </a:lnTo>
                  <a:lnTo>
                    <a:pt x="1128" y="2"/>
                  </a:lnTo>
                  <a:lnTo>
                    <a:pt x="1139" y="0"/>
                  </a:lnTo>
                  <a:lnTo>
                    <a:pt x="1148" y="0"/>
                  </a:lnTo>
                  <a:lnTo>
                    <a:pt x="1156" y="0"/>
                  </a:lnTo>
                  <a:lnTo>
                    <a:pt x="1174" y="17"/>
                  </a:lnTo>
                  <a:lnTo>
                    <a:pt x="1121" y="17"/>
                  </a:lnTo>
                  <a:lnTo>
                    <a:pt x="1121" y="37"/>
                  </a:lnTo>
                  <a:lnTo>
                    <a:pt x="1126" y="39"/>
                  </a:lnTo>
                  <a:lnTo>
                    <a:pt x="1137" y="40"/>
                  </a:lnTo>
                  <a:lnTo>
                    <a:pt x="1148" y="39"/>
                  </a:lnTo>
                  <a:lnTo>
                    <a:pt x="1162" y="37"/>
                  </a:lnTo>
                  <a:lnTo>
                    <a:pt x="1176" y="33"/>
                  </a:lnTo>
                  <a:lnTo>
                    <a:pt x="1188" y="30"/>
                  </a:lnTo>
                  <a:lnTo>
                    <a:pt x="1201" y="28"/>
                  </a:lnTo>
                  <a:lnTo>
                    <a:pt x="1208" y="28"/>
                  </a:lnTo>
                  <a:lnTo>
                    <a:pt x="1197" y="33"/>
                  </a:lnTo>
                  <a:lnTo>
                    <a:pt x="1186" y="40"/>
                  </a:lnTo>
                  <a:lnTo>
                    <a:pt x="1176" y="51"/>
                  </a:lnTo>
                  <a:lnTo>
                    <a:pt x="1165" y="63"/>
                  </a:lnTo>
                  <a:lnTo>
                    <a:pt x="1158" y="78"/>
                  </a:lnTo>
                  <a:lnTo>
                    <a:pt x="1153" y="92"/>
                  </a:lnTo>
                  <a:lnTo>
                    <a:pt x="1153" y="99"/>
                  </a:lnTo>
                  <a:lnTo>
                    <a:pt x="1153" y="106"/>
                  </a:lnTo>
                  <a:lnTo>
                    <a:pt x="1153" y="113"/>
                  </a:lnTo>
                  <a:lnTo>
                    <a:pt x="1156" y="120"/>
                  </a:lnTo>
                  <a:lnTo>
                    <a:pt x="1139" y="139"/>
                  </a:lnTo>
                  <a:lnTo>
                    <a:pt x="1135" y="139"/>
                  </a:lnTo>
                  <a:lnTo>
                    <a:pt x="1132" y="138"/>
                  </a:lnTo>
                  <a:lnTo>
                    <a:pt x="1128" y="136"/>
                  </a:lnTo>
                  <a:lnTo>
                    <a:pt x="1126" y="134"/>
                  </a:lnTo>
                  <a:lnTo>
                    <a:pt x="1123" y="132"/>
                  </a:lnTo>
                  <a:lnTo>
                    <a:pt x="1119" y="131"/>
                  </a:lnTo>
                  <a:lnTo>
                    <a:pt x="1116" y="131"/>
                  </a:lnTo>
                  <a:lnTo>
                    <a:pt x="1112" y="131"/>
                  </a:lnTo>
                  <a:lnTo>
                    <a:pt x="1112" y="168"/>
                  </a:lnTo>
                  <a:lnTo>
                    <a:pt x="1103" y="168"/>
                  </a:lnTo>
                  <a:lnTo>
                    <a:pt x="1096" y="166"/>
                  </a:lnTo>
                  <a:lnTo>
                    <a:pt x="1089" y="166"/>
                  </a:lnTo>
                  <a:lnTo>
                    <a:pt x="1084" y="164"/>
                  </a:lnTo>
                  <a:lnTo>
                    <a:pt x="1077" y="164"/>
                  </a:lnTo>
                  <a:lnTo>
                    <a:pt x="1072" y="164"/>
                  </a:lnTo>
                  <a:lnTo>
                    <a:pt x="1066" y="164"/>
                  </a:lnTo>
                  <a:lnTo>
                    <a:pt x="1061" y="168"/>
                  </a:lnTo>
                  <a:lnTo>
                    <a:pt x="1061" y="171"/>
                  </a:lnTo>
                  <a:lnTo>
                    <a:pt x="1063" y="175"/>
                  </a:lnTo>
                  <a:lnTo>
                    <a:pt x="1066" y="177"/>
                  </a:lnTo>
                  <a:lnTo>
                    <a:pt x="1070" y="180"/>
                  </a:lnTo>
                  <a:lnTo>
                    <a:pt x="1075" y="182"/>
                  </a:lnTo>
                  <a:lnTo>
                    <a:pt x="1079" y="184"/>
                  </a:lnTo>
                  <a:lnTo>
                    <a:pt x="1082" y="185"/>
                  </a:lnTo>
                  <a:lnTo>
                    <a:pt x="1088" y="185"/>
                  </a:lnTo>
                  <a:lnTo>
                    <a:pt x="1079" y="192"/>
                  </a:lnTo>
                  <a:lnTo>
                    <a:pt x="1056" y="205"/>
                  </a:lnTo>
                  <a:lnTo>
                    <a:pt x="1024" y="219"/>
                  </a:lnTo>
                  <a:lnTo>
                    <a:pt x="987" y="237"/>
                  </a:lnTo>
                  <a:lnTo>
                    <a:pt x="950" y="253"/>
                  </a:lnTo>
                  <a:lnTo>
                    <a:pt x="914" y="267"/>
                  </a:lnTo>
                  <a:lnTo>
                    <a:pt x="884" y="276"/>
                  </a:lnTo>
                  <a:lnTo>
                    <a:pt x="869" y="279"/>
                  </a:lnTo>
                  <a:lnTo>
                    <a:pt x="869" y="283"/>
                  </a:lnTo>
                  <a:lnTo>
                    <a:pt x="867" y="286"/>
                  </a:lnTo>
                  <a:lnTo>
                    <a:pt x="865" y="290"/>
                  </a:lnTo>
                  <a:lnTo>
                    <a:pt x="863" y="291"/>
                  </a:lnTo>
                  <a:lnTo>
                    <a:pt x="861" y="293"/>
                  </a:lnTo>
                  <a:lnTo>
                    <a:pt x="858" y="295"/>
                  </a:lnTo>
                  <a:lnTo>
                    <a:pt x="854" y="297"/>
                  </a:lnTo>
                  <a:lnTo>
                    <a:pt x="851" y="297"/>
                  </a:lnTo>
                  <a:close/>
                  <a:moveTo>
                    <a:pt x="1165" y="242"/>
                  </a:moveTo>
                  <a:lnTo>
                    <a:pt x="1155" y="238"/>
                  </a:lnTo>
                  <a:lnTo>
                    <a:pt x="1144" y="237"/>
                  </a:lnTo>
                  <a:lnTo>
                    <a:pt x="1132" y="235"/>
                  </a:lnTo>
                  <a:lnTo>
                    <a:pt x="1118" y="235"/>
                  </a:lnTo>
                  <a:lnTo>
                    <a:pt x="1105" y="235"/>
                  </a:lnTo>
                  <a:lnTo>
                    <a:pt x="1093" y="237"/>
                  </a:lnTo>
                  <a:lnTo>
                    <a:pt x="1080" y="238"/>
                  </a:lnTo>
                  <a:lnTo>
                    <a:pt x="1070" y="242"/>
                  </a:lnTo>
                  <a:lnTo>
                    <a:pt x="1088" y="260"/>
                  </a:lnTo>
                  <a:lnTo>
                    <a:pt x="1098" y="260"/>
                  </a:lnTo>
                  <a:lnTo>
                    <a:pt x="1109" y="260"/>
                  </a:lnTo>
                  <a:lnTo>
                    <a:pt x="1119" y="258"/>
                  </a:lnTo>
                  <a:lnTo>
                    <a:pt x="1130" y="258"/>
                  </a:lnTo>
                  <a:lnTo>
                    <a:pt x="1140" y="256"/>
                  </a:lnTo>
                  <a:lnTo>
                    <a:pt x="1149" y="253"/>
                  </a:lnTo>
                  <a:lnTo>
                    <a:pt x="1158" y="247"/>
                  </a:lnTo>
                  <a:lnTo>
                    <a:pt x="1165" y="242"/>
                  </a:lnTo>
                  <a:close/>
                  <a:moveTo>
                    <a:pt x="1983" y="475"/>
                  </a:moveTo>
                  <a:lnTo>
                    <a:pt x="1976" y="479"/>
                  </a:lnTo>
                  <a:lnTo>
                    <a:pt x="1969" y="481"/>
                  </a:lnTo>
                  <a:lnTo>
                    <a:pt x="1963" y="484"/>
                  </a:lnTo>
                  <a:lnTo>
                    <a:pt x="1962" y="488"/>
                  </a:lnTo>
                  <a:lnTo>
                    <a:pt x="1960" y="493"/>
                  </a:lnTo>
                  <a:lnTo>
                    <a:pt x="1958" y="500"/>
                  </a:lnTo>
                  <a:lnTo>
                    <a:pt x="1958" y="509"/>
                  </a:lnTo>
                  <a:lnTo>
                    <a:pt x="1958" y="521"/>
                  </a:lnTo>
                  <a:lnTo>
                    <a:pt x="1969" y="519"/>
                  </a:lnTo>
                  <a:lnTo>
                    <a:pt x="1976" y="518"/>
                  </a:lnTo>
                  <a:lnTo>
                    <a:pt x="1981" y="512"/>
                  </a:lnTo>
                  <a:lnTo>
                    <a:pt x="1983" y="505"/>
                  </a:lnTo>
                  <a:lnTo>
                    <a:pt x="1985" y="498"/>
                  </a:lnTo>
                  <a:lnTo>
                    <a:pt x="1985" y="491"/>
                  </a:lnTo>
                  <a:lnTo>
                    <a:pt x="1983" y="482"/>
                  </a:lnTo>
                  <a:lnTo>
                    <a:pt x="1983" y="475"/>
                  </a:lnTo>
                  <a:close/>
                  <a:moveTo>
                    <a:pt x="1879" y="495"/>
                  </a:moveTo>
                  <a:lnTo>
                    <a:pt x="1882" y="493"/>
                  </a:lnTo>
                  <a:lnTo>
                    <a:pt x="1886" y="493"/>
                  </a:lnTo>
                  <a:lnTo>
                    <a:pt x="1888" y="491"/>
                  </a:lnTo>
                  <a:lnTo>
                    <a:pt x="1891" y="488"/>
                  </a:lnTo>
                  <a:lnTo>
                    <a:pt x="1893" y="486"/>
                  </a:lnTo>
                  <a:lnTo>
                    <a:pt x="1895" y="482"/>
                  </a:lnTo>
                  <a:lnTo>
                    <a:pt x="1896" y="479"/>
                  </a:lnTo>
                  <a:lnTo>
                    <a:pt x="1896" y="475"/>
                  </a:lnTo>
                  <a:lnTo>
                    <a:pt x="1886" y="475"/>
                  </a:lnTo>
                  <a:lnTo>
                    <a:pt x="1875" y="475"/>
                  </a:lnTo>
                  <a:lnTo>
                    <a:pt x="1863" y="477"/>
                  </a:lnTo>
                  <a:lnTo>
                    <a:pt x="1852" y="481"/>
                  </a:lnTo>
                  <a:lnTo>
                    <a:pt x="1842" y="484"/>
                  </a:lnTo>
                  <a:lnTo>
                    <a:pt x="1835" y="491"/>
                  </a:lnTo>
                  <a:lnTo>
                    <a:pt x="1831" y="495"/>
                  </a:lnTo>
                  <a:lnTo>
                    <a:pt x="1829" y="500"/>
                  </a:lnTo>
                  <a:lnTo>
                    <a:pt x="1828" y="505"/>
                  </a:lnTo>
                  <a:lnTo>
                    <a:pt x="1828" y="512"/>
                  </a:lnTo>
                  <a:lnTo>
                    <a:pt x="1833" y="512"/>
                  </a:lnTo>
                  <a:lnTo>
                    <a:pt x="1840" y="516"/>
                  </a:lnTo>
                  <a:lnTo>
                    <a:pt x="1847" y="518"/>
                  </a:lnTo>
                  <a:lnTo>
                    <a:pt x="1852" y="523"/>
                  </a:lnTo>
                  <a:lnTo>
                    <a:pt x="1858" y="526"/>
                  </a:lnTo>
                  <a:lnTo>
                    <a:pt x="1863" y="532"/>
                  </a:lnTo>
                  <a:lnTo>
                    <a:pt x="1866" y="537"/>
                  </a:lnTo>
                  <a:lnTo>
                    <a:pt x="1870" y="541"/>
                  </a:lnTo>
                  <a:lnTo>
                    <a:pt x="1870" y="595"/>
                  </a:lnTo>
                  <a:lnTo>
                    <a:pt x="1877" y="597"/>
                  </a:lnTo>
                  <a:lnTo>
                    <a:pt x="1884" y="599"/>
                  </a:lnTo>
                  <a:lnTo>
                    <a:pt x="1889" y="602"/>
                  </a:lnTo>
                  <a:lnTo>
                    <a:pt x="1895" y="606"/>
                  </a:lnTo>
                  <a:lnTo>
                    <a:pt x="1900" y="611"/>
                  </a:lnTo>
                  <a:lnTo>
                    <a:pt x="1905" y="615"/>
                  </a:lnTo>
                  <a:lnTo>
                    <a:pt x="1911" y="620"/>
                  </a:lnTo>
                  <a:lnTo>
                    <a:pt x="1914" y="624"/>
                  </a:lnTo>
                  <a:lnTo>
                    <a:pt x="1941" y="595"/>
                  </a:lnTo>
                  <a:lnTo>
                    <a:pt x="1923" y="578"/>
                  </a:lnTo>
                  <a:lnTo>
                    <a:pt x="1923" y="574"/>
                  </a:lnTo>
                  <a:lnTo>
                    <a:pt x="1925" y="571"/>
                  </a:lnTo>
                  <a:lnTo>
                    <a:pt x="1925" y="567"/>
                  </a:lnTo>
                  <a:lnTo>
                    <a:pt x="1926" y="564"/>
                  </a:lnTo>
                  <a:lnTo>
                    <a:pt x="1928" y="560"/>
                  </a:lnTo>
                  <a:lnTo>
                    <a:pt x="1930" y="556"/>
                  </a:lnTo>
                  <a:lnTo>
                    <a:pt x="1932" y="553"/>
                  </a:lnTo>
                  <a:lnTo>
                    <a:pt x="1932" y="549"/>
                  </a:lnTo>
                  <a:lnTo>
                    <a:pt x="1926" y="546"/>
                  </a:lnTo>
                  <a:lnTo>
                    <a:pt x="1921" y="541"/>
                  </a:lnTo>
                  <a:lnTo>
                    <a:pt x="1916" y="535"/>
                  </a:lnTo>
                  <a:lnTo>
                    <a:pt x="1909" y="530"/>
                  </a:lnTo>
                  <a:lnTo>
                    <a:pt x="1903" y="526"/>
                  </a:lnTo>
                  <a:lnTo>
                    <a:pt x="1896" y="521"/>
                  </a:lnTo>
                  <a:lnTo>
                    <a:pt x="1891" y="516"/>
                  </a:lnTo>
                  <a:lnTo>
                    <a:pt x="1888" y="512"/>
                  </a:lnTo>
                  <a:lnTo>
                    <a:pt x="1888" y="509"/>
                  </a:lnTo>
                  <a:lnTo>
                    <a:pt x="1889" y="505"/>
                  </a:lnTo>
                  <a:lnTo>
                    <a:pt x="1889" y="502"/>
                  </a:lnTo>
                  <a:lnTo>
                    <a:pt x="1889" y="500"/>
                  </a:lnTo>
                  <a:lnTo>
                    <a:pt x="1889" y="496"/>
                  </a:lnTo>
                  <a:lnTo>
                    <a:pt x="1888" y="495"/>
                  </a:lnTo>
                  <a:lnTo>
                    <a:pt x="1884" y="495"/>
                  </a:lnTo>
                  <a:lnTo>
                    <a:pt x="1879" y="495"/>
                  </a:lnTo>
                  <a:close/>
                  <a:moveTo>
                    <a:pt x="1997" y="723"/>
                  </a:moveTo>
                  <a:lnTo>
                    <a:pt x="1997" y="726"/>
                  </a:lnTo>
                  <a:lnTo>
                    <a:pt x="1997" y="728"/>
                  </a:lnTo>
                  <a:lnTo>
                    <a:pt x="1999" y="730"/>
                  </a:lnTo>
                  <a:lnTo>
                    <a:pt x="2001" y="731"/>
                  </a:lnTo>
                  <a:lnTo>
                    <a:pt x="2002" y="731"/>
                  </a:lnTo>
                  <a:lnTo>
                    <a:pt x="2004" y="733"/>
                  </a:lnTo>
                  <a:lnTo>
                    <a:pt x="2004" y="735"/>
                  </a:lnTo>
                  <a:lnTo>
                    <a:pt x="2006" y="739"/>
                  </a:lnTo>
                  <a:lnTo>
                    <a:pt x="2008" y="739"/>
                  </a:lnTo>
                  <a:lnTo>
                    <a:pt x="2011" y="740"/>
                  </a:lnTo>
                  <a:lnTo>
                    <a:pt x="2013" y="740"/>
                  </a:lnTo>
                  <a:lnTo>
                    <a:pt x="2016" y="742"/>
                  </a:lnTo>
                  <a:lnTo>
                    <a:pt x="2018" y="742"/>
                  </a:lnTo>
                  <a:lnTo>
                    <a:pt x="2022" y="744"/>
                  </a:lnTo>
                  <a:lnTo>
                    <a:pt x="2024" y="744"/>
                  </a:lnTo>
                  <a:lnTo>
                    <a:pt x="2027" y="744"/>
                  </a:lnTo>
                  <a:lnTo>
                    <a:pt x="2061" y="744"/>
                  </a:lnTo>
                  <a:lnTo>
                    <a:pt x="2052" y="753"/>
                  </a:lnTo>
                  <a:lnTo>
                    <a:pt x="2045" y="760"/>
                  </a:lnTo>
                  <a:lnTo>
                    <a:pt x="2038" y="769"/>
                  </a:lnTo>
                  <a:lnTo>
                    <a:pt x="2031" y="779"/>
                  </a:lnTo>
                  <a:lnTo>
                    <a:pt x="2025" y="788"/>
                  </a:lnTo>
                  <a:lnTo>
                    <a:pt x="2018" y="799"/>
                  </a:lnTo>
                  <a:lnTo>
                    <a:pt x="2009" y="809"/>
                  </a:lnTo>
                  <a:lnTo>
                    <a:pt x="2001" y="820"/>
                  </a:lnTo>
                  <a:lnTo>
                    <a:pt x="1965" y="820"/>
                  </a:lnTo>
                  <a:lnTo>
                    <a:pt x="1965" y="823"/>
                  </a:lnTo>
                  <a:lnTo>
                    <a:pt x="1965" y="827"/>
                  </a:lnTo>
                  <a:lnTo>
                    <a:pt x="1963" y="830"/>
                  </a:lnTo>
                  <a:lnTo>
                    <a:pt x="1962" y="834"/>
                  </a:lnTo>
                  <a:lnTo>
                    <a:pt x="1960" y="837"/>
                  </a:lnTo>
                  <a:lnTo>
                    <a:pt x="1958" y="841"/>
                  </a:lnTo>
                  <a:lnTo>
                    <a:pt x="1958" y="843"/>
                  </a:lnTo>
                  <a:lnTo>
                    <a:pt x="1958" y="846"/>
                  </a:lnTo>
                  <a:lnTo>
                    <a:pt x="1948" y="848"/>
                  </a:lnTo>
                  <a:lnTo>
                    <a:pt x="1937" y="852"/>
                  </a:lnTo>
                  <a:lnTo>
                    <a:pt x="1925" y="857"/>
                  </a:lnTo>
                  <a:lnTo>
                    <a:pt x="1914" y="862"/>
                  </a:lnTo>
                  <a:lnTo>
                    <a:pt x="1902" y="869"/>
                  </a:lnTo>
                  <a:lnTo>
                    <a:pt x="1891" y="875"/>
                  </a:lnTo>
                  <a:lnTo>
                    <a:pt x="1880" y="880"/>
                  </a:lnTo>
                  <a:lnTo>
                    <a:pt x="1870" y="885"/>
                  </a:lnTo>
                  <a:lnTo>
                    <a:pt x="1866" y="880"/>
                  </a:lnTo>
                  <a:lnTo>
                    <a:pt x="1861" y="876"/>
                  </a:lnTo>
                  <a:lnTo>
                    <a:pt x="1854" y="871"/>
                  </a:lnTo>
                  <a:lnTo>
                    <a:pt x="1849" y="868"/>
                  </a:lnTo>
                  <a:lnTo>
                    <a:pt x="1842" y="862"/>
                  </a:lnTo>
                  <a:lnTo>
                    <a:pt x="1836" y="859"/>
                  </a:lnTo>
                  <a:lnTo>
                    <a:pt x="1831" y="857"/>
                  </a:lnTo>
                  <a:lnTo>
                    <a:pt x="1828" y="857"/>
                  </a:lnTo>
                  <a:lnTo>
                    <a:pt x="1828" y="820"/>
                  </a:lnTo>
                  <a:lnTo>
                    <a:pt x="1824" y="816"/>
                  </a:lnTo>
                  <a:lnTo>
                    <a:pt x="1819" y="811"/>
                  </a:lnTo>
                  <a:lnTo>
                    <a:pt x="1815" y="806"/>
                  </a:lnTo>
                  <a:lnTo>
                    <a:pt x="1810" y="799"/>
                  </a:lnTo>
                  <a:lnTo>
                    <a:pt x="1806" y="793"/>
                  </a:lnTo>
                  <a:lnTo>
                    <a:pt x="1803" y="786"/>
                  </a:lnTo>
                  <a:lnTo>
                    <a:pt x="1801" y="779"/>
                  </a:lnTo>
                  <a:lnTo>
                    <a:pt x="1801" y="774"/>
                  </a:lnTo>
                  <a:lnTo>
                    <a:pt x="1796" y="774"/>
                  </a:lnTo>
                  <a:lnTo>
                    <a:pt x="1792" y="774"/>
                  </a:lnTo>
                  <a:lnTo>
                    <a:pt x="1789" y="772"/>
                  </a:lnTo>
                  <a:lnTo>
                    <a:pt x="1785" y="770"/>
                  </a:lnTo>
                  <a:lnTo>
                    <a:pt x="1780" y="765"/>
                  </a:lnTo>
                  <a:lnTo>
                    <a:pt x="1775" y="756"/>
                  </a:lnTo>
                  <a:lnTo>
                    <a:pt x="1769" y="747"/>
                  </a:lnTo>
                  <a:lnTo>
                    <a:pt x="1764" y="739"/>
                  </a:lnTo>
                  <a:lnTo>
                    <a:pt x="1757" y="731"/>
                  </a:lnTo>
                  <a:lnTo>
                    <a:pt x="1748" y="726"/>
                  </a:lnTo>
                  <a:lnTo>
                    <a:pt x="1716" y="726"/>
                  </a:lnTo>
                  <a:lnTo>
                    <a:pt x="1709" y="712"/>
                  </a:lnTo>
                  <a:lnTo>
                    <a:pt x="1702" y="700"/>
                  </a:lnTo>
                  <a:lnTo>
                    <a:pt x="1697" y="689"/>
                  </a:lnTo>
                  <a:lnTo>
                    <a:pt x="1692" y="678"/>
                  </a:lnTo>
                  <a:lnTo>
                    <a:pt x="1686" y="670"/>
                  </a:lnTo>
                  <a:lnTo>
                    <a:pt x="1681" y="663"/>
                  </a:lnTo>
                  <a:lnTo>
                    <a:pt x="1672" y="657"/>
                  </a:lnTo>
                  <a:lnTo>
                    <a:pt x="1663" y="654"/>
                  </a:lnTo>
                  <a:lnTo>
                    <a:pt x="1669" y="654"/>
                  </a:lnTo>
                  <a:lnTo>
                    <a:pt x="1674" y="650"/>
                  </a:lnTo>
                  <a:lnTo>
                    <a:pt x="1679" y="647"/>
                  </a:lnTo>
                  <a:lnTo>
                    <a:pt x="1683" y="643"/>
                  </a:lnTo>
                  <a:lnTo>
                    <a:pt x="1686" y="638"/>
                  </a:lnTo>
                  <a:lnTo>
                    <a:pt x="1690" y="632"/>
                  </a:lnTo>
                  <a:lnTo>
                    <a:pt x="1693" y="627"/>
                  </a:lnTo>
                  <a:lnTo>
                    <a:pt x="1697" y="624"/>
                  </a:lnTo>
                  <a:lnTo>
                    <a:pt x="1695" y="620"/>
                  </a:lnTo>
                  <a:lnTo>
                    <a:pt x="1695" y="617"/>
                  </a:lnTo>
                  <a:lnTo>
                    <a:pt x="1693" y="613"/>
                  </a:lnTo>
                  <a:lnTo>
                    <a:pt x="1692" y="610"/>
                  </a:lnTo>
                  <a:lnTo>
                    <a:pt x="1690" y="606"/>
                  </a:lnTo>
                  <a:lnTo>
                    <a:pt x="1688" y="602"/>
                  </a:lnTo>
                  <a:lnTo>
                    <a:pt x="1688" y="599"/>
                  </a:lnTo>
                  <a:lnTo>
                    <a:pt x="1688" y="595"/>
                  </a:lnTo>
                  <a:lnTo>
                    <a:pt x="1714" y="567"/>
                  </a:lnTo>
                  <a:lnTo>
                    <a:pt x="1707" y="567"/>
                  </a:lnTo>
                  <a:lnTo>
                    <a:pt x="1700" y="567"/>
                  </a:lnTo>
                  <a:lnTo>
                    <a:pt x="1695" y="565"/>
                  </a:lnTo>
                  <a:lnTo>
                    <a:pt x="1688" y="564"/>
                  </a:lnTo>
                  <a:lnTo>
                    <a:pt x="1683" y="562"/>
                  </a:lnTo>
                  <a:lnTo>
                    <a:pt x="1677" y="560"/>
                  </a:lnTo>
                  <a:lnTo>
                    <a:pt x="1674" y="560"/>
                  </a:lnTo>
                  <a:lnTo>
                    <a:pt x="1670" y="560"/>
                  </a:lnTo>
                  <a:lnTo>
                    <a:pt x="1653" y="560"/>
                  </a:lnTo>
                  <a:lnTo>
                    <a:pt x="1626" y="587"/>
                  </a:lnTo>
                  <a:lnTo>
                    <a:pt x="1624" y="585"/>
                  </a:lnTo>
                  <a:lnTo>
                    <a:pt x="1621" y="583"/>
                  </a:lnTo>
                  <a:lnTo>
                    <a:pt x="1616" y="578"/>
                  </a:lnTo>
                  <a:lnTo>
                    <a:pt x="1609" y="572"/>
                  </a:lnTo>
                  <a:lnTo>
                    <a:pt x="1603" y="565"/>
                  </a:lnTo>
                  <a:lnTo>
                    <a:pt x="1598" y="560"/>
                  </a:lnTo>
                  <a:lnTo>
                    <a:pt x="1593" y="553"/>
                  </a:lnTo>
                  <a:lnTo>
                    <a:pt x="1591" y="549"/>
                  </a:lnTo>
                  <a:lnTo>
                    <a:pt x="1591" y="532"/>
                  </a:lnTo>
                  <a:lnTo>
                    <a:pt x="1617" y="519"/>
                  </a:lnTo>
                  <a:lnTo>
                    <a:pt x="1639" y="511"/>
                  </a:lnTo>
                  <a:lnTo>
                    <a:pt x="1660" y="505"/>
                  </a:lnTo>
                  <a:lnTo>
                    <a:pt x="1677" y="503"/>
                  </a:lnTo>
                  <a:lnTo>
                    <a:pt x="1693" y="502"/>
                  </a:lnTo>
                  <a:lnTo>
                    <a:pt x="1707" y="502"/>
                  </a:lnTo>
                  <a:lnTo>
                    <a:pt x="1720" y="502"/>
                  </a:lnTo>
                  <a:lnTo>
                    <a:pt x="1732" y="502"/>
                  </a:lnTo>
                  <a:lnTo>
                    <a:pt x="1729" y="505"/>
                  </a:lnTo>
                  <a:lnTo>
                    <a:pt x="1730" y="509"/>
                  </a:lnTo>
                  <a:lnTo>
                    <a:pt x="1732" y="512"/>
                  </a:lnTo>
                  <a:lnTo>
                    <a:pt x="1737" y="516"/>
                  </a:lnTo>
                  <a:lnTo>
                    <a:pt x="1743" y="521"/>
                  </a:lnTo>
                  <a:lnTo>
                    <a:pt x="1748" y="525"/>
                  </a:lnTo>
                  <a:lnTo>
                    <a:pt x="1753" y="528"/>
                  </a:lnTo>
                  <a:lnTo>
                    <a:pt x="1757" y="532"/>
                  </a:lnTo>
                  <a:lnTo>
                    <a:pt x="1757" y="528"/>
                  </a:lnTo>
                  <a:lnTo>
                    <a:pt x="1759" y="525"/>
                  </a:lnTo>
                  <a:lnTo>
                    <a:pt x="1760" y="521"/>
                  </a:lnTo>
                  <a:lnTo>
                    <a:pt x="1762" y="516"/>
                  </a:lnTo>
                  <a:lnTo>
                    <a:pt x="1764" y="512"/>
                  </a:lnTo>
                  <a:lnTo>
                    <a:pt x="1764" y="509"/>
                  </a:lnTo>
                  <a:lnTo>
                    <a:pt x="1766" y="505"/>
                  </a:lnTo>
                  <a:lnTo>
                    <a:pt x="1766" y="502"/>
                  </a:lnTo>
                  <a:lnTo>
                    <a:pt x="1759" y="498"/>
                  </a:lnTo>
                  <a:lnTo>
                    <a:pt x="1748" y="489"/>
                  </a:lnTo>
                  <a:lnTo>
                    <a:pt x="1736" y="479"/>
                  </a:lnTo>
                  <a:lnTo>
                    <a:pt x="1723" y="466"/>
                  </a:lnTo>
                  <a:lnTo>
                    <a:pt x="1711" y="454"/>
                  </a:lnTo>
                  <a:lnTo>
                    <a:pt x="1700" y="449"/>
                  </a:lnTo>
                  <a:lnTo>
                    <a:pt x="1697" y="447"/>
                  </a:lnTo>
                  <a:lnTo>
                    <a:pt x="1693" y="447"/>
                  </a:lnTo>
                  <a:lnTo>
                    <a:pt x="1690" y="450"/>
                  </a:lnTo>
                  <a:lnTo>
                    <a:pt x="1688" y="456"/>
                  </a:lnTo>
                  <a:lnTo>
                    <a:pt x="1697" y="466"/>
                  </a:lnTo>
                  <a:lnTo>
                    <a:pt x="1693" y="468"/>
                  </a:lnTo>
                  <a:lnTo>
                    <a:pt x="1692" y="470"/>
                  </a:lnTo>
                  <a:lnTo>
                    <a:pt x="1688" y="472"/>
                  </a:lnTo>
                  <a:lnTo>
                    <a:pt x="1684" y="472"/>
                  </a:lnTo>
                  <a:lnTo>
                    <a:pt x="1676" y="472"/>
                  </a:lnTo>
                  <a:lnTo>
                    <a:pt x="1665" y="468"/>
                  </a:lnTo>
                  <a:lnTo>
                    <a:pt x="1656" y="465"/>
                  </a:lnTo>
                  <a:lnTo>
                    <a:pt x="1647" y="461"/>
                  </a:lnTo>
                  <a:lnTo>
                    <a:pt x="1640" y="458"/>
                  </a:lnTo>
                  <a:lnTo>
                    <a:pt x="1635" y="456"/>
                  </a:lnTo>
                  <a:lnTo>
                    <a:pt x="1635" y="463"/>
                  </a:lnTo>
                  <a:lnTo>
                    <a:pt x="1633" y="468"/>
                  </a:lnTo>
                  <a:lnTo>
                    <a:pt x="1631" y="472"/>
                  </a:lnTo>
                  <a:lnTo>
                    <a:pt x="1628" y="473"/>
                  </a:lnTo>
                  <a:lnTo>
                    <a:pt x="1624" y="477"/>
                  </a:lnTo>
                  <a:lnTo>
                    <a:pt x="1621" y="479"/>
                  </a:lnTo>
                  <a:lnTo>
                    <a:pt x="1616" y="481"/>
                  </a:lnTo>
                  <a:lnTo>
                    <a:pt x="1609" y="484"/>
                  </a:lnTo>
                  <a:lnTo>
                    <a:pt x="1609" y="489"/>
                  </a:lnTo>
                  <a:lnTo>
                    <a:pt x="1609" y="493"/>
                  </a:lnTo>
                  <a:lnTo>
                    <a:pt x="1610" y="496"/>
                  </a:lnTo>
                  <a:lnTo>
                    <a:pt x="1610" y="498"/>
                  </a:lnTo>
                  <a:lnTo>
                    <a:pt x="1612" y="500"/>
                  </a:lnTo>
                  <a:lnTo>
                    <a:pt x="1612" y="502"/>
                  </a:lnTo>
                  <a:lnTo>
                    <a:pt x="1612" y="505"/>
                  </a:lnTo>
                  <a:lnTo>
                    <a:pt x="1612" y="511"/>
                  </a:lnTo>
                  <a:lnTo>
                    <a:pt x="1614" y="512"/>
                  </a:lnTo>
                  <a:lnTo>
                    <a:pt x="1614" y="514"/>
                  </a:lnTo>
                  <a:lnTo>
                    <a:pt x="1614" y="516"/>
                  </a:lnTo>
                  <a:lnTo>
                    <a:pt x="1610" y="518"/>
                  </a:lnTo>
                  <a:lnTo>
                    <a:pt x="1607" y="519"/>
                  </a:lnTo>
                  <a:lnTo>
                    <a:pt x="1603" y="519"/>
                  </a:lnTo>
                  <a:lnTo>
                    <a:pt x="1600" y="519"/>
                  </a:lnTo>
                  <a:lnTo>
                    <a:pt x="1596" y="516"/>
                  </a:lnTo>
                  <a:lnTo>
                    <a:pt x="1591" y="519"/>
                  </a:lnTo>
                  <a:lnTo>
                    <a:pt x="1589" y="521"/>
                  </a:lnTo>
                  <a:lnTo>
                    <a:pt x="1587" y="523"/>
                  </a:lnTo>
                  <a:lnTo>
                    <a:pt x="1586" y="521"/>
                  </a:lnTo>
                  <a:lnTo>
                    <a:pt x="1582" y="521"/>
                  </a:lnTo>
                  <a:lnTo>
                    <a:pt x="1573" y="521"/>
                  </a:lnTo>
                  <a:lnTo>
                    <a:pt x="1557" y="541"/>
                  </a:lnTo>
                  <a:lnTo>
                    <a:pt x="1557" y="544"/>
                  </a:lnTo>
                  <a:lnTo>
                    <a:pt x="1559" y="549"/>
                  </a:lnTo>
                  <a:lnTo>
                    <a:pt x="1559" y="553"/>
                  </a:lnTo>
                  <a:lnTo>
                    <a:pt x="1561" y="560"/>
                  </a:lnTo>
                  <a:lnTo>
                    <a:pt x="1563" y="565"/>
                  </a:lnTo>
                  <a:lnTo>
                    <a:pt x="1564" y="572"/>
                  </a:lnTo>
                  <a:lnTo>
                    <a:pt x="1564" y="579"/>
                  </a:lnTo>
                  <a:lnTo>
                    <a:pt x="1564" y="587"/>
                  </a:lnTo>
                  <a:lnTo>
                    <a:pt x="1559" y="585"/>
                  </a:lnTo>
                  <a:lnTo>
                    <a:pt x="1554" y="581"/>
                  </a:lnTo>
                  <a:lnTo>
                    <a:pt x="1548" y="574"/>
                  </a:lnTo>
                  <a:lnTo>
                    <a:pt x="1543" y="567"/>
                  </a:lnTo>
                  <a:lnTo>
                    <a:pt x="1536" y="558"/>
                  </a:lnTo>
                  <a:lnTo>
                    <a:pt x="1531" y="551"/>
                  </a:lnTo>
                  <a:lnTo>
                    <a:pt x="1522" y="544"/>
                  </a:lnTo>
                  <a:lnTo>
                    <a:pt x="1513" y="541"/>
                  </a:lnTo>
                  <a:lnTo>
                    <a:pt x="1513" y="535"/>
                  </a:lnTo>
                  <a:lnTo>
                    <a:pt x="1513" y="530"/>
                  </a:lnTo>
                  <a:lnTo>
                    <a:pt x="1511" y="525"/>
                  </a:lnTo>
                  <a:lnTo>
                    <a:pt x="1506" y="518"/>
                  </a:lnTo>
                  <a:lnTo>
                    <a:pt x="1497" y="507"/>
                  </a:lnTo>
                  <a:lnTo>
                    <a:pt x="1483" y="498"/>
                  </a:lnTo>
                  <a:lnTo>
                    <a:pt x="1469" y="491"/>
                  </a:lnTo>
                  <a:lnTo>
                    <a:pt x="1455" y="486"/>
                  </a:lnTo>
                  <a:lnTo>
                    <a:pt x="1450" y="484"/>
                  </a:lnTo>
                  <a:lnTo>
                    <a:pt x="1444" y="482"/>
                  </a:lnTo>
                  <a:lnTo>
                    <a:pt x="1439" y="484"/>
                  </a:lnTo>
                  <a:lnTo>
                    <a:pt x="1435" y="484"/>
                  </a:lnTo>
                  <a:lnTo>
                    <a:pt x="1439" y="488"/>
                  </a:lnTo>
                  <a:lnTo>
                    <a:pt x="1442" y="493"/>
                  </a:lnTo>
                  <a:lnTo>
                    <a:pt x="1446" y="496"/>
                  </a:lnTo>
                  <a:lnTo>
                    <a:pt x="1450" y="500"/>
                  </a:lnTo>
                  <a:lnTo>
                    <a:pt x="1453" y="503"/>
                  </a:lnTo>
                  <a:lnTo>
                    <a:pt x="1458" y="505"/>
                  </a:lnTo>
                  <a:lnTo>
                    <a:pt x="1464" y="505"/>
                  </a:lnTo>
                  <a:lnTo>
                    <a:pt x="1469" y="502"/>
                  </a:lnTo>
                  <a:lnTo>
                    <a:pt x="1471" y="509"/>
                  </a:lnTo>
                  <a:lnTo>
                    <a:pt x="1471" y="516"/>
                  </a:lnTo>
                  <a:lnTo>
                    <a:pt x="1473" y="521"/>
                  </a:lnTo>
                  <a:lnTo>
                    <a:pt x="1474" y="525"/>
                  </a:lnTo>
                  <a:lnTo>
                    <a:pt x="1478" y="530"/>
                  </a:lnTo>
                  <a:lnTo>
                    <a:pt x="1481" y="534"/>
                  </a:lnTo>
                  <a:lnTo>
                    <a:pt x="1485" y="537"/>
                  </a:lnTo>
                  <a:lnTo>
                    <a:pt x="1487" y="541"/>
                  </a:lnTo>
                  <a:lnTo>
                    <a:pt x="1487" y="544"/>
                  </a:lnTo>
                  <a:lnTo>
                    <a:pt x="1487" y="548"/>
                  </a:lnTo>
                  <a:lnTo>
                    <a:pt x="1485" y="551"/>
                  </a:lnTo>
                  <a:lnTo>
                    <a:pt x="1483" y="555"/>
                  </a:lnTo>
                  <a:lnTo>
                    <a:pt x="1481" y="558"/>
                  </a:lnTo>
                  <a:lnTo>
                    <a:pt x="1480" y="562"/>
                  </a:lnTo>
                  <a:lnTo>
                    <a:pt x="1480" y="565"/>
                  </a:lnTo>
                  <a:lnTo>
                    <a:pt x="1478" y="567"/>
                  </a:lnTo>
                  <a:lnTo>
                    <a:pt x="1478" y="565"/>
                  </a:lnTo>
                  <a:lnTo>
                    <a:pt x="1478" y="562"/>
                  </a:lnTo>
                  <a:lnTo>
                    <a:pt x="1476" y="558"/>
                  </a:lnTo>
                  <a:lnTo>
                    <a:pt x="1474" y="555"/>
                  </a:lnTo>
                  <a:lnTo>
                    <a:pt x="1473" y="551"/>
                  </a:lnTo>
                  <a:lnTo>
                    <a:pt x="1471" y="548"/>
                  </a:lnTo>
                  <a:lnTo>
                    <a:pt x="1471" y="544"/>
                  </a:lnTo>
                  <a:lnTo>
                    <a:pt x="1469" y="541"/>
                  </a:lnTo>
                  <a:lnTo>
                    <a:pt x="1464" y="539"/>
                  </a:lnTo>
                  <a:lnTo>
                    <a:pt x="1457" y="537"/>
                  </a:lnTo>
                  <a:lnTo>
                    <a:pt x="1451" y="534"/>
                  </a:lnTo>
                  <a:lnTo>
                    <a:pt x="1446" y="528"/>
                  </a:lnTo>
                  <a:lnTo>
                    <a:pt x="1441" y="523"/>
                  </a:lnTo>
                  <a:lnTo>
                    <a:pt x="1437" y="516"/>
                  </a:lnTo>
                  <a:lnTo>
                    <a:pt x="1435" y="509"/>
                  </a:lnTo>
                  <a:lnTo>
                    <a:pt x="1435" y="502"/>
                  </a:lnTo>
                  <a:lnTo>
                    <a:pt x="1428" y="502"/>
                  </a:lnTo>
                  <a:lnTo>
                    <a:pt x="1423" y="502"/>
                  </a:lnTo>
                  <a:lnTo>
                    <a:pt x="1418" y="500"/>
                  </a:lnTo>
                  <a:lnTo>
                    <a:pt x="1414" y="496"/>
                  </a:lnTo>
                  <a:lnTo>
                    <a:pt x="1411" y="495"/>
                  </a:lnTo>
                  <a:lnTo>
                    <a:pt x="1407" y="491"/>
                  </a:lnTo>
                  <a:lnTo>
                    <a:pt x="1404" y="488"/>
                  </a:lnTo>
                  <a:lnTo>
                    <a:pt x="1400" y="484"/>
                  </a:lnTo>
                  <a:lnTo>
                    <a:pt x="1397" y="486"/>
                  </a:lnTo>
                  <a:lnTo>
                    <a:pt x="1393" y="486"/>
                  </a:lnTo>
                  <a:lnTo>
                    <a:pt x="1390" y="488"/>
                  </a:lnTo>
                  <a:lnTo>
                    <a:pt x="1388" y="489"/>
                  </a:lnTo>
                  <a:lnTo>
                    <a:pt x="1384" y="491"/>
                  </a:lnTo>
                  <a:lnTo>
                    <a:pt x="1381" y="493"/>
                  </a:lnTo>
                  <a:lnTo>
                    <a:pt x="1377" y="493"/>
                  </a:lnTo>
                  <a:lnTo>
                    <a:pt x="1375" y="495"/>
                  </a:lnTo>
                  <a:lnTo>
                    <a:pt x="1367" y="484"/>
                  </a:lnTo>
                  <a:lnTo>
                    <a:pt x="1356" y="486"/>
                  </a:lnTo>
                  <a:lnTo>
                    <a:pt x="1347" y="491"/>
                  </a:lnTo>
                  <a:lnTo>
                    <a:pt x="1337" y="500"/>
                  </a:lnTo>
                  <a:lnTo>
                    <a:pt x="1326" y="507"/>
                  </a:lnTo>
                  <a:lnTo>
                    <a:pt x="1317" y="516"/>
                  </a:lnTo>
                  <a:lnTo>
                    <a:pt x="1307" y="523"/>
                  </a:lnTo>
                  <a:lnTo>
                    <a:pt x="1298" y="528"/>
                  </a:lnTo>
                  <a:lnTo>
                    <a:pt x="1287" y="532"/>
                  </a:lnTo>
                  <a:lnTo>
                    <a:pt x="1287" y="567"/>
                  </a:lnTo>
                  <a:lnTo>
                    <a:pt x="1275" y="569"/>
                  </a:lnTo>
                  <a:lnTo>
                    <a:pt x="1261" y="569"/>
                  </a:lnTo>
                  <a:lnTo>
                    <a:pt x="1245" y="571"/>
                  </a:lnTo>
                  <a:lnTo>
                    <a:pt x="1231" y="572"/>
                  </a:lnTo>
                  <a:lnTo>
                    <a:pt x="1216" y="574"/>
                  </a:lnTo>
                  <a:lnTo>
                    <a:pt x="1202" y="576"/>
                  </a:lnTo>
                  <a:lnTo>
                    <a:pt x="1188" y="578"/>
                  </a:lnTo>
                  <a:lnTo>
                    <a:pt x="1174" y="578"/>
                  </a:lnTo>
                  <a:lnTo>
                    <a:pt x="1174" y="572"/>
                  </a:lnTo>
                  <a:lnTo>
                    <a:pt x="1174" y="567"/>
                  </a:lnTo>
                  <a:lnTo>
                    <a:pt x="1174" y="562"/>
                  </a:lnTo>
                  <a:lnTo>
                    <a:pt x="1176" y="556"/>
                  </a:lnTo>
                  <a:lnTo>
                    <a:pt x="1176" y="551"/>
                  </a:lnTo>
                  <a:lnTo>
                    <a:pt x="1178" y="548"/>
                  </a:lnTo>
                  <a:lnTo>
                    <a:pt x="1179" y="548"/>
                  </a:lnTo>
                  <a:lnTo>
                    <a:pt x="1183" y="549"/>
                  </a:lnTo>
                  <a:lnTo>
                    <a:pt x="1179" y="542"/>
                  </a:lnTo>
                  <a:lnTo>
                    <a:pt x="1178" y="539"/>
                  </a:lnTo>
                  <a:lnTo>
                    <a:pt x="1178" y="534"/>
                  </a:lnTo>
                  <a:lnTo>
                    <a:pt x="1176" y="530"/>
                  </a:lnTo>
                  <a:lnTo>
                    <a:pt x="1178" y="526"/>
                  </a:lnTo>
                  <a:lnTo>
                    <a:pt x="1178" y="523"/>
                  </a:lnTo>
                  <a:lnTo>
                    <a:pt x="1179" y="518"/>
                  </a:lnTo>
                  <a:lnTo>
                    <a:pt x="1183" y="512"/>
                  </a:lnTo>
                  <a:lnTo>
                    <a:pt x="1183" y="509"/>
                  </a:lnTo>
                  <a:lnTo>
                    <a:pt x="1181" y="505"/>
                  </a:lnTo>
                  <a:lnTo>
                    <a:pt x="1179" y="502"/>
                  </a:lnTo>
                  <a:lnTo>
                    <a:pt x="1179" y="498"/>
                  </a:lnTo>
                  <a:lnTo>
                    <a:pt x="1178" y="495"/>
                  </a:lnTo>
                  <a:lnTo>
                    <a:pt x="1176" y="491"/>
                  </a:lnTo>
                  <a:lnTo>
                    <a:pt x="1174" y="488"/>
                  </a:lnTo>
                  <a:lnTo>
                    <a:pt x="1174" y="484"/>
                  </a:lnTo>
                  <a:lnTo>
                    <a:pt x="1185" y="486"/>
                  </a:lnTo>
                  <a:lnTo>
                    <a:pt x="1197" y="488"/>
                  </a:lnTo>
                  <a:lnTo>
                    <a:pt x="1209" y="489"/>
                  </a:lnTo>
                  <a:lnTo>
                    <a:pt x="1222" y="493"/>
                  </a:lnTo>
                  <a:lnTo>
                    <a:pt x="1236" y="495"/>
                  </a:lnTo>
                  <a:lnTo>
                    <a:pt x="1248" y="496"/>
                  </a:lnTo>
                  <a:lnTo>
                    <a:pt x="1259" y="496"/>
                  </a:lnTo>
                  <a:lnTo>
                    <a:pt x="1269" y="495"/>
                  </a:lnTo>
                  <a:lnTo>
                    <a:pt x="1268" y="488"/>
                  </a:lnTo>
                  <a:lnTo>
                    <a:pt x="1266" y="481"/>
                  </a:lnTo>
                  <a:lnTo>
                    <a:pt x="1266" y="475"/>
                  </a:lnTo>
                  <a:lnTo>
                    <a:pt x="1266" y="470"/>
                  </a:lnTo>
                  <a:lnTo>
                    <a:pt x="1268" y="463"/>
                  </a:lnTo>
                  <a:lnTo>
                    <a:pt x="1269" y="456"/>
                  </a:lnTo>
                  <a:lnTo>
                    <a:pt x="1269" y="447"/>
                  </a:lnTo>
                  <a:lnTo>
                    <a:pt x="1269" y="438"/>
                  </a:lnTo>
                  <a:lnTo>
                    <a:pt x="1266" y="438"/>
                  </a:lnTo>
                  <a:lnTo>
                    <a:pt x="1264" y="436"/>
                  </a:lnTo>
                  <a:lnTo>
                    <a:pt x="1261" y="435"/>
                  </a:lnTo>
                  <a:lnTo>
                    <a:pt x="1257" y="433"/>
                  </a:lnTo>
                  <a:lnTo>
                    <a:pt x="1254" y="431"/>
                  </a:lnTo>
                  <a:lnTo>
                    <a:pt x="1250" y="431"/>
                  </a:lnTo>
                  <a:lnTo>
                    <a:pt x="1248" y="429"/>
                  </a:lnTo>
                  <a:lnTo>
                    <a:pt x="1245" y="429"/>
                  </a:lnTo>
                  <a:lnTo>
                    <a:pt x="1252" y="427"/>
                  </a:lnTo>
                  <a:lnTo>
                    <a:pt x="1259" y="427"/>
                  </a:lnTo>
                  <a:lnTo>
                    <a:pt x="1266" y="426"/>
                  </a:lnTo>
                  <a:lnTo>
                    <a:pt x="1275" y="424"/>
                  </a:lnTo>
                  <a:lnTo>
                    <a:pt x="1282" y="422"/>
                  </a:lnTo>
                  <a:lnTo>
                    <a:pt x="1291" y="420"/>
                  </a:lnTo>
                  <a:lnTo>
                    <a:pt x="1298" y="420"/>
                  </a:lnTo>
                  <a:lnTo>
                    <a:pt x="1305" y="419"/>
                  </a:lnTo>
                  <a:lnTo>
                    <a:pt x="1349" y="373"/>
                  </a:lnTo>
                  <a:lnTo>
                    <a:pt x="1352" y="373"/>
                  </a:lnTo>
                  <a:lnTo>
                    <a:pt x="1356" y="373"/>
                  </a:lnTo>
                  <a:lnTo>
                    <a:pt x="1361" y="373"/>
                  </a:lnTo>
                  <a:lnTo>
                    <a:pt x="1367" y="371"/>
                  </a:lnTo>
                  <a:lnTo>
                    <a:pt x="1374" y="371"/>
                  </a:lnTo>
                  <a:lnTo>
                    <a:pt x="1379" y="369"/>
                  </a:lnTo>
                  <a:lnTo>
                    <a:pt x="1384" y="367"/>
                  </a:lnTo>
                  <a:lnTo>
                    <a:pt x="1391" y="364"/>
                  </a:lnTo>
                  <a:lnTo>
                    <a:pt x="1386" y="357"/>
                  </a:lnTo>
                  <a:lnTo>
                    <a:pt x="1382" y="351"/>
                  </a:lnTo>
                  <a:lnTo>
                    <a:pt x="1381" y="346"/>
                  </a:lnTo>
                  <a:lnTo>
                    <a:pt x="1381" y="341"/>
                  </a:lnTo>
                  <a:lnTo>
                    <a:pt x="1382" y="337"/>
                  </a:lnTo>
                  <a:lnTo>
                    <a:pt x="1386" y="334"/>
                  </a:lnTo>
                  <a:lnTo>
                    <a:pt x="1391" y="330"/>
                  </a:lnTo>
                  <a:lnTo>
                    <a:pt x="1400" y="327"/>
                  </a:lnTo>
                  <a:lnTo>
                    <a:pt x="1400" y="332"/>
                  </a:lnTo>
                  <a:lnTo>
                    <a:pt x="1402" y="339"/>
                  </a:lnTo>
                  <a:lnTo>
                    <a:pt x="1404" y="344"/>
                  </a:lnTo>
                  <a:lnTo>
                    <a:pt x="1405" y="348"/>
                  </a:lnTo>
                  <a:lnTo>
                    <a:pt x="1407" y="353"/>
                  </a:lnTo>
                  <a:lnTo>
                    <a:pt x="1411" y="357"/>
                  </a:lnTo>
                  <a:lnTo>
                    <a:pt x="1414" y="360"/>
                  </a:lnTo>
                  <a:lnTo>
                    <a:pt x="1418" y="364"/>
                  </a:lnTo>
                  <a:lnTo>
                    <a:pt x="1423" y="360"/>
                  </a:lnTo>
                  <a:lnTo>
                    <a:pt x="1427" y="359"/>
                  </a:lnTo>
                  <a:lnTo>
                    <a:pt x="1428" y="359"/>
                  </a:lnTo>
                  <a:lnTo>
                    <a:pt x="1430" y="359"/>
                  </a:lnTo>
                  <a:lnTo>
                    <a:pt x="1432" y="359"/>
                  </a:lnTo>
                  <a:lnTo>
                    <a:pt x="1435" y="359"/>
                  </a:lnTo>
                  <a:lnTo>
                    <a:pt x="1439" y="357"/>
                  </a:lnTo>
                  <a:lnTo>
                    <a:pt x="1444" y="353"/>
                  </a:lnTo>
                  <a:lnTo>
                    <a:pt x="1444" y="355"/>
                  </a:lnTo>
                  <a:lnTo>
                    <a:pt x="1446" y="357"/>
                  </a:lnTo>
                  <a:lnTo>
                    <a:pt x="1450" y="360"/>
                  </a:lnTo>
                  <a:lnTo>
                    <a:pt x="1453" y="364"/>
                  </a:lnTo>
                  <a:lnTo>
                    <a:pt x="1458" y="367"/>
                  </a:lnTo>
                  <a:lnTo>
                    <a:pt x="1462" y="369"/>
                  </a:lnTo>
                  <a:lnTo>
                    <a:pt x="1465" y="373"/>
                  </a:lnTo>
                  <a:lnTo>
                    <a:pt x="1469" y="373"/>
                  </a:lnTo>
                  <a:lnTo>
                    <a:pt x="1480" y="367"/>
                  </a:lnTo>
                  <a:lnTo>
                    <a:pt x="1490" y="362"/>
                  </a:lnTo>
                  <a:lnTo>
                    <a:pt x="1501" y="353"/>
                  </a:lnTo>
                  <a:lnTo>
                    <a:pt x="1513" y="344"/>
                  </a:lnTo>
                  <a:lnTo>
                    <a:pt x="1524" y="336"/>
                  </a:lnTo>
                  <a:lnTo>
                    <a:pt x="1536" y="329"/>
                  </a:lnTo>
                  <a:lnTo>
                    <a:pt x="1547" y="321"/>
                  </a:lnTo>
                  <a:lnTo>
                    <a:pt x="1557" y="318"/>
                  </a:lnTo>
                  <a:lnTo>
                    <a:pt x="1556" y="311"/>
                  </a:lnTo>
                  <a:lnTo>
                    <a:pt x="1556" y="304"/>
                  </a:lnTo>
                  <a:lnTo>
                    <a:pt x="1559" y="300"/>
                  </a:lnTo>
                  <a:lnTo>
                    <a:pt x="1564" y="295"/>
                  </a:lnTo>
                  <a:lnTo>
                    <a:pt x="1571" y="291"/>
                  </a:lnTo>
                  <a:lnTo>
                    <a:pt x="1577" y="286"/>
                  </a:lnTo>
                  <a:lnTo>
                    <a:pt x="1586" y="284"/>
                  </a:lnTo>
                  <a:lnTo>
                    <a:pt x="1591" y="281"/>
                  </a:lnTo>
                  <a:lnTo>
                    <a:pt x="1582" y="281"/>
                  </a:lnTo>
                  <a:lnTo>
                    <a:pt x="1571" y="281"/>
                  </a:lnTo>
                  <a:lnTo>
                    <a:pt x="1559" y="279"/>
                  </a:lnTo>
                  <a:lnTo>
                    <a:pt x="1548" y="279"/>
                  </a:lnTo>
                  <a:lnTo>
                    <a:pt x="1538" y="277"/>
                  </a:lnTo>
                  <a:lnTo>
                    <a:pt x="1529" y="276"/>
                  </a:lnTo>
                  <a:lnTo>
                    <a:pt x="1520" y="274"/>
                  </a:lnTo>
                  <a:lnTo>
                    <a:pt x="1513" y="270"/>
                  </a:lnTo>
                  <a:lnTo>
                    <a:pt x="1548" y="233"/>
                  </a:lnTo>
                  <a:lnTo>
                    <a:pt x="1545" y="233"/>
                  </a:lnTo>
                  <a:lnTo>
                    <a:pt x="1541" y="231"/>
                  </a:lnTo>
                  <a:lnTo>
                    <a:pt x="1538" y="230"/>
                  </a:lnTo>
                  <a:lnTo>
                    <a:pt x="1534" y="228"/>
                  </a:lnTo>
                  <a:lnTo>
                    <a:pt x="1533" y="226"/>
                  </a:lnTo>
                  <a:lnTo>
                    <a:pt x="1529" y="224"/>
                  </a:lnTo>
                  <a:lnTo>
                    <a:pt x="1526" y="224"/>
                  </a:lnTo>
                  <a:lnTo>
                    <a:pt x="1522" y="224"/>
                  </a:lnTo>
                  <a:lnTo>
                    <a:pt x="1469" y="281"/>
                  </a:lnTo>
                  <a:lnTo>
                    <a:pt x="1469" y="284"/>
                  </a:lnTo>
                  <a:lnTo>
                    <a:pt x="1469" y="288"/>
                  </a:lnTo>
                  <a:lnTo>
                    <a:pt x="1469" y="293"/>
                  </a:lnTo>
                  <a:lnTo>
                    <a:pt x="1469" y="298"/>
                  </a:lnTo>
                  <a:lnTo>
                    <a:pt x="1467" y="304"/>
                  </a:lnTo>
                  <a:lnTo>
                    <a:pt x="1465" y="309"/>
                  </a:lnTo>
                  <a:lnTo>
                    <a:pt x="1464" y="313"/>
                  </a:lnTo>
                  <a:lnTo>
                    <a:pt x="1460" y="318"/>
                  </a:lnTo>
                  <a:lnTo>
                    <a:pt x="1462" y="316"/>
                  </a:lnTo>
                  <a:lnTo>
                    <a:pt x="1464" y="316"/>
                  </a:lnTo>
                  <a:lnTo>
                    <a:pt x="1462" y="320"/>
                  </a:lnTo>
                  <a:lnTo>
                    <a:pt x="1460" y="325"/>
                  </a:lnTo>
                  <a:lnTo>
                    <a:pt x="1457" y="332"/>
                  </a:lnTo>
                  <a:lnTo>
                    <a:pt x="1451" y="339"/>
                  </a:lnTo>
                  <a:lnTo>
                    <a:pt x="1444" y="346"/>
                  </a:lnTo>
                  <a:lnTo>
                    <a:pt x="1435" y="351"/>
                  </a:lnTo>
                  <a:lnTo>
                    <a:pt x="1427" y="353"/>
                  </a:lnTo>
                  <a:lnTo>
                    <a:pt x="1428" y="344"/>
                  </a:lnTo>
                  <a:lnTo>
                    <a:pt x="1430" y="337"/>
                  </a:lnTo>
                  <a:lnTo>
                    <a:pt x="1428" y="332"/>
                  </a:lnTo>
                  <a:lnTo>
                    <a:pt x="1427" y="327"/>
                  </a:lnTo>
                  <a:lnTo>
                    <a:pt x="1425" y="323"/>
                  </a:lnTo>
                  <a:lnTo>
                    <a:pt x="1420" y="320"/>
                  </a:lnTo>
                  <a:lnTo>
                    <a:pt x="1414" y="314"/>
                  </a:lnTo>
                  <a:lnTo>
                    <a:pt x="1409" y="307"/>
                  </a:lnTo>
                  <a:lnTo>
                    <a:pt x="1409" y="302"/>
                  </a:lnTo>
                  <a:lnTo>
                    <a:pt x="1411" y="297"/>
                  </a:lnTo>
                  <a:lnTo>
                    <a:pt x="1411" y="293"/>
                  </a:lnTo>
                  <a:lnTo>
                    <a:pt x="1412" y="290"/>
                  </a:lnTo>
                  <a:lnTo>
                    <a:pt x="1412" y="284"/>
                  </a:lnTo>
                  <a:lnTo>
                    <a:pt x="1412" y="281"/>
                  </a:lnTo>
                  <a:lnTo>
                    <a:pt x="1411" y="276"/>
                  </a:lnTo>
                  <a:lnTo>
                    <a:pt x="1409" y="270"/>
                  </a:lnTo>
                  <a:lnTo>
                    <a:pt x="1405" y="277"/>
                  </a:lnTo>
                  <a:lnTo>
                    <a:pt x="1402" y="284"/>
                  </a:lnTo>
                  <a:lnTo>
                    <a:pt x="1398" y="290"/>
                  </a:lnTo>
                  <a:lnTo>
                    <a:pt x="1393" y="297"/>
                  </a:lnTo>
                  <a:lnTo>
                    <a:pt x="1388" y="300"/>
                  </a:lnTo>
                  <a:lnTo>
                    <a:pt x="1382" y="304"/>
                  </a:lnTo>
                  <a:lnTo>
                    <a:pt x="1375" y="307"/>
                  </a:lnTo>
                  <a:lnTo>
                    <a:pt x="1367" y="307"/>
                  </a:lnTo>
                  <a:lnTo>
                    <a:pt x="1365" y="304"/>
                  </a:lnTo>
                  <a:lnTo>
                    <a:pt x="1363" y="298"/>
                  </a:lnTo>
                  <a:lnTo>
                    <a:pt x="1361" y="295"/>
                  </a:lnTo>
                  <a:lnTo>
                    <a:pt x="1358" y="290"/>
                  </a:lnTo>
                  <a:lnTo>
                    <a:pt x="1354" y="284"/>
                  </a:lnTo>
                  <a:lnTo>
                    <a:pt x="1351" y="279"/>
                  </a:lnTo>
                  <a:lnTo>
                    <a:pt x="1349" y="274"/>
                  </a:lnTo>
                  <a:lnTo>
                    <a:pt x="1349" y="270"/>
                  </a:lnTo>
                  <a:lnTo>
                    <a:pt x="1354" y="261"/>
                  </a:lnTo>
                  <a:lnTo>
                    <a:pt x="1361" y="256"/>
                  </a:lnTo>
                  <a:lnTo>
                    <a:pt x="1368" y="251"/>
                  </a:lnTo>
                  <a:lnTo>
                    <a:pt x="1374" y="249"/>
                  </a:lnTo>
                  <a:lnTo>
                    <a:pt x="1381" y="247"/>
                  </a:lnTo>
                  <a:lnTo>
                    <a:pt x="1388" y="247"/>
                  </a:lnTo>
                  <a:lnTo>
                    <a:pt x="1393" y="245"/>
                  </a:lnTo>
                  <a:lnTo>
                    <a:pt x="1400" y="242"/>
                  </a:lnTo>
                  <a:lnTo>
                    <a:pt x="1409" y="233"/>
                  </a:lnTo>
                  <a:lnTo>
                    <a:pt x="1416" y="221"/>
                  </a:lnTo>
                  <a:lnTo>
                    <a:pt x="1425" y="208"/>
                  </a:lnTo>
                  <a:lnTo>
                    <a:pt x="1434" y="198"/>
                  </a:lnTo>
                  <a:lnTo>
                    <a:pt x="1444" y="187"/>
                  </a:lnTo>
                  <a:lnTo>
                    <a:pt x="1455" y="178"/>
                  </a:lnTo>
                  <a:lnTo>
                    <a:pt x="1465" y="169"/>
                  </a:lnTo>
                  <a:lnTo>
                    <a:pt x="1478" y="159"/>
                  </a:lnTo>
                  <a:lnTo>
                    <a:pt x="1487" y="150"/>
                  </a:lnTo>
                  <a:lnTo>
                    <a:pt x="1573" y="150"/>
                  </a:lnTo>
                  <a:lnTo>
                    <a:pt x="1591" y="168"/>
                  </a:lnTo>
                  <a:lnTo>
                    <a:pt x="1626" y="168"/>
                  </a:lnTo>
                  <a:lnTo>
                    <a:pt x="1633" y="175"/>
                  </a:lnTo>
                  <a:lnTo>
                    <a:pt x="1640" y="180"/>
                  </a:lnTo>
                  <a:lnTo>
                    <a:pt x="1646" y="185"/>
                  </a:lnTo>
                  <a:lnTo>
                    <a:pt x="1653" y="187"/>
                  </a:lnTo>
                  <a:lnTo>
                    <a:pt x="1660" y="191"/>
                  </a:lnTo>
                  <a:lnTo>
                    <a:pt x="1665" y="191"/>
                  </a:lnTo>
                  <a:lnTo>
                    <a:pt x="1672" y="189"/>
                  </a:lnTo>
                  <a:lnTo>
                    <a:pt x="1679" y="187"/>
                  </a:lnTo>
                  <a:lnTo>
                    <a:pt x="1697" y="205"/>
                  </a:lnTo>
                  <a:lnTo>
                    <a:pt x="1679" y="224"/>
                  </a:lnTo>
                  <a:lnTo>
                    <a:pt x="1644" y="224"/>
                  </a:lnTo>
                  <a:lnTo>
                    <a:pt x="1626" y="205"/>
                  </a:lnTo>
                  <a:lnTo>
                    <a:pt x="1617" y="215"/>
                  </a:lnTo>
                  <a:lnTo>
                    <a:pt x="1653" y="253"/>
                  </a:lnTo>
                  <a:lnTo>
                    <a:pt x="1670" y="253"/>
                  </a:lnTo>
                  <a:lnTo>
                    <a:pt x="1674" y="251"/>
                  </a:lnTo>
                  <a:lnTo>
                    <a:pt x="1681" y="245"/>
                  </a:lnTo>
                  <a:lnTo>
                    <a:pt x="1688" y="240"/>
                  </a:lnTo>
                  <a:lnTo>
                    <a:pt x="1695" y="233"/>
                  </a:lnTo>
                  <a:lnTo>
                    <a:pt x="1702" y="226"/>
                  </a:lnTo>
                  <a:lnTo>
                    <a:pt x="1707" y="221"/>
                  </a:lnTo>
                  <a:lnTo>
                    <a:pt x="1713" y="217"/>
                  </a:lnTo>
                  <a:lnTo>
                    <a:pt x="1714" y="215"/>
                  </a:lnTo>
                  <a:lnTo>
                    <a:pt x="1732" y="215"/>
                  </a:lnTo>
                  <a:lnTo>
                    <a:pt x="1757" y="187"/>
                  </a:lnTo>
                  <a:lnTo>
                    <a:pt x="1775" y="205"/>
                  </a:lnTo>
                  <a:lnTo>
                    <a:pt x="1801" y="177"/>
                  </a:lnTo>
                  <a:lnTo>
                    <a:pt x="1819" y="196"/>
                  </a:lnTo>
                  <a:lnTo>
                    <a:pt x="1824" y="192"/>
                  </a:lnTo>
                  <a:lnTo>
                    <a:pt x="1831" y="191"/>
                  </a:lnTo>
                  <a:lnTo>
                    <a:pt x="1838" y="189"/>
                  </a:lnTo>
                  <a:lnTo>
                    <a:pt x="1843" y="187"/>
                  </a:lnTo>
                  <a:lnTo>
                    <a:pt x="1850" y="185"/>
                  </a:lnTo>
                  <a:lnTo>
                    <a:pt x="1858" y="184"/>
                  </a:lnTo>
                  <a:lnTo>
                    <a:pt x="1863" y="180"/>
                  </a:lnTo>
                  <a:lnTo>
                    <a:pt x="1870" y="177"/>
                  </a:lnTo>
                  <a:lnTo>
                    <a:pt x="1845" y="150"/>
                  </a:lnTo>
                  <a:lnTo>
                    <a:pt x="1854" y="154"/>
                  </a:lnTo>
                  <a:lnTo>
                    <a:pt x="1865" y="157"/>
                  </a:lnTo>
                  <a:lnTo>
                    <a:pt x="1873" y="161"/>
                  </a:lnTo>
                  <a:lnTo>
                    <a:pt x="1884" y="162"/>
                  </a:lnTo>
                  <a:lnTo>
                    <a:pt x="1895" y="166"/>
                  </a:lnTo>
                  <a:lnTo>
                    <a:pt x="1907" y="168"/>
                  </a:lnTo>
                  <a:lnTo>
                    <a:pt x="1919" y="168"/>
                  </a:lnTo>
                  <a:lnTo>
                    <a:pt x="1932" y="168"/>
                  </a:lnTo>
                  <a:lnTo>
                    <a:pt x="1932" y="164"/>
                  </a:lnTo>
                  <a:lnTo>
                    <a:pt x="1933" y="161"/>
                  </a:lnTo>
                  <a:lnTo>
                    <a:pt x="1933" y="157"/>
                  </a:lnTo>
                  <a:lnTo>
                    <a:pt x="1935" y="154"/>
                  </a:lnTo>
                  <a:lnTo>
                    <a:pt x="1937" y="150"/>
                  </a:lnTo>
                  <a:lnTo>
                    <a:pt x="1939" y="147"/>
                  </a:lnTo>
                  <a:lnTo>
                    <a:pt x="1941" y="143"/>
                  </a:lnTo>
                  <a:lnTo>
                    <a:pt x="1941" y="139"/>
                  </a:lnTo>
                  <a:lnTo>
                    <a:pt x="1983" y="187"/>
                  </a:lnTo>
                  <a:lnTo>
                    <a:pt x="1983" y="191"/>
                  </a:lnTo>
                  <a:lnTo>
                    <a:pt x="1983" y="194"/>
                  </a:lnTo>
                  <a:lnTo>
                    <a:pt x="1981" y="198"/>
                  </a:lnTo>
                  <a:lnTo>
                    <a:pt x="1979" y="201"/>
                  </a:lnTo>
                  <a:lnTo>
                    <a:pt x="1978" y="205"/>
                  </a:lnTo>
                  <a:lnTo>
                    <a:pt x="1976" y="208"/>
                  </a:lnTo>
                  <a:lnTo>
                    <a:pt x="1976" y="212"/>
                  </a:lnTo>
                  <a:lnTo>
                    <a:pt x="1974" y="215"/>
                  </a:lnTo>
                  <a:lnTo>
                    <a:pt x="2009" y="215"/>
                  </a:lnTo>
                  <a:lnTo>
                    <a:pt x="2009" y="177"/>
                  </a:lnTo>
                  <a:lnTo>
                    <a:pt x="2016" y="184"/>
                  </a:lnTo>
                  <a:lnTo>
                    <a:pt x="2024" y="189"/>
                  </a:lnTo>
                  <a:lnTo>
                    <a:pt x="2032" y="192"/>
                  </a:lnTo>
                  <a:lnTo>
                    <a:pt x="2039" y="194"/>
                  </a:lnTo>
                  <a:lnTo>
                    <a:pt x="2048" y="198"/>
                  </a:lnTo>
                  <a:lnTo>
                    <a:pt x="2057" y="200"/>
                  </a:lnTo>
                  <a:lnTo>
                    <a:pt x="2064" y="203"/>
                  </a:lnTo>
                  <a:lnTo>
                    <a:pt x="2071" y="205"/>
                  </a:lnTo>
                  <a:lnTo>
                    <a:pt x="2071" y="201"/>
                  </a:lnTo>
                  <a:lnTo>
                    <a:pt x="2069" y="198"/>
                  </a:lnTo>
                  <a:lnTo>
                    <a:pt x="2068" y="194"/>
                  </a:lnTo>
                  <a:lnTo>
                    <a:pt x="2066" y="191"/>
                  </a:lnTo>
                  <a:lnTo>
                    <a:pt x="2064" y="187"/>
                  </a:lnTo>
                  <a:lnTo>
                    <a:pt x="2062" y="184"/>
                  </a:lnTo>
                  <a:lnTo>
                    <a:pt x="2062" y="180"/>
                  </a:lnTo>
                  <a:lnTo>
                    <a:pt x="2061" y="177"/>
                  </a:lnTo>
                  <a:lnTo>
                    <a:pt x="2045" y="177"/>
                  </a:lnTo>
                  <a:lnTo>
                    <a:pt x="2036" y="187"/>
                  </a:lnTo>
                  <a:lnTo>
                    <a:pt x="2018" y="187"/>
                  </a:lnTo>
                  <a:lnTo>
                    <a:pt x="1992" y="159"/>
                  </a:lnTo>
                  <a:lnTo>
                    <a:pt x="2002" y="157"/>
                  </a:lnTo>
                  <a:lnTo>
                    <a:pt x="2011" y="155"/>
                  </a:lnTo>
                  <a:lnTo>
                    <a:pt x="2022" y="155"/>
                  </a:lnTo>
                  <a:lnTo>
                    <a:pt x="2031" y="154"/>
                  </a:lnTo>
                  <a:lnTo>
                    <a:pt x="2041" y="154"/>
                  </a:lnTo>
                  <a:lnTo>
                    <a:pt x="2052" y="154"/>
                  </a:lnTo>
                  <a:lnTo>
                    <a:pt x="2061" y="152"/>
                  </a:lnTo>
                  <a:lnTo>
                    <a:pt x="2071" y="150"/>
                  </a:lnTo>
                  <a:lnTo>
                    <a:pt x="2068" y="150"/>
                  </a:lnTo>
                  <a:lnTo>
                    <a:pt x="2064" y="148"/>
                  </a:lnTo>
                  <a:lnTo>
                    <a:pt x="2061" y="147"/>
                  </a:lnTo>
                  <a:lnTo>
                    <a:pt x="2057" y="145"/>
                  </a:lnTo>
                  <a:lnTo>
                    <a:pt x="2054" y="143"/>
                  </a:lnTo>
                  <a:lnTo>
                    <a:pt x="2052" y="141"/>
                  </a:lnTo>
                  <a:lnTo>
                    <a:pt x="2048" y="141"/>
                  </a:lnTo>
                  <a:lnTo>
                    <a:pt x="2045" y="139"/>
                  </a:lnTo>
                  <a:lnTo>
                    <a:pt x="2048" y="136"/>
                  </a:lnTo>
                  <a:lnTo>
                    <a:pt x="2052" y="131"/>
                  </a:lnTo>
                  <a:lnTo>
                    <a:pt x="2057" y="124"/>
                  </a:lnTo>
                  <a:lnTo>
                    <a:pt x="2061" y="116"/>
                  </a:lnTo>
                  <a:lnTo>
                    <a:pt x="2064" y="109"/>
                  </a:lnTo>
                  <a:lnTo>
                    <a:pt x="2068" y="104"/>
                  </a:lnTo>
                  <a:lnTo>
                    <a:pt x="2069" y="99"/>
                  </a:lnTo>
                  <a:lnTo>
                    <a:pt x="2071" y="93"/>
                  </a:lnTo>
                  <a:lnTo>
                    <a:pt x="2078" y="93"/>
                  </a:lnTo>
                  <a:lnTo>
                    <a:pt x="2085" y="93"/>
                  </a:lnTo>
                  <a:lnTo>
                    <a:pt x="2092" y="95"/>
                  </a:lnTo>
                  <a:lnTo>
                    <a:pt x="2101" y="95"/>
                  </a:lnTo>
                  <a:lnTo>
                    <a:pt x="2108" y="97"/>
                  </a:lnTo>
                  <a:lnTo>
                    <a:pt x="2117" y="97"/>
                  </a:lnTo>
                  <a:lnTo>
                    <a:pt x="2124" y="101"/>
                  </a:lnTo>
                  <a:lnTo>
                    <a:pt x="2131" y="104"/>
                  </a:lnTo>
                  <a:lnTo>
                    <a:pt x="2135" y="102"/>
                  </a:lnTo>
                  <a:lnTo>
                    <a:pt x="2138" y="102"/>
                  </a:lnTo>
                  <a:lnTo>
                    <a:pt x="2142" y="101"/>
                  </a:lnTo>
                  <a:lnTo>
                    <a:pt x="2144" y="99"/>
                  </a:lnTo>
                  <a:lnTo>
                    <a:pt x="2147" y="97"/>
                  </a:lnTo>
                  <a:lnTo>
                    <a:pt x="2151" y="95"/>
                  </a:lnTo>
                  <a:lnTo>
                    <a:pt x="2154" y="93"/>
                  </a:lnTo>
                  <a:lnTo>
                    <a:pt x="2158" y="93"/>
                  </a:lnTo>
                  <a:lnTo>
                    <a:pt x="2158" y="90"/>
                  </a:lnTo>
                  <a:lnTo>
                    <a:pt x="2158" y="86"/>
                  </a:lnTo>
                  <a:lnTo>
                    <a:pt x="2158" y="83"/>
                  </a:lnTo>
                  <a:lnTo>
                    <a:pt x="2160" y="79"/>
                  </a:lnTo>
                  <a:lnTo>
                    <a:pt x="2160" y="76"/>
                  </a:lnTo>
                  <a:lnTo>
                    <a:pt x="2161" y="72"/>
                  </a:lnTo>
                  <a:lnTo>
                    <a:pt x="2163" y="69"/>
                  </a:lnTo>
                  <a:lnTo>
                    <a:pt x="2167" y="65"/>
                  </a:lnTo>
                  <a:lnTo>
                    <a:pt x="2211" y="93"/>
                  </a:lnTo>
                  <a:lnTo>
                    <a:pt x="2202" y="85"/>
                  </a:lnTo>
                  <a:lnTo>
                    <a:pt x="2220" y="85"/>
                  </a:lnTo>
                  <a:lnTo>
                    <a:pt x="2202" y="85"/>
                  </a:lnTo>
                  <a:lnTo>
                    <a:pt x="2209" y="85"/>
                  </a:lnTo>
                  <a:lnTo>
                    <a:pt x="2218" y="85"/>
                  </a:lnTo>
                  <a:lnTo>
                    <a:pt x="2228" y="85"/>
                  </a:lnTo>
                  <a:lnTo>
                    <a:pt x="2241" y="83"/>
                  </a:lnTo>
                  <a:lnTo>
                    <a:pt x="2251" y="83"/>
                  </a:lnTo>
                  <a:lnTo>
                    <a:pt x="2262" y="81"/>
                  </a:lnTo>
                  <a:lnTo>
                    <a:pt x="2273" y="78"/>
                  </a:lnTo>
                  <a:lnTo>
                    <a:pt x="2280" y="76"/>
                  </a:lnTo>
                  <a:lnTo>
                    <a:pt x="2280" y="79"/>
                  </a:lnTo>
                  <a:lnTo>
                    <a:pt x="2278" y="83"/>
                  </a:lnTo>
                  <a:lnTo>
                    <a:pt x="2276" y="86"/>
                  </a:lnTo>
                  <a:lnTo>
                    <a:pt x="2276" y="90"/>
                  </a:lnTo>
                  <a:lnTo>
                    <a:pt x="2274" y="93"/>
                  </a:lnTo>
                  <a:lnTo>
                    <a:pt x="2273" y="97"/>
                  </a:lnTo>
                  <a:lnTo>
                    <a:pt x="2271" y="101"/>
                  </a:lnTo>
                  <a:lnTo>
                    <a:pt x="2271" y="104"/>
                  </a:lnTo>
                  <a:lnTo>
                    <a:pt x="2288" y="122"/>
                  </a:lnTo>
                  <a:lnTo>
                    <a:pt x="2281" y="125"/>
                  </a:lnTo>
                  <a:lnTo>
                    <a:pt x="2274" y="131"/>
                  </a:lnTo>
                  <a:lnTo>
                    <a:pt x="2265" y="136"/>
                  </a:lnTo>
                  <a:lnTo>
                    <a:pt x="2258" y="141"/>
                  </a:lnTo>
                  <a:lnTo>
                    <a:pt x="2250" y="148"/>
                  </a:lnTo>
                  <a:lnTo>
                    <a:pt x="2243" y="155"/>
                  </a:lnTo>
                  <a:lnTo>
                    <a:pt x="2234" y="162"/>
                  </a:lnTo>
                  <a:lnTo>
                    <a:pt x="2228" y="168"/>
                  </a:lnTo>
                  <a:lnTo>
                    <a:pt x="2235" y="161"/>
                  </a:lnTo>
                  <a:lnTo>
                    <a:pt x="2246" y="154"/>
                  </a:lnTo>
                  <a:lnTo>
                    <a:pt x="2257" y="150"/>
                  </a:lnTo>
                  <a:lnTo>
                    <a:pt x="2269" y="147"/>
                  </a:lnTo>
                  <a:lnTo>
                    <a:pt x="2281" y="143"/>
                  </a:lnTo>
                  <a:lnTo>
                    <a:pt x="2294" y="141"/>
                  </a:lnTo>
                  <a:lnTo>
                    <a:pt x="2308" y="141"/>
                  </a:lnTo>
                  <a:lnTo>
                    <a:pt x="2320" y="141"/>
                  </a:lnTo>
                  <a:lnTo>
                    <a:pt x="2348" y="143"/>
                  </a:lnTo>
                  <a:lnTo>
                    <a:pt x="2377" y="147"/>
                  </a:lnTo>
                  <a:lnTo>
                    <a:pt x="2403" y="148"/>
                  </a:lnTo>
                  <a:lnTo>
                    <a:pt x="2428" y="150"/>
                  </a:lnTo>
                  <a:lnTo>
                    <a:pt x="2454" y="177"/>
                  </a:lnTo>
                  <a:lnTo>
                    <a:pt x="2470" y="171"/>
                  </a:lnTo>
                  <a:lnTo>
                    <a:pt x="2486" y="168"/>
                  </a:lnTo>
                  <a:lnTo>
                    <a:pt x="2506" y="168"/>
                  </a:lnTo>
                  <a:lnTo>
                    <a:pt x="2527" y="169"/>
                  </a:lnTo>
                  <a:lnTo>
                    <a:pt x="2569" y="175"/>
                  </a:lnTo>
                  <a:lnTo>
                    <a:pt x="2615" y="185"/>
                  </a:lnTo>
                  <a:lnTo>
                    <a:pt x="2663" y="198"/>
                  </a:lnTo>
                  <a:lnTo>
                    <a:pt x="2707" y="208"/>
                  </a:lnTo>
                  <a:lnTo>
                    <a:pt x="2728" y="212"/>
                  </a:lnTo>
                  <a:lnTo>
                    <a:pt x="2749" y="214"/>
                  </a:lnTo>
                  <a:lnTo>
                    <a:pt x="2767" y="215"/>
                  </a:lnTo>
                  <a:lnTo>
                    <a:pt x="2785" y="215"/>
                  </a:lnTo>
                  <a:lnTo>
                    <a:pt x="2792" y="215"/>
                  </a:lnTo>
                  <a:lnTo>
                    <a:pt x="2797" y="214"/>
                  </a:lnTo>
                  <a:lnTo>
                    <a:pt x="2804" y="212"/>
                  </a:lnTo>
                  <a:lnTo>
                    <a:pt x="2811" y="212"/>
                  </a:lnTo>
                  <a:lnTo>
                    <a:pt x="2817" y="210"/>
                  </a:lnTo>
                  <a:lnTo>
                    <a:pt x="2824" y="210"/>
                  </a:lnTo>
                  <a:lnTo>
                    <a:pt x="2831" y="212"/>
                  </a:lnTo>
                  <a:lnTo>
                    <a:pt x="2838" y="215"/>
                  </a:lnTo>
                  <a:lnTo>
                    <a:pt x="2839" y="215"/>
                  </a:lnTo>
                  <a:lnTo>
                    <a:pt x="2843" y="214"/>
                  </a:lnTo>
                  <a:lnTo>
                    <a:pt x="2847" y="212"/>
                  </a:lnTo>
                  <a:lnTo>
                    <a:pt x="2850" y="210"/>
                  </a:lnTo>
                  <a:lnTo>
                    <a:pt x="2854" y="208"/>
                  </a:lnTo>
                  <a:lnTo>
                    <a:pt x="2857" y="207"/>
                  </a:lnTo>
                  <a:lnTo>
                    <a:pt x="2859" y="207"/>
                  </a:lnTo>
                  <a:lnTo>
                    <a:pt x="2862" y="205"/>
                  </a:lnTo>
                  <a:lnTo>
                    <a:pt x="2880" y="224"/>
                  </a:lnTo>
                  <a:lnTo>
                    <a:pt x="2889" y="222"/>
                  </a:lnTo>
                  <a:lnTo>
                    <a:pt x="2898" y="222"/>
                  </a:lnTo>
                  <a:lnTo>
                    <a:pt x="2903" y="221"/>
                  </a:lnTo>
                  <a:lnTo>
                    <a:pt x="2910" y="221"/>
                  </a:lnTo>
                  <a:lnTo>
                    <a:pt x="2915" y="219"/>
                  </a:lnTo>
                  <a:lnTo>
                    <a:pt x="2921" y="221"/>
                  </a:lnTo>
                  <a:lnTo>
                    <a:pt x="2926" y="221"/>
                  </a:lnTo>
                  <a:lnTo>
                    <a:pt x="2933" y="224"/>
                  </a:lnTo>
                  <a:lnTo>
                    <a:pt x="2951" y="205"/>
                  </a:lnTo>
                  <a:lnTo>
                    <a:pt x="2933" y="205"/>
                  </a:lnTo>
                  <a:lnTo>
                    <a:pt x="2945" y="207"/>
                  </a:lnTo>
                  <a:lnTo>
                    <a:pt x="2960" y="208"/>
                  </a:lnTo>
                  <a:lnTo>
                    <a:pt x="2972" y="212"/>
                  </a:lnTo>
                  <a:lnTo>
                    <a:pt x="2984" y="214"/>
                  </a:lnTo>
                  <a:lnTo>
                    <a:pt x="2998" y="217"/>
                  </a:lnTo>
                  <a:lnTo>
                    <a:pt x="3011" y="221"/>
                  </a:lnTo>
                  <a:lnTo>
                    <a:pt x="3025" y="222"/>
                  </a:lnTo>
                  <a:lnTo>
                    <a:pt x="3037" y="224"/>
                  </a:lnTo>
                  <a:lnTo>
                    <a:pt x="3055" y="242"/>
                  </a:lnTo>
                  <a:lnTo>
                    <a:pt x="3062" y="242"/>
                  </a:lnTo>
                  <a:lnTo>
                    <a:pt x="3069" y="242"/>
                  </a:lnTo>
                  <a:lnTo>
                    <a:pt x="3076" y="244"/>
                  </a:lnTo>
                  <a:lnTo>
                    <a:pt x="3085" y="244"/>
                  </a:lnTo>
                  <a:lnTo>
                    <a:pt x="3094" y="245"/>
                  </a:lnTo>
                  <a:lnTo>
                    <a:pt x="3101" y="247"/>
                  </a:lnTo>
                  <a:lnTo>
                    <a:pt x="3108" y="249"/>
                  </a:lnTo>
                  <a:lnTo>
                    <a:pt x="3115" y="253"/>
                  </a:lnTo>
                  <a:lnTo>
                    <a:pt x="3113" y="258"/>
                  </a:lnTo>
                  <a:lnTo>
                    <a:pt x="3111" y="261"/>
                  </a:lnTo>
                  <a:lnTo>
                    <a:pt x="3111" y="263"/>
                  </a:lnTo>
                  <a:lnTo>
                    <a:pt x="3111" y="265"/>
                  </a:lnTo>
                  <a:lnTo>
                    <a:pt x="3111" y="268"/>
                  </a:lnTo>
                  <a:lnTo>
                    <a:pt x="3110" y="270"/>
                  </a:lnTo>
                  <a:lnTo>
                    <a:pt x="3110" y="274"/>
                  </a:lnTo>
                  <a:lnTo>
                    <a:pt x="3106" y="281"/>
                  </a:lnTo>
                  <a:lnTo>
                    <a:pt x="3088" y="261"/>
                  </a:lnTo>
                  <a:lnTo>
                    <a:pt x="3037" y="261"/>
                  </a:lnTo>
                  <a:lnTo>
                    <a:pt x="3037" y="258"/>
                  </a:lnTo>
                  <a:lnTo>
                    <a:pt x="3036" y="253"/>
                  </a:lnTo>
                  <a:lnTo>
                    <a:pt x="3032" y="249"/>
                  </a:lnTo>
                  <a:lnTo>
                    <a:pt x="3028" y="244"/>
                  </a:lnTo>
                  <a:lnTo>
                    <a:pt x="3025" y="240"/>
                  </a:lnTo>
                  <a:lnTo>
                    <a:pt x="3023" y="237"/>
                  </a:lnTo>
                  <a:lnTo>
                    <a:pt x="3021" y="233"/>
                  </a:lnTo>
                  <a:lnTo>
                    <a:pt x="3020" y="233"/>
                  </a:lnTo>
                  <a:lnTo>
                    <a:pt x="3020" y="237"/>
                  </a:lnTo>
                  <a:lnTo>
                    <a:pt x="3020" y="240"/>
                  </a:lnTo>
                  <a:lnTo>
                    <a:pt x="3020" y="245"/>
                  </a:lnTo>
                  <a:lnTo>
                    <a:pt x="3021" y="249"/>
                  </a:lnTo>
                  <a:lnTo>
                    <a:pt x="3028" y="260"/>
                  </a:lnTo>
                  <a:lnTo>
                    <a:pt x="3037" y="268"/>
                  </a:lnTo>
                  <a:lnTo>
                    <a:pt x="3048" y="276"/>
                  </a:lnTo>
                  <a:lnTo>
                    <a:pt x="3058" y="283"/>
                  </a:lnTo>
                  <a:lnTo>
                    <a:pt x="3071" y="288"/>
                  </a:lnTo>
                  <a:lnTo>
                    <a:pt x="3081" y="290"/>
                  </a:lnTo>
                  <a:lnTo>
                    <a:pt x="3080" y="293"/>
                  </a:lnTo>
                  <a:lnTo>
                    <a:pt x="3078" y="297"/>
                  </a:lnTo>
                  <a:lnTo>
                    <a:pt x="3076" y="302"/>
                  </a:lnTo>
                  <a:lnTo>
                    <a:pt x="3073" y="307"/>
                  </a:lnTo>
                  <a:lnTo>
                    <a:pt x="3069" y="311"/>
                  </a:lnTo>
                  <a:lnTo>
                    <a:pt x="3066" y="314"/>
                  </a:lnTo>
                  <a:lnTo>
                    <a:pt x="3064" y="316"/>
                  </a:lnTo>
                  <a:lnTo>
                    <a:pt x="3064" y="318"/>
                  </a:lnTo>
                  <a:lnTo>
                    <a:pt x="3060" y="318"/>
                  </a:lnTo>
                  <a:lnTo>
                    <a:pt x="3057" y="318"/>
                  </a:lnTo>
                  <a:lnTo>
                    <a:pt x="3053" y="320"/>
                  </a:lnTo>
                  <a:lnTo>
                    <a:pt x="3050" y="321"/>
                  </a:lnTo>
                  <a:lnTo>
                    <a:pt x="3046" y="323"/>
                  </a:lnTo>
                  <a:lnTo>
                    <a:pt x="3044" y="325"/>
                  </a:lnTo>
                  <a:lnTo>
                    <a:pt x="3041" y="327"/>
                  </a:lnTo>
                  <a:lnTo>
                    <a:pt x="3037" y="327"/>
                  </a:lnTo>
                  <a:lnTo>
                    <a:pt x="3032" y="327"/>
                  </a:lnTo>
                  <a:lnTo>
                    <a:pt x="3025" y="325"/>
                  </a:lnTo>
                  <a:lnTo>
                    <a:pt x="3021" y="323"/>
                  </a:lnTo>
                  <a:lnTo>
                    <a:pt x="3016" y="323"/>
                  </a:lnTo>
                  <a:lnTo>
                    <a:pt x="3011" y="323"/>
                  </a:lnTo>
                  <a:lnTo>
                    <a:pt x="3005" y="323"/>
                  </a:lnTo>
                  <a:lnTo>
                    <a:pt x="3000" y="323"/>
                  </a:lnTo>
                  <a:lnTo>
                    <a:pt x="2993" y="327"/>
                  </a:lnTo>
                  <a:lnTo>
                    <a:pt x="2995" y="336"/>
                  </a:lnTo>
                  <a:lnTo>
                    <a:pt x="2998" y="344"/>
                  </a:lnTo>
                  <a:lnTo>
                    <a:pt x="3002" y="351"/>
                  </a:lnTo>
                  <a:lnTo>
                    <a:pt x="3009" y="357"/>
                  </a:lnTo>
                  <a:lnTo>
                    <a:pt x="3016" y="362"/>
                  </a:lnTo>
                  <a:lnTo>
                    <a:pt x="3023" y="366"/>
                  </a:lnTo>
                  <a:lnTo>
                    <a:pt x="3030" y="369"/>
                  </a:lnTo>
                  <a:lnTo>
                    <a:pt x="3037" y="373"/>
                  </a:lnTo>
                  <a:lnTo>
                    <a:pt x="3037" y="380"/>
                  </a:lnTo>
                  <a:lnTo>
                    <a:pt x="3039" y="389"/>
                  </a:lnTo>
                  <a:lnTo>
                    <a:pt x="3041" y="396"/>
                  </a:lnTo>
                  <a:lnTo>
                    <a:pt x="3041" y="405"/>
                  </a:lnTo>
                  <a:lnTo>
                    <a:pt x="3043" y="413"/>
                  </a:lnTo>
                  <a:lnTo>
                    <a:pt x="3044" y="422"/>
                  </a:lnTo>
                  <a:lnTo>
                    <a:pt x="3046" y="431"/>
                  </a:lnTo>
                  <a:lnTo>
                    <a:pt x="3046" y="438"/>
                  </a:lnTo>
                  <a:lnTo>
                    <a:pt x="3036" y="427"/>
                  </a:lnTo>
                  <a:lnTo>
                    <a:pt x="3023" y="420"/>
                  </a:lnTo>
                  <a:lnTo>
                    <a:pt x="3011" y="412"/>
                  </a:lnTo>
                  <a:lnTo>
                    <a:pt x="2998" y="405"/>
                  </a:lnTo>
                  <a:lnTo>
                    <a:pt x="2984" y="397"/>
                  </a:lnTo>
                  <a:lnTo>
                    <a:pt x="2972" y="390"/>
                  </a:lnTo>
                  <a:lnTo>
                    <a:pt x="2961" y="383"/>
                  </a:lnTo>
                  <a:lnTo>
                    <a:pt x="2951" y="373"/>
                  </a:lnTo>
                  <a:lnTo>
                    <a:pt x="2951" y="369"/>
                  </a:lnTo>
                  <a:lnTo>
                    <a:pt x="2951" y="366"/>
                  </a:lnTo>
                  <a:lnTo>
                    <a:pt x="2952" y="362"/>
                  </a:lnTo>
                  <a:lnTo>
                    <a:pt x="2954" y="359"/>
                  </a:lnTo>
                  <a:lnTo>
                    <a:pt x="2956" y="355"/>
                  </a:lnTo>
                  <a:lnTo>
                    <a:pt x="2958" y="351"/>
                  </a:lnTo>
                  <a:lnTo>
                    <a:pt x="2958" y="348"/>
                  </a:lnTo>
                  <a:lnTo>
                    <a:pt x="2960" y="344"/>
                  </a:lnTo>
                  <a:lnTo>
                    <a:pt x="2958" y="341"/>
                  </a:lnTo>
                  <a:lnTo>
                    <a:pt x="2956" y="334"/>
                  </a:lnTo>
                  <a:lnTo>
                    <a:pt x="2952" y="329"/>
                  </a:lnTo>
                  <a:lnTo>
                    <a:pt x="2951" y="320"/>
                  </a:lnTo>
                  <a:lnTo>
                    <a:pt x="2947" y="313"/>
                  </a:lnTo>
                  <a:lnTo>
                    <a:pt x="2944" y="304"/>
                  </a:lnTo>
                  <a:lnTo>
                    <a:pt x="2942" y="297"/>
                  </a:lnTo>
                  <a:lnTo>
                    <a:pt x="2942" y="290"/>
                  </a:lnTo>
                  <a:lnTo>
                    <a:pt x="2935" y="291"/>
                  </a:lnTo>
                  <a:lnTo>
                    <a:pt x="2931" y="293"/>
                  </a:lnTo>
                  <a:lnTo>
                    <a:pt x="2928" y="293"/>
                  </a:lnTo>
                  <a:lnTo>
                    <a:pt x="2924" y="293"/>
                  </a:lnTo>
                  <a:lnTo>
                    <a:pt x="2921" y="291"/>
                  </a:lnTo>
                  <a:lnTo>
                    <a:pt x="2917" y="290"/>
                  </a:lnTo>
                  <a:lnTo>
                    <a:pt x="2912" y="290"/>
                  </a:lnTo>
                  <a:lnTo>
                    <a:pt x="2907" y="290"/>
                  </a:lnTo>
                  <a:lnTo>
                    <a:pt x="2903" y="297"/>
                  </a:lnTo>
                  <a:lnTo>
                    <a:pt x="2898" y="304"/>
                  </a:lnTo>
                  <a:lnTo>
                    <a:pt x="2894" y="313"/>
                  </a:lnTo>
                  <a:lnTo>
                    <a:pt x="2887" y="321"/>
                  </a:lnTo>
                  <a:lnTo>
                    <a:pt x="2882" y="330"/>
                  </a:lnTo>
                  <a:lnTo>
                    <a:pt x="2877" y="339"/>
                  </a:lnTo>
                  <a:lnTo>
                    <a:pt x="2869" y="346"/>
                  </a:lnTo>
                  <a:lnTo>
                    <a:pt x="2862" y="353"/>
                  </a:lnTo>
                  <a:lnTo>
                    <a:pt x="2854" y="353"/>
                  </a:lnTo>
                  <a:lnTo>
                    <a:pt x="2847" y="351"/>
                  </a:lnTo>
                  <a:lnTo>
                    <a:pt x="2841" y="350"/>
                  </a:lnTo>
                  <a:lnTo>
                    <a:pt x="2836" y="346"/>
                  </a:lnTo>
                  <a:lnTo>
                    <a:pt x="2832" y="343"/>
                  </a:lnTo>
                  <a:lnTo>
                    <a:pt x="2831" y="339"/>
                  </a:lnTo>
                  <a:lnTo>
                    <a:pt x="2829" y="332"/>
                  </a:lnTo>
                  <a:lnTo>
                    <a:pt x="2829" y="327"/>
                  </a:lnTo>
                  <a:lnTo>
                    <a:pt x="2811" y="344"/>
                  </a:lnTo>
                  <a:lnTo>
                    <a:pt x="2794" y="327"/>
                  </a:lnTo>
                  <a:lnTo>
                    <a:pt x="2790" y="330"/>
                  </a:lnTo>
                  <a:lnTo>
                    <a:pt x="2785" y="336"/>
                  </a:lnTo>
                  <a:lnTo>
                    <a:pt x="2778" y="343"/>
                  </a:lnTo>
                  <a:lnTo>
                    <a:pt x="2772" y="350"/>
                  </a:lnTo>
                  <a:lnTo>
                    <a:pt x="2767" y="359"/>
                  </a:lnTo>
                  <a:lnTo>
                    <a:pt x="2762" y="367"/>
                  </a:lnTo>
                  <a:lnTo>
                    <a:pt x="2760" y="374"/>
                  </a:lnTo>
                  <a:lnTo>
                    <a:pt x="2758" y="382"/>
                  </a:lnTo>
                  <a:lnTo>
                    <a:pt x="2762" y="382"/>
                  </a:lnTo>
                  <a:lnTo>
                    <a:pt x="2767" y="385"/>
                  </a:lnTo>
                  <a:lnTo>
                    <a:pt x="2771" y="387"/>
                  </a:lnTo>
                  <a:lnTo>
                    <a:pt x="2776" y="390"/>
                  </a:lnTo>
                  <a:lnTo>
                    <a:pt x="2781" y="394"/>
                  </a:lnTo>
                  <a:lnTo>
                    <a:pt x="2785" y="397"/>
                  </a:lnTo>
                  <a:lnTo>
                    <a:pt x="2790" y="399"/>
                  </a:lnTo>
                  <a:lnTo>
                    <a:pt x="2794" y="401"/>
                  </a:lnTo>
                  <a:lnTo>
                    <a:pt x="2802" y="390"/>
                  </a:lnTo>
                  <a:lnTo>
                    <a:pt x="2809" y="392"/>
                  </a:lnTo>
                  <a:lnTo>
                    <a:pt x="2817" y="396"/>
                  </a:lnTo>
                  <a:lnTo>
                    <a:pt x="2824" y="401"/>
                  </a:lnTo>
                  <a:lnTo>
                    <a:pt x="2831" y="406"/>
                  </a:lnTo>
                  <a:lnTo>
                    <a:pt x="2838" y="413"/>
                  </a:lnTo>
                  <a:lnTo>
                    <a:pt x="2845" y="419"/>
                  </a:lnTo>
                  <a:lnTo>
                    <a:pt x="2850" y="424"/>
                  </a:lnTo>
                  <a:lnTo>
                    <a:pt x="2855" y="429"/>
                  </a:lnTo>
                  <a:lnTo>
                    <a:pt x="2855" y="466"/>
                  </a:lnTo>
                  <a:lnTo>
                    <a:pt x="2857" y="470"/>
                  </a:lnTo>
                  <a:lnTo>
                    <a:pt x="2862" y="473"/>
                  </a:lnTo>
                  <a:lnTo>
                    <a:pt x="2866" y="477"/>
                  </a:lnTo>
                  <a:lnTo>
                    <a:pt x="2871" y="481"/>
                  </a:lnTo>
                  <a:lnTo>
                    <a:pt x="2877" y="484"/>
                  </a:lnTo>
                  <a:lnTo>
                    <a:pt x="2882" y="488"/>
                  </a:lnTo>
                  <a:lnTo>
                    <a:pt x="2885" y="491"/>
                  </a:lnTo>
                  <a:lnTo>
                    <a:pt x="2889" y="495"/>
                  </a:lnTo>
                  <a:lnTo>
                    <a:pt x="2889" y="498"/>
                  </a:lnTo>
                  <a:lnTo>
                    <a:pt x="2887" y="503"/>
                  </a:lnTo>
                  <a:lnTo>
                    <a:pt x="2884" y="511"/>
                  </a:lnTo>
                  <a:lnTo>
                    <a:pt x="2880" y="518"/>
                  </a:lnTo>
                  <a:lnTo>
                    <a:pt x="2877" y="523"/>
                  </a:lnTo>
                  <a:lnTo>
                    <a:pt x="2875" y="530"/>
                  </a:lnTo>
                  <a:lnTo>
                    <a:pt x="2873" y="535"/>
                  </a:lnTo>
                  <a:lnTo>
                    <a:pt x="2871" y="541"/>
                  </a:lnTo>
                  <a:lnTo>
                    <a:pt x="2868" y="541"/>
                  </a:lnTo>
                  <a:lnTo>
                    <a:pt x="2864" y="539"/>
                  </a:lnTo>
                  <a:lnTo>
                    <a:pt x="2859" y="539"/>
                  </a:lnTo>
                  <a:lnTo>
                    <a:pt x="2855" y="537"/>
                  </a:lnTo>
                  <a:lnTo>
                    <a:pt x="2852" y="539"/>
                  </a:lnTo>
                  <a:lnTo>
                    <a:pt x="2848" y="541"/>
                  </a:lnTo>
                  <a:lnTo>
                    <a:pt x="2847" y="544"/>
                  </a:lnTo>
                  <a:lnTo>
                    <a:pt x="2847" y="549"/>
                  </a:lnTo>
                  <a:lnTo>
                    <a:pt x="2847" y="567"/>
                  </a:lnTo>
                  <a:lnTo>
                    <a:pt x="2848" y="579"/>
                  </a:lnTo>
                  <a:lnTo>
                    <a:pt x="2852" y="590"/>
                  </a:lnTo>
                  <a:lnTo>
                    <a:pt x="2859" y="602"/>
                  </a:lnTo>
                  <a:lnTo>
                    <a:pt x="2868" y="615"/>
                  </a:lnTo>
                  <a:lnTo>
                    <a:pt x="2875" y="627"/>
                  </a:lnTo>
                  <a:lnTo>
                    <a:pt x="2882" y="638"/>
                  </a:lnTo>
                  <a:lnTo>
                    <a:pt x="2887" y="650"/>
                  </a:lnTo>
                  <a:lnTo>
                    <a:pt x="2889" y="661"/>
                  </a:lnTo>
                  <a:lnTo>
                    <a:pt x="2880" y="661"/>
                  </a:lnTo>
                  <a:lnTo>
                    <a:pt x="2875" y="659"/>
                  </a:lnTo>
                  <a:lnTo>
                    <a:pt x="2871" y="657"/>
                  </a:lnTo>
                  <a:lnTo>
                    <a:pt x="2869" y="654"/>
                  </a:lnTo>
                  <a:lnTo>
                    <a:pt x="2868" y="650"/>
                  </a:lnTo>
                  <a:lnTo>
                    <a:pt x="2866" y="645"/>
                  </a:lnTo>
                  <a:lnTo>
                    <a:pt x="2866" y="640"/>
                  </a:lnTo>
                  <a:lnTo>
                    <a:pt x="2862" y="632"/>
                  </a:lnTo>
                  <a:lnTo>
                    <a:pt x="2855" y="624"/>
                  </a:lnTo>
                  <a:lnTo>
                    <a:pt x="2845" y="620"/>
                  </a:lnTo>
                  <a:lnTo>
                    <a:pt x="2836" y="613"/>
                  </a:lnTo>
                  <a:lnTo>
                    <a:pt x="2829" y="606"/>
                  </a:lnTo>
                  <a:lnTo>
                    <a:pt x="2820" y="599"/>
                  </a:lnTo>
                  <a:lnTo>
                    <a:pt x="2813" y="592"/>
                  </a:lnTo>
                  <a:lnTo>
                    <a:pt x="2808" y="583"/>
                  </a:lnTo>
                  <a:lnTo>
                    <a:pt x="2801" y="576"/>
                  </a:lnTo>
                  <a:lnTo>
                    <a:pt x="2794" y="567"/>
                  </a:lnTo>
                  <a:lnTo>
                    <a:pt x="2786" y="571"/>
                  </a:lnTo>
                  <a:lnTo>
                    <a:pt x="2779" y="574"/>
                  </a:lnTo>
                  <a:lnTo>
                    <a:pt x="2771" y="579"/>
                  </a:lnTo>
                  <a:lnTo>
                    <a:pt x="2762" y="583"/>
                  </a:lnTo>
                  <a:lnTo>
                    <a:pt x="2755" y="588"/>
                  </a:lnTo>
                  <a:lnTo>
                    <a:pt x="2746" y="594"/>
                  </a:lnTo>
                  <a:lnTo>
                    <a:pt x="2739" y="599"/>
                  </a:lnTo>
                  <a:lnTo>
                    <a:pt x="2732" y="606"/>
                  </a:lnTo>
                  <a:lnTo>
                    <a:pt x="2739" y="606"/>
                  </a:lnTo>
                  <a:lnTo>
                    <a:pt x="2744" y="608"/>
                  </a:lnTo>
                  <a:lnTo>
                    <a:pt x="2751" y="608"/>
                  </a:lnTo>
                  <a:lnTo>
                    <a:pt x="2756" y="610"/>
                  </a:lnTo>
                  <a:lnTo>
                    <a:pt x="2764" y="611"/>
                  </a:lnTo>
                  <a:lnTo>
                    <a:pt x="2767" y="613"/>
                  </a:lnTo>
                  <a:lnTo>
                    <a:pt x="2772" y="613"/>
                  </a:lnTo>
                  <a:lnTo>
                    <a:pt x="2776" y="615"/>
                  </a:lnTo>
                  <a:lnTo>
                    <a:pt x="2776" y="620"/>
                  </a:lnTo>
                  <a:lnTo>
                    <a:pt x="2776" y="625"/>
                  </a:lnTo>
                  <a:lnTo>
                    <a:pt x="2778" y="631"/>
                  </a:lnTo>
                  <a:lnTo>
                    <a:pt x="2781" y="636"/>
                  </a:lnTo>
                  <a:lnTo>
                    <a:pt x="2788" y="647"/>
                  </a:lnTo>
                  <a:lnTo>
                    <a:pt x="2799" y="657"/>
                  </a:lnTo>
                  <a:lnTo>
                    <a:pt x="2809" y="670"/>
                  </a:lnTo>
                  <a:lnTo>
                    <a:pt x="2818" y="682"/>
                  </a:lnTo>
                  <a:lnTo>
                    <a:pt x="2822" y="687"/>
                  </a:lnTo>
                  <a:lnTo>
                    <a:pt x="2825" y="694"/>
                  </a:lnTo>
                  <a:lnTo>
                    <a:pt x="2827" y="700"/>
                  </a:lnTo>
                  <a:lnTo>
                    <a:pt x="2829" y="707"/>
                  </a:lnTo>
                  <a:lnTo>
                    <a:pt x="2832" y="708"/>
                  </a:lnTo>
                  <a:lnTo>
                    <a:pt x="2836" y="710"/>
                  </a:lnTo>
                  <a:lnTo>
                    <a:pt x="2839" y="712"/>
                  </a:lnTo>
                  <a:lnTo>
                    <a:pt x="2845" y="716"/>
                  </a:lnTo>
                  <a:lnTo>
                    <a:pt x="2848" y="719"/>
                  </a:lnTo>
                  <a:lnTo>
                    <a:pt x="2852" y="723"/>
                  </a:lnTo>
                  <a:lnTo>
                    <a:pt x="2854" y="724"/>
                  </a:lnTo>
                  <a:lnTo>
                    <a:pt x="2855" y="726"/>
                  </a:lnTo>
                  <a:lnTo>
                    <a:pt x="2854" y="730"/>
                  </a:lnTo>
                  <a:lnTo>
                    <a:pt x="2854" y="735"/>
                  </a:lnTo>
                  <a:lnTo>
                    <a:pt x="2852" y="740"/>
                  </a:lnTo>
                  <a:lnTo>
                    <a:pt x="2850" y="746"/>
                  </a:lnTo>
                  <a:lnTo>
                    <a:pt x="2848" y="753"/>
                  </a:lnTo>
                  <a:lnTo>
                    <a:pt x="2847" y="760"/>
                  </a:lnTo>
                  <a:lnTo>
                    <a:pt x="2847" y="767"/>
                  </a:lnTo>
                  <a:lnTo>
                    <a:pt x="2847" y="774"/>
                  </a:lnTo>
                  <a:lnTo>
                    <a:pt x="2829" y="792"/>
                  </a:lnTo>
                  <a:lnTo>
                    <a:pt x="2794" y="792"/>
                  </a:lnTo>
                  <a:lnTo>
                    <a:pt x="2788" y="797"/>
                  </a:lnTo>
                  <a:lnTo>
                    <a:pt x="2783" y="800"/>
                  </a:lnTo>
                  <a:lnTo>
                    <a:pt x="2779" y="802"/>
                  </a:lnTo>
                  <a:lnTo>
                    <a:pt x="2776" y="802"/>
                  </a:lnTo>
                  <a:lnTo>
                    <a:pt x="2772" y="802"/>
                  </a:lnTo>
                  <a:lnTo>
                    <a:pt x="2769" y="802"/>
                  </a:lnTo>
                  <a:lnTo>
                    <a:pt x="2764" y="800"/>
                  </a:lnTo>
                  <a:lnTo>
                    <a:pt x="2758" y="800"/>
                  </a:lnTo>
                  <a:lnTo>
                    <a:pt x="2776" y="781"/>
                  </a:lnTo>
                  <a:lnTo>
                    <a:pt x="2771" y="784"/>
                  </a:lnTo>
                  <a:lnTo>
                    <a:pt x="2767" y="786"/>
                  </a:lnTo>
                  <a:lnTo>
                    <a:pt x="2764" y="786"/>
                  </a:lnTo>
                  <a:lnTo>
                    <a:pt x="2762" y="788"/>
                  </a:lnTo>
                  <a:lnTo>
                    <a:pt x="2758" y="792"/>
                  </a:lnTo>
                  <a:lnTo>
                    <a:pt x="2755" y="795"/>
                  </a:lnTo>
                  <a:lnTo>
                    <a:pt x="2749" y="800"/>
                  </a:lnTo>
                  <a:lnTo>
                    <a:pt x="2742" y="797"/>
                  </a:lnTo>
                  <a:lnTo>
                    <a:pt x="2737" y="795"/>
                  </a:lnTo>
                  <a:lnTo>
                    <a:pt x="2730" y="793"/>
                  </a:lnTo>
                  <a:lnTo>
                    <a:pt x="2723" y="793"/>
                  </a:lnTo>
                  <a:lnTo>
                    <a:pt x="2718" y="793"/>
                  </a:lnTo>
                  <a:lnTo>
                    <a:pt x="2711" y="795"/>
                  </a:lnTo>
                  <a:lnTo>
                    <a:pt x="2703" y="797"/>
                  </a:lnTo>
                  <a:lnTo>
                    <a:pt x="2698" y="800"/>
                  </a:lnTo>
                  <a:lnTo>
                    <a:pt x="2700" y="807"/>
                  </a:lnTo>
                  <a:lnTo>
                    <a:pt x="2702" y="816"/>
                  </a:lnTo>
                  <a:lnTo>
                    <a:pt x="2707" y="823"/>
                  </a:lnTo>
                  <a:lnTo>
                    <a:pt x="2712" y="832"/>
                  </a:lnTo>
                  <a:lnTo>
                    <a:pt x="2718" y="839"/>
                  </a:lnTo>
                  <a:lnTo>
                    <a:pt x="2723" y="846"/>
                  </a:lnTo>
                  <a:lnTo>
                    <a:pt x="2728" y="852"/>
                  </a:lnTo>
                  <a:lnTo>
                    <a:pt x="2732" y="857"/>
                  </a:lnTo>
                  <a:lnTo>
                    <a:pt x="2732" y="860"/>
                  </a:lnTo>
                  <a:lnTo>
                    <a:pt x="2730" y="864"/>
                  </a:lnTo>
                  <a:lnTo>
                    <a:pt x="2730" y="868"/>
                  </a:lnTo>
                  <a:lnTo>
                    <a:pt x="2728" y="871"/>
                  </a:lnTo>
                  <a:lnTo>
                    <a:pt x="2726" y="875"/>
                  </a:lnTo>
                  <a:lnTo>
                    <a:pt x="2725" y="878"/>
                  </a:lnTo>
                  <a:lnTo>
                    <a:pt x="2725" y="882"/>
                  </a:lnTo>
                  <a:lnTo>
                    <a:pt x="2723" y="885"/>
                  </a:lnTo>
                  <a:lnTo>
                    <a:pt x="2726" y="889"/>
                  </a:lnTo>
                  <a:lnTo>
                    <a:pt x="2732" y="892"/>
                  </a:lnTo>
                  <a:lnTo>
                    <a:pt x="2735" y="898"/>
                  </a:lnTo>
                  <a:lnTo>
                    <a:pt x="2739" y="905"/>
                  </a:lnTo>
                  <a:lnTo>
                    <a:pt x="2744" y="910"/>
                  </a:lnTo>
                  <a:lnTo>
                    <a:pt x="2746" y="917"/>
                  </a:lnTo>
                  <a:lnTo>
                    <a:pt x="2749" y="924"/>
                  </a:lnTo>
                  <a:lnTo>
                    <a:pt x="2749" y="931"/>
                  </a:lnTo>
                  <a:lnTo>
                    <a:pt x="2744" y="931"/>
                  </a:lnTo>
                  <a:lnTo>
                    <a:pt x="2739" y="933"/>
                  </a:lnTo>
                  <a:lnTo>
                    <a:pt x="2735" y="935"/>
                  </a:lnTo>
                  <a:lnTo>
                    <a:pt x="2734" y="938"/>
                  </a:lnTo>
                  <a:lnTo>
                    <a:pt x="2730" y="942"/>
                  </a:lnTo>
                  <a:lnTo>
                    <a:pt x="2728" y="947"/>
                  </a:lnTo>
                  <a:lnTo>
                    <a:pt x="2726" y="952"/>
                  </a:lnTo>
                  <a:lnTo>
                    <a:pt x="2723" y="958"/>
                  </a:lnTo>
                  <a:lnTo>
                    <a:pt x="2718" y="956"/>
                  </a:lnTo>
                  <a:lnTo>
                    <a:pt x="2707" y="949"/>
                  </a:lnTo>
                  <a:lnTo>
                    <a:pt x="2691" y="940"/>
                  </a:lnTo>
                  <a:lnTo>
                    <a:pt x="2675" y="929"/>
                  </a:lnTo>
                  <a:lnTo>
                    <a:pt x="2659" y="919"/>
                  </a:lnTo>
                  <a:lnTo>
                    <a:pt x="2645" y="908"/>
                  </a:lnTo>
                  <a:lnTo>
                    <a:pt x="2635" y="899"/>
                  </a:lnTo>
                  <a:lnTo>
                    <a:pt x="2628" y="894"/>
                  </a:lnTo>
                  <a:lnTo>
                    <a:pt x="2624" y="903"/>
                  </a:lnTo>
                  <a:lnTo>
                    <a:pt x="2624" y="913"/>
                  </a:lnTo>
                  <a:lnTo>
                    <a:pt x="2624" y="924"/>
                  </a:lnTo>
                  <a:lnTo>
                    <a:pt x="2628" y="933"/>
                  </a:lnTo>
                  <a:lnTo>
                    <a:pt x="2638" y="951"/>
                  </a:lnTo>
                  <a:lnTo>
                    <a:pt x="2654" y="968"/>
                  </a:lnTo>
                  <a:lnTo>
                    <a:pt x="2668" y="986"/>
                  </a:lnTo>
                  <a:lnTo>
                    <a:pt x="2684" y="1004"/>
                  </a:lnTo>
                  <a:lnTo>
                    <a:pt x="2689" y="1012"/>
                  </a:lnTo>
                  <a:lnTo>
                    <a:pt x="2695" y="1023"/>
                  </a:lnTo>
                  <a:lnTo>
                    <a:pt x="2696" y="1032"/>
                  </a:lnTo>
                  <a:lnTo>
                    <a:pt x="2698" y="1042"/>
                  </a:lnTo>
                  <a:lnTo>
                    <a:pt x="2688" y="1041"/>
                  </a:lnTo>
                  <a:lnTo>
                    <a:pt x="2677" y="1039"/>
                  </a:lnTo>
                  <a:lnTo>
                    <a:pt x="2666" y="1034"/>
                  </a:lnTo>
                  <a:lnTo>
                    <a:pt x="2658" y="1027"/>
                  </a:lnTo>
                  <a:lnTo>
                    <a:pt x="2647" y="1018"/>
                  </a:lnTo>
                  <a:lnTo>
                    <a:pt x="2636" y="1007"/>
                  </a:lnTo>
                  <a:lnTo>
                    <a:pt x="2628" y="997"/>
                  </a:lnTo>
                  <a:lnTo>
                    <a:pt x="2619" y="986"/>
                  </a:lnTo>
                  <a:lnTo>
                    <a:pt x="2612" y="974"/>
                  </a:lnTo>
                  <a:lnTo>
                    <a:pt x="2605" y="961"/>
                  </a:lnTo>
                  <a:lnTo>
                    <a:pt x="2599" y="949"/>
                  </a:lnTo>
                  <a:lnTo>
                    <a:pt x="2594" y="936"/>
                  </a:lnTo>
                  <a:lnTo>
                    <a:pt x="2592" y="924"/>
                  </a:lnTo>
                  <a:lnTo>
                    <a:pt x="2590" y="913"/>
                  </a:lnTo>
                  <a:lnTo>
                    <a:pt x="2590" y="903"/>
                  </a:lnTo>
                  <a:lnTo>
                    <a:pt x="2592" y="894"/>
                  </a:lnTo>
                  <a:lnTo>
                    <a:pt x="2589" y="892"/>
                  </a:lnTo>
                  <a:lnTo>
                    <a:pt x="2587" y="892"/>
                  </a:lnTo>
                  <a:lnTo>
                    <a:pt x="2583" y="890"/>
                  </a:lnTo>
                  <a:lnTo>
                    <a:pt x="2580" y="889"/>
                  </a:lnTo>
                  <a:lnTo>
                    <a:pt x="2576" y="887"/>
                  </a:lnTo>
                  <a:lnTo>
                    <a:pt x="2573" y="885"/>
                  </a:lnTo>
                  <a:lnTo>
                    <a:pt x="2571" y="885"/>
                  </a:lnTo>
                  <a:lnTo>
                    <a:pt x="2567" y="885"/>
                  </a:lnTo>
                  <a:lnTo>
                    <a:pt x="2560" y="875"/>
                  </a:lnTo>
                  <a:lnTo>
                    <a:pt x="2550" y="859"/>
                  </a:lnTo>
                  <a:lnTo>
                    <a:pt x="2536" y="839"/>
                  </a:lnTo>
                  <a:lnTo>
                    <a:pt x="2522" y="818"/>
                  </a:lnTo>
                  <a:lnTo>
                    <a:pt x="2507" y="799"/>
                  </a:lnTo>
                  <a:lnTo>
                    <a:pt x="2495" y="784"/>
                  </a:lnTo>
                  <a:lnTo>
                    <a:pt x="2490" y="774"/>
                  </a:lnTo>
                  <a:lnTo>
                    <a:pt x="2488" y="774"/>
                  </a:lnTo>
                  <a:lnTo>
                    <a:pt x="2484" y="772"/>
                  </a:lnTo>
                  <a:lnTo>
                    <a:pt x="2483" y="772"/>
                  </a:lnTo>
                  <a:lnTo>
                    <a:pt x="2479" y="770"/>
                  </a:lnTo>
                  <a:lnTo>
                    <a:pt x="2476" y="769"/>
                  </a:lnTo>
                  <a:lnTo>
                    <a:pt x="2472" y="767"/>
                  </a:lnTo>
                  <a:lnTo>
                    <a:pt x="2469" y="765"/>
                  </a:lnTo>
                  <a:lnTo>
                    <a:pt x="2465" y="763"/>
                  </a:lnTo>
                  <a:lnTo>
                    <a:pt x="2462" y="763"/>
                  </a:lnTo>
                  <a:lnTo>
                    <a:pt x="2458" y="767"/>
                  </a:lnTo>
                  <a:lnTo>
                    <a:pt x="2454" y="769"/>
                  </a:lnTo>
                  <a:lnTo>
                    <a:pt x="2449" y="770"/>
                  </a:lnTo>
                  <a:lnTo>
                    <a:pt x="2446" y="772"/>
                  </a:lnTo>
                  <a:lnTo>
                    <a:pt x="2440" y="774"/>
                  </a:lnTo>
                  <a:lnTo>
                    <a:pt x="2435" y="776"/>
                  </a:lnTo>
                  <a:lnTo>
                    <a:pt x="2432" y="779"/>
                  </a:lnTo>
                  <a:lnTo>
                    <a:pt x="2428" y="781"/>
                  </a:lnTo>
                  <a:lnTo>
                    <a:pt x="2419" y="792"/>
                  </a:lnTo>
                  <a:lnTo>
                    <a:pt x="2419" y="809"/>
                  </a:lnTo>
                  <a:lnTo>
                    <a:pt x="2410" y="820"/>
                  </a:lnTo>
                  <a:lnTo>
                    <a:pt x="2393" y="820"/>
                  </a:lnTo>
                  <a:lnTo>
                    <a:pt x="2384" y="829"/>
                  </a:lnTo>
                  <a:lnTo>
                    <a:pt x="2380" y="836"/>
                  </a:lnTo>
                  <a:lnTo>
                    <a:pt x="2377" y="841"/>
                  </a:lnTo>
                  <a:lnTo>
                    <a:pt x="2373" y="846"/>
                  </a:lnTo>
                  <a:lnTo>
                    <a:pt x="2370" y="852"/>
                  </a:lnTo>
                  <a:lnTo>
                    <a:pt x="2366" y="857"/>
                  </a:lnTo>
                  <a:lnTo>
                    <a:pt x="2361" y="862"/>
                  </a:lnTo>
                  <a:lnTo>
                    <a:pt x="2356" y="869"/>
                  </a:lnTo>
                  <a:lnTo>
                    <a:pt x="2348" y="875"/>
                  </a:lnTo>
                  <a:lnTo>
                    <a:pt x="2352" y="882"/>
                  </a:lnTo>
                  <a:lnTo>
                    <a:pt x="2354" y="889"/>
                  </a:lnTo>
                  <a:lnTo>
                    <a:pt x="2356" y="896"/>
                  </a:lnTo>
                  <a:lnTo>
                    <a:pt x="2357" y="901"/>
                  </a:lnTo>
                  <a:lnTo>
                    <a:pt x="2357" y="908"/>
                  </a:lnTo>
                  <a:lnTo>
                    <a:pt x="2357" y="913"/>
                  </a:lnTo>
                  <a:lnTo>
                    <a:pt x="2357" y="917"/>
                  </a:lnTo>
                  <a:lnTo>
                    <a:pt x="2357" y="922"/>
                  </a:lnTo>
                  <a:lnTo>
                    <a:pt x="2333" y="951"/>
                  </a:lnTo>
                  <a:lnTo>
                    <a:pt x="2315" y="951"/>
                  </a:lnTo>
                  <a:lnTo>
                    <a:pt x="2311" y="949"/>
                  </a:lnTo>
                  <a:lnTo>
                    <a:pt x="2306" y="944"/>
                  </a:lnTo>
                  <a:lnTo>
                    <a:pt x="2303" y="938"/>
                  </a:lnTo>
                  <a:lnTo>
                    <a:pt x="2297" y="929"/>
                  </a:lnTo>
                  <a:lnTo>
                    <a:pt x="2294" y="922"/>
                  </a:lnTo>
                  <a:lnTo>
                    <a:pt x="2292" y="913"/>
                  </a:lnTo>
                  <a:lnTo>
                    <a:pt x="2288" y="908"/>
                  </a:lnTo>
                  <a:lnTo>
                    <a:pt x="2288" y="903"/>
                  </a:lnTo>
                  <a:lnTo>
                    <a:pt x="2285" y="903"/>
                  </a:lnTo>
                  <a:lnTo>
                    <a:pt x="2281" y="901"/>
                  </a:lnTo>
                  <a:lnTo>
                    <a:pt x="2278" y="899"/>
                  </a:lnTo>
                  <a:lnTo>
                    <a:pt x="2276" y="898"/>
                  </a:lnTo>
                  <a:lnTo>
                    <a:pt x="2273" y="896"/>
                  </a:lnTo>
                  <a:lnTo>
                    <a:pt x="2269" y="894"/>
                  </a:lnTo>
                  <a:lnTo>
                    <a:pt x="2265" y="894"/>
                  </a:lnTo>
                  <a:lnTo>
                    <a:pt x="2262" y="894"/>
                  </a:lnTo>
                  <a:lnTo>
                    <a:pt x="2262" y="887"/>
                  </a:lnTo>
                  <a:lnTo>
                    <a:pt x="2260" y="882"/>
                  </a:lnTo>
                  <a:lnTo>
                    <a:pt x="2260" y="876"/>
                  </a:lnTo>
                  <a:lnTo>
                    <a:pt x="2258" y="871"/>
                  </a:lnTo>
                  <a:lnTo>
                    <a:pt x="2258" y="866"/>
                  </a:lnTo>
                  <a:lnTo>
                    <a:pt x="2258" y="859"/>
                  </a:lnTo>
                  <a:lnTo>
                    <a:pt x="2260" y="853"/>
                  </a:lnTo>
                  <a:lnTo>
                    <a:pt x="2262" y="846"/>
                  </a:lnTo>
                  <a:lnTo>
                    <a:pt x="2257" y="839"/>
                  </a:lnTo>
                  <a:lnTo>
                    <a:pt x="2250" y="829"/>
                  </a:lnTo>
                  <a:lnTo>
                    <a:pt x="2246" y="816"/>
                  </a:lnTo>
                  <a:lnTo>
                    <a:pt x="2243" y="804"/>
                  </a:lnTo>
                  <a:lnTo>
                    <a:pt x="2239" y="792"/>
                  </a:lnTo>
                  <a:lnTo>
                    <a:pt x="2237" y="777"/>
                  </a:lnTo>
                  <a:lnTo>
                    <a:pt x="2235" y="765"/>
                  </a:lnTo>
                  <a:lnTo>
                    <a:pt x="2235" y="754"/>
                  </a:lnTo>
                  <a:lnTo>
                    <a:pt x="2235" y="758"/>
                  </a:lnTo>
                  <a:lnTo>
                    <a:pt x="2234" y="761"/>
                  </a:lnTo>
                  <a:lnTo>
                    <a:pt x="2234" y="765"/>
                  </a:lnTo>
                  <a:lnTo>
                    <a:pt x="2232" y="769"/>
                  </a:lnTo>
                  <a:lnTo>
                    <a:pt x="2230" y="772"/>
                  </a:lnTo>
                  <a:lnTo>
                    <a:pt x="2228" y="776"/>
                  </a:lnTo>
                  <a:lnTo>
                    <a:pt x="2228" y="779"/>
                  </a:lnTo>
                  <a:lnTo>
                    <a:pt x="2228" y="781"/>
                  </a:lnTo>
                  <a:lnTo>
                    <a:pt x="2221" y="781"/>
                  </a:lnTo>
                  <a:lnTo>
                    <a:pt x="2216" y="781"/>
                  </a:lnTo>
                  <a:lnTo>
                    <a:pt x="2211" y="779"/>
                  </a:lnTo>
                  <a:lnTo>
                    <a:pt x="2207" y="776"/>
                  </a:lnTo>
                  <a:lnTo>
                    <a:pt x="2202" y="774"/>
                  </a:lnTo>
                  <a:lnTo>
                    <a:pt x="2198" y="770"/>
                  </a:lnTo>
                  <a:lnTo>
                    <a:pt x="2195" y="767"/>
                  </a:lnTo>
                  <a:lnTo>
                    <a:pt x="2193" y="763"/>
                  </a:lnTo>
                  <a:lnTo>
                    <a:pt x="2158" y="763"/>
                  </a:lnTo>
                  <a:lnTo>
                    <a:pt x="2158" y="760"/>
                  </a:lnTo>
                  <a:lnTo>
                    <a:pt x="2160" y="756"/>
                  </a:lnTo>
                  <a:lnTo>
                    <a:pt x="2161" y="753"/>
                  </a:lnTo>
                  <a:lnTo>
                    <a:pt x="2161" y="749"/>
                  </a:lnTo>
                  <a:lnTo>
                    <a:pt x="2163" y="746"/>
                  </a:lnTo>
                  <a:lnTo>
                    <a:pt x="2165" y="742"/>
                  </a:lnTo>
                  <a:lnTo>
                    <a:pt x="2167" y="739"/>
                  </a:lnTo>
                  <a:lnTo>
                    <a:pt x="2167" y="735"/>
                  </a:lnTo>
                  <a:lnTo>
                    <a:pt x="2161" y="737"/>
                  </a:lnTo>
                  <a:lnTo>
                    <a:pt x="2156" y="737"/>
                  </a:lnTo>
                  <a:lnTo>
                    <a:pt x="2152" y="737"/>
                  </a:lnTo>
                  <a:lnTo>
                    <a:pt x="2151" y="733"/>
                  </a:lnTo>
                  <a:lnTo>
                    <a:pt x="2149" y="730"/>
                  </a:lnTo>
                  <a:lnTo>
                    <a:pt x="2149" y="724"/>
                  </a:lnTo>
                  <a:lnTo>
                    <a:pt x="2149" y="721"/>
                  </a:lnTo>
                  <a:lnTo>
                    <a:pt x="2149" y="717"/>
                  </a:lnTo>
                  <a:lnTo>
                    <a:pt x="2114" y="754"/>
                  </a:lnTo>
                  <a:lnTo>
                    <a:pt x="2110" y="753"/>
                  </a:lnTo>
                  <a:lnTo>
                    <a:pt x="2105" y="751"/>
                  </a:lnTo>
                  <a:lnTo>
                    <a:pt x="2099" y="747"/>
                  </a:lnTo>
                  <a:lnTo>
                    <a:pt x="2092" y="744"/>
                  </a:lnTo>
                  <a:lnTo>
                    <a:pt x="2085" y="739"/>
                  </a:lnTo>
                  <a:lnTo>
                    <a:pt x="2080" y="735"/>
                  </a:lnTo>
                  <a:lnTo>
                    <a:pt x="2075" y="730"/>
                  </a:lnTo>
                  <a:lnTo>
                    <a:pt x="2071" y="726"/>
                  </a:lnTo>
                  <a:lnTo>
                    <a:pt x="2064" y="728"/>
                  </a:lnTo>
                  <a:lnTo>
                    <a:pt x="2057" y="728"/>
                  </a:lnTo>
                  <a:lnTo>
                    <a:pt x="2048" y="726"/>
                  </a:lnTo>
                  <a:lnTo>
                    <a:pt x="2041" y="724"/>
                  </a:lnTo>
                  <a:lnTo>
                    <a:pt x="2034" y="719"/>
                  </a:lnTo>
                  <a:lnTo>
                    <a:pt x="2027" y="716"/>
                  </a:lnTo>
                  <a:lnTo>
                    <a:pt x="2022" y="710"/>
                  </a:lnTo>
                  <a:lnTo>
                    <a:pt x="2018" y="707"/>
                  </a:lnTo>
                  <a:lnTo>
                    <a:pt x="2011" y="714"/>
                  </a:lnTo>
                  <a:lnTo>
                    <a:pt x="2002" y="717"/>
                  </a:lnTo>
                  <a:lnTo>
                    <a:pt x="1994" y="721"/>
                  </a:lnTo>
                  <a:lnTo>
                    <a:pt x="1983" y="723"/>
                  </a:lnTo>
                  <a:lnTo>
                    <a:pt x="1974" y="723"/>
                  </a:lnTo>
                  <a:lnTo>
                    <a:pt x="1963" y="723"/>
                  </a:lnTo>
                  <a:lnTo>
                    <a:pt x="1955" y="721"/>
                  </a:lnTo>
                  <a:lnTo>
                    <a:pt x="1948" y="717"/>
                  </a:lnTo>
                  <a:lnTo>
                    <a:pt x="1941" y="707"/>
                  </a:lnTo>
                  <a:lnTo>
                    <a:pt x="1937" y="700"/>
                  </a:lnTo>
                  <a:lnTo>
                    <a:pt x="1933" y="691"/>
                  </a:lnTo>
                  <a:lnTo>
                    <a:pt x="1928" y="682"/>
                  </a:lnTo>
                  <a:lnTo>
                    <a:pt x="1923" y="675"/>
                  </a:lnTo>
                  <a:lnTo>
                    <a:pt x="1918" y="670"/>
                  </a:lnTo>
                  <a:lnTo>
                    <a:pt x="1909" y="666"/>
                  </a:lnTo>
                  <a:lnTo>
                    <a:pt x="1905" y="666"/>
                  </a:lnTo>
                  <a:lnTo>
                    <a:pt x="1900" y="666"/>
                  </a:lnTo>
                  <a:lnTo>
                    <a:pt x="1895" y="668"/>
                  </a:lnTo>
                  <a:lnTo>
                    <a:pt x="1888" y="671"/>
                  </a:lnTo>
                  <a:lnTo>
                    <a:pt x="1898" y="680"/>
                  </a:lnTo>
                  <a:lnTo>
                    <a:pt x="1907" y="691"/>
                  </a:lnTo>
                  <a:lnTo>
                    <a:pt x="1916" y="700"/>
                  </a:lnTo>
                  <a:lnTo>
                    <a:pt x="1926" y="708"/>
                  </a:lnTo>
                  <a:lnTo>
                    <a:pt x="1935" y="719"/>
                  </a:lnTo>
                  <a:lnTo>
                    <a:pt x="1942" y="730"/>
                  </a:lnTo>
                  <a:lnTo>
                    <a:pt x="1951" y="740"/>
                  </a:lnTo>
                  <a:lnTo>
                    <a:pt x="1958" y="754"/>
                  </a:lnTo>
                  <a:lnTo>
                    <a:pt x="1963" y="753"/>
                  </a:lnTo>
                  <a:lnTo>
                    <a:pt x="1969" y="751"/>
                  </a:lnTo>
                  <a:lnTo>
                    <a:pt x="1974" y="749"/>
                  </a:lnTo>
                  <a:lnTo>
                    <a:pt x="1978" y="746"/>
                  </a:lnTo>
                  <a:lnTo>
                    <a:pt x="1983" y="744"/>
                  </a:lnTo>
                  <a:lnTo>
                    <a:pt x="1986" y="740"/>
                  </a:lnTo>
                  <a:lnTo>
                    <a:pt x="1990" y="739"/>
                  </a:lnTo>
                  <a:lnTo>
                    <a:pt x="1994" y="739"/>
                  </a:lnTo>
                  <a:lnTo>
                    <a:pt x="1997" y="723"/>
                  </a:lnTo>
                  <a:close/>
                </a:path>
              </a:pathLst>
            </a:custGeom>
            <a:solidFill>
              <a:srgbClr val="DACFC6"/>
            </a:solidFill>
            <a:ln>
              <a:noFill/>
            </a:ln>
            <a:extLst>
              <a:ext uri="{91240B29-F687-4f45-9708-019B960494DF}">
                <a14:hiddenLine xmlns="" xmlns:a14="http://schemas.microsoft.com/office/drawing/2010/main" w="9525">
                  <a:solidFill>
                    <a:srgbClr val="000000"/>
                  </a:solidFill>
                  <a:round/>
                  <a:headEnd/>
                  <a:tailEnd/>
                </a14:hiddenLine>
              </a:ext>
            </a:extLst>
          </p:spPr>
          <p:txBody>
            <a:bodyPr lIns="79242" tIns="39621" rIns="79242" bIns="39621"/>
            <a:lstStyle/>
            <a:p>
              <a:endParaRPr lang="fr-FR"/>
            </a:p>
          </p:txBody>
        </p:sp>
        <p:sp>
          <p:nvSpPr>
            <p:cNvPr id="8" name="Freeform 6"/>
            <p:cNvSpPr>
              <a:spLocks noEditPoints="1"/>
            </p:cNvSpPr>
            <p:nvPr/>
          </p:nvSpPr>
          <p:spPr bwMode="auto">
            <a:xfrm>
              <a:off x="1569156" y="1812513"/>
              <a:ext cx="2012244" cy="2303198"/>
            </a:xfrm>
            <a:custGeom>
              <a:avLst/>
              <a:gdLst>
                <a:gd name="T0" fmla="*/ 1450975 w 1426"/>
                <a:gd name="T1" fmla="*/ 2227262 h 1741"/>
                <a:gd name="T2" fmla="*/ 1155700 w 1426"/>
                <a:gd name="T3" fmla="*/ 1839912 h 1741"/>
                <a:gd name="T4" fmla="*/ 1200150 w 1426"/>
                <a:gd name="T5" fmla="*/ 1536700 h 1741"/>
                <a:gd name="T6" fmla="*/ 1506538 w 1426"/>
                <a:gd name="T7" fmla="*/ 1473200 h 1741"/>
                <a:gd name="T8" fmla="*/ 1795463 w 1426"/>
                <a:gd name="T9" fmla="*/ 1649412 h 1741"/>
                <a:gd name="T10" fmla="*/ 2165350 w 1426"/>
                <a:gd name="T11" fmla="*/ 1865312 h 1741"/>
                <a:gd name="T12" fmla="*/ 1971675 w 1426"/>
                <a:gd name="T13" fmla="*/ 2260600 h 1741"/>
                <a:gd name="T14" fmla="*/ 1800225 w 1426"/>
                <a:gd name="T15" fmla="*/ 2446337 h 1741"/>
                <a:gd name="T16" fmla="*/ 1752600 w 1426"/>
                <a:gd name="T17" fmla="*/ 2673350 h 1741"/>
                <a:gd name="T18" fmla="*/ 785813 w 1426"/>
                <a:gd name="T19" fmla="*/ 1360487 h 1741"/>
                <a:gd name="T20" fmla="*/ 628650 w 1426"/>
                <a:gd name="T21" fmla="*/ 1196975 h 1741"/>
                <a:gd name="T22" fmla="*/ 544513 w 1426"/>
                <a:gd name="T23" fmla="*/ 992187 h 1741"/>
                <a:gd name="T24" fmla="*/ 742950 w 1426"/>
                <a:gd name="T25" fmla="*/ 498475 h 1741"/>
                <a:gd name="T26" fmla="*/ 527050 w 1426"/>
                <a:gd name="T27" fmla="*/ 465137 h 1741"/>
                <a:gd name="T28" fmla="*/ 233363 w 1426"/>
                <a:gd name="T29" fmla="*/ 533400 h 1741"/>
                <a:gd name="T30" fmla="*/ 409575 w 1426"/>
                <a:gd name="T31" fmla="*/ 392112 h 1741"/>
                <a:gd name="T32" fmla="*/ 584200 w 1426"/>
                <a:gd name="T33" fmla="*/ 311150 h 1741"/>
                <a:gd name="T34" fmla="*/ 862013 w 1426"/>
                <a:gd name="T35" fmla="*/ 285750 h 1741"/>
                <a:gd name="T36" fmla="*/ 1104900 w 1426"/>
                <a:gd name="T37" fmla="*/ 392112 h 1741"/>
                <a:gd name="T38" fmla="*/ 1366838 w 1426"/>
                <a:gd name="T39" fmla="*/ 341312 h 1741"/>
                <a:gd name="T40" fmla="*/ 1595438 w 1426"/>
                <a:gd name="T41" fmla="*/ 339725 h 1741"/>
                <a:gd name="T42" fmla="*/ 1725613 w 1426"/>
                <a:gd name="T43" fmla="*/ 381000 h 1741"/>
                <a:gd name="T44" fmla="*/ 1535113 w 1426"/>
                <a:gd name="T45" fmla="*/ 428625 h 1741"/>
                <a:gd name="T46" fmla="*/ 1609725 w 1426"/>
                <a:gd name="T47" fmla="*/ 628650 h 1741"/>
                <a:gd name="T48" fmla="*/ 1738313 w 1426"/>
                <a:gd name="T49" fmla="*/ 465137 h 1741"/>
                <a:gd name="T50" fmla="*/ 1954213 w 1426"/>
                <a:gd name="T51" fmla="*/ 628650 h 1741"/>
                <a:gd name="T52" fmla="*/ 1716088 w 1426"/>
                <a:gd name="T53" fmla="*/ 763587 h 1741"/>
                <a:gd name="T54" fmla="*/ 1744663 w 1426"/>
                <a:gd name="T55" fmla="*/ 812800 h 1741"/>
                <a:gd name="T56" fmla="*/ 1309688 w 1426"/>
                <a:gd name="T57" fmla="*/ 1063625 h 1741"/>
                <a:gd name="T58" fmla="*/ 1198563 w 1426"/>
                <a:gd name="T59" fmla="*/ 1090612 h 1741"/>
                <a:gd name="T60" fmla="*/ 936625 w 1426"/>
                <a:gd name="T61" fmla="*/ 1122362 h 1741"/>
                <a:gd name="T62" fmla="*/ 1066800 w 1426"/>
                <a:gd name="T63" fmla="*/ 1257300 h 1741"/>
                <a:gd name="T64" fmla="*/ 1319213 w 1426"/>
                <a:gd name="T65" fmla="*/ 768350 h 1741"/>
                <a:gd name="T66" fmla="*/ 1371600 w 1426"/>
                <a:gd name="T67" fmla="*/ 841375 h 1741"/>
                <a:gd name="T68" fmla="*/ 1257300 w 1426"/>
                <a:gd name="T69" fmla="*/ 754062 h 1741"/>
                <a:gd name="T70" fmla="*/ 1960563 w 1426"/>
                <a:gd name="T71" fmla="*/ 684212 h 1741"/>
                <a:gd name="T72" fmla="*/ 1990725 w 1426"/>
                <a:gd name="T73" fmla="*/ 303212 h 1741"/>
                <a:gd name="T74" fmla="*/ 1954213 w 1426"/>
                <a:gd name="T75" fmla="*/ 409575 h 1741"/>
                <a:gd name="T76" fmla="*/ 1876425 w 1426"/>
                <a:gd name="T77" fmla="*/ 307975 h 1741"/>
                <a:gd name="T78" fmla="*/ 1828800 w 1426"/>
                <a:gd name="T79" fmla="*/ 171450 h 1741"/>
                <a:gd name="T80" fmla="*/ 2187575 w 1426"/>
                <a:gd name="T81" fmla="*/ 33337 h 1741"/>
                <a:gd name="T82" fmla="*/ 2111375 w 1426"/>
                <a:gd name="T83" fmla="*/ 15875 h 1741"/>
                <a:gd name="T84" fmla="*/ 1452563 w 1426"/>
                <a:gd name="T85" fmla="*/ 233362 h 1741"/>
                <a:gd name="T86" fmla="*/ 1214438 w 1426"/>
                <a:gd name="T87" fmla="*/ 266700 h 1741"/>
                <a:gd name="T88" fmla="*/ 1414463 w 1426"/>
                <a:gd name="T89" fmla="*/ 304800 h 1741"/>
                <a:gd name="T90" fmla="*/ 1679575 w 1426"/>
                <a:gd name="T91" fmla="*/ 66675 h 1741"/>
                <a:gd name="T92" fmla="*/ 1470025 w 1426"/>
                <a:gd name="T93" fmla="*/ 173037 h 1741"/>
                <a:gd name="T94" fmla="*/ 1408113 w 1426"/>
                <a:gd name="T95" fmla="*/ 161925 h 1741"/>
                <a:gd name="T96" fmla="*/ 1506538 w 1426"/>
                <a:gd name="T97" fmla="*/ 76200 h 1741"/>
                <a:gd name="T98" fmla="*/ 1601788 w 1426"/>
                <a:gd name="T99" fmla="*/ 22225 h 1741"/>
                <a:gd name="T100" fmla="*/ 1579563 w 1426"/>
                <a:gd name="T101" fmla="*/ 134937 h 1741"/>
                <a:gd name="T102" fmla="*/ 1379538 w 1426"/>
                <a:gd name="T103" fmla="*/ 1323975 h 1741"/>
                <a:gd name="T104" fmla="*/ 1173163 w 1426"/>
                <a:gd name="T105" fmla="*/ 1236662 h 1741"/>
                <a:gd name="T106" fmla="*/ 109538 w 1426"/>
                <a:gd name="T107" fmla="*/ 608012 h 1741"/>
                <a:gd name="T108" fmla="*/ 120650 w 1426"/>
                <a:gd name="T109" fmla="*/ 596900 h 1741"/>
                <a:gd name="T110" fmla="*/ 138113 w 1426"/>
                <a:gd name="T111" fmla="*/ 596900 h 1741"/>
                <a:gd name="T112" fmla="*/ 155575 w 1426"/>
                <a:gd name="T113" fmla="*/ 603250 h 1741"/>
                <a:gd name="T114" fmla="*/ 185738 w 1426"/>
                <a:gd name="T115" fmla="*/ 581025 h 1741"/>
                <a:gd name="T116" fmla="*/ 211138 w 1426"/>
                <a:gd name="T117" fmla="*/ 581025 h 1741"/>
                <a:gd name="T118" fmla="*/ 228600 w 1426"/>
                <a:gd name="T119" fmla="*/ 577850 h 1741"/>
                <a:gd name="T120" fmla="*/ 65088 w 1426"/>
                <a:gd name="T121" fmla="*/ 611187 h 1741"/>
                <a:gd name="T122" fmla="*/ 12700 w 1426"/>
                <a:gd name="T123" fmla="*/ 611187 h 174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26"/>
                <a:gd name="T187" fmla="*/ 0 h 1741"/>
                <a:gd name="T188" fmla="*/ 1426 w 1426"/>
                <a:gd name="T189" fmla="*/ 1741 h 174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26" h="1741">
                  <a:moveTo>
                    <a:pt x="1078" y="1741"/>
                  </a:moveTo>
                  <a:lnTo>
                    <a:pt x="1069" y="1735"/>
                  </a:lnTo>
                  <a:lnTo>
                    <a:pt x="1058" y="1730"/>
                  </a:lnTo>
                  <a:lnTo>
                    <a:pt x="1046" y="1723"/>
                  </a:lnTo>
                  <a:lnTo>
                    <a:pt x="1034" y="1714"/>
                  </a:lnTo>
                  <a:lnTo>
                    <a:pt x="1021" y="1705"/>
                  </a:lnTo>
                  <a:lnTo>
                    <a:pt x="1012" y="1696"/>
                  </a:lnTo>
                  <a:lnTo>
                    <a:pt x="1011" y="1691"/>
                  </a:lnTo>
                  <a:lnTo>
                    <a:pt x="1009" y="1686"/>
                  </a:lnTo>
                  <a:lnTo>
                    <a:pt x="1007" y="1680"/>
                  </a:lnTo>
                  <a:lnTo>
                    <a:pt x="1009" y="1675"/>
                  </a:lnTo>
                  <a:lnTo>
                    <a:pt x="1005" y="1675"/>
                  </a:lnTo>
                  <a:lnTo>
                    <a:pt x="1000" y="1672"/>
                  </a:lnTo>
                  <a:lnTo>
                    <a:pt x="997" y="1670"/>
                  </a:lnTo>
                  <a:lnTo>
                    <a:pt x="991" y="1666"/>
                  </a:lnTo>
                  <a:lnTo>
                    <a:pt x="986" y="1663"/>
                  </a:lnTo>
                  <a:lnTo>
                    <a:pt x="981" y="1659"/>
                  </a:lnTo>
                  <a:lnTo>
                    <a:pt x="977" y="1657"/>
                  </a:lnTo>
                  <a:lnTo>
                    <a:pt x="974" y="1656"/>
                  </a:lnTo>
                  <a:lnTo>
                    <a:pt x="974" y="1620"/>
                  </a:lnTo>
                  <a:lnTo>
                    <a:pt x="963" y="1606"/>
                  </a:lnTo>
                  <a:lnTo>
                    <a:pt x="956" y="1594"/>
                  </a:lnTo>
                  <a:lnTo>
                    <a:pt x="949" y="1578"/>
                  </a:lnTo>
                  <a:lnTo>
                    <a:pt x="944" y="1564"/>
                  </a:lnTo>
                  <a:lnTo>
                    <a:pt x="938" y="1532"/>
                  </a:lnTo>
                  <a:lnTo>
                    <a:pt x="935" y="1498"/>
                  </a:lnTo>
                  <a:lnTo>
                    <a:pt x="931" y="1465"/>
                  </a:lnTo>
                  <a:lnTo>
                    <a:pt x="924" y="1433"/>
                  </a:lnTo>
                  <a:lnTo>
                    <a:pt x="921" y="1419"/>
                  </a:lnTo>
                  <a:lnTo>
                    <a:pt x="914" y="1403"/>
                  </a:lnTo>
                  <a:lnTo>
                    <a:pt x="906" y="1391"/>
                  </a:lnTo>
                  <a:lnTo>
                    <a:pt x="896" y="1378"/>
                  </a:lnTo>
                  <a:lnTo>
                    <a:pt x="896" y="1368"/>
                  </a:lnTo>
                  <a:lnTo>
                    <a:pt x="898" y="1357"/>
                  </a:lnTo>
                  <a:lnTo>
                    <a:pt x="901" y="1346"/>
                  </a:lnTo>
                  <a:lnTo>
                    <a:pt x="905" y="1336"/>
                  </a:lnTo>
                  <a:lnTo>
                    <a:pt x="906" y="1325"/>
                  </a:lnTo>
                  <a:lnTo>
                    <a:pt x="910" y="1315"/>
                  </a:lnTo>
                  <a:lnTo>
                    <a:pt x="912" y="1304"/>
                  </a:lnTo>
                  <a:lnTo>
                    <a:pt x="912" y="1293"/>
                  </a:lnTo>
                  <a:lnTo>
                    <a:pt x="898" y="1292"/>
                  </a:lnTo>
                  <a:lnTo>
                    <a:pt x="882" y="1286"/>
                  </a:lnTo>
                  <a:lnTo>
                    <a:pt x="862" y="1278"/>
                  </a:lnTo>
                  <a:lnTo>
                    <a:pt x="845" y="1267"/>
                  </a:lnTo>
                  <a:lnTo>
                    <a:pt x="825" y="1255"/>
                  </a:lnTo>
                  <a:lnTo>
                    <a:pt x="809" y="1242"/>
                  </a:lnTo>
                  <a:lnTo>
                    <a:pt x="793" y="1230"/>
                  </a:lnTo>
                  <a:lnTo>
                    <a:pt x="783" y="1219"/>
                  </a:lnTo>
                  <a:lnTo>
                    <a:pt x="783" y="1182"/>
                  </a:lnTo>
                  <a:lnTo>
                    <a:pt x="776" y="1182"/>
                  </a:lnTo>
                  <a:lnTo>
                    <a:pt x="770" y="1180"/>
                  </a:lnTo>
                  <a:lnTo>
                    <a:pt x="765" y="1179"/>
                  </a:lnTo>
                  <a:lnTo>
                    <a:pt x="760" y="1177"/>
                  </a:lnTo>
                  <a:lnTo>
                    <a:pt x="755" y="1175"/>
                  </a:lnTo>
                  <a:lnTo>
                    <a:pt x="749" y="1175"/>
                  </a:lnTo>
                  <a:lnTo>
                    <a:pt x="744" y="1173"/>
                  </a:lnTo>
                  <a:lnTo>
                    <a:pt x="739" y="1173"/>
                  </a:lnTo>
                  <a:lnTo>
                    <a:pt x="735" y="1170"/>
                  </a:lnTo>
                  <a:lnTo>
                    <a:pt x="732" y="1164"/>
                  </a:lnTo>
                  <a:lnTo>
                    <a:pt x="728" y="1159"/>
                  </a:lnTo>
                  <a:lnTo>
                    <a:pt x="725" y="1154"/>
                  </a:lnTo>
                  <a:lnTo>
                    <a:pt x="719" y="1148"/>
                  </a:lnTo>
                  <a:lnTo>
                    <a:pt x="716" y="1143"/>
                  </a:lnTo>
                  <a:lnTo>
                    <a:pt x="710" y="1140"/>
                  </a:lnTo>
                  <a:lnTo>
                    <a:pt x="703" y="1136"/>
                  </a:lnTo>
                  <a:lnTo>
                    <a:pt x="705" y="1131"/>
                  </a:lnTo>
                  <a:lnTo>
                    <a:pt x="707" y="1126"/>
                  </a:lnTo>
                  <a:lnTo>
                    <a:pt x="710" y="1120"/>
                  </a:lnTo>
                  <a:lnTo>
                    <a:pt x="714" y="1113"/>
                  </a:lnTo>
                  <a:lnTo>
                    <a:pt x="717" y="1106"/>
                  </a:lnTo>
                  <a:lnTo>
                    <a:pt x="723" y="1099"/>
                  </a:lnTo>
                  <a:lnTo>
                    <a:pt x="726" y="1094"/>
                  </a:lnTo>
                  <a:lnTo>
                    <a:pt x="730" y="1088"/>
                  </a:lnTo>
                  <a:lnTo>
                    <a:pt x="730" y="1085"/>
                  </a:lnTo>
                  <a:lnTo>
                    <a:pt x="728" y="1083"/>
                  </a:lnTo>
                  <a:lnTo>
                    <a:pt x="726" y="1080"/>
                  </a:lnTo>
                  <a:lnTo>
                    <a:pt x="725" y="1076"/>
                  </a:lnTo>
                  <a:lnTo>
                    <a:pt x="725" y="1073"/>
                  </a:lnTo>
                  <a:lnTo>
                    <a:pt x="723" y="1069"/>
                  </a:lnTo>
                  <a:lnTo>
                    <a:pt x="721" y="1065"/>
                  </a:lnTo>
                  <a:lnTo>
                    <a:pt x="721" y="1062"/>
                  </a:lnTo>
                  <a:lnTo>
                    <a:pt x="728" y="1053"/>
                  </a:lnTo>
                  <a:lnTo>
                    <a:pt x="733" y="1044"/>
                  </a:lnTo>
                  <a:lnTo>
                    <a:pt x="740" y="1034"/>
                  </a:lnTo>
                  <a:lnTo>
                    <a:pt x="748" y="1025"/>
                  </a:lnTo>
                  <a:lnTo>
                    <a:pt x="753" y="1014"/>
                  </a:lnTo>
                  <a:lnTo>
                    <a:pt x="760" y="1004"/>
                  </a:lnTo>
                  <a:lnTo>
                    <a:pt x="767" y="995"/>
                  </a:lnTo>
                  <a:lnTo>
                    <a:pt x="772" y="986"/>
                  </a:lnTo>
                  <a:lnTo>
                    <a:pt x="756" y="968"/>
                  </a:lnTo>
                  <a:lnTo>
                    <a:pt x="756" y="951"/>
                  </a:lnTo>
                  <a:lnTo>
                    <a:pt x="783" y="922"/>
                  </a:lnTo>
                  <a:lnTo>
                    <a:pt x="790" y="924"/>
                  </a:lnTo>
                  <a:lnTo>
                    <a:pt x="799" y="926"/>
                  </a:lnTo>
                  <a:lnTo>
                    <a:pt x="808" y="924"/>
                  </a:lnTo>
                  <a:lnTo>
                    <a:pt x="816" y="922"/>
                  </a:lnTo>
                  <a:lnTo>
                    <a:pt x="827" y="919"/>
                  </a:lnTo>
                  <a:lnTo>
                    <a:pt x="836" y="915"/>
                  </a:lnTo>
                  <a:lnTo>
                    <a:pt x="845" y="910"/>
                  </a:lnTo>
                  <a:lnTo>
                    <a:pt x="852" y="903"/>
                  </a:lnTo>
                  <a:lnTo>
                    <a:pt x="859" y="906"/>
                  </a:lnTo>
                  <a:lnTo>
                    <a:pt x="864" y="910"/>
                  </a:lnTo>
                  <a:lnTo>
                    <a:pt x="871" y="912"/>
                  </a:lnTo>
                  <a:lnTo>
                    <a:pt x="878" y="913"/>
                  </a:lnTo>
                  <a:lnTo>
                    <a:pt x="883" y="915"/>
                  </a:lnTo>
                  <a:lnTo>
                    <a:pt x="891" y="917"/>
                  </a:lnTo>
                  <a:lnTo>
                    <a:pt x="898" y="919"/>
                  </a:lnTo>
                  <a:lnTo>
                    <a:pt x="903" y="922"/>
                  </a:lnTo>
                  <a:lnTo>
                    <a:pt x="906" y="921"/>
                  </a:lnTo>
                  <a:lnTo>
                    <a:pt x="910" y="921"/>
                  </a:lnTo>
                  <a:lnTo>
                    <a:pt x="914" y="919"/>
                  </a:lnTo>
                  <a:lnTo>
                    <a:pt x="917" y="917"/>
                  </a:lnTo>
                  <a:lnTo>
                    <a:pt x="921" y="915"/>
                  </a:lnTo>
                  <a:lnTo>
                    <a:pt x="924" y="913"/>
                  </a:lnTo>
                  <a:lnTo>
                    <a:pt x="928" y="913"/>
                  </a:lnTo>
                  <a:lnTo>
                    <a:pt x="929" y="913"/>
                  </a:lnTo>
                  <a:lnTo>
                    <a:pt x="938" y="931"/>
                  </a:lnTo>
                  <a:lnTo>
                    <a:pt x="942" y="931"/>
                  </a:lnTo>
                  <a:lnTo>
                    <a:pt x="945" y="929"/>
                  </a:lnTo>
                  <a:lnTo>
                    <a:pt x="949" y="928"/>
                  </a:lnTo>
                  <a:lnTo>
                    <a:pt x="952" y="926"/>
                  </a:lnTo>
                  <a:lnTo>
                    <a:pt x="954" y="924"/>
                  </a:lnTo>
                  <a:lnTo>
                    <a:pt x="958" y="922"/>
                  </a:lnTo>
                  <a:lnTo>
                    <a:pt x="961" y="922"/>
                  </a:lnTo>
                  <a:lnTo>
                    <a:pt x="965" y="922"/>
                  </a:lnTo>
                  <a:lnTo>
                    <a:pt x="972" y="926"/>
                  </a:lnTo>
                  <a:lnTo>
                    <a:pt x="981" y="929"/>
                  </a:lnTo>
                  <a:lnTo>
                    <a:pt x="989" y="933"/>
                  </a:lnTo>
                  <a:lnTo>
                    <a:pt x="998" y="936"/>
                  </a:lnTo>
                  <a:lnTo>
                    <a:pt x="1007" y="940"/>
                  </a:lnTo>
                  <a:lnTo>
                    <a:pt x="1014" y="944"/>
                  </a:lnTo>
                  <a:lnTo>
                    <a:pt x="1021" y="947"/>
                  </a:lnTo>
                  <a:lnTo>
                    <a:pt x="1025" y="951"/>
                  </a:lnTo>
                  <a:lnTo>
                    <a:pt x="1034" y="959"/>
                  </a:lnTo>
                  <a:lnTo>
                    <a:pt x="1034" y="977"/>
                  </a:lnTo>
                  <a:lnTo>
                    <a:pt x="1042" y="986"/>
                  </a:lnTo>
                  <a:lnTo>
                    <a:pt x="1048" y="989"/>
                  </a:lnTo>
                  <a:lnTo>
                    <a:pt x="1055" y="993"/>
                  </a:lnTo>
                  <a:lnTo>
                    <a:pt x="1062" y="995"/>
                  </a:lnTo>
                  <a:lnTo>
                    <a:pt x="1071" y="995"/>
                  </a:lnTo>
                  <a:lnTo>
                    <a:pt x="1080" y="997"/>
                  </a:lnTo>
                  <a:lnTo>
                    <a:pt x="1088" y="997"/>
                  </a:lnTo>
                  <a:lnTo>
                    <a:pt x="1095" y="997"/>
                  </a:lnTo>
                  <a:lnTo>
                    <a:pt x="1104" y="997"/>
                  </a:lnTo>
                  <a:lnTo>
                    <a:pt x="1110" y="1004"/>
                  </a:lnTo>
                  <a:lnTo>
                    <a:pt x="1115" y="1011"/>
                  </a:lnTo>
                  <a:lnTo>
                    <a:pt x="1120" y="1018"/>
                  </a:lnTo>
                  <a:lnTo>
                    <a:pt x="1124" y="1025"/>
                  </a:lnTo>
                  <a:lnTo>
                    <a:pt x="1127" y="1032"/>
                  </a:lnTo>
                  <a:lnTo>
                    <a:pt x="1131" y="1039"/>
                  </a:lnTo>
                  <a:lnTo>
                    <a:pt x="1134" y="1046"/>
                  </a:lnTo>
                  <a:lnTo>
                    <a:pt x="1138" y="1051"/>
                  </a:lnTo>
                  <a:lnTo>
                    <a:pt x="1122" y="1071"/>
                  </a:lnTo>
                  <a:lnTo>
                    <a:pt x="1138" y="1088"/>
                  </a:lnTo>
                  <a:lnTo>
                    <a:pt x="1141" y="1085"/>
                  </a:lnTo>
                  <a:lnTo>
                    <a:pt x="1148" y="1081"/>
                  </a:lnTo>
                  <a:lnTo>
                    <a:pt x="1154" y="1076"/>
                  </a:lnTo>
                  <a:lnTo>
                    <a:pt x="1161" y="1073"/>
                  </a:lnTo>
                  <a:lnTo>
                    <a:pt x="1168" y="1067"/>
                  </a:lnTo>
                  <a:lnTo>
                    <a:pt x="1177" y="1064"/>
                  </a:lnTo>
                  <a:lnTo>
                    <a:pt x="1184" y="1062"/>
                  </a:lnTo>
                  <a:lnTo>
                    <a:pt x="1191" y="1062"/>
                  </a:lnTo>
                  <a:lnTo>
                    <a:pt x="1200" y="1071"/>
                  </a:lnTo>
                  <a:lnTo>
                    <a:pt x="1210" y="1080"/>
                  </a:lnTo>
                  <a:lnTo>
                    <a:pt x="1221" y="1088"/>
                  </a:lnTo>
                  <a:lnTo>
                    <a:pt x="1231" y="1095"/>
                  </a:lnTo>
                  <a:lnTo>
                    <a:pt x="1244" y="1101"/>
                  </a:lnTo>
                  <a:lnTo>
                    <a:pt x="1256" y="1104"/>
                  </a:lnTo>
                  <a:lnTo>
                    <a:pt x="1270" y="1106"/>
                  </a:lnTo>
                  <a:lnTo>
                    <a:pt x="1286" y="1108"/>
                  </a:lnTo>
                  <a:lnTo>
                    <a:pt x="1293" y="1115"/>
                  </a:lnTo>
                  <a:lnTo>
                    <a:pt x="1302" y="1120"/>
                  </a:lnTo>
                  <a:lnTo>
                    <a:pt x="1313" y="1126"/>
                  </a:lnTo>
                  <a:lnTo>
                    <a:pt x="1321" y="1129"/>
                  </a:lnTo>
                  <a:lnTo>
                    <a:pt x="1332" y="1131"/>
                  </a:lnTo>
                  <a:lnTo>
                    <a:pt x="1344" y="1134"/>
                  </a:lnTo>
                  <a:lnTo>
                    <a:pt x="1355" y="1134"/>
                  </a:lnTo>
                  <a:lnTo>
                    <a:pt x="1364" y="1136"/>
                  </a:lnTo>
                  <a:lnTo>
                    <a:pt x="1364" y="1156"/>
                  </a:lnTo>
                  <a:lnTo>
                    <a:pt x="1364" y="1175"/>
                  </a:lnTo>
                  <a:lnTo>
                    <a:pt x="1362" y="1191"/>
                  </a:lnTo>
                  <a:lnTo>
                    <a:pt x="1359" y="1207"/>
                  </a:lnTo>
                  <a:lnTo>
                    <a:pt x="1352" y="1221"/>
                  </a:lnTo>
                  <a:lnTo>
                    <a:pt x="1343" y="1233"/>
                  </a:lnTo>
                  <a:lnTo>
                    <a:pt x="1330" y="1246"/>
                  </a:lnTo>
                  <a:lnTo>
                    <a:pt x="1313" y="1256"/>
                  </a:lnTo>
                  <a:lnTo>
                    <a:pt x="1316" y="1267"/>
                  </a:lnTo>
                  <a:lnTo>
                    <a:pt x="1318" y="1278"/>
                  </a:lnTo>
                  <a:lnTo>
                    <a:pt x="1320" y="1288"/>
                  </a:lnTo>
                  <a:lnTo>
                    <a:pt x="1318" y="1299"/>
                  </a:lnTo>
                  <a:lnTo>
                    <a:pt x="1316" y="1309"/>
                  </a:lnTo>
                  <a:lnTo>
                    <a:pt x="1313" y="1320"/>
                  </a:lnTo>
                  <a:lnTo>
                    <a:pt x="1309" y="1329"/>
                  </a:lnTo>
                  <a:lnTo>
                    <a:pt x="1302" y="1338"/>
                  </a:lnTo>
                  <a:lnTo>
                    <a:pt x="1297" y="1346"/>
                  </a:lnTo>
                  <a:lnTo>
                    <a:pt x="1290" y="1353"/>
                  </a:lnTo>
                  <a:lnTo>
                    <a:pt x="1281" y="1361"/>
                  </a:lnTo>
                  <a:lnTo>
                    <a:pt x="1272" y="1366"/>
                  </a:lnTo>
                  <a:lnTo>
                    <a:pt x="1263" y="1371"/>
                  </a:lnTo>
                  <a:lnTo>
                    <a:pt x="1254" y="1375"/>
                  </a:lnTo>
                  <a:lnTo>
                    <a:pt x="1244" y="1376"/>
                  </a:lnTo>
                  <a:lnTo>
                    <a:pt x="1235" y="1378"/>
                  </a:lnTo>
                  <a:lnTo>
                    <a:pt x="1235" y="1385"/>
                  </a:lnTo>
                  <a:lnTo>
                    <a:pt x="1235" y="1391"/>
                  </a:lnTo>
                  <a:lnTo>
                    <a:pt x="1237" y="1398"/>
                  </a:lnTo>
                  <a:lnTo>
                    <a:pt x="1238" y="1405"/>
                  </a:lnTo>
                  <a:lnTo>
                    <a:pt x="1240" y="1410"/>
                  </a:lnTo>
                  <a:lnTo>
                    <a:pt x="1242" y="1415"/>
                  </a:lnTo>
                  <a:lnTo>
                    <a:pt x="1242" y="1421"/>
                  </a:lnTo>
                  <a:lnTo>
                    <a:pt x="1242" y="1424"/>
                  </a:lnTo>
                  <a:lnTo>
                    <a:pt x="1242" y="1428"/>
                  </a:lnTo>
                  <a:lnTo>
                    <a:pt x="1242" y="1433"/>
                  </a:lnTo>
                  <a:lnTo>
                    <a:pt x="1240" y="1438"/>
                  </a:lnTo>
                  <a:lnTo>
                    <a:pt x="1238" y="1444"/>
                  </a:lnTo>
                  <a:lnTo>
                    <a:pt x="1237" y="1451"/>
                  </a:lnTo>
                  <a:lnTo>
                    <a:pt x="1235" y="1458"/>
                  </a:lnTo>
                  <a:lnTo>
                    <a:pt x="1235" y="1463"/>
                  </a:lnTo>
                  <a:lnTo>
                    <a:pt x="1235" y="1470"/>
                  </a:lnTo>
                  <a:lnTo>
                    <a:pt x="1217" y="1490"/>
                  </a:lnTo>
                  <a:lnTo>
                    <a:pt x="1208" y="1479"/>
                  </a:lnTo>
                  <a:lnTo>
                    <a:pt x="1203" y="1481"/>
                  </a:lnTo>
                  <a:lnTo>
                    <a:pt x="1200" y="1486"/>
                  </a:lnTo>
                  <a:lnTo>
                    <a:pt x="1193" y="1491"/>
                  </a:lnTo>
                  <a:lnTo>
                    <a:pt x="1187" y="1498"/>
                  </a:lnTo>
                  <a:lnTo>
                    <a:pt x="1182" y="1505"/>
                  </a:lnTo>
                  <a:lnTo>
                    <a:pt x="1177" y="1511"/>
                  </a:lnTo>
                  <a:lnTo>
                    <a:pt x="1175" y="1516"/>
                  </a:lnTo>
                  <a:lnTo>
                    <a:pt x="1173" y="1518"/>
                  </a:lnTo>
                  <a:lnTo>
                    <a:pt x="1166" y="1518"/>
                  </a:lnTo>
                  <a:lnTo>
                    <a:pt x="1161" y="1518"/>
                  </a:lnTo>
                  <a:lnTo>
                    <a:pt x="1154" y="1520"/>
                  </a:lnTo>
                  <a:lnTo>
                    <a:pt x="1148" y="1521"/>
                  </a:lnTo>
                  <a:lnTo>
                    <a:pt x="1143" y="1523"/>
                  </a:lnTo>
                  <a:lnTo>
                    <a:pt x="1138" y="1525"/>
                  </a:lnTo>
                  <a:lnTo>
                    <a:pt x="1133" y="1525"/>
                  </a:lnTo>
                  <a:lnTo>
                    <a:pt x="1129" y="1527"/>
                  </a:lnTo>
                  <a:lnTo>
                    <a:pt x="1129" y="1530"/>
                  </a:lnTo>
                  <a:lnTo>
                    <a:pt x="1131" y="1534"/>
                  </a:lnTo>
                  <a:lnTo>
                    <a:pt x="1133" y="1537"/>
                  </a:lnTo>
                  <a:lnTo>
                    <a:pt x="1134" y="1541"/>
                  </a:lnTo>
                  <a:lnTo>
                    <a:pt x="1136" y="1544"/>
                  </a:lnTo>
                  <a:lnTo>
                    <a:pt x="1136" y="1548"/>
                  </a:lnTo>
                  <a:lnTo>
                    <a:pt x="1138" y="1551"/>
                  </a:lnTo>
                  <a:lnTo>
                    <a:pt x="1138" y="1555"/>
                  </a:lnTo>
                  <a:lnTo>
                    <a:pt x="1131" y="1555"/>
                  </a:lnTo>
                  <a:lnTo>
                    <a:pt x="1124" y="1557"/>
                  </a:lnTo>
                  <a:lnTo>
                    <a:pt x="1117" y="1558"/>
                  </a:lnTo>
                  <a:lnTo>
                    <a:pt x="1108" y="1560"/>
                  </a:lnTo>
                  <a:lnTo>
                    <a:pt x="1099" y="1562"/>
                  </a:lnTo>
                  <a:lnTo>
                    <a:pt x="1092" y="1566"/>
                  </a:lnTo>
                  <a:lnTo>
                    <a:pt x="1085" y="1569"/>
                  </a:lnTo>
                  <a:lnTo>
                    <a:pt x="1078" y="1573"/>
                  </a:lnTo>
                  <a:lnTo>
                    <a:pt x="1081" y="1573"/>
                  </a:lnTo>
                  <a:lnTo>
                    <a:pt x="1085" y="1574"/>
                  </a:lnTo>
                  <a:lnTo>
                    <a:pt x="1087" y="1574"/>
                  </a:lnTo>
                  <a:lnTo>
                    <a:pt x="1090" y="1576"/>
                  </a:lnTo>
                  <a:lnTo>
                    <a:pt x="1094" y="1578"/>
                  </a:lnTo>
                  <a:lnTo>
                    <a:pt x="1097" y="1580"/>
                  </a:lnTo>
                  <a:lnTo>
                    <a:pt x="1101" y="1581"/>
                  </a:lnTo>
                  <a:lnTo>
                    <a:pt x="1104" y="1581"/>
                  </a:lnTo>
                  <a:lnTo>
                    <a:pt x="1087" y="1601"/>
                  </a:lnTo>
                  <a:lnTo>
                    <a:pt x="1088" y="1608"/>
                  </a:lnTo>
                  <a:lnTo>
                    <a:pt x="1090" y="1615"/>
                  </a:lnTo>
                  <a:lnTo>
                    <a:pt x="1090" y="1622"/>
                  </a:lnTo>
                  <a:lnTo>
                    <a:pt x="1088" y="1629"/>
                  </a:lnTo>
                  <a:lnTo>
                    <a:pt x="1088" y="1638"/>
                  </a:lnTo>
                  <a:lnTo>
                    <a:pt x="1087" y="1647"/>
                  </a:lnTo>
                  <a:lnTo>
                    <a:pt x="1087" y="1656"/>
                  </a:lnTo>
                  <a:lnTo>
                    <a:pt x="1087" y="1666"/>
                  </a:lnTo>
                  <a:lnTo>
                    <a:pt x="1104" y="1684"/>
                  </a:lnTo>
                  <a:lnTo>
                    <a:pt x="1104" y="1703"/>
                  </a:lnTo>
                  <a:lnTo>
                    <a:pt x="1087" y="1721"/>
                  </a:lnTo>
                  <a:lnTo>
                    <a:pt x="1087" y="1728"/>
                  </a:lnTo>
                  <a:lnTo>
                    <a:pt x="1087" y="1732"/>
                  </a:lnTo>
                  <a:lnTo>
                    <a:pt x="1088" y="1735"/>
                  </a:lnTo>
                  <a:lnTo>
                    <a:pt x="1088" y="1737"/>
                  </a:lnTo>
                  <a:lnTo>
                    <a:pt x="1088" y="1739"/>
                  </a:lnTo>
                  <a:lnTo>
                    <a:pt x="1087" y="1739"/>
                  </a:lnTo>
                  <a:lnTo>
                    <a:pt x="1083" y="1741"/>
                  </a:lnTo>
                  <a:lnTo>
                    <a:pt x="1078" y="1741"/>
                  </a:lnTo>
                  <a:close/>
                  <a:moveTo>
                    <a:pt x="783" y="922"/>
                  </a:moveTo>
                  <a:lnTo>
                    <a:pt x="756" y="951"/>
                  </a:lnTo>
                  <a:lnTo>
                    <a:pt x="748" y="942"/>
                  </a:lnTo>
                  <a:lnTo>
                    <a:pt x="737" y="933"/>
                  </a:lnTo>
                  <a:lnTo>
                    <a:pt x="726" y="926"/>
                  </a:lnTo>
                  <a:lnTo>
                    <a:pt x="714" y="919"/>
                  </a:lnTo>
                  <a:lnTo>
                    <a:pt x="687" y="905"/>
                  </a:lnTo>
                  <a:lnTo>
                    <a:pt x="659" y="892"/>
                  </a:lnTo>
                  <a:lnTo>
                    <a:pt x="631" y="880"/>
                  </a:lnTo>
                  <a:lnTo>
                    <a:pt x="603" y="868"/>
                  </a:lnTo>
                  <a:lnTo>
                    <a:pt x="578" y="857"/>
                  </a:lnTo>
                  <a:lnTo>
                    <a:pt x="557" y="846"/>
                  </a:lnTo>
                  <a:lnTo>
                    <a:pt x="550" y="850"/>
                  </a:lnTo>
                  <a:lnTo>
                    <a:pt x="541" y="852"/>
                  </a:lnTo>
                  <a:lnTo>
                    <a:pt x="534" y="853"/>
                  </a:lnTo>
                  <a:lnTo>
                    <a:pt x="525" y="855"/>
                  </a:lnTo>
                  <a:lnTo>
                    <a:pt x="518" y="855"/>
                  </a:lnTo>
                  <a:lnTo>
                    <a:pt x="509" y="857"/>
                  </a:lnTo>
                  <a:lnTo>
                    <a:pt x="502" y="857"/>
                  </a:lnTo>
                  <a:lnTo>
                    <a:pt x="495" y="857"/>
                  </a:lnTo>
                  <a:lnTo>
                    <a:pt x="442" y="800"/>
                  </a:lnTo>
                  <a:lnTo>
                    <a:pt x="442" y="744"/>
                  </a:lnTo>
                  <a:lnTo>
                    <a:pt x="435" y="733"/>
                  </a:lnTo>
                  <a:lnTo>
                    <a:pt x="428" y="723"/>
                  </a:lnTo>
                  <a:lnTo>
                    <a:pt x="423" y="710"/>
                  </a:lnTo>
                  <a:lnTo>
                    <a:pt x="417" y="698"/>
                  </a:lnTo>
                  <a:lnTo>
                    <a:pt x="414" y="684"/>
                  </a:lnTo>
                  <a:lnTo>
                    <a:pt x="410" y="670"/>
                  </a:lnTo>
                  <a:lnTo>
                    <a:pt x="405" y="657"/>
                  </a:lnTo>
                  <a:lnTo>
                    <a:pt x="400" y="643"/>
                  </a:lnTo>
                  <a:lnTo>
                    <a:pt x="396" y="648"/>
                  </a:lnTo>
                  <a:lnTo>
                    <a:pt x="394" y="654"/>
                  </a:lnTo>
                  <a:lnTo>
                    <a:pt x="393" y="657"/>
                  </a:lnTo>
                  <a:lnTo>
                    <a:pt x="393" y="661"/>
                  </a:lnTo>
                  <a:lnTo>
                    <a:pt x="393" y="664"/>
                  </a:lnTo>
                  <a:lnTo>
                    <a:pt x="394" y="668"/>
                  </a:lnTo>
                  <a:lnTo>
                    <a:pt x="396" y="673"/>
                  </a:lnTo>
                  <a:lnTo>
                    <a:pt x="400" y="680"/>
                  </a:lnTo>
                  <a:lnTo>
                    <a:pt x="382" y="698"/>
                  </a:lnTo>
                  <a:lnTo>
                    <a:pt x="382" y="707"/>
                  </a:lnTo>
                  <a:lnTo>
                    <a:pt x="382" y="716"/>
                  </a:lnTo>
                  <a:lnTo>
                    <a:pt x="382" y="726"/>
                  </a:lnTo>
                  <a:lnTo>
                    <a:pt x="384" y="737"/>
                  </a:lnTo>
                  <a:lnTo>
                    <a:pt x="385" y="746"/>
                  </a:lnTo>
                  <a:lnTo>
                    <a:pt x="389" y="753"/>
                  </a:lnTo>
                  <a:lnTo>
                    <a:pt x="391" y="754"/>
                  </a:lnTo>
                  <a:lnTo>
                    <a:pt x="394" y="754"/>
                  </a:lnTo>
                  <a:lnTo>
                    <a:pt x="396" y="754"/>
                  </a:lnTo>
                  <a:lnTo>
                    <a:pt x="400" y="754"/>
                  </a:lnTo>
                  <a:lnTo>
                    <a:pt x="396" y="754"/>
                  </a:lnTo>
                  <a:lnTo>
                    <a:pt x="393" y="756"/>
                  </a:lnTo>
                  <a:lnTo>
                    <a:pt x="389" y="758"/>
                  </a:lnTo>
                  <a:lnTo>
                    <a:pt x="385" y="758"/>
                  </a:lnTo>
                  <a:lnTo>
                    <a:pt x="384" y="760"/>
                  </a:lnTo>
                  <a:lnTo>
                    <a:pt x="380" y="761"/>
                  </a:lnTo>
                  <a:lnTo>
                    <a:pt x="377" y="763"/>
                  </a:lnTo>
                  <a:lnTo>
                    <a:pt x="373" y="763"/>
                  </a:lnTo>
                  <a:lnTo>
                    <a:pt x="375" y="758"/>
                  </a:lnTo>
                  <a:lnTo>
                    <a:pt x="373" y="753"/>
                  </a:lnTo>
                  <a:lnTo>
                    <a:pt x="371" y="749"/>
                  </a:lnTo>
                  <a:lnTo>
                    <a:pt x="368" y="744"/>
                  </a:lnTo>
                  <a:lnTo>
                    <a:pt x="363" y="740"/>
                  </a:lnTo>
                  <a:lnTo>
                    <a:pt x="359" y="737"/>
                  </a:lnTo>
                  <a:lnTo>
                    <a:pt x="357" y="731"/>
                  </a:lnTo>
                  <a:lnTo>
                    <a:pt x="355" y="726"/>
                  </a:lnTo>
                  <a:lnTo>
                    <a:pt x="355" y="707"/>
                  </a:lnTo>
                  <a:lnTo>
                    <a:pt x="373" y="689"/>
                  </a:lnTo>
                  <a:lnTo>
                    <a:pt x="355" y="671"/>
                  </a:lnTo>
                  <a:lnTo>
                    <a:pt x="355" y="668"/>
                  </a:lnTo>
                  <a:lnTo>
                    <a:pt x="357" y="663"/>
                  </a:lnTo>
                  <a:lnTo>
                    <a:pt x="357" y="659"/>
                  </a:lnTo>
                  <a:lnTo>
                    <a:pt x="359" y="657"/>
                  </a:lnTo>
                  <a:lnTo>
                    <a:pt x="361" y="654"/>
                  </a:lnTo>
                  <a:lnTo>
                    <a:pt x="363" y="650"/>
                  </a:lnTo>
                  <a:lnTo>
                    <a:pt x="364" y="647"/>
                  </a:lnTo>
                  <a:lnTo>
                    <a:pt x="364" y="643"/>
                  </a:lnTo>
                  <a:lnTo>
                    <a:pt x="361" y="638"/>
                  </a:lnTo>
                  <a:lnTo>
                    <a:pt x="355" y="634"/>
                  </a:lnTo>
                  <a:lnTo>
                    <a:pt x="348" y="629"/>
                  </a:lnTo>
                  <a:lnTo>
                    <a:pt x="343" y="625"/>
                  </a:lnTo>
                  <a:lnTo>
                    <a:pt x="336" y="620"/>
                  </a:lnTo>
                  <a:lnTo>
                    <a:pt x="331" y="617"/>
                  </a:lnTo>
                  <a:lnTo>
                    <a:pt x="325" y="615"/>
                  </a:lnTo>
                  <a:lnTo>
                    <a:pt x="320" y="615"/>
                  </a:lnTo>
                  <a:lnTo>
                    <a:pt x="338" y="578"/>
                  </a:lnTo>
                  <a:lnTo>
                    <a:pt x="338" y="574"/>
                  </a:lnTo>
                  <a:lnTo>
                    <a:pt x="338" y="571"/>
                  </a:lnTo>
                  <a:lnTo>
                    <a:pt x="336" y="567"/>
                  </a:lnTo>
                  <a:lnTo>
                    <a:pt x="334" y="564"/>
                  </a:lnTo>
                  <a:lnTo>
                    <a:pt x="332" y="560"/>
                  </a:lnTo>
                  <a:lnTo>
                    <a:pt x="331" y="556"/>
                  </a:lnTo>
                  <a:lnTo>
                    <a:pt x="331" y="553"/>
                  </a:lnTo>
                  <a:lnTo>
                    <a:pt x="329" y="549"/>
                  </a:lnTo>
                  <a:lnTo>
                    <a:pt x="341" y="542"/>
                  </a:lnTo>
                  <a:lnTo>
                    <a:pt x="354" y="534"/>
                  </a:lnTo>
                  <a:lnTo>
                    <a:pt x="363" y="523"/>
                  </a:lnTo>
                  <a:lnTo>
                    <a:pt x="371" y="514"/>
                  </a:lnTo>
                  <a:lnTo>
                    <a:pt x="387" y="491"/>
                  </a:lnTo>
                  <a:lnTo>
                    <a:pt x="401" y="468"/>
                  </a:lnTo>
                  <a:lnTo>
                    <a:pt x="414" y="443"/>
                  </a:lnTo>
                  <a:lnTo>
                    <a:pt x="428" y="419"/>
                  </a:lnTo>
                  <a:lnTo>
                    <a:pt x="442" y="396"/>
                  </a:lnTo>
                  <a:lnTo>
                    <a:pt x="460" y="373"/>
                  </a:lnTo>
                  <a:lnTo>
                    <a:pt x="461" y="366"/>
                  </a:lnTo>
                  <a:lnTo>
                    <a:pt x="461" y="357"/>
                  </a:lnTo>
                  <a:lnTo>
                    <a:pt x="463" y="350"/>
                  </a:lnTo>
                  <a:lnTo>
                    <a:pt x="465" y="341"/>
                  </a:lnTo>
                  <a:lnTo>
                    <a:pt x="467" y="332"/>
                  </a:lnTo>
                  <a:lnTo>
                    <a:pt x="467" y="323"/>
                  </a:lnTo>
                  <a:lnTo>
                    <a:pt x="468" y="314"/>
                  </a:lnTo>
                  <a:lnTo>
                    <a:pt x="468" y="307"/>
                  </a:lnTo>
                  <a:lnTo>
                    <a:pt x="461" y="307"/>
                  </a:lnTo>
                  <a:lnTo>
                    <a:pt x="454" y="309"/>
                  </a:lnTo>
                  <a:lnTo>
                    <a:pt x="447" y="311"/>
                  </a:lnTo>
                  <a:lnTo>
                    <a:pt x="438" y="313"/>
                  </a:lnTo>
                  <a:lnTo>
                    <a:pt x="430" y="314"/>
                  </a:lnTo>
                  <a:lnTo>
                    <a:pt x="423" y="316"/>
                  </a:lnTo>
                  <a:lnTo>
                    <a:pt x="415" y="316"/>
                  </a:lnTo>
                  <a:lnTo>
                    <a:pt x="408" y="318"/>
                  </a:lnTo>
                  <a:lnTo>
                    <a:pt x="408" y="314"/>
                  </a:lnTo>
                  <a:lnTo>
                    <a:pt x="407" y="311"/>
                  </a:lnTo>
                  <a:lnTo>
                    <a:pt x="405" y="307"/>
                  </a:lnTo>
                  <a:lnTo>
                    <a:pt x="403" y="304"/>
                  </a:lnTo>
                  <a:lnTo>
                    <a:pt x="401" y="300"/>
                  </a:lnTo>
                  <a:lnTo>
                    <a:pt x="401" y="297"/>
                  </a:lnTo>
                  <a:lnTo>
                    <a:pt x="400" y="293"/>
                  </a:lnTo>
                  <a:lnTo>
                    <a:pt x="400" y="290"/>
                  </a:lnTo>
                  <a:lnTo>
                    <a:pt x="396" y="288"/>
                  </a:lnTo>
                  <a:lnTo>
                    <a:pt x="393" y="288"/>
                  </a:lnTo>
                  <a:lnTo>
                    <a:pt x="389" y="286"/>
                  </a:lnTo>
                  <a:lnTo>
                    <a:pt x="385" y="284"/>
                  </a:lnTo>
                  <a:lnTo>
                    <a:pt x="384" y="283"/>
                  </a:lnTo>
                  <a:lnTo>
                    <a:pt x="380" y="281"/>
                  </a:lnTo>
                  <a:lnTo>
                    <a:pt x="377" y="281"/>
                  </a:lnTo>
                  <a:lnTo>
                    <a:pt x="373" y="281"/>
                  </a:lnTo>
                  <a:lnTo>
                    <a:pt x="355" y="281"/>
                  </a:lnTo>
                  <a:lnTo>
                    <a:pt x="348" y="283"/>
                  </a:lnTo>
                  <a:lnTo>
                    <a:pt x="343" y="286"/>
                  </a:lnTo>
                  <a:lnTo>
                    <a:pt x="338" y="290"/>
                  </a:lnTo>
                  <a:lnTo>
                    <a:pt x="332" y="293"/>
                  </a:lnTo>
                  <a:lnTo>
                    <a:pt x="329" y="297"/>
                  </a:lnTo>
                  <a:lnTo>
                    <a:pt x="327" y="300"/>
                  </a:lnTo>
                  <a:lnTo>
                    <a:pt x="327" y="304"/>
                  </a:lnTo>
                  <a:lnTo>
                    <a:pt x="329" y="307"/>
                  </a:lnTo>
                  <a:lnTo>
                    <a:pt x="311" y="290"/>
                  </a:lnTo>
                  <a:lnTo>
                    <a:pt x="304" y="295"/>
                  </a:lnTo>
                  <a:lnTo>
                    <a:pt x="295" y="302"/>
                  </a:lnTo>
                  <a:lnTo>
                    <a:pt x="287" y="306"/>
                  </a:lnTo>
                  <a:lnTo>
                    <a:pt x="276" y="311"/>
                  </a:lnTo>
                  <a:lnTo>
                    <a:pt x="265" y="313"/>
                  </a:lnTo>
                  <a:lnTo>
                    <a:pt x="255" y="316"/>
                  </a:lnTo>
                  <a:lnTo>
                    <a:pt x="244" y="316"/>
                  </a:lnTo>
                  <a:lnTo>
                    <a:pt x="234" y="318"/>
                  </a:lnTo>
                  <a:lnTo>
                    <a:pt x="232" y="323"/>
                  </a:lnTo>
                  <a:lnTo>
                    <a:pt x="228" y="329"/>
                  </a:lnTo>
                  <a:lnTo>
                    <a:pt x="221" y="334"/>
                  </a:lnTo>
                  <a:lnTo>
                    <a:pt x="212" y="337"/>
                  </a:lnTo>
                  <a:lnTo>
                    <a:pt x="204" y="341"/>
                  </a:lnTo>
                  <a:lnTo>
                    <a:pt x="193" y="343"/>
                  </a:lnTo>
                  <a:lnTo>
                    <a:pt x="182" y="344"/>
                  </a:lnTo>
                  <a:lnTo>
                    <a:pt x="174" y="344"/>
                  </a:lnTo>
                  <a:lnTo>
                    <a:pt x="156" y="364"/>
                  </a:lnTo>
                  <a:lnTo>
                    <a:pt x="154" y="360"/>
                  </a:lnTo>
                  <a:lnTo>
                    <a:pt x="154" y="357"/>
                  </a:lnTo>
                  <a:lnTo>
                    <a:pt x="152" y="353"/>
                  </a:lnTo>
                  <a:lnTo>
                    <a:pt x="151" y="350"/>
                  </a:lnTo>
                  <a:lnTo>
                    <a:pt x="149" y="346"/>
                  </a:lnTo>
                  <a:lnTo>
                    <a:pt x="147" y="343"/>
                  </a:lnTo>
                  <a:lnTo>
                    <a:pt x="147" y="339"/>
                  </a:lnTo>
                  <a:lnTo>
                    <a:pt x="147" y="336"/>
                  </a:lnTo>
                  <a:lnTo>
                    <a:pt x="182" y="336"/>
                  </a:lnTo>
                  <a:lnTo>
                    <a:pt x="216" y="298"/>
                  </a:lnTo>
                  <a:lnTo>
                    <a:pt x="212" y="298"/>
                  </a:lnTo>
                  <a:lnTo>
                    <a:pt x="211" y="300"/>
                  </a:lnTo>
                  <a:lnTo>
                    <a:pt x="207" y="302"/>
                  </a:lnTo>
                  <a:lnTo>
                    <a:pt x="204" y="304"/>
                  </a:lnTo>
                  <a:lnTo>
                    <a:pt x="200" y="306"/>
                  </a:lnTo>
                  <a:lnTo>
                    <a:pt x="196" y="306"/>
                  </a:lnTo>
                  <a:lnTo>
                    <a:pt x="193" y="307"/>
                  </a:lnTo>
                  <a:lnTo>
                    <a:pt x="191" y="307"/>
                  </a:lnTo>
                  <a:lnTo>
                    <a:pt x="188" y="307"/>
                  </a:lnTo>
                  <a:lnTo>
                    <a:pt x="184" y="306"/>
                  </a:lnTo>
                  <a:lnTo>
                    <a:pt x="181" y="306"/>
                  </a:lnTo>
                  <a:lnTo>
                    <a:pt x="177" y="304"/>
                  </a:lnTo>
                  <a:lnTo>
                    <a:pt x="174" y="302"/>
                  </a:lnTo>
                  <a:lnTo>
                    <a:pt x="170" y="300"/>
                  </a:lnTo>
                  <a:lnTo>
                    <a:pt x="168" y="298"/>
                  </a:lnTo>
                  <a:lnTo>
                    <a:pt x="165" y="298"/>
                  </a:lnTo>
                  <a:lnTo>
                    <a:pt x="174" y="288"/>
                  </a:lnTo>
                  <a:lnTo>
                    <a:pt x="184" y="281"/>
                  </a:lnTo>
                  <a:lnTo>
                    <a:pt x="195" y="274"/>
                  </a:lnTo>
                  <a:lnTo>
                    <a:pt x="205" y="268"/>
                  </a:lnTo>
                  <a:lnTo>
                    <a:pt x="216" y="265"/>
                  </a:lnTo>
                  <a:lnTo>
                    <a:pt x="227" y="263"/>
                  </a:lnTo>
                  <a:lnTo>
                    <a:pt x="239" y="261"/>
                  </a:lnTo>
                  <a:lnTo>
                    <a:pt x="251" y="261"/>
                  </a:lnTo>
                  <a:lnTo>
                    <a:pt x="253" y="258"/>
                  </a:lnTo>
                  <a:lnTo>
                    <a:pt x="257" y="254"/>
                  </a:lnTo>
                  <a:lnTo>
                    <a:pt x="258" y="251"/>
                  </a:lnTo>
                  <a:lnTo>
                    <a:pt x="258" y="247"/>
                  </a:lnTo>
                  <a:lnTo>
                    <a:pt x="260" y="244"/>
                  </a:lnTo>
                  <a:lnTo>
                    <a:pt x="260" y="240"/>
                  </a:lnTo>
                  <a:lnTo>
                    <a:pt x="260" y="237"/>
                  </a:lnTo>
                  <a:lnTo>
                    <a:pt x="260" y="233"/>
                  </a:lnTo>
                  <a:lnTo>
                    <a:pt x="264" y="231"/>
                  </a:lnTo>
                  <a:lnTo>
                    <a:pt x="267" y="230"/>
                  </a:lnTo>
                  <a:lnTo>
                    <a:pt x="272" y="228"/>
                  </a:lnTo>
                  <a:lnTo>
                    <a:pt x="278" y="224"/>
                  </a:lnTo>
                  <a:lnTo>
                    <a:pt x="283" y="221"/>
                  </a:lnTo>
                  <a:lnTo>
                    <a:pt x="287" y="217"/>
                  </a:lnTo>
                  <a:lnTo>
                    <a:pt x="292" y="215"/>
                  </a:lnTo>
                  <a:lnTo>
                    <a:pt x="295" y="215"/>
                  </a:lnTo>
                  <a:lnTo>
                    <a:pt x="299" y="215"/>
                  </a:lnTo>
                  <a:lnTo>
                    <a:pt x="301" y="215"/>
                  </a:lnTo>
                  <a:lnTo>
                    <a:pt x="304" y="217"/>
                  </a:lnTo>
                  <a:lnTo>
                    <a:pt x="308" y="219"/>
                  </a:lnTo>
                  <a:lnTo>
                    <a:pt x="311" y="221"/>
                  </a:lnTo>
                  <a:lnTo>
                    <a:pt x="315" y="222"/>
                  </a:lnTo>
                  <a:lnTo>
                    <a:pt x="317" y="222"/>
                  </a:lnTo>
                  <a:lnTo>
                    <a:pt x="320" y="224"/>
                  </a:lnTo>
                  <a:lnTo>
                    <a:pt x="324" y="221"/>
                  </a:lnTo>
                  <a:lnTo>
                    <a:pt x="329" y="215"/>
                  </a:lnTo>
                  <a:lnTo>
                    <a:pt x="332" y="210"/>
                  </a:lnTo>
                  <a:lnTo>
                    <a:pt x="338" y="205"/>
                  </a:lnTo>
                  <a:lnTo>
                    <a:pt x="341" y="198"/>
                  </a:lnTo>
                  <a:lnTo>
                    <a:pt x="345" y="191"/>
                  </a:lnTo>
                  <a:lnTo>
                    <a:pt x="347" y="184"/>
                  </a:lnTo>
                  <a:lnTo>
                    <a:pt x="347" y="177"/>
                  </a:lnTo>
                  <a:lnTo>
                    <a:pt x="364" y="196"/>
                  </a:lnTo>
                  <a:lnTo>
                    <a:pt x="368" y="196"/>
                  </a:lnTo>
                  <a:lnTo>
                    <a:pt x="373" y="192"/>
                  </a:lnTo>
                  <a:lnTo>
                    <a:pt x="380" y="191"/>
                  </a:lnTo>
                  <a:lnTo>
                    <a:pt x="385" y="187"/>
                  </a:lnTo>
                  <a:lnTo>
                    <a:pt x="393" y="184"/>
                  </a:lnTo>
                  <a:lnTo>
                    <a:pt x="400" y="180"/>
                  </a:lnTo>
                  <a:lnTo>
                    <a:pt x="405" y="178"/>
                  </a:lnTo>
                  <a:lnTo>
                    <a:pt x="408" y="177"/>
                  </a:lnTo>
                  <a:lnTo>
                    <a:pt x="424" y="196"/>
                  </a:lnTo>
                  <a:lnTo>
                    <a:pt x="431" y="194"/>
                  </a:lnTo>
                  <a:lnTo>
                    <a:pt x="435" y="192"/>
                  </a:lnTo>
                  <a:lnTo>
                    <a:pt x="437" y="191"/>
                  </a:lnTo>
                  <a:lnTo>
                    <a:pt x="438" y="191"/>
                  </a:lnTo>
                  <a:lnTo>
                    <a:pt x="440" y="191"/>
                  </a:lnTo>
                  <a:lnTo>
                    <a:pt x="442" y="191"/>
                  </a:lnTo>
                  <a:lnTo>
                    <a:pt x="446" y="189"/>
                  </a:lnTo>
                  <a:lnTo>
                    <a:pt x="451" y="187"/>
                  </a:lnTo>
                  <a:lnTo>
                    <a:pt x="456" y="187"/>
                  </a:lnTo>
                  <a:lnTo>
                    <a:pt x="460" y="189"/>
                  </a:lnTo>
                  <a:lnTo>
                    <a:pt x="463" y="192"/>
                  </a:lnTo>
                  <a:lnTo>
                    <a:pt x="468" y="196"/>
                  </a:lnTo>
                  <a:lnTo>
                    <a:pt x="472" y="200"/>
                  </a:lnTo>
                  <a:lnTo>
                    <a:pt x="476" y="203"/>
                  </a:lnTo>
                  <a:lnTo>
                    <a:pt x="477" y="205"/>
                  </a:lnTo>
                  <a:lnTo>
                    <a:pt x="486" y="201"/>
                  </a:lnTo>
                  <a:lnTo>
                    <a:pt x="495" y="198"/>
                  </a:lnTo>
                  <a:lnTo>
                    <a:pt x="506" y="192"/>
                  </a:lnTo>
                  <a:lnTo>
                    <a:pt x="518" y="187"/>
                  </a:lnTo>
                  <a:lnTo>
                    <a:pt x="530" y="184"/>
                  </a:lnTo>
                  <a:lnTo>
                    <a:pt x="543" y="180"/>
                  </a:lnTo>
                  <a:lnTo>
                    <a:pt x="555" y="178"/>
                  </a:lnTo>
                  <a:lnTo>
                    <a:pt x="566" y="177"/>
                  </a:lnTo>
                  <a:lnTo>
                    <a:pt x="592" y="205"/>
                  </a:lnTo>
                  <a:lnTo>
                    <a:pt x="596" y="207"/>
                  </a:lnTo>
                  <a:lnTo>
                    <a:pt x="604" y="207"/>
                  </a:lnTo>
                  <a:lnTo>
                    <a:pt x="613" y="208"/>
                  </a:lnTo>
                  <a:lnTo>
                    <a:pt x="622" y="208"/>
                  </a:lnTo>
                  <a:lnTo>
                    <a:pt x="631" y="207"/>
                  </a:lnTo>
                  <a:lnTo>
                    <a:pt x="636" y="205"/>
                  </a:lnTo>
                  <a:lnTo>
                    <a:pt x="638" y="205"/>
                  </a:lnTo>
                  <a:lnTo>
                    <a:pt x="638" y="201"/>
                  </a:lnTo>
                  <a:lnTo>
                    <a:pt x="636" y="200"/>
                  </a:lnTo>
                  <a:lnTo>
                    <a:pt x="634" y="196"/>
                  </a:lnTo>
                  <a:lnTo>
                    <a:pt x="638" y="196"/>
                  </a:lnTo>
                  <a:lnTo>
                    <a:pt x="642" y="196"/>
                  </a:lnTo>
                  <a:lnTo>
                    <a:pt x="645" y="196"/>
                  </a:lnTo>
                  <a:lnTo>
                    <a:pt x="647" y="194"/>
                  </a:lnTo>
                  <a:lnTo>
                    <a:pt x="650" y="194"/>
                  </a:lnTo>
                  <a:lnTo>
                    <a:pt x="654" y="192"/>
                  </a:lnTo>
                  <a:lnTo>
                    <a:pt x="657" y="189"/>
                  </a:lnTo>
                  <a:lnTo>
                    <a:pt x="661" y="187"/>
                  </a:lnTo>
                  <a:lnTo>
                    <a:pt x="712" y="187"/>
                  </a:lnTo>
                  <a:lnTo>
                    <a:pt x="730" y="205"/>
                  </a:lnTo>
                  <a:lnTo>
                    <a:pt x="765" y="205"/>
                  </a:lnTo>
                  <a:lnTo>
                    <a:pt x="756" y="212"/>
                  </a:lnTo>
                  <a:lnTo>
                    <a:pt x="748" y="221"/>
                  </a:lnTo>
                  <a:lnTo>
                    <a:pt x="737" y="228"/>
                  </a:lnTo>
                  <a:lnTo>
                    <a:pt x="725" y="235"/>
                  </a:lnTo>
                  <a:lnTo>
                    <a:pt x="710" y="242"/>
                  </a:lnTo>
                  <a:lnTo>
                    <a:pt x="696" y="247"/>
                  </a:lnTo>
                  <a:lnTo>
                    <a:pt x="682" y="251"/>
                  </a:lnTo>
                  <a:lnTo>
                    <a:pt x="670" y="253"/>
                  </a:lnTo>
                  <a:lnTo>
                    <a:pt x="673" y="253"/>
                  </a:lnTo>
                  <a:lnTo>
                    <a:pt x="677" y="253"/>
                  </a:lnTo>
                  <a:lnTo>
                    <a:pt x="682" y="254"/>
                  </a:lnTo>
                  <a:lnTo>
                    <a:pt x="687" y="256"/>
                  </a:lnTo>
                  <a:lnTo>
                    <a:pt x="693" y="258"/>
                  </a:lnTo>
                  <a:lnTo>
                    <a:pt x="700" y="260"/>
                  </a:lnTo>
                  <a:lnTo>
                    <a:pt x="705" y="261"/>
                  </a:lnTo>
                  <a:lnTo>
                    <a:pt x="712" y="261"/>
                  </a:lnTo>
                  <a:lnTo>
                    <a:pt x="719" y="254"/>
                  </a:lnTo>
                  <a:lnTo>
                    <a:pt x="728" y="247"/>
                  </a:lnTo>
                  <a:lnTo>
                    <a:pt x="737" y="240"/>
                  </a:lnTo>
                  <a:lnTo>
                    <a:pt x="748" y="233"/>
                  </a:lnTo>
                  <a:lnTo>
                    <a:pt x="756" y="226"/>
                  </a:lnTo>
                  <a:lnTo>
                    <a:pt x="767" y="219"/>
                  </a:lnTo>
                  <a:lnTo>
                    <a:pt x="776" y="212"/>
                  </a:lnTo>
                  <a:lnTo>
                    <a:pt x="783" y="205"/>
                  </a:lnTo>
                  <a:lnTo>
                    <a:pt x="800" y="224"/>
                  </a:lnTo>
                  <a:lnTo>
                    <a:pt x="806" y="222"/>
                  </a:lnTo>
                  <a:lnTo>
                    <a:pt x="813" y="222"/>
                  </a:lnTo>
                  <a:lnTo>
                    <a:pt x="822" y="222"/>
                  </a:lnTo>
                  <a:lnTo>
                    <a:pt x="831" y="221"/>
                  </a:lnTo>
                  <a:lnTo>
                    <a:pt x="839" y="222"/>
                  </a:lnTo>
                  <a:lnTo>
                    <a:pt x="845" y="224"/>
                  </a:lnTo>
                  <a:lnTo>
                    <a:pt x="846" y="226"/>
                  </a:lnTo>
                  <a:lnTo>
                    <a:pt x="846" y="228"/>
                  </a:lnTo>
                  <a:lnTo>
                    <a:pt x="846" y="230"/>
                  </a:lnTo>
                  <a:lnTo>
                    <a:pt x="843" y="233"/>
                  </a:lnTo>
                  <a:lnTo>
                    <a:pt x="861" y="215"/>
                  </a:lnTo>
                  <a:lnTo>
                    <a:pt x="871" y="215"/>
                  </a:lnTo>
                  <a:lnTo>
                    <a:pt x="880" y="215"/>
                  </a:lnTo>
                  <a:lnTo>
                    <a:pt x="891" y="217"/>
                  </a:lnTo>
                  <a:lnTo>
                    <a:pt x="899" y="219"/>
                  </a:lnTo>
                  <a:lnTo>
                    <a:pt x="908" y="219"/>
                  </a:lnTo>
                  <a:lnTo>
                    <a:pt x="915" y="219"/>
                  </a:lnTo>
                  <a:lnTo>
                    <a:pt x="924" y="217"/>
                  </a:lnTo>
                  <a:lnTo>
                    <a:pt x="931" y="215"/>
                  </a:lnTo>
                  <a:lnTo>
                    <a:pt x="926" y="221"/>
                  </a:lnTo>
                  <a:lnTo>
                    <a:pt x="926" y="224"/>
                  </a:lnTo>
                  <a:lnTo>
                    <a:pt x="929" y="226"/>
                  </a:lnTo>
                  <a:lnTo>
                    <a:pt x="933" y="226"/>
                  </a:lnTo>
                  <a:lnTo>
                    <a:pt x="940" y="226"/>
                  </a:lnTo>
                  <a:lnTo>
                    <a:pt x="947" y="224"/>
                  </a:lnTo>
                  <a:lnTo>
                    <a:pt x="952" y="224"/>
                  </a:lnTo>
                  <a:lnTo>
                    <a:pt x="956" y="224"/>
                  </a:lnTo>
                  <a:lnTo>
                    <a:pt x="974" y="242"/>
                  </a:lnTo>
                  <a:lnTo>
                    <a:pt x="977" y="242"/>
                  </a:lnTo>
                  <a:lnTo>
                    <a:pt x="981" y="240"/>
                  </a:lnTo>
                  <a:lnTo>
                    <a:pt x="984" y="240"/>
                  </a:lnTo>
                  <a:lnTo>
                    <a:pt x="986" y="238"/>
                  </a:lnTo>
                  <a:lnTo>
                    <a:pt x="989" y="237"/>
                  </a:lnTo>
                  <a:lnTo>
                    <a:pt x="993" y="235"/>
                  </a:lnTo>
                  <a:lnTo>
                    <a:pt x="997" y="233"/>
                  </a:lnTo>
                  <a:lnTo>
                    <a:pt x="1000" y="233"/>
                  </a:lnTo>
                  <a:lnTo>
                    <a:pt x="998" y="228"/>
                  </a:lnTo>
                  <a:lnTo>
                    <a:pt x="998" y="222"/>
                  </a:lnTo>
                  <a:lnTo>
                    <a:pt x="1000" y="219"/>
                  </a:lnTo>
                  <a:lnTo>
                    <a:pt x="1002" y="215"/>
                  </a:lnTo>
                  <a:lnTo>
                    <a:pt x="1005" y="214"/>
                  </a:lnTo>
                  <a:lnTo>
                    <a:pt x="1011" y="212"/>
                  </a:lnTo>
                  <a:lnTo>
                    <a:pt x="1014" y="208"/>
                  </a:lnTo>
                  <a:lnTo>
                    <a:pt x="1018" y="205"/>
                  </a:lnTo>
                  <a:lnTo>
                    <a:pt x="1016" y="196"/>
                  </a:lnTo>
                  <a:lnTo>
                    <a:pt x="1014" y="187"/>
                  </a:lnTo>
                  <a:lnTo>
                    <a:pt x="1009" y="180"/>
                  </a:lnTo>
                  <a:lnTo>
                    <a:pt x="1005" y="173"/>
                  </a:lnTo>
                  <a:lnTo>
                    <a:pt x="1002" y="166"/>
                  </a:lnTo>
                  <a:lnTo>
                    <a:pt x="998" y="159"/>
                  </a:lnTo>
                  <a:lnTo>
                    <a:pt x="998" y="150"/>
                  </a:lnTo>
                  <a:lnTo>
                    <a:pt x="1000" y="139"/>
                  </a:lnTo>
                  <a:lnTo>
                    <a:pt x="1007" y="148"/>
                  </a:lnTo>
                  <a:lnTo>
                    <a:pt x="1014" y="155"/>
                  </a:lnTo>
                  <a:lnTo>
                    <a:pt x="1021" y="164"/>
                  </a:lnTo>
                  <a:lnTo>
                    <a:pt x="1030" y="175"/>
                  </a:lnTo>
                  <a:lnTo>
                    <a:pt x="1037" y="184"/>
                  </a:lnTo>
                  <a:lnTo>
                    <a:pt x="1042" y="194"/>
                  </a:lnTo>
                  <a:lnTo>
                    <a:pt x="1048" y="205"/>
                  </a:lnTo>
                  <a:lnTo>
                    <a:pt x="1051" y="215"/>
                  </a:lnTo>
                  <a:lnTo>
                    <a:pt x="1058" y="214"/>
                  </a:lnTo>
                  <a:lnTo>
                    <a:pt x="1067" y="212"/>
                  </a:lnTo>
                  <a:lnTo>
                    <a:pt x="1074" y="208"/>
                  </a:lnTo>
                  <a:lnTo>
                    <a:pt x="1081" y="205"/>
                  </a:lnTo>
                  <a:lnTo>
                    <a:pt x="1088" y="201"/>
                  </a:lnTo>
                  <a:lnTo>
                    <a:pt x="1095" y="200"/>
                  </a:lnTo>
                  <a:lnTo>
                    <a:pt x="1101" y="198"/>
                  </a:lnTo>
                  <a:lnTo>
                    <a:pt x="1104" y="196"/>
                  </a:lnTo>
                  <a:lnTo>
                    <a:pt x="1122" y="215"/>
                  </a:lnTo>
                  <a:lnTo>
                    <a:pt x="1095" y="242"/>
                  </a:lnTo>
                  <a:lnTo>
                    <a:pt x="1087" y="240"/>
                  </a:lnTo>
                  <a:lnTo>
                    <a:pt x="1076" y="238"/>
                  </a:lnTo>
                  <a:lnTo>
                    <a:pt x="1067" y="238"/>
                  </a:lnTo>
                  <a:lnTo>
                    <a:pt x="1057" y="240"/>
                  </a:lnTo>
                  <a:lnTo>
                    <a:pt x="1048" y="242"/>
                  </a:lnTo>
                  <a:lnTo>
                    <a:pt x="1037" y="245"/>
                  </a:lnTo>
                  <a:lnTo>
                    <a:pt x="1028" y="249"/>
                  </a:lnTo>
                  <a:lnTo>
                    <a:pt x="1018" y="253"/>
                  </a:lnTo>
                  <a:lnTo>
                    <a:pt x="1012" y="249"/>
                  </a:lnTo>
                  <a:lnTo>
                    <a:pt x="1007" y="247"/>
                  </a:lnTo>
                  <a:lnTo>
                    <a:pt x="1004" y="245"/>
                  </a:lnTo>
                  <a:lnTo>
                    <a:pt x="1000" y="245"/>
                  </a:lnTo>
                  <a:lnTo>
                    <a:pt x="997" y="245"/>
                  </a:lnTo>
                  <a:lnTo>
                    <a:pt x="993" y="247"/>
                  </a:lnTo>
                  <a:lnTo>
                    <a:pt x="988" y="249"/>
                  </a:lnTo>
                  <a:lnTo>
                    <a:pt x="982" y="253"/>
                  </a:lnTo>
                  <a:lnTo>
                    <a:pt x="986" y="253"/>
                  </a:lnTo>
                  <a:lnTo>
                    <a:pt x="991" y="253"/>
                  </a:lnTo>
                  <a:lnTo>
                    <a:pt x="995" y="254"/>
                  </a:lnTo>
                  <a:lnTo>
                    <a:pt x="1002" y="256"/>
                  </a:lnTo>
                  <a:lnTo>
                    <a:pt x="1007" y="258"/>
                  </a:lnTo>
                  <a:lnTo>
                    <a:pt x="1014" y="260"/>
                  </a:lnTo>
                  <a:lnTo>
                    <a:pt x="1019" y="261"/>
                  </a:lnTo>
                  <a:lnTo>
                    <a:pt x="1027" y="261"/>
                  </a:lnTo>
                  <a:lnTo>
                    <a:pt x="1019" y="261"/>
                  </a:lnTo>
                  <a:lnTo>
                    <a:pt x="1012" y="263"/>
                  </a:lnTo>
                  <a:lnTo>
                    <a:pt x="1004" y="265"/>
                  </a:lnTo>
                  <a:lnTo>
                    <a:pt x="995" y="265"/>
                  </a:lnTo>
                  <a:lnTo>
                    <a:pt x="986" y="267"/>
                  </a:lnTo>
                  <a:lnTo>
                    <a:pt x="975" y="268"/>
                  </a:lnTo>
                  <a:lnTo>
                    <a:pt x="967" y="270"/>
                  </a:lnTo>
                  <a:lnTo>
                    <a:pt x="956" y="270"/>
                  </a:lnTo>
                  <a:lnTo>
                    <a:pt x="954" y="274"/>
                  </a:lnTo>
                  <a:lnTo>
                    <a:pt x="951" y="279"/>
                  </a:lnTo>
                  <a:lnTo>
                    <a:pt x="949" y="284"/>
                  </a:lnTo>
                  <a:lnTo>
                    <a:pt x="947" y="290"/>
                  </a:lnTo>
                  <a:lnTo>
                    <a:pt x="945" y="295"/>
                  </a:lnTo>
                  <a:lnTo>
                    <a:pt x="944" y="298"/>
                  </a:lnTo>
                  <a:lnTo>
                    <a:pt x="942" y="304"/>
                  </a:lnTo>
                  <a:lnTo>
                    <a:pt x="938" y="307"/>
                  </a:lnTo>
                  <a:lnTo>
                    <a:pt x="931" y="318"/>
                  </a:lnTo>
                  <a:lnTo>
                    <a:pt x="928" y="320"/>
                  </a:lnTo>
                  <a:lnTo>
                    <a:pt x="922" y="323"/>
                  </a:lnTo>
                  <a:lnTo>
                    <a:pt x="917" y="325"/>
                  </a:lnTo>
                  <a:lnTo>
                    <a:pt x="914" y="327"/>
                  </a:lnTo>
                  <a:lnTo>
                    <a:pt x="908" y="329"/>
                  </a:lnTo>
                  <a:lnTo>
                    <a:pt x="903" y="330"/>
                  </a:lnTo>
                  <a:lnTo>
                    <a:pt x="899" y="332"/>
                  </a:lnTo>
                  <a:lnTo>
                    <a:pt x="896" y="336"/>
                  </a:lnTo>
                  <a:lnTo>
                    <a:pt x="901" y="344"/>
                  </a:lnTo>
                  <a:lnTo>
                    <a:pt x="910" y="357"/>
                  </a:lnTo>
                  <a:lnTo>
                    <a:pt x="922" y="371"/>
                  </a:lnTo>
                  <a:lnTo>
                    <a:pt x="936" y="387"/>
                  </a:lnTo>
                  <a:lnTo>
                    <a:pt x="951" y="403"/>
                  </a:lnTo>
                  <a:lnTo>
                    <a:pt x="963" y="417"/>
                  </a:lnTo>
                  <a:lnTo>
                    <a:pt x="974" y="429"/>
                  </a:lnTo>
                  <a:lnTo>
                    <a:pt x="982" y="438"/>
                  </a:lnTo>
                  <a:lnTo>
                    <a:pt x="988" y="427"/>
                  </a:lnTo>
                  <a:lnTo>
                    <a:pt x="995" y="417"/>
                  </a:lnTo>
                  <a:lnTo>
                    <a:pt x="1005" y="405"/>
                  </a:lnTo>
                  <a:lnTo>
                    <a:pt x="1014" y="396"/>
                  </a:lnTo>
                  <a:lnTo>
                    <a:pt x="1023" y="387"/>
                  </a:lnTo>
                  <a:lnTo>
                    <a:pt x="1028" y="380"/>
                  </a:lnTo>
                  <a:lnTo>
                    <a:pt x="1030" y="376"/>
                  </a:lnTo>
                  <a:lnTo>
                    <a:pt x="1030" y="374"/>
                  </a:lnTo>
                  <a:lnTo>
                    <a:pt x="1028" y="373"/>
                  </a:lnTo>
                  <a:lnTo>
                    <a:pt x="1027" y="373"/>
                  </a:lnTo>
                  <a:lnTo>
                    <a:pt x="1030" y="373"/>
                  </a:lnTo>
                  <a:lnTo>
                    <a:pt x="1034" y="369"/>
                  </a:lnTo>
                  <a:lnTo>
                    <a:pt x="1039" y="367"/>
                  </a:lnTo>
                  <a:lnTo>
                    <a:pt x="1042" y="364"/>
                  </a:lnTo>
                  <a:lnTo>
                    <a:pt x="1046" y="360"/>
                  </a:lnTo>
                  <a:lnTo>
                    <a:pt x="1050" y="357"/>
                  </a:lnTo>
                  <a:lnTo>
                    <a:pt x="1051" y="355"/>
                  </a:lnTo>
                  <a:lnTo>
                    <a:pt x="1051" y="353"/>
                  </a:lnTo>
                  <a:lnTo>
                    <a:pt x="1053" y="348"/>
                  </a:lnTo>
                  <a:lnTo>
                    <a:pt x="1053" y="341"/>
                  </a:lnTo>
                  <a:lnTo>
                    <a:pt x="1055" y="337"/>
                  </a:lnTo>
                  <a:lnTo>
                    <a:pt x="1058" y="332"/>
                  </a:lnTo>
                  <a:lnTo>
                    <a:pt x="1060" y="329"/>
                  </a:lnTo>
                  <a:lnTo>
                    <a:pt x="1064" y="325"/>
                  </a:lnTo>
                  <a:lnTo>
                    <a:pt x="1067" y="321"/>
                  </a:lnTo>
                  <a:lnTo>
                    <a:pt x="1069" y="318"/>
                  </a:lnTo>
                  <a:lnTo>
                    <a:pt x="1104" y="318"/>
                  </a:lnTo>
                  <a:lnTo>
                    <a:pt x="1104" y="314"/>
                  </a:lnTo>
                  <a:lnTo>
                    <a:pt x="1102" y="311"/>
                  </a:lnTo>
                  <a:lnTo>
                    <a:pt x="1101" y="307"/>
                  </a:lnTo>
                  <a:lnTo>
                    <a:pt x="1101" y="304"/>
                  </a:lnTo>
                  <a:lnTo>
                    <a:pt x="1099" y="300"/>
                  </a:lnTo>
                  <a:lnTo>
                    <a:pt x="1097" y="297"/>
                  </a:lnTo>
                  <a:lnTo>
                    <a:pt x="1095" y="293"/>
                  </a:lnTo>
                  <a:lnTo>
                    <a:pt x="1095" y="290"/>
                  </a:lnTo>
                  <a:lnTo>
                    <a:pt x="1108" y="290"/>
                  </a:lnTo>
                  <a:lnTo>
                    <a:pt x="1118" y="293"/>
                  </a:lnTo>
                  <a:lnTo>
                    <a:pt x="1129" y="298"/>
                  </a:lnTo>
                  <a:lnTo>
                    <a:pt x="1136" y="306"/>
                  </a:lnTo>
                  <a:lnTo>
                    <a:pt x="1143" y="313"/>
                  </a:lnTo>
                  <a:lnTo>
                    <a:pt x="1148" y="320"/>
                  </a:lnTo>
                  <a:lnTo>
                    <a:pt x="1154" y="329"/>
                  </a:lnTo>
                  <a:lnTo>
                    <a:pt x="1157" y="336"/>
                  </a:lnTo>
                  <a:lnTo>
                    <a:pt x="1164" y="332"/>
                  </a:lnTo>
                  <a:lnTo>
                    <a:pt x="1173" y="330"/>
                  </a:lnTo>
                  <a:lnTo>
                    <a:pt x="1182" y="329"/>
                  </a:lnTo>
                  <a:lnTo>
                    <a:pt x="1191" y="329"/>
                  </a:lnTo>
                  <a:lnTo>
                    <a:pt x="1201" y="329"/>
                  </a:lnTo>
                  <a:lnTo>
                    <a:pt x="1210" y="330"/>
                  </a:lnTo>
                  <a:lnTo>
                    <a:pt x="1219" y="332"/>
                  </a:lnTo>
                  <a:lnTo>
                    <a:pt x="1226" y="336"/>
                  </a:lnTo>
                  <a:lnTo>
                    <a:pt x="1226" y="339"/>
                  </a:lnTo>
                  <a:lnTo>
                    <a:pt x="1224" y="343"/>
                  </a:lnTo>
                  <a:lnTo>
                    <a:pt x="1224" y="346"/>
                  </a:lnTo>
                  <a:lnTo>
                    <a:pt x="1223" y="350"/>
                  </a:lnTo>
                  <a:lnTo>
                    <a:pt x="1221" y="353"/>
                  </a:lnTo>
                  <a:lnTo>
                    <a:pt x="1219" y="357"/>
                  </a:lnTo>
                  <a:lnTo>
                    <a:pt x="1217" y="360"/>
                  </a:lnTo>
                  <a:lnTo>
                    <a:pt x="1217" y="364"/>
                  </a:lnTo>
                  <a:lnTo>
                    <a:pt x="1235" y="382"/>
                  </a:lnTo>
                  <a:lnTo>
                    <a:pt x="1235" y="385"/>
                  </a:lnTo>
                  <a:lnTo>
                    <a:pt x="1233" y="389"/>
                  </a:lnTo>
                  <a:lnTo>
                    <a:pt x="1233" y="392"/>
                  </a:lnTo>
                  <a:lnTo>
                    <a:pt x="1231" y="396"/>
                  </a:lnTo>
                  <a:lnTo>
                    <a:pt x="1230" y="399"/>
                  </a:lnTo>
                  <a:lnTo>
                    <a:pt x="1228" y="403"/>
                  </a:lnTo>
                  <a:lnTo>
                    <a:pt x="1226" y="406"/>
                  </a:lnTo>
                  <a:lnTo>
                    <a:pt x="1226" y="410"/>
                  </a:lnTo>
                  <a:lnTo>
                    <a:pt x="1230" y="410"/>
                  </a:lnTo>
                  <a:lnTo>
                    <a:pt x="1235" y="408"/>
                  </a:lnTo>
                  <a:lnTo>
                    <a:pt x="1240" y="406"/>
                  </a:lnTo>
                  <a:lnTo>
                    <a:pt x="1246" y="405"/>
                  </a:lnTo>
                  <a:lnTo>
                    <a:pt x="1251" y="403"/>
                  </a:lnTo>
                  <a:lnTo>
                    <a:pt x="1258" y="403"/>
                  </a:lnTo>
                  <a:lnTo>
                    <a:pt x="1263" y="401"/>
                  </a:lnTo>
                  <a:lnTo>
                    <a:pt x="1270" y="401"/>
                  </a:lnTo>
                  <a:lnTo>
                    <a:pt x="1263" y="406"/>
                  </a:lnTo>
                  <a:lnTo>
                    <a:pt x="1256" y="413"/>
                  </a:lnTo>
                  <a:lnTo>
                    <a:pt x="1247" y="419"/>
                  </a:lnTo>
                  <a:lnTo>
                    <a:pt x="1240" y="424"/>
                  </a:lnTo>
                  <a:lnTo>
                    <a:pt x="1231" y="429"/>
                  </a:lnTo>
                  <a:lnTo>
                    <a:pt x="1223" y="435"/>
                  </a:lnTo>
                  <a:lnTo>
                    <a:pt x="1216" y="440"/>
                  </a:lnTo>
                  <a:lnTo>
                    <a:pt x="1208" y="447"/>
                  </a:lnTo>
                  <a:lnTo>
                    <a:pt x="1189" y="447"/>
                  </a:lnTo>
                  <a:lnTo>
                    <a:pt x="1171" y="447"/>
                  </a:lnTo>
                  <a:lnTo>
                    <a:pt x="1154" y="449"/>
                  </a:lnTo>
                  <a:lnTo>
                    <a:pt x="1134" y="452"/>
                  </a:lnTo>
                  <a:lnTo>
                    <a:pt x="1117" y="456"/>
                  </a:lnTo>
                  <a:lnTo>
                    <a:pt x="1099" y="463"/>
                  </a:lnTo>
                  <a:lnTo>
                    <a:pt x="1080" y="472"/>
                  </a:lnTo>
                  <a:lnTo>
                    <a:pt x="1060" y="484"/>
                  </a:lnTo>
                  <a:lnTo>
                    <a:pt x="1071" y="484"/>
                  </a:lnTo>
                  <a:lnTo>
                    <a:pt x="1081" y="481"/>
                  </a:lnTo>
                  <a:lnTo>
                    <a:pt x="1090" y="475"/>
                  </a:lnTo>
                  <a:lnTo>
                    <a:pt x="1101" y="472"/>
                  </a:lnTo>
                  <a:lnTo>
                    <a:pt x="1110" y="468"/>
                  </a:lnTo>
                  <a:lnTo>
                    <a:pt x="1120" y="465"/>
                  </a:lnTo>
                  <a:lnTo>
                    <a:pt x="1129" y="465"/>
                  </a:lnTo>
                  <a:lnTo>
                    <a:pt x="1140" y="466"/>
                  </a:lnTo>
                  <a:lnTo>
                    <a:pt x="1122" y="484"/>
                  </a:lnTo>
                  <a:lnTo>
                    <a:pt x="1125" y="488"/>
                  </a:lnTo>
                  <a:lnTo>
                    <a:pt x="1129" y="491"/>
                  </a:lnTo>
                  <a:lnTo>
                    <a:pt x="1133" y="495"/>
                  </a:lnTo>
                  <a:lnTo>
                    <a:pt x="1136" y="496"/>
                  </a:lnTo>
                  <a:lnTo>
                    <a:pt x="1141" y="500"/>
                  </a:lnTo>
                  <a:lnTo>
                    <a:pt x="1145" y="502"/>
                  </a:lnTo>
                  <a:lnTo>
                    <a:pt x="1152" y="502"/>
                  </a:lnTo>
                  <a:lnTo>
                    <a:pt x="1157" y="502"/>
                  </a:lnTo>
                  <a:lnTo>
                    <a:pt x="1152" y="503"/>
                  </a:lnTo>
                  <a:lnTo>
                    <a:pt x="1145" y="503"/>
                  </a:lnTo>
                  <a:lnTo>
                    <a:pt x="1141" y="505"/>
                  </a:lnTo>
                  <a:lnTo>
                    <a:pt x="1136" y="509"/>
                  </a:lnTo>
                  <a:lnTo>
                    <a:pt x="1133" y="511"/>
                  </a:lnTo>
                  <a:lnTo>
                    <a:pt x="1129" y="514"/>
                  </a:lnTo>
                  <a:lnTo>
                    <a:pt x="1125" y="518"/>
                  </a:lnTo>
                  <a:lnTo>
                    <a:pt x="1122" y="521"/>
                  </a:lnTo>
                  <a:lnTo>
                    <a:pt x="1118" y="521"/>
                  </a:lnTo>
                  <a:lnTo>
                    <a:pt x="1115" y="519"/>
                  </a:lnTo>
                  <a:lnTo>
                    <a:pt x="1111" y="518"/>
                  </a:lnTo>
                  <a:lnTo>
                    <a:pt x="1110" y="516"/>
                  </a:lnTo>
                  <a:lnTo>
                    <a:pt x="1106" y="516"/>
                  </a:lnTo>
                  <a:lnTo>
                    <a:pt x="1102" y="514"/>
                  </a:lnTo>
                  <a:lnTo>
                    <a:pt x="1099" y="512"/>
                  </a:lnTo>
                  <a:lnTo>
                    <a:pt x="1095" y="512"/>
                  </a:lnTo>
                  <a:lnTo>
                    <a:pt x="1078" y="518"/>
                  </a:lnTo>
                  <a:lnTo>
                    <a:pt x="1058" y="525"/>
                  </a:lnTo>
                  <a:lnTo>
                    <a:pt x="1039" y="535"/>
                  </a:lnTo>
                  <a:lnTo>
                    <a:pt x="1018" y="546"/>
                  </a:lnTo>
                  <a:lnTo>
                    <a:pt x="998" y="556"/>
                  </a:lnTo>
                  <a:lnTo>
                    <a:pt x="979" y="569"/>
                  </a:lnTo>
                  <a:lnTo>
                    <a:pt x="963" y="578"/>
                  </a:lnTo>
                  <a:lnTo>
                    <a:pt x="947" y="587"/>
                  </a:lnTo>
                  <a:lnTo>
                    <a:pt x="938" y="595"/>
                  </a:lnTo>
                  <a:lnTo>
                    <a:pt x="936" y="601"/>
                  </a:lnTo>
                  <a:lnTo>
                    <a:pt x="933" y="606"/>
                  </a:lnTo>
                  <a:lnTo>
                    <a:pt x="929" y="613"/>
                  </a:lnTo>
                  <a:lnTo>
                    <a:pt x="926" y="620"/>
                  </a:lnTo>
                  <a:lnTo>
                    <a:pt x="922" y="625"/>
                  </a:lnTo>
                  <a:lnTo>
                    <a:pt x="919" y="632"/>
                  </a:lnTo>
                  <a:lnTo>
                    <a:pt x="917" y="638"/>
                  </a:lnTo>
                  <a:lnTo>
                    <a:pt x="914" y="643"/>
                  </a:lnTo>
                  <a:lnTo>
                    <a:pt x="878" y="643"/>
                  </a:lnTo>
                  <a:lnTo>
                    <a:pt x="871" y="648"/>
                  </a:lnTo>
                  <a:lnTo>
                    <a:pt x="866" y="654"/>
                  </a:lnTo>
                  <a:lnTo>
                    <a:pt x="859" y="657"/>
                  </a:lnTo>
                  <a:lnTo>
                    <a:pt x="852" y="661"/>
                  </a:lnTo>
                  <a:lnTo>
                    <a:pt x="846" y="664"/>
                  </a:lnTo>
                  <a:lnTo>
                    <a:pt x="839" y="668"/>
                  </a:lnTo>
                  <a:lnTo>
                    <a:pt x="832" y="673"/>
                  </a:lnTo>
                  <a:lnTo>
                    <a:pt x="825" y="680"/>
                  </a:lnTo>
                  <a:lnTo>
                    <a:pt x="825" y="661"/>
                  </a:lnTo>
                  <a:lnTo>
                    <a:pt x="825" y="664"/>
                  </a:lnTo>
                  <a:lnTo>
                    <a:pt x="825" y="670"/>
                  </a:lnTo>
                  <a:lnTo>
                    <a:pt x="823" y="675"/>
                  </a:lnTo>
                  <a:lnTo>
                    <a:pt x="822" y="680"/>
                  </a:lnTo>
                  <a:lnTo>
                    <a:pt x="820" y="687"/>
                  </a:lnTo>
                  <a:lnTo>
                    <a:pt x="818" y="694"/>
                  </a:lnTo>
                  <a:lnTo>
                    <a:pt x="818" y="700"/>
                  </a:lnTo>
                  <a:lnTo>
                    <a:pt x="818" y="707"/>
                  </a:lnTo>
                  <a:lnTo>
                    <a:pt x="834" y="726"/>
                  </a:lnTo>
                  <a:lnTo>
                    <a:pt x="800" y="763"/>
                  </a:lnTo>
                  <a:lnTo>
                    <a:pt x="800" y="760"/>
                  </a:lnTo>
                  <a:lnTo>
                    <a:pt x="799" y="754"/>
                  </a:lnTo>
                  <a:lnTo>
                    <a:pt x="797" y="749"/>
                  </a:lnTo>
                  <a:lnTo>
                    <a:pt x="795" y="744"/>
                  </a:lnTo>
                  <a:lnTo>
                    <a:pt x="793" y="737"/>
                  </a:lnTo>
                  <a:lnTo>
                    <a:pt x="793" y="731"/>
                  </a:lnTo>
                  <a:lnTo>
                    <a:pt x="792" y="724"/>
                  </a:lnTo>
                  <a:lnTo>
                    <a:pt x="792" y="717"/>
                  </a:lnTo>
                  <a:lnTo>
                    <a:pt x="788" y="714"/>
                  </a:lnTo>
                  <a:lnTo>
                    <a:pt x="785" y="710"/>
                  </a:lnTo>
                  <a:lnTo>
                    <a:pt x="781" y="705"/>
                  </a:lnTo>
                  <a:lnTo>
                    <a:pt x="779" y="701"/>
                  </a:lnTo>
                  <a:lnTo>
                    <a:pt x="778" y="696"/>
                  </a:lnTo>
                  <a:lnTo>
                    <a:pt x="776" y="693"/>
                  </a:lnTo>
                  <a:lnTo>
                    <a:pt x="774" y="685"/>
                  </a:lnTo>
                  <a:lnTo>
                    <a:pt x="774" y="680"/>
                  </a:lnTo>
                  <a:lnTo>
                    <a:pt x="770" y="680"/>
                  </a:lnTo>
                  <a:lnTo>
                    <a:pt x="767" y="680"/>
                  </a:lnTo>
                  <a:lnTo>
                    <a:pt x="763" y="682"/>
                  </a:lnTo>
                  <a:lnTo>
                    <a:pt x="760" y="684"/>
                  </a:lnTo>
                  <a:lnTo>
                    <a:pt x="758" y="685"/>
                  </a:lnTo>
                  <a:lnTo>
                    <a:pt x="755" y="687"/>
                  </a:lnTo>
                  <a:lnTo>
                    <a:pt x="751" y="689"/>
                  </a:lnTo>
                  <a:lnTo>
                    <a:pt x="748" y="689"/>
                  </a:lnTo>
                  <a:lnTo>
                    <a:pt x="730" y="671"/>
                  </a:lnTo>
                  <a:lnTo>
                    <a:pt x="712" y="689"/>
                  </a:lnTo>
                  <a:lnTo>
                    <a:pt x="705" y="689"/>
                  </a:lnTo>
                  <a:lnTo>
                    <a:pt x="700" y="687"/>
                  </a:lnTo>
                  <a:lnTo>
                    <a:pt x="693" y="685"/>
                  </a:lnTo>
                  <a:lnTo>
                    <a:pt x="687" y="684"/>
                  </a:lnTo>
                  <a:lnTo>
                    <a:pt x="682" y="682"/>
                  </a:lnTo>
                  <a:lnTo>
                    <a:pt x="677" y="680"/>
                  </a:lnTo>
                  <a:lnTo>
                    <a:pt x="673" y="680"/>
                  </a:lnTo>
                  <a:lnTo>
                    <a:pt x="670" y="680"/>
                  </a:lnTo>
                  <a:lnTo>
                    <a:pt x="666" y="680"/>
                  </a:lnTo>
                  <a:lnTo>
                    <a:pt x="661" y="680"/>
                  </a:lnTo>
                  <a:lnTo>
                    <a:pt x="656" y="682"/>
                  </a:lnTo>
                  <a:lnTo>
                    <a:pt x="650" y="684"/>
                  </a:lnTo>
                  <a:lnTo>
                    <a:pt x="645" y="685"/>
                  </a:lnTo>
                  <a:lnTo>
                    <a:pt x="638" y="687"/>
                  </a:lnTo>
                  <a:lnTo>
                    <a:pt x="633" y="689"/>
                  </a:lnTo>
                  <a:lnTo>
                    <a:pt x="626" y="689"/>
                  </a:lnTo>
                  <a:lnTo>
                    <a:pt x="620" y="694"/>
                  </a:lnTo>
                  <a:lnTo>
                    <a:pt x="615" y="698"/>
                  </a:lnTo>
                  <a:lnTo>
                    <a:pt x="612" y="700"/>
                  </a:lnTo>
                  <a:lnTo>
                    <a:pt x="608" y="700"/>
                  </a:lnTo>
                  <a:lnTo>
                    <a:pt x="604" y="700"/>
                  </a:lnTo>
                  <a:lnTo>
                    <a:pt x="601" y="700"/>
                  </a:lnTo>
                  <a:lnTo>
                    <a:pt x="597" y="698"/>
                  </a:lnTo>
                  <a:lnTo>
                    <a:pt x="592" y="698"/>
                  </a:lnTo>
                  <a:lnTo>
                    <a:pt x="590" y="701"/>
                  </a:lnTo>
                  <a:lnTo>
                    <a:pt x="590" y="707"/>
                  </a:lnTo>
                  <a:lnTo>
                    <a:pt x="589" y="712"/>
                  </a:lnTo>
                  <a:lnTo>
                    <a:pt x="587" y="717"/>
                  </a:lnTo>
                  <a:lnTo>
                    <a:pt x="585" y="724"/>
                  </a:lnTo>
                  <a:lnTo>
                    <a:pt x="583" y="731"/>
                  </a:lnTo>
                  <a:lnTo>
                    <a:pt x="581" y="737"/>
                  </a:lnTo>
                  <a:lnTo>
                    <a:pt x="581" y="744"/>
                  </a:lnTo>
                  <a:lnTo>
                    <a:pt x="578" y="746"/>
                  </a:lnTo>
                  <a:lnTo>
                    <a:pt x="576" y="746"/>
                  </a:lnTo>
                  <a:lnTo>
                    <a:pt x="573" y="747"/>
                  </a:lnTo>
                  <a:lnTo>
                    <a:pt x="569" y="749"/>
                  </a:lnTo>
                  <a:lnTo>
                    <a:pt x="566" y="751"/>
                  </a:lnTo>
                  <a:lnTo>
                    <a:pt x="562" y="753"/>
                  </a:lnTo>
                  <a:lnTo>
                    <a:pt x="559" y="754"/>
                  </a:lnTo>
                  <a:lnTo>
                    <a:pt x="557" y="754"/>
                  </a:lnTo>
                  <a:lnTo>
                    <a:pt x="557" y="761"/>
                  </a:lnTo>
                  <a:lnTo>
                    <a:pt x="560" y="772"/>
                  </a:lnTo>
                  <a:lnTo>
                    <a:pt x="564" y="783"/>
                  </a:lnTo>
                  <a:lnTo>
                    <a:pt x="571" y="795"/>
                  </a:lnTo>
                  <a:lnTo>
                    <a:pt x="576" y="806"/>
                  </a:lnTo>
                  <a:lnTo>
                    <a:pt x="581" y="816"/>
                  </a:lnTo>
                  <a:lnTo>
                    <a:pt x="587" y="823"/>
                  </a:lnTo>
                  <a:lnTo>
                    <a:pt x="592" y="829"/>
                  </a:lnTo>
                  <a:lnTo>
                    <a:pt x="626" y="829"/>
                  </a:lnTo>
                  <a:lnTo>
                    <a:pt x="629" y="825"/>
                  </a:lnTo>
                  <a:lnTo>
                    <a:pt x="634" y="818"/>
                  </a:lnTo>
                  <a:lnTo>
                    <a:pt x="642" y="813"/>
                  </a:lnTo>
                  <a:lnTo>
                    <a:pt x="649" y="806"/>
                  </a:lnTo>
                  <a:lnTo>
                    <a:pt x="656" y="800"/>
                  </a:lnTo>
                  <a:lnTo>
                    <a:pt x="665" y="795"/>
                  </a:lnTo>
                  <a:lnTo>
                    <a:pt x="672" y="792"/>
                  </a:lnTo>
                  <a:lnTo>
                    <a:pt x="679" y="792"/>
                  </a:lnTo>
                  <a:lnTo>
                    <a:pt x="677" y="797"/>
                  </a:lnTo>
                  <a:lnTo>
                    <a:pt x="677" y="804"/>
                  </a:lnTo>
                  <a:lnTo>
                    <a:pt x="675" y="809"/>
                  </a:lnTo>
                  <a:lnTo>
                    <a:pt x="673" y="813"/>
                  </a:lnTo>
                  <a:lnTo>
                    <a:pt x="670" y="818"/>
                  </a:lnTo>
                  <a:lnTo>
                    <a:pt x="666" y="822"/>
                  </a:lnTo>
                  <a:lnTo>
                    <a:pt x="665" y="825"/>
                  </a:lnTo>
                  <a:lnTo>
                    <a:pt x="661" y="829"/>
                  </a:lnTo>
                  <a:lnTo>
                    <a:pt x="661" y="866"/>
                  </a:lnTo>
                  <a:lnTo>
                    <a:pt x="670" y="875"/>
                  </a:lnTo>
                  <a:lnTo>
                    <a:pt x="739" y="875"/>
                  </a:lnTo>
                  <a:lnTo>
                    <a:pt x="739" y="883"/>
                  </a:lnTo>
                  <a:lnTo>
                    <a:pt x="739" y="889"/>
                  </a:lnTo>
                  <a:lnTo>
                    <a:pt x="739" y="892"/>
                  </a:lnTo>
                  <a:lnTo>
                    <a:pt x="739" y="894"/>
                  </a:lnTo>
                  <a:lnTo>
                    <a:pt x="739" y="896"/>
                  </a:lnTo>
                  <a:lnTo>
                    <a:pt x="737" y="899"/>
                  </a:lnTo>
                  <a:lnTo>
                    <a:pt x="737" y="903"/>
                  </a:lnTo>
                  <a:lnTo>
                    <a:pt x="737" y="908"/>
                  </a:lnTo>
                  <a:lnTo>
                    <a:pt x="744" y="917"/>
                  </a:lnTo>
                  <a:lnTo>
                    <a:pt x="783" y="922"/>
                  </a:lnTo>
                  <a:close/>
                  <a:moveTo>
                    <a:pt x="792" y="475"/>
                  </a:moveTo>
                  <a:lnTo>
                    <a:pt x="797" y="475"/>
                  </a:lnTo>
                  <a:lnTo>
                    <a:pt x="804" y="477"/>
                  </a:lnTo>
                  <a:lnTo>
                    <a:pt x="809" y="479"/>
                  </a:lnTo>
                  <a:lnTo>
                    <a:pt x="816" y="481"/>
                  </a:lnTo>
                  <a:lnTo>
                    <a:pt x="822" y="482"/>
                  </a:lnTo>
                  <a:lnTo>
                    <a:pt x="827" y="482"/>
                  </a:lnTo>
                  <a:lnTo>
                    <a:pt x="831" y="484"/>
                  </a:lnTo>
                  <a:lnTo>
                    <a:pt x="834" y="484"/>
                  </a:lnTo>
                  <a:lnTo>
                    <a:pt x="829" y="491"/>
                  </a:lnTo>
                  <a:lnTo>
                    <a:pt x="822" y="498"/>
                  </a:lnTo>
                  <a:lnTo>
                    <a:pt x="816" y="505"/>
                  </a:lnTo>
                  <a:lnTo>
                    <a:pt x="813" y="512"/>
                  </a:lnTo>
                  <a:lnTo>
                    <a:pt x="809" y="521"/>
                  </a:lnTo>
                  <a:lnTo>
                    <a:pt x="806" y="530"/>
                  </a:lnTo>
                  <a:lnTo>
                    <a:pt x="806" y="539"/>
                  </a:lnTo>
                  <a:lnTo>
                    <a:pt x="808" y="549"/>
                  </a:lnTo>
                  <a:lnTo>
                    <a:pt x="815" y="546"/>
                  </a:lnTo>
                  <a:lnTo>
                    <a:pt x="820" y="541"/>
                  </a:lnTo>
                  <a:lnTo>
                    <a:pt x="825" y="535"/>
                  </a:lnTo>
                  <a:lnTo>
                    <a:pt x="831" y="530"/>
                  </a:lnTo>
                  <a:lnTo>
                    <a:pt x="836" y="523"/>
                  </a:lnTo>
                  <a:lnTo>
                    <a:pt x="841" y="516"/>
                  </a:lnTo>
                  <a:lnTo>
                    <a:pt x="846" y="509"/>
                  </a:lnTo>
                  <a:lnTo>
                    <a:pt x="852" y="502"/>
                  </a:lnTo>
                  <a:lnTo>
                    <a:pt x="855" y="502"/>
                  </a:lnTo>
                  <a:lnTo>
                    <a:pt x="859" y="502"/>
                  </a:lnTo>
                  <a:lnTo>
                    <a:pt x="862" y="500"/>
                  </a:lnTo>
                  <a:lnTo>
                    <a:pt x="866" y="498"/>
                  </a:lnTo>
                  <a:lnTo>
                    <a:pt x="869" y="496"/>
                  </a:lnTo>
                  <a:lnTo>
                    <a:pt x="871" y="495"/>
                  </a:lnTo>
                  <a:lnTo>
                    <a:pt x="875" y="495"/>
                  </a:lnTo>
                  <a:lnTo>
                    <a:pt x="878" y="495"/>
                  </a:lnTo>
                  <a:lnTo>
                    <a:pt x="861" y="512"/>
                  </a:lnTo>
                  <a:lnTo>
                    <a:pt x="864" y="518"/>
                  </a:lnTo>
                  <a:lnTo>
                    <a:pt x="864" y="523"/>
                  </a:lnTo>
                  <a:lnTo>
                    <a:pt x="864" y="526"/>
                  </a:lnTo>
                  <a:lnTo>
                    <a:pt x="864" y="530"/>
                  </a:lnTo>
                  <a:lnTo>
                    <a:pt x="864" y="534"/>
                  </a:lnTo>
                  <a:lnTo>
                    <a:pt x="862" y="539"/>
                  </a:lnTo>
                  <a:lnTo>
                    <a:pt x="861" y="542"/>
                  </a:lnTo>
                  <a:lnTo>
                    <a:pt x="861" y="549"/>
                  </a:lnTo>
                  <a:lnTo>
                    <a:pt x="875" y="548"/>
                  </a:lnTo>
                  <a:lnTo>
                    <a:pt x="887" y="542"/>
                  </a:lnTo>
                  <a:lnTo>
                    <a:pt x="899" y="534"/>
                  </a:lnTo>
                  <a:lnTo>
                    <a:pt x="910" y="526"/>
                  </a:lnTo>
                  <a:lnTo>
                    <a:pt x="921" y="518"/>
                  </a:lnTo>
                  <a:lnTo>
                    <a:pt x="928" y="511"/>
                  </a:lnTo>
                  <a:lnTo>
                    <a:pt x="935" y="505"/>
                  </a:lnTo>
                  <a:lnTo>
                    <a:pt x="938" y="502"/>
                  </a:lnTo>
                  <a:lnTo>
                    <a:pt x="929" y="498"/>
                  </a:lnTo>
                  <a:lnTo>
                    <a:pt x="919" y="493"/>
                  </a:lnTo>
                  <a:lnTo>
                    <a:pt x="910" y="486"/>
                  </a:lnTo>
                  <a:lnTo>
                    <a:pt x="901" y="479"/>
                  </a:lnTo>
                  <a:lnTo>
                    <a:pt x="892" y="470"/>
                  </a:lnTo>
                  <a:lnTo>
                    <a:pt x="883" y="463"/>
                  </a:lnTo>
                  <a:lnTo>
                    <a:pt x="876" y="454"/>
                  </a:lnTo>
                  <a:lnTo>
                    <a:pt x="869" y="447"/>
                  </a:lnTo>
                  <a:lnTo>
                    <a:pt x="862" y="447"/>
                  </a:lnTo>
                  <a:lnTo>
                    <a:pt x="853" y="445"/>
                  </a:lnTo>
                  <a:lnTo>
                    <a:pt x="843" y="445"/>
                  </a:lnTo>
                  <a:lnTo>
                    <a:pt x="832" y="445"/>
                  </a:lnTo>
                  <a:lnTo>
                    <a:pt x="822" y="447"/>
                  </a:lnTo>
                  <a:lnTo>
                    <a:pt x="811" y="452"/>
                  </a:lnTo>
                  <a:lnTo>
                    <a:pt x="806" y="458"/>
                  </a:lnTo>
                  <a:lnTo>
                    <a:pt x="800" y="463"/>
                  </a:lnTo>
                  <a:lnTo>
                    <a:pt x="795" y="468"/>
                  </a:lnTo>
                  <a:lnTo>
                    <a:pt x="792" y="475"/>
                  </a:lnTo>
                  <a:close/>
                  <a:moveTo>
                    <a:pt x="1217" y="410"/>
                  </a:moveTo>
                  <a:lnTo>
                    <a:pt x="1217" y="419"/>
                  </a:lnTo>
                  <a:lnTo>
                    <a:pt x="1217" y="427"/>
                  </a:lnTo>
                  <a:lnTo>
                    <a:pt x="1216" y="436"/>
                  </a:lnTo>
                  <a:lnTo>
                    <a:pt x="1214" y="442"/>
                  </a:lnTo>
                  <a:lnTo>
                    <a:pt x="1208" y="449"/>
                  </a:lnTo>
                  <a:lnTo>
                    <a:pt x="1203" y="452"/>
                  </a:lnTo>
                  <a:lnTo>
                    <a:pt x="1194" y="454"/>
                  </a:lnTo>
                  <a:lnTo>
                    <a:pt x="1184" y="456"/>
                  </a:lnTo>
                  <a:lnTo>
                    <a:pt x="1187" y="459"/>
                  </a:lnTo>
                  <a:lnTo>
                    <a:pt x="1191" y="461"/>
                  </a:lnTo>
                  <a:lnTo>
                    <a:pt x="1196" y="465"/>
                  </a:lnTo>
                  <a:lnTo>
                    <a:pt x="1200" y="468"/>
                  </a:lnTo>
                  <a:lnTo>
                    <a:pt x="1205" y="472"/>
                  </a:lnTo>
                  <a:lnTo>
                    <a:pt x="1210" y="475"/>
                  </a:lnTo>
                  <a:lnTo>
                    <a:pt x="1214" y="479"/>
                  </a:lnTo>
                  <a:lnTo>
                    <a:pt x="1217" y="482"/>
                  </a:lnTo>
                  <a:lnTo>
                    <a:pt x="1235" y="465"/>
                  </a:lnTo>
                  <a:lnTo>
                    <a:pt x="1238" y="465"/>
                  </a:lnTo>
                  <a:lnTo>
                    <a:pt x="1240" y="465"/>
                  </a:lnTo>
                  <a:lnTo>
                    <a:pt x="1244" y="466"/>
                  </a:lnTo>
                  <a:lnTo>
                    <a:pt x="1247" y="468"/>
                  </a:lnTo>
                  <a:lnTo>
                    <a:pt x="1251" y="470"/>
                  </a:lnTo>
                  <a:lnTo>
                    <a:pt x="1254" y="472"/>
                  </a:lnTo>
                  <a:lnTo>
                    <a:pt x="1258" y="473"/>
                  </a:lnTo>
                  <a:lnTo>
                    <a:pt x="1261" y="473"/>
                  </a:lnTo>
                  <a:lnTo>
                    <a:pt x="1235" y="445"/>
                  </a:lnTo>
                  <a:lnTo>
                    <a:pt x="1235" y="440"/>
                  </a:lnTo>
                  <a:lnTo>
                    <a:pt x="1235" y="435"/>
                  </a:lnTo>
                  <a:lnTo>
                    <a:pt x="1235" y="431"/>
                  </a:lnTo>
                  <a:lnTo>
                    <a:pt x="1235" y="427"/>
                  </a:lnTo>
                  <a:lnTo>
                    <a:pt x="1235" y="424"/>
                  </a:lnTo>
                  <a:lnTo>
                    <a:pt x="1231" y="420"/>
                  </a:lnTo>
                  <a:lnTo>
                    <a:pt x="1226" y="415"/>
                  </a:lnTo>
                  <a:lnTo>
                    <a:pt x="1217" y="410"/>
                  </a:lnTo>
                  <a:close/>
                  <a:moveTo>
                    <a:pt x="1117" y="138"/>
                  </a:moveTo>
                  <a:lnTo>
                    <a:pt x="1117" y="148"/>
                  </a:lnTo>
                  <a:lnTo>
                    <a:pt x="1118" y="154"/>
                  </a:lnTo>
                  <a:lnTo>
                    <a:pt x="1122" y="155"/>
                  </a:lnTo>
                  <a:lnTo>
                    <a:pt x="1125" y="155"/>
                  </a:lnTo>
                  <a:lnTo>
                    <a:pt x="1129" y="152"/>
                  </a:lnTo>
                  <a:lnTo>
                    <a:pt x="1134" y="148"/>
                  </a:lnTo>
                  <a:lnTo>
                    <a:pt x="1141" y="143"/>
                  </a:lnTo>
                  <a:lnTo>
                    <a:pt x="1147" y="138"/>
                  </a:lnTo>
                  <a:lnTo>
                    <a:pt x="1164" y="157"/>
                  </a:lnTo>
                  <a:lnTo>
                    <a:pt x="1171" y="155"/>
                  </a:lnTo>
                  <a:lnTo>
                    <a:pt x="1178" y="155"/>
                  </a:lnTo>
                  <a:lnTo>
                    <a:pt x="1187" y="157"/>
                  </a:lnTo>
                  <a:lnTo>
                    <a:pt x="1196" y="159"/>
                  </a:lnTo>
                  <a:lnTo>
                    <a:pt x="1205" y="161"/>
                  </a:lnTo>
                  <a:lnTo>
                    <a:pt x="1216" y="164"/>
                  </a:lnTo>
                  <a:lnTo>
                    <a:pt x="1224" y="166"/>
                  </a:lnTo>
                  <a:lnTo>
                    <a:pt x="1235" y="168"/>
                  </a:lnTo>
                  <a:lnTo>
                    <a:pt x="1235" y="173"/>
                  </a:lnTo>
                  <a:lnTo>
                    <a:pt x="1237" y="178"/>
                  </a:lnTo>
                  <a:lnTo>
                    <a:pt x="1238" y="182"/>
                  </a:lnTo>
                  <a:lnTo>
                    <a:pt x="1240" y="184"/>
                  </a:lnTo>
                  <a:lnTo>
                    <a:pt x="1244" y="185"/>
                  </a:lnTo>
                  <a:lnTo>
                    <a:pt x="1249" y="189"/>
                  </a:lnTo>
                  <a:lnTo>
                    <a:pt x="1254" y="191"/>
                  </a:lnTo>
                  <a:lnTo>
                    <a:pt x="1260" y="194"/>
                  </a:lnTo>
                  <a:lnTo>
                    <a:pt x="1260" y="201"/>
                  </a:lnTo>
                  <a:lnTo>
                    <a:pt x="1260" y="208"/>
                  </a:lnTo>
                  <a:lnTo>
                    <a:pt x="1261" y="214"/>
                  </a:lnTo>
                  <a:lnTo>
                    <a:pt x="1261" y="219"/>
                  </a:lnTo>
                  <a:lnTo>
                    <a:pt x="1265" y="222"/>
                  </a:lnTo>
                  <a:lnTo>
                    <a:pt x="1267" y="224"/>
                  </a:lnTo>
                  <a:lnTo>
                    <a:pt x="1272" y="224"/>
                  </a:lnTo>
                  <a:lnTo>
                    <a:pt x="1277" y="222"/>
                  </a:lnTo>
                  <a:lnTo>
                    <a:pt x="1277" y="230"/>
                  </a:lnTo>
                  <a:lnTo>
                    <a:pt x="1276" y="235"/>
                  </a:lnTo>
                  <a:lnTo>
                    <a:pt x="1274" y="240"/>
                  </a:lnTo>
                  <a:lnTo>
                    <a:pt x="1272" y="244"/>
                  </a:lnTo>
                  <a:lnTo>
                    <a:pt x="1270" y="249"/>
                  </a:lnTo>
                  <a:lnTo>
                    <a:pt x="1267" y="253"/>
                  </a:lnTo>
                  <a:lnTo>
                    <a:pt x="1263" y="256"/>
                  </a:lnTo>
                  <a:lnTo>
                    <a:pt x="1260" y="260"/>
                  </a:lnTo>
                  <a:lnTo>
                    <a:pt x="1256" y="256"/>
                  </a:lnTo>
                  <a:lnTo>
                    <a:pt x="1253" y="253"/>
                  </a:lnTo>
                  <a:lnTo>
                    <a:pt x="1249" y="249"/>
                  </a:lnTo>
                  <a:lnTo>
                    <a:pt x="1246" y="247"/>
                  </a:lnTo>
                  <a:lnTo>
                    <a:pt x="1242" y="244"/>
                  </a:lnTo>
                  <a:lnTo>
                    <a:pt x="1237" y="242"/>
                  </a:lnTo>
                  <a:lnTo>
                    <a:pt x="1231" y="242"/>
                  </a:lnTo>
                  <a:lnTo>
                    <a:pt x="1226" y="240"/>
                  </a:lnTo>
                  <a:lnTo>
                    <a:pt x="1226" y="244"/>
                  </a:lnTo>
                  <a:lnTo>
                    <a:pt x="1226" y="247"/>
                  </a:lnTo>
                  <a:lnTo>
                    <a:pt x="1228" y="251"/>
                  </a:lnTo>
                  <a:lnTo>
                    <a:pt x="1230" y="254"/>
                  </a:lnTo>
                  <a:lnTo>
                    <a:pt x="1231" y="258"/>
                  </a:lnTo>
                  <a:lnTo>
                    <a:pt x="1233" y="261"/>
                  </a:lnTo>
                  <a:lnTo>
                    <a:pt x="1233" y="265"/>
                  </a:lnTo>
                  <a:lnTo>
                    <a:pt x="1235" y="268"/>
                  </a:lnTo>
                  <a:lnTo>
                    <a:pt x="1228" y="272"/>
                  </a:lnTo>
                  <a:lnTo>
                    <a:pt x="1224" y="274"/>
                  </a:lnTo>
                  <a:lnTo>
                    <a:pt x="1221" y="276"/>
                  </a:lnTo>
                  <a:lnTo>
                    <a:pt x="1217" y="276"/>
                  </a:lnTo>
                  <a:lnTo>
                    <a:pt x="1214" y="276"/>
                  </a:lnTo>
                  <a:lnTo>
                    <a:pt x="1210" y="274"/>
                  </a:lnTo>
                  <a:lnTo>
                    <a:pt x="1205" y="272"/>
                  </a:lnTo>
                  <a:lnTo>
                    <a:pt x="1200" y="268"/>
                  </a:lnTo>
                  <a:lnTo>
                    <a:pt x="1182" y="288"/>
                  </a:lnTo>
                  <a:lnTo>
                    <a:pt x="1155" y="260"/>
                  </a:lnTo>
                  <a:lnTo>
                    <a:pt x="1104" y="260"/>
                  </a:lnTo>
                  <a:lnTo>
                    <a:pt x="1108" y="260"/>
                  </a:lnTo>
                  <a:lnTo>
                    <a:pt x="1111" y="258"/>
                  </a:lnTo>
                  <a:lnTo>
                    <a:pt x="1117" y="256"/>
                  </a:lnTo>
                  <a:lnTo>
                    <a:pt x="1122" y="254"/>
                  </a:lnTo>
                  <a:lnTo>
                    <a:pt x="1127" y="253"/>
                  </a:lnTo>
                  <a:lnTo>
                    <a:pt x="1134" y="251"/>
                  </a:lnTo>
                  <a:lnTo>
                    <a:pt x="1140" y="251"/>
                  </a:lnTo>
                  <a:lnTo>
                    <a:pt x="1147" y="251"/>
                  </a:lnTo>
                  <a:lnTo>
                    <a:pt x="1150" y="244"/>
                  </a:lnTo>
                  <a:lnTo>
                    <a:pt x="1154" y="237"/>
                  </a:lnTo>
                  <a:lnTo>
                    <a:pt x="1157" y="230"/>
                  </a:lnTo>
                  <a:lnTo>
                    <a:pt x="1161" y="222"/>
                  </a:lnTo>
                  <a:lnTo>
                    <a:pt x="1166" y="215"/>
                  </a:lnTo>
                  <a:lnTo>
                    <a:pt x="1170" y="208"/>
                  </a:lnTo>
                  <a:lnTo>
                    <a:pt x="1175" y="201"/>
                  </a:lnTo>
                  <a:lnTo>
                    <a:pt x="1182" y="194"/>
                  </a:lnTo>
                  <a:lnTo>
                    <a:pt x="1177" y="187"/>
                  </a:lnTo>
                  <a:lnTo>
                    <a:pt x="1168" y="182"/>
                  </a:lnTo>
                  <a:lnTo>
                    <a:pt x="1157" y="178"/>
                  </a:lnTo>
                  <a:lnTo>
                    <a:pt x="1147" y="175"/>
                  </a:lnTo>
                  <a:lnTo>
                    <a:pt x="1134" y="173"/>
                  </a:lnTo>
                  <a:lnTo>
                    <a:pt x="1122" y="173"/>
                  </a:lnTo>
                  <a:lnTo>
                    <a:pt x="1111" y="173"/>
                  </a:lnTo>
                  <a:lnTo>
                    <a:pt x="1104" y="177"/>
                  </a:lnTo>
                  <a:lnTo>
                    <a:pt x="1104" y="175"/>
                  </a:lnTo>
                  <a:lnTo>
                    <a:pt x="1101" y="173"/>
                  </a:lnTo>
                  <a:lnTo>
                    <a:pt x="1099" y="169"/>
                  </a:lnTo>
                  <a:lnTo>
                    <a:pt x="1094" y="168"/>
                  </a:lnTo>
                  <a:lnTo>
                    <a:pt x="1090" y="164"/>
                  </a:lnTo>
                  <a:lnTo>
                    <a:pt x="1087" y="161"/>
                  </a:lnTo>
                  <a:lnTo>
                    <a:pt x="1081" y="159"/>
                  </a:lnTo>
                  <a:lnTo>
                    <a:pt x="1078" y="157"/>
                  </a:lnTo>
                  <a:lnTo>
                    <a:pt x="1085" y="152"/>
                  </a:lnTo>
                  <a:lnTo>
                    <a:pt x="1092" y="147"/>
                  </a:lnTo>
                  <a:lnTo>
                    <a:pt x="1097" y="143"/>
                  </a:lnTo>
                  <a:lnTo>
                    <a:pt x="1104" y="139"/>
                  </a:lnTo>
                  <a:lnTo>
                    <a:pt x="1110" y="138"/>
                  </a:lnTo>
                  <a:lnTo>
                    <a:pt x="1113" y="138"/>
                  </a:lnTo>
                  <a:lnTo>
                    <a:pt x="1115" y="138"/>
                  </a:lnTo>
                  <a:lnTo>
                    <a:pt x="1117" y="138"/>
                  </a:lnTo>
                  <a:close/>
                  <a:moveTo>
                    <a:pt x="1131" y="102"/>
                  </a:moveTo>
                  <a:lnTo>
                    <a:pt x="1134" y="102"/>
                  </a:lnTo>
                  <a:lnTo>
                    <a:pt x="1138" y="104"/>
                  </a:lnTo>
                  <a:lnTo>
                    <a:pt x="1143" y="106"/>
                  </a:lnTo>
                  <a:lnTo>
                    <a:pt x="1147" y="108"/>
                  </a:lnTo>
                  <a:lnTo>
                    <a:pt x="1152" y="108"/>
                  </a:lnTo>
                  <a:lnTo>
                    <a:pt x="1157" y="109"/>
                  </a:lnTo>
                  <a:lnTo>
                    <a:pt x="1161" y="111"/>
                  </a:lnTo>
                  <a:lnTo>
                    <a:pt x="1164" y="111"/>
                  </a:lnTo>
                  <a:lnTo>
                    <a:pt x="1171" y="108"/>
                  </a:lnTo>
                  <a:lnTo>
                    <a:pt x="1180" y="106"/>
                  </a:lnTo>
                  <a:lnTo>
                    <a:pt x="1189" y="104"/>
                  </a:lnTo>
                  <a:lnTo>
                    <a:pt x="1200" y="101"/>
                  </a:lnTo>
                  <a:lnTo>
                    <a:pt x="1208" y="99"/>
                  </a:lnTo>
                  <a:lnTo>
                    <a:pt x="1219" y="95"/>
                  </a:lnTo>
                  <a:lnTo>
                    <a:pt x="1228" y="90"/>
                  </a:lnTo>
                  <a:lnTo>
                    <a:pt x="1235" y="85"/>
                  </a:lnTo>
                  <a:lnTo>
                    <a:pt x="1238" y="85"/>
                  </a:lnTo>
                  <a:lnTo>
                    <a:pt x="1240" y="86"/>
                  </a:lnTo>
                  <a:lnTo>
                    <a:pt x="1244" y="86"/>
                  </a:lnTo>
                  <a:lnTo>
                    <a:pt x="1247" y="88"/>
                  </a:lnTo>
                  <a:lnTo>
                    <a:pt x="1251" y="90"/>
                  </a:lnTo>
                  <a:lnTo>
                    <a:pt x="1254" y="92"/>
                  </a:lnTo>
                  <a:lnTo>
                    <a:pt x="1258" y="93"/>
                  </a:lnTo>
                  <a:lnTo>
                    <a:pt x="1260" y="93"/>
                  </a:lnTo>
                  <a:lnTo>
                    <a:pt x="1286" y="65"/>
                  </a:lnTo>
                  <a:lnTo>
                    <a:pt x="1302" y="65"/>
                  </a:lnTo>
                  <a:lnTo>
                    <a:pt x="1313" y="62"/>
                  </a:lnTo>
                  <a:lnTo>
                    <a:pt x="1323" y="58"/>
                  </a:lnTo>
                  <a:lnTo>
                    <a:pt x="1332" y="53"/>
                  </a:lnTo>
                  <a:lnTo>
                    <a:pt x="1341" y="46"/>
                  </a:lnTo>
                  <a:lnTo>
                    <a:pt x="1348" y="37"/>
                  </a:lnTo>
                  <a:lnTo>
                    <a:pt x="1357" y="28"/>
                  </a:lnTo>
                  <a:lnTo>
                    <a:pt x="1366" y="17"/>
                  </a:lnTo>
                  <a:lnTo>
                    <a:pt x="1371" y="21"/>
                  </a:lnTo>
                  <a:lnTo>
                    <a:pt x="1378" y="21"/>
                  </a:lnTo>
                  <a:lnTo>
                    <a:pt x="1385" y="19"/>
                  </a:lnTo>
                  <a:lnTo>
                    <a:pt x="1392" y="16"/>
                  </a:lnTo>
                  <a:lnTo>
                    <a:pt x="1399" y="14"/>
                  </a:lnTo>
                  <a:lnTo>
                    <a:pt x="1408" y="10"/>
                  </a:lnTo>
                  <a:lnTo>
                    <a:pt x="1417" y="9"/>
                  </a:lnTo>
                  <a:lnTo>
                    <a:pt x="1426" y="7"/>
                  </a:lnTo>
                  <a:lnTo>
                    <a:pt x="1424" y="7"/>
                  </a:lnTo>
                  <a:lnTo>
                    <a:pt x="1422" y="5"/>
                  </a:lnTo>
                  <a:lnTo>
                    <a:pt x="1420" y="3"/>
                  </a:lnTo>
                  <a:lnTo>
                    <a:pt x="1417" y="3"/>
                  </a:lnTo>
                  <a:lnTo>
                    <a:pt x="1415" y="2"/>
                  </a:lnTo>
                  <a:lnTo>
                    <a:pt x="1412" y="0"/>
                  </a:lnTo>
                  <a:lnTo>
                    <a:pt x="1408" y="0"/>
                  </a:lnTo>
                  <a:lnTo>
                    <a:pt x="1403" y="3"/>
                  </a:lnTo>
                  <a:lnTo>
                    <a:pt x="1399" y="5"/>
                  </a:lnTo>
                  <a:lnTo>
                    <a:pt x="1397" y="5"/>
                  </a:lnTo>
                  <a:lnTo>
                    <a:pt x="1396" y="5"/>
                  </a:lnTo>
                  <a:lnTo>
                    <a:pt x="1394" y="5"/>
                  </a:lnTo>
                  <a:lnTo>
                    <a:pt x="1390" y="5"/>
                  </a:lnTo>
                  <a:lnTo>
                    <a:pt x="1387" y="7"/>
                  </a:lnTo>
                  <a:lnTo>
                    <a:pt x="1382" y="10"/>
                  </a:lnTo>
                  <a:lnTo>
                    <a:pt x="1376" y="7"/>
                  </a:lnTo>
                  <a:lnTo>
                    <a:pt x="1369" y="5"/>
                  </a:lnTo>
                  <a:lnTo>
                    <a:pt x="1362" y="3"/>
                  </a:lnTo>
                  <a:lnTo>
                    <a:pt x="1357" y="3"/>
                  </a:lnTo>
                  <a:lnTo>
                    <a:pt x="1350" y="3"/>
                  </a:lnTo>
                  <a:lnTo>
                    <a:pt x="1343" y="5"/>
                  </a:lnTo>
                  <a:lnTo>
                    <a:pt x="1337" y="7"/>
                  </a:lnTo>
                  <a:lnTo>
                    <a:pt x="1330" y="10"/>
                  </a:lnTo>
                  <a:lnTo>
                    <a:pt x="1318" y="7"/>
                  </a:lnTo>
                  <a:lnTo>
                    <a:pt x="1304" y="7"/>
                  </a:lnTo>
                  <a:lnTo>
                    <a:pt x="1286" y="9"/>
                  </a:lnTo>
                  <a:lnTo>
                    <a:pt x="1269" y="10"/>
                  </a:lnTo>
                  <a:lnTo>
                    <a:pt x="1249" y="14"/>
                  </a:lnTo>
                  <a:lnTo>
                    <a:pt x="1231" y="16"/>
                  </a:lnTo>
                  <a:lnTo>
                    <a:pt x="1214" y="19"/>
                  </a:lnTo>
                  <a:lnTo>
                    <a:pt x="1200" y="19"/>
                  </a:lnTo>
                  <a:lnTo>
                    <a:pt x="1203" y="23"/>
                  </a:lnTo>
                  <a:lnTo>
                    <a:pt x="1208" y="28"/>
                  </a:lnTo>
                  <a:lnTo>
                    <a:pt x="1214" y="33"/>
                  </a:lnTo>
                  <a:lnTo>
                    <a:pt x="1221" y="37"/>
                  </a:lnTo>
                  <a:lnTo>
                    <a:pt x="1228" y="42"/>
                  </a:lnTo>
                  <a:lnTo>
                    <a:pt x="1233" y="48"/>
                  </a:lnTo>
                  <a:lnTo>
                    <a:pt x="1238" y="53"/>
                  </a:lnTo>
                  <a:lnTo>
                    <a:pt x="1244" y="56"/>
                  </a:lnTo>
                  <a:lnTo>
                    <a:pt x="1233" y="62"/>
                  </a:lnTo>
                  <a:lnTo>
                    <a:pt x="1221" y="67"/>
                  </a:lnTo>
                  <a:lnTo>
                    <a:pt x="1210" y="76"/>
                  </a:lnTo>
                  <a:lnTo>
                    <a:pt x="1196" y="83"/>
                  </a:lnTo>
                  <a:lnTo>
                    <a:pt x="1182" y="90"/>
                  </a:lnTo>
                  <a:lnTo>
                    <a:pt x="1166" y="97"/>
                  </a:lnTo>
                  <a:lnTo>
                    <a:pt x="1148" y="101"/>
                  </a:lnTo>
                  <a:lnTo>
                    <a:pt x="1131" y="102"/>
                  </a:lnTo>
                  <a:close/>
                  <a:moveTo>
                    <a:pt x="947" y="148"/>
                  </a:moveTo>
                  <a:lnTo>
                    <a:pt x="942" y="148"/>
                  </a:lnTo>
                  <a:lnTo>
                    <a:pt x="935" y="148"/>
                  </a:lnTo>
                  <a:lnTo>
                    <a:pt x="928" y="148"/>
                  </a:lnTo>
                  <a:lnTo>
                    <a:pt x="922" y="148"/>
                  </a:lnTo>
                  <a:lnTo>
                    <a:pt x="915" y="147"/>
                  </a:lnTo>
                  <a:lnTo>
                    <a:pt x="908" y="145"/>
                  </a:lnTo>
                  <a:lnTo>
                    <a:pt x="903" y="143"/>
                  </a:lnTo>
                  <a:lnTo>
                    <a:pt x="896" y="139"/>
                  </a:lnTo>
                  <a:lnTo>
                    <a:pt x="892" y="139"/>
                  </a:lnTo>
                  <a:lnTo>
                    <a:pt x="889" y="141"/>
                  </a:lnTo>
                  <a:lnTo>
                    <a:pt x="885" y="143"/>
                  </a:lnTo>
                  <a:lnTo>
                    <a:pt x="883" y="145"/>
                  </a:lnTo>
                  <a:lnTo>
                    <a:pt x="880" y="147"/>
                  </a:lnTo>
                  <a:lnTo>
                    <a:pt x="876" y="147"/>
                  </a:lnTo>
                  <a:lnTo>
                    <a:pt x="873" y="148"/>
                  </a:lnTo>
                  <a:lnTo>
                    <a:pt x="869" y="148"/>
                  </a:lnTo>
                  <a:lnTo>
                    <a:pt x="852" y="131"/>
                  </a:lnTo>
                  <a:lnTo>
                    <a:pt x="848" y="131"/>
                  </a:lnTo>
                  <a:lnTo>
                    <a:pt x="846" y="132"/>
                  </a:lnTo>
                  <a:lnTo>
                    <a:pt x="843" y="134"/>
                  </a:lnTo>
                  <a:lnTo>
                    <a:pt x="839" y="136"/>
                  </a:lnTo>
                  <a:lnTo>
                    <a:pt x="836" y="136"/>
                  </a:lnTo>
                  <a:lnTo>
                    <a:pt x="832" y="138"/>
                  </a:lnTo>
                  <a:lnTo>
                    <a:pt x="829" y="139"/>
                  </a:lnTo>
                  <a:lnTo>
                    <a:pt x="825" y="139"/>
                  </a:lnTo>
                  <a:lnTo>
                    <a:pt x="809" y="122"/>
                  </a:lnTo>
                  <a:lnTo>
                    <a:pt x="792" y="122"/>
                  </a:lnTo>
                  <a:lnTo>
                    <a:pt x="788" y="124"/>
                  </a:lnTo>
                  <a:lnTo>
                    <a:pt x="783" y="127"/>
                  </a:lnTo>
                  <a:lnTo>
                    <a:pt x="779" y="134"/>
                  </a:lnTo>
                  <a:lnTo>
                    <a:pt x="776" y="141"/>
                  </a:lnTo>
                  <a:lnTo>
                    <a:pt x="770" y="148"/>
                  </a:lnTo>
                  <a:lnTo>
                    <a:pt x="769" y="155"/>
                  </a:lnTo>
                  <a:lnTo>
                    <a:pt x="767" y="162"/>
                  </a:lnTo>
                  <a:lnTo>
                    <a:pt x="765" y="168"/>
                  </a:lnTo>
                  <a:lnTo>
                    <a:pt x="772" y="166"/>
                  </a:lnTo>
                  <a:lnTo>
                    <a:pt x="778" y="166"/>
                  </a:lnTo>
                  <a:lnTo>
                    <a:pt x="781" y="164"/>
                  </a:lnTo>
                  <a:lnTo>
                    <a:pt x="786" y="161"/>
                  </a:lnTo>
                  <a:lnTo>
                    <a:pt x="790" y="159"/>
                  </a:lnTo>
                  <a:lnTo>
                    <a:pt x="793" y="155"/>
                  </a:lnTo>
                  <a:lnTo>
                    <a:pt x="797" y="152"/>
                  </a:lnTo>
                  <a:lnTo>
                    <a:pt x="800" y="148"/>
                  </a:lnTo>
                  <a:lnTo>
                    <a:pt x="852" y="148"/>
                  </a:lnTo>
                  <a:lnTo>
                    <a:pt x="846" y="150"/>
                  </a:lnTo>
                  <a:lnTo>
                    <a:pt x="841" y="150"/>
                  </a:lnTo>
                  <a:lnTo>
                    <a:pt x="836" y="152"/>
                  </a:lnTo>
                  <a:lnTo>
                    <a:pt x="834" y="155"/>
                  </a:lnTo>
                  <a:lnTo>
                    <a:pt x="832" y="159"/>
                  </a:lnTo>
                  <a:lnTo>
                    <a:pt x="831" y="164"/>
                  </a:lnTo>
                  <a:lnTo>
                    <a:pt x="832" y="169"/>
                  </a:lnTo>
                  <a:lnTo>
                    <a:pt x="834" y="177"/>
                  </a:lnTo>
                  <a:lnTo>
                    <a:pt x="831" y="177"/>
                  </a:lnTo>
                  <a:lnTo>
                    <a:pt x="829" y="178"/>
                  </a:lnTo>
                  <a:lnTo>
                    <a:pt x="825" y="178"/>
                  </a:lnTo>
                  <a:lnTo>
                    <a:pt x="822" y="180"/>
                  </a:lnTo>
                  <a:lnTo>
                    <a:pt x="818" y="182"/>
                  </a:lnTo>
                  <a:lnTo>
                    <a:pt x="815" y="184"/>
                  </a:lnTo>
                  <a:lnTo>
                    <a:pt x="813" y="185"/>
                  </a:lnTo>
                  <a:lnTo>
                    <a:pt x="809" y="185"/>
                  </a:lnTo>
                  <a:lnTo>
                    <a:pt x="825" y="191"/>
                  </a:lnTo>
                  <a:lnTo>
                    <a:pt x="845" y="194"/>
                  </a:lnTo>
                  <a:lnTo>
                    <a:pt x="862" y="196"/>
                  </a:lnTo>
                  <a:lnTo>
                    <a:pt x="882" y="194"/>
                  </a:lnTo>
                  <a:lnTo>
                    <a:pt x="891" y="192"/>
                  </a:lnTo>
                  <a:lnTo>
                    <a:pt x="899" y="189"/>
                  </a:lnTo>
                  <a:lnTo>
                    <a:pt x="908" y="185"/>
                  </a:lnTo>
                  <a:lnTo>
                    <a:pt x="917" y="180"/>
                  </a:lnTo>
                  <a:lnTo>
                    <a:pt x="926" y="175"/>
                  </a:lnTo>
                  <a:lnTo>
                    <a:pt x="933" y="168"/>
                  </a:lnTo>
                  <a:lnTo>
                    <a:pt x="942" y="159"/>
                  </a:lnTo>
                  <a:lnTo>
                    <a:pt x="947" y="148"/>
                  </a:lnTo>
                  <a:close/>
                  <a:moveTo>
                    <a:pt x="1161" y="71"/>
                  </a:moveTo>
                  <a:lnTo>
                    <a:pt x="1150" y="71"/>
                  </a:lnTo>
                  <a:lnTo>
                    <a:pt x="1141" y="71"/>
                  </a:lnTo>
                  <a:lnTo>
                    <a:pt x="1133" y="71"/>
                  </a:lnTo>
                  <a:lnTo>
                    <a:pt x="1122" y="71"/>
                  </a:lnTo>
                  <a:lnTo>
                    <a:pt x="1113" y="72"/>
                  </a:lnTo>
                  <a:lnTo>
                    <a:pt x="1106" y="74"/>
                  </a:lnTo>
                  <a:lnTo>
                    <a:pt x="1099" y="76"/>
                  </a:lnTo>
                  <a:lnTo>
                    <a:pt x="1092" y="79"/>
                  </a:lnTo>
                  <a:lnTo>
                    <a:pt x="1088" y="76"/>
                  </a:lnTo>
                  <a:lnTo>
                    <a:pt x="1085" y="72"/>
                  </a:lnTo>
                  <a:lnTo>
                    <a:pt x="1081" y="69"/>
                  </a:lnTo>
                  <a:lnTo>
                    <a:pt x="1078" y="67"/>
                  </a:lnTo>
                  <a:lnTo>
                    <a:pt x="1072" y="65"/>
                  </a:lnTo>
                  <a:lnTo>
                    <a:pt x="1069" y="63"/>
                  </a:lnTo>
                  <a:lnTo>
                    <a:pt x="1064" y="62"/>
                  </a:lnTo>
                  <a:lnTo>
                    <a:pt x="1057" y="62"/>
                  </a:lnTo>
                  <a:lnTo>
                    <a:pt x="1057" y="58"/>
                  </a:lnTo>
                  <a:lnTo>
                    <a:pt x="1057" y="55"/>
                  </a:lnTo>
                  <a:lnTo>
                    <a:pt x="1058" y="51"/>
                  </a:lnTo>
                  <a:lnTo>
                    <a:pt x="1058" y="48"/>
                  </a:lnTo>
                  <a:lnTo>
                    <a:pt x="1058" y="46"/>
                  </a:lnTo>
                  <a:lnTo>
                    <a:pt x="1058" y="42"/>
                  </a:lnTo>
                  <a:lnTo>
                    <a:pt x="1058" y="39"/>
                  </a:lnTo>
                  <a:lnTo>
                    <a:pt x="1058" y="35"/>
                  </a:lnTo>
                  <a:lnTo>
                    <a:pt x="1048" y="16"/>
                  </a:lnTo>
                  <a:lnTo>
                    <a:pt x="1051" y="17"/>
                  </a:lnTo>
                  <a:lnTo>
                    <a:pt x="1058" y="23"/>
                  </a:lnTo>
                  <a:lnTo>
                    <a:pt x="1065" y="32"/>
                  </a:lnTo>
                  <a:lnTo>
                    <a:pt x="1072" y="42"/>
                  </a:lnTo>
                  <a:lnTo>
                    <a:pt x="1080" y="53"/>
                  </a:lnTo>
                  <a:lnTo>
                    <a:pt x="1087" y="62"/>
                  </a:lnTo>
                  <a:lnTo>
                    <a:pt x="1090" y="67"/>
                  </a:lnTo>
                  <a:lnTo>
                    <a:pt x="1092" y="71"/>
                  </a:lnTo>
                  <a:lnTo>
                    <a:pt x="1101" y="69"/>
                  </a:lnTo>
                  <a:lnTo>
                    <a:pt x="1110" y="69"/>
                  </a:lnTo>
                  <a:lnTo>
                    <a:pt x="1118" y="67"/>
                  </a:lnTo>
                  <a:lnTo>
                    <a:pt x="1125" y="67"/>
                  </a:lnTo>
                  <a:lnTo>
                    <a:pt x="1134" y="65"/>
                  </a:lnTo>
                  <a:lnTo>
                    <a:pt x="1143" y="67"/>
                  </a:lnTo>
                  <a:lnTo>
                    <a:pt x="1152" y="67"/>
                  </a:lnTo>
                  <a:lnTo>
                    <a:pt x="1161" y="71"/>
                  </a:lnTo>
                  <a:close/>
                  <a:moveTo>
                    <a:pt x="956" y="131"/>
                  </a:moveTo>
                  <a:lnTo>
                    <a:pt x="959" y="118"/>
                  </a:lnTo>
                  <a:lnTo>
                    <a:pt x="961" y="111"/>
                  </a:lnTo>
                  <a:lnTo>
                    <a:pt x="961" y="106"/>
                  </a:lnTo>
                  <a:lnTo>
                    <a:pt x="959" y="104"/>
                  </a:lnTo>
                  <a:lnTo>
                    <a:pt x="958" y="106"/>
                  </a:lnTo>
                  <a:lnTo>
                    <a:pt x="954" y="109"/>
                  </a:lnTo>
                  <a:lnTo>
                    <a:pt x="947" y="115"/>
                  </a:lnTo>
                  <a:lnTo>
                    <a:pt x="938" y="120"/>
                  </a:lnTo>
                  <a:lnTo>
                    <a:pt x="933" y="115"/>
                  </a:lnTo>
                  <a:lnTo>
                    <a:pt x="926" y="109"/>
                  </a:lnTo>
                  <a:lnTo>
                    <a:pt x="921" y="106"/>
                  </a:lnTo>
                  <a:lnTo>
                    <a:pt x="915" y="102"/>
                  </a:lnTo>
                  <a:lnTo>
                    <a:pt x="910" y="99"/>
                  </a:lnTo>
                  <a:lnTo>
                    <a:pt x="906" y="95"/>
                  </a:lnTo>
                  <a:lnTo>
                    <a:pt x="905" y="90"/>
                  </a:lnTo>
                  <a:lnTo>
                    <a:pt x="903" y="83"/>
                  </a:lnTo>
                  <a:lnTo>
                    <a:pt x="894" y="85"/>
                  </a:lnTo>
                  <a:lnTo>
                    <a:pt x="887" y="85"/>
                  </a:lnTo>
                  <a:lnTo>
                    <a:pt x="880" y="86"/>
                  </a:lnTo>
                  <a:lnTo>
                    <a:pt x="875" y="86"/>
                  </a:lnTo>
                  <a:lnTo>
                    <a:pt x="869" y="88"/>
                  </a:lnTo>
                  <a:lnTo>
                    <a:pt x="864" y="88"/>
                  </a:lnTo>
                  <a:lnTo>
                    <a:pt x="859" y="86"/>
                  </a:lnTo>
                  <a:lnTo>
                    <a:pt x="852" y="83"/>
                  </a:lnTo>
                  <a:lnTo>
                    <a:pt x="846" y="86"/>
                  </a:lnTo>
                  <a:lnTo>
                    <a:pt x="839" y="90"/>
                  </a:lnTo>
                  <a:lnTo>
                    <a:pt x="834" y="92"/>
                  </a:lnTo>
                  <a:lnTo>
                    <a:pt x="829" y="95"/>
                  </a:lnTo>
                  <a:lnTo>
                    <a:pt x="823" y="99"/>
                  </a:lnTo>
                  <a:lnTo>
                    <a:pt x="820" y="104"/>
                  </a:lnTo>
                  <a:lnTo>
                    <a:pt x="818" y="111"/>
                  </a:lnTo>
                  <a:lnTo>
                    <a:pt x="816" y="120"/>
                  </a:lnTo>
                  <a:lnTo>
                    <a:pt x="823" y="116"/>
                  </a:lnTo>
                  <a:lnTo>
                    <a:pt x="832" y="115"/>
                  </a:lnTo>
                  <a:lnTo>
                    <a:pt x="843" y="111"/>
                  </a:lnTo>
                  <a:lnTo>
                    <a:pt x="852" y="108"/>
                  </a:lnTo>
                  <a:lnTo>
                    <a:pt x="862" y="106"/>
                  </a:lnTo>
                  <a:lnTo>
                    <a:pt x="871" y="104"/>
                  </a:lnTo>
                  <a:lnTo>
                    <a:pt x="880" y="102"/>
                  </a:lnTo>
                  <a:lnTo>
                    <a:pt x="887" y="102"/>
                  </a:lnTo>
                  <a:lnTo>
                    <a:pt x="869" y="120"/>
                  </a:lnTo>
                  <a:lnTo>
                    <a:pt x="876" y="122"/>
                  </a:lnTo>
                  <a:lnTo>
                    <a:pt x="883" y="122"/>
                  </a:lnTo>
                  <a:lnTo>
                    <a:pt x="892" y="124"/>
                  </a:lnTo>
                  <a:lnTo>
                    <a:pt x="899" y="125"/>
                  </a:lnTo>
                  <a:lnTo>
                    <a:pt x="908" y="127"/>
                  </a:lnTo>
                  <a:lnTo>
                    <a:pt x="915" y="129"/>
                  </a:lnTo>
                  <a:lnTo>
                    <a:pt x="922" y="129"/>
                  </a:lnTo>
                  <a:lnTo>
                    <a:pt x="929" y="131"/>
                  </a:lnTo>
                  <a:lnTo>
                    <a:pt x="956" y="131"/>
                  </a:lnTo>
                  <a:close/>
                  <a:moveTo>
                    <a:pt x="1042" y="14"/>
                  </a:moveTo>
                  <a:lnTo>
                    <a:pt x="1034" y="17"/>
                  </a:lnTo>
                  <a:lnTo>
                    <a:pt x="1028" y="21"/>
                  </a:lnTo>
                  <a:lnTo>
                    <a:pt x="1023" y="23"/>
                  </a:lnTo>
                  <a:lnTo>
                    <a:pt x="1019" y="25"/>
                  </a:lnTo>
                  <a:lnTo>
                    <a:pt x="1016" y="26"/>
                  </a:lnTo>
                  <a:lnTo>
                    <a:pt x="1014" y="30"/>
                  </a:lnTo>
                  <a:lnTo>
                    <a:pt x="1011" y="35"/>
                  </a:lnTo>
                  <a:lnTo>
                    <a:pt x="1009" y="44"/>
                  </a:lnTo>
                  <a:lnTo>
                    <a:pt x="1000" y="44"/>
                  </a:lnTo>
                  <a:lnTo>
                    <a:pt x="993" y="46"/>
                  </a:lnTo>
                  <a:lnTo>
                    <a:pt x="984" y="48"/>
                  </a:lnTo>
                  <a:lnTo>
                    <a:pt x="975" y="51"/>
                  </a:lnTo>
                  <a:lnTo>
                    <a:pt x="968" y="51"/>
                  </a:lnTo>
                  <a:lnTo>
                    <a:pt x="963" y="51"/>
                  </a:lnTo>
                  <a:lnTo>
                    <a:pt x="961" y="49"/>
                  </a:lnTo>
                  <a:lnTo>
                    <a:pt x="959" y="48"/>
                  </a:lnTo>
                  <a:lnTo>
                    <a:pt x="958" y="46"/>
                  </a:lnTo>
                  <a:lnTo>
                    <a:pt x="958" y="42"/>
                  </a:lnTo>
                  <a:lnTo>
                    <a:pt x="949" y="48"/>
                  </a:lnTo>
                  <a:lnTo>
                    <a:pt x="942" y="53"/>
                  </a:lnTo>
                  <a:lnTo>
                    <a:pt x="935" y="58"/>
                  </a:lnTo>
                  <a:lnTo>
                    <a:pt x="929" y="63"/>
                  </a:lnTo>
                  <a:lnTo>
                    <a:pt x="924" y="67"/>
                  </a:lnTo>
                  <a:lnTo>
                    <a:pt x="919" y="72"/>
                  </a:lnTo>
                  <a:lnTo>
                    <a:pt x="914" y="76"/>
                  </a:lnTo>
                  <a:lnTo>
                    <a:pt x="908" y="79"/>
                  </a:lnTo>
                  <a:lnTo>
                    <a:pt x="914" y="55"/>
                  </a:lnTo>
                  <a:lnTo>
                    <a:pt x="921" y="51"/>
                  </a:lnTo>
                  <a:lnTo>
                    <a:pt x="926" y="48"/>
                  </a:lnTo>
                  <a:lnTo>
                    <a:pt x="933" y="42"/>
                  </a:lnTo>
                  <a:lnTo>
                    <a:pt x="938" y="37"/>
                  </a:lnTo>
                  <a:lnTo>
                    <a:pt x="945" y="30"/>
                  </a:lnTo>
                  <a:lnTo>
                    <a:pt x="952" y="25"/>
                  </a:lnTo>
                  <a:lnTo>
                    <a:pt x="958" y="21"/>
                  </a:lnTo>
                  <a:lnTo>
                    <a:pt x="963" y="17"/>
                  </a:lnTo>
                  <a:lnTo>
                    <a:pt x="967" y="19"/>
                  </a:lnTo>
                  <a:lnTo>
                    <a:pt x="968" y="21"/>
                  </a:lnTo>
                  <a:lnTo>
                    <a:pt x="972" y="25"/>
                  </a:lnTo>
                  <a:lnTo>
                    <a:pt x="974" y="26"/>
                  </a:lnTo>
                  <a:lnTo>
                    <a:pt x="977" y="28"/>
                  </a:lnTo>
                  <a:lnTo>
                    <a:pt x="981" y="32"/>
                  </a:lnTo>
                  <a:lnTo>
                    <a:pt x="982" y="33"/>
                  </a:lnTo>
                  <a:lnTo>
                    <a:pt x="984" y="37"/>
                  </a:lnTo>
                  <a:lnTo>
                    <a:pt x="989" y="33"/>
                  </a:lnTo>
                  <a:lnTo>
                    <a:pt x="995" y="30"/>
                  </a:lnTo>
                  <a:lnTo>
                    <a:pt x="998" y="26"/>
                  </a:lnTo>
                  <a:lnTo>
                    <a:pt x="1002" y="21"/>
                  </a:lnTo>
                  <a:lnTo>
                    <a:pt x="1005" y="17"/>
                  </a:lnTo>
                  <a:lnTo>
                    <a:pt x="1009" y="14"/>
                  </a:lnTo>
                  <a:lnTo>
                    <a:pt x="1012" y="10"/>
                  </a:lnTo>
                  <a:lnTo>
                    <a:pt x="1018" y="7"/>
                  </a:lnTo>
                  <a:lnTo>
                    <a:pt x="1019" y="10"/>
                  </a:lnTo>
                  <a:lnTo>
                    <a:pt x="1023" y="12"/>
                  </a:lnTo>
                  <a:lnTo>
                    <a:pt x="1025" y="14"/>
                  </a:lnTo>
                  <a:lnTo>
                    <a:pt x="1028" y="14"/>
                  </a:lnTo>
                  <a:lnTo>
                    <a:pt x="1032" y="16"/>
                  </a:lnTo>
                  <a:lnTo>
                    <a:pt x="1035" y="16"/>
                  </a:lnTo>
                  <a:lnTo>
                    <a:pt x="1039" y="16"/>
                  </a:lnTo>
                  <a:lnTo>
                    <a:pt x="1042" y="14"/>
                  </a:lnTo>
                  <a:close/>
                  <a:moveTo>
                    <a:pt x="1042" y="122"/>
                  </a:moveTo>
                  <a:lnTo>
                    <a:pt x="1042" y="131"/>
                  </a:lnTo>
                  <a:lnTo>
                    <a:pt x="1042" y="139"/>
                  </a:lnTo>
                  <a:lnTo>
                    <a:pt x="1042" y="148"/>
                  </a:lnTo>
                  <a:lnTo>
                    <a:pt x="1042" y="155"/>
                  </a:lnTo>
                  <a:lnTo>
                    <a:pt x="1046" y="161"/>
                  </a:lnTo>
                  <a:lnTo>
                    <a:pt x="1051" y="164"/>
                  </a:lnTo>
                  <a:lnTo>
                    <a:pt x="1058" y="168"/>
                  </a:lnTo>
                  <a:lnTo>
                    <a:pt x="1069" y="168"/>
                  </a:lnTo>
                  <a:lnTo>
                    <a:pt x="1069" y="161"/>
                  </a:lnTo>
                  <a:lnTo>
                    <a:pt x="1067" y="155"/>
                  </a:lnTo>
                  <a:lnTo>
                    <a:pt x="1065" y="150"/>
                  </a:lnTo>
                  <a:lnTo>
                    <a:pt x="1062" y="145"/>
                  </a:lnTo>
                  <a:lnTo>
                    <a:pt x="1058" y="139"/>
                  </a:lnTo>
                  <a:lnTo>
                    <a:pt x="1055" y="134"/>
                  </a:lnTo>
                  <a:lnTo>
                    <a:pt x="1050" y="127"/>
                  </a:lnTo>
                  <a:lnTo>
                    <a:pt x="1042" y="122"/>
                  </a:lnTo>
                  <a:close/>
                  <a:moveTo>
                    <a:pt x="1012" y="78"/>
                  </a:moveTo>
                  <a:lnTo>
                    <a:pt x="1002" y="81"/>
                  </a:lnTo>
                  <a:lnTo>
                    <a:pt x="995" y="85"/>
                  </a:lnTo>
                  <a:lnTo>
                    <a:pt x="991" y="86"/>
                  </a:lnTo>
                  <a:lnTo>
                    <a:pt x="991" y="88"/>
                  </a:lnTo>
                  <a:lnTo>
                    <a:pt x="991" y="90"/>
                  </a:lnTo>
                  <a:lnTo>
                    <a:pt x="993" y="95"/>
                  </a:lnTo>
                  <a:lnTo>
                    <a:pt x="995" y="102"/>
                  </a:lnTo>
                  <a:lnTo>
                    <a:pt x="995" y="113"/>
                  </a:lnTo>
                  <a:lnTo>
                    <a:pt x="1002" y="113"/>
                  </a:lnTo>
                  <a:lnTo>
                    <a:pt x="1007" y="111"/>
                  </a:lnTo>
                  <a:lnTo>
                    <a:pt x="1011" y="109"/>
                  </a:lnTo>
                  <a:lnTo>
                    <a:pt x="1014" y="108"/>
                  </a:lnTo>
                  <a:lnTo>
                    <a:pt x="1019" y="104"/>
                  </a:lnTo>
                  <a:lnTo>
                    <a:pt x="1023" y="102"/>
                  </a:lnTo>
                  <a:lnTo>
                    <a:pt x="1025" y="99"/>
                  </a:lnTo>
                  <a:lnTo>
                    <a:pt x="1028" y="95"/>
                  </a:lnTo>
                  <a:lnTo>
                    <a:pt x="1025" y="92"/>
                  </a:lnTo>
                  <a:lnTo>
                    <a:pt x="1023" y="88"/>
                  </a:lnTo>
                  <a:lnTo>
                    <a:pt x="1019" y="85"/>
                  </a:lnTo>
                  <a:lnTo>
                    <a:pt x="1018" y="83"/>
                  </a:lnTo>
                  <a:lnTo>
                    <a:pt x="1014" y="79"/>
                  </a:lnTo>
                  <a:lnTo>
                    <a:pt x="1014" y="78"/>
                  </a:lnTo>
                  <a:lnTo>
                    <a:pt x="1012" y="78"/>
                  </a:lnTo>
                  <a:close/>
                  <a:moveTo>
                    <a:pt x="894" y="800"/>
                  </a:moveTo>
                  <a:lnTo>
                    <a:pt x="887" y="802"/>
                  </a:lnTo>
                  <a:lnTo>
                    <a:pt x="880" y="806"/>
                  </a:lnTo>
                  <a:lnTo>
                    <a:pt x="875" y="807"/>
                  </a:lnTo>
                  <a:lnTo>
                    <a:pt x="873" y="811"/>
                  </a:lnTo>
                  <a:lnTo>
                    <a:pt x="871" y="816"/>
                  </a:lnTo>
                  <a:lnTo>
                    <a:pt x="869" y="823"/>
                  </a:lnTo>
                  <a:lnTo>
                    <a:pt x="869" y="834"/>
                  </a:lnTo>
                  <a:lnTo>
                    <a:pt x="869" y="846"/>
                  </a:lnTo>
                  <a:lnTo>
                    <a:pt x="878" y="846"/>
                  </a:lnTo>
                  <a:lnTo>
                    <a:pt x="885" y="845"/>
                  </a:lnTo>
                  <a:lnTo>
                    <a:pt x="892" y="843"/>
                  </a:lnTo>
                  <a:lnTo>
                    <a:pt x="898" y="843"/>
                  </a:lnTo>
                  <a:lnTo>
                    <a:pt x="903" y="841"/>
                  </a:lnTo>
                  <a:lnTo>
                    <a:pt x="908" y="843"/>
                  </a:lnTo>
                  <a:lnTo>
                    <a:pt x="914" y="843"/>
                  </a:lnTo>
                  <a:lnTo>
                    <a:pt x="921" y="846"/>
                  </a:lnTo>
                  <a:lnTo>
                    <a:pt x="938" y="827"/>
                  </a:lnTo>
                  <a:lnTo>
                    <a:pt x="921" y="807"/>
                  </a:lnTo>
                  <a:lnTo>
                    <a:pt x="894" y="800"/>
                  </a:lnTo>
                  <a:close/>
                  <a:moveTo>
                    <a:pt x="843" y="809"/>
                  </a:moveTo>
                  <a:lnTo>
                    <a:pt x="831" y="809"/>
                  </a:lnTo>
                  <a:lnTo>
                    <a:pt x="822" y="809"/>
                  </a:lnTo>
                  <a:lnTo>
                    <a:pt x="816" y="807"/>
                  </a:lnTo>
                  <a:lnTo>
                    <a:pt x="809" y="807"/>
                  </a:lnTo>
                  <a:lnTo>
                    <a:pt x="806" y="804"/>
                  </a:lnTo>
                  <a:lnTo>
                    <a:pt x="800" y="802"/>
                  </a:lnTo>
                  <a:lnTo>
                    <a:pt x="797" y="797"/>
                  </a:lnTo>
                  <a:lnTo>
                    <a:pt x="790" y="792"/>
                  </a:lnTo>
                  <a:lnTo>
                    <a:pt x="783" y="792"/>
                  </a:lnTo>
                  <a:lnTo>
                    <a:pt x="776" y="792"/>
                  </a:lnTo>
                  <a:lnTo>
                    <a:pt x="769" y="790"/>
                  </a:lnTo>
                  <a:lnTo>
                    <a:pt x="760" y="790"/>
                  </a:lnTo>
                  <a:lnTo>
                    <a:pt x="753" y="788"/>
                  </a:lnTo>
                  <a:lnTo>
                    <a:pt x="744" y="786"/>
                  </a:lnTo>
                  <a:lnTo>
                    <a:pt x="737" y="784"/>
                  </a:lnTo>
                  <a:lnTo>
                    <a:pt x="730" y="781"/>
                  </a:lnTo>
                  <a:lnTo>
                    <a:pt x="739" y="779"/>
                  </a:lnTo>
                  <a:lnTo>
                    <a:pt x="749" y="776"/>
                  </a:lnTo>
                  <a:lnTo>
                    <a:pt x="758" y="774"/>
                  </a:lnTo>
                  <a:lnTo>
                    <a:pt x="767" y="772"/>
                  </a:lnTo>
                  <a:lnTo>
                    <a:pt x="774" y="774"/>
                  </a:lnTo>
                  <a:lnTo>
                    <a:pt x="781" y="776"/>
                  </a:lnTo>
                  <a:lnTo>
                    <a:pt x="786" y="783"/>
                  </a:lnTo>
                  <a:lnTo>
                    <a:pt x="790" y="792"/>
                  </a:lnTo>
                  <a:lnTo>
                    <a:pt x="793" y="790"/>
                  </a:lnTo>
                  <a:lnTo>
                    <a:pt x="797" y="790"/>
                  </a:lnTo>
                  <a:lnTo>
                    <a:pt x="800" y="788"/>
                  </a:lnTo>
                  <a:lnTo>
                    <a:pt x="804" y="786"/>
                  </a:lnTo>
                  <a:lnTo>
                    <a:pt x="808" y="784"/>
                  </a:lnTo>
                  <a:lnTo>
                    <a:pt x="811" y="783"/>
                  </a:lnTo>
                  <a:lnTo>
                    <a:pt x="813" y="783"/>
                  </a:lnTo>
                  <a:lnTo>
                    <a:pt x="816" y="781"/>
                  </a:lnTo>
                  <a:lnTo>
                    <a:pt x="820" y="783"/>
                  </a:lnTo>
                  <a:lnTo>
                    <a:pt x="825" y="784"/>
                  </a:lnTo>
                  <a:lnTo>
                    <a:pt x="829" y="788"/>
                  </a:lnTo>
                  <a:lnTo>
                    <a:pt x="834" y="792"/>
                  </a:lnTo>
                  <a:lnTo>
                    <a:pt x="839" y="795"/>
                  </a:lnTo>
                  <a:lnTo>
                    <a:pt x="843" y="797"/>
                  </a:lnTo>
                  <a:lnTo>
                    <a:pt x="848" y="800"/>
                  </a:lnTo>
                  <a:lnTo>
                    <a:pt x="852" y="800"/>
                  </a:lnTo>
                  <a:lnTo>
                    <a:pt x="843" y="809"/>
                  </a:lnTo>
                  <a:close/>
                  <a:moveTo>
                    <a:pt x="98" y="380"/>
                  </a:moveTo>
                  <a:lnTo>
                    <a:pt x="89" y="380"/>
                  </a:lnTo>
                  <a:lnTo>
                    <a:pt x="80" y="383"/>
                  </a:lnTo>
                  <a:lnTo>
                    <a:pt x="69" y="383"/>
                  </a:lnTo>
                  <a:lnTo>
                    <a:pt x="69" y="382"/>
                  </a:lnTo>
                  <a:lnTo>
                    <a:pt x="69" y="380"/>
                  </a:lnTo>
                  <a:lnTo>
                    <a:pt x="71" y="380"/>
                  </a:lnTo>
                  <a:lnTo>
                    <a:pt x="73" y="380"/>
                  </a:lnTo>
                  <a:lnTo>
                    <a:pt x="75" y="380"/>
                  </a:lnTo>
                  <a:lnTo>
                    <a:pt x="75" y="378"/>
                  </a:lnTo>
                  <a:lnTo>
                    <a:pt x="75" y="376"/>
                  </a:lnTo>
                  <a:lnTo>
                    <a:pt x="76" y="376"/>
                  </a:lnTo>
                  <a:lnTo>
                    <a:pt x="80" y="376"/>
                  </a:lnTo>
                  <a:lnTo>
                    <a:pt x="80" y="378"/>
                  </a:lnTo>
                  <a:lnTo>
                    <a:pt x="82" y="378"/>
                  </a:lnTo>
                  <a:lnTo>
                    <a:pt x="83" y="378"/>
                  </a:lnTo>
                  <a:lnTo>
                    <a:pt x="85" y="378"/>
                  </a:lnTo>
                  <a:lnTo>
                    <a:pt x="87" y="378"/>
                  </a:lnTo>
                  <a:lnTo>
                    <a:pt x="87" y="376"/>
                  </a:lnTo>
                  <a:lnTo>
                    <a:pt x="85" y="376"/>
                  </a:lnTo>
                  <a:lnTo>
                    <a:pt x="85" y="374"/>
                  </a:lnTo>
                  <a:lnTo>
                    <a:pt x="83" y="374"/>
                  </a:lnTo>
                  <a:lnTo>
                    <a:pt x="85" y="374"/>
                  </a:lnTo>
                  <a:lnTo>
                    <a:pt x="87" y="374"/>
                  </a:lnTo>
                  <a:lnTo>
                    <a:pt x="89" y="374"/>
                  </a:lnTo>
                  <a:lnTo>
                    <a:pt x="91" y="374"/>
                  </a:lnTo>
                  <a:lnTo>
                    <a:pt x="91" y="376"/>
                  </a:lnTo>
                  <a:lnTo>
                    <a:pt x="92" y="376"/>
                  </a:lnTo>
                  <a:lnTo>
                    <a:pt x="94" y="376"/>
                  </a:lnTo>
                  <a:lnTo>
                    <a:pt x="96" y="378"/>
                  </a:lnTo>
                  <a:lnTo>
                    <a:pt x="98" y="380"/>
                  </a:lnTo>
                  <a:close/>
                  <a:moveTo>
                    <a:pt x="145" y="367"/>
                  </a:moveTo>
                  <a:lnTo>
                    <a:pt x="136" y="371"/>
                  </a:lnTo>
                  <a:lnTo>
                    <a:pt x="122" y="376"/>
                  </a:lnTo>
                  <a:lnTo>
                    <a:pt x="110" y="374"/>
                  </a:lnTo>
                  <a:lnTo>
                    <a:pt x="110" y="373"/>
                  </a:lnTo>
                  <a:lnTo>
                    <a:pt x="110" y="371"/>
                  </a:lnTo>
                  <a:lnTo>
                    <a:pt x="112" y="371"/>
                  </a:lnTo>
                  <a:lnTo>
                    <a:pt x="113" y="371"/>
                  </a:lnTo>
                  <a:lnTo>
                    <a:pt x="115" y="371"/>
                  </a:lnTo>
                  <a:lnTo>
                    <a:pt x="117" y="371"/>
                  </a:lnTo>
                  <a:lnTo>
                    <a:pt x="117" y="369"/>
                  </a:lnTo>
                  <a:lnTo>
                    <a:pt x="117" y="367"/>
                  </a:lnTo>
                  <a:lnTo>
                    <a:pt x="117" y="366"/>
                  </a:lnTo>
                  <a:lnTo>
                    <a:pt x="119" y="366"/>
                  </a:lnTo>
                  <a:lnTo>
                    <a:pt x="122" y="366"/>
                  </a:lnTo>
                  <a:lnTo>
                    <a:pt x="124" y="366"/>
                  </a:lnTo>
                  <a:lnTo>
                    <a:pt x="124" y="367"/>
                  </a:lnTo>
                  <a:lnTo>
                    <a:pt x="126" y="367"/>
                  </a:lnTo>
                  <a:lnTo>
                    <a:pt x="128" y="367"/>
                  </a:lnTo>
                  <a:lnTo>
                    <a:pt x="129" y="366"/>
                  </a:lnTo>
                  <a:lnTo>
                    <a:pt x="131" y="367"/>
                  </a:lnTo>
                  <a:lnTo>
                    <a:pt x="133" y="366"/>
                  </a:lnTo>
                  <a:lnTo>
                    <a:pt x="133" y="364"/>
                  </a:lnTo>
                  <a:lnTo>
                    <a:pt x="131" y="364"/>
                  </a:lnTo>
                  <a:lnTo>
                    <a:pt x="129" y="362"/>
                  </a:lnTo>
                  <a:lnTo>
                    <a:pt x="131" y="362"/>
                  </a:lnTo>
                  <a:lnTo>
                    <a:pt x="133" y="362"/>
                  </a:lnTo>
                  <a:lnTo>
                    <a:pt x="135" y="360"/>
                  </a:lnTo>
                  <a:lnTo>
                    <a:pt x="135" y="362"/>
                  </a:lnTo>
                  <a:lnTo>
                    <a:pt x="136" y="362"/>
                  </a:lnTo>
                  <a:lnTo>
                    <a:pt x="138" y="364"/>
                  </a:lnTo>
                  <a:lnTo>
                    <a:pt x="136" y="364"/>
                  </a:lnTo>
                  <a:lnTo>
                    <a:pt x="138" y="364"/>
                  </a:lnTo>
                  <a:lnTo>
                    <a:pt x="140" y="364"/>
                  </a:lnTo>
                  <a:lnTo>
                    <a:pt x="142" y="364"/>
                  </a:lnTo>
                  <a:lnTo>
                    <a:pt x="144" y="364"/>
                  </a:lnTo>
                  <a:lnTo>
                    <a:pt x="144" y="366"/>
                  </a:lnTo>
                  <a:lnTo>
                    <a:pt x="145" y="367"/>
                  </a:lnTo>
                  <a:close/>
                  <a:moveTo>
                    <a:pt x="32" y="387"/>
                  </a:moveTo>
                  <a:lnTo>
                    <a:pt x="59" y="387"/>
                  </a:lnTo>
                  <a:lnTo>
                    <a:pt x="57" y="385"/>
                  </a:lnTo>
                  <a:lnTo>
                    <a:pt x="55" y="385"/>
                  </a:lnTo>
                  <a:lnTo>
                    <a:pt x="53" y="385"/>
                  </a:lnTo>
                  <a:lnTo>
                    <a:pt x="52" y="385"/>
                  </a:lnTo>
                  <a:lnTo>
                    <a:pt x="50" y="383"/>
                  </a:lnTo>
                  <a:lnTo>
                    <a:pt x="48" y="383"/>
                  </a:lnTo>
                  <a:lnTo>
                    <a:pt x="46" y="383"/>
                  </a:lnTo>
                  <a:lnTo>
                    <a:pt x="45" y="385"/>
                  </a:lnTo>
                  <a:lnTo>
                    <a:pt x="43" y="385"/>
                  </a:lnTo>
                  <a:lnTo>
                    <a:pt x="41" y="385"/>
                  </a:lnTo>
                  <a:lnTo>
                    <a:pt x="39" y="385"/>
                  </a:lnTo>
                  <a:lnTo>
                    <a:pt x="39" y="383"/>
                  </a:lnTo>
                  <a:lnTo>
                    <a:pt x="38" y="383"/>
                  </a:lnTo>
                  <a:lnTo>
                    <a:pt x="38" y="382"/>
                  </a:lnTo>
                  <a:lnTo>
                    <a:pt x="36" y="382"/>
                  </a:lnTo>
                  <a:lnTo>
                    <a:pt x="32" y="385"/>
                  </a:lnTo>
                  <a:lnTo>
                    <a:pt x="32" y="387"/>
                  </a:lnTo>
                  <a:close/>
                  <a:moveTo>
                    <a:pt x="0" y="387"/>
                  </a:moveTo>
                  <a:lnTo>
                    <a:pt x="18" y="387"/>
                  </a:lnTo>
                  <a:lnTo>
                    <a:pt x="16" y="385"/>
                  </a:lnTo>
                  <a:lnTo>
                    <a:pt x="15" y="385"/>
                  </a:lnTo>
                  <a:lnTo>
                    <a:pt x="13" y="385"/>
                  </a:lnTo>
                  <a:lnTo>
                    <a:pt x="11" y="385"/>
                  </a:lnTo>
                  <a:lnTo>
                    <a:pt x="9" y="385"/>
                  </a:lnTo>
                  <a:lnTo>
                    <a:pt x="8" y="385"/>
                  </a:lnTo>
                  <a:lnTo>
                    <a:pt x="6" y="385"/>
                  </a:lnTo>
                  <a:lnTo>
                    <a:pt x="6" y="383"/>
                  </a:lnTo>
                  <a:lnTo>
                    <a:pt x="2" y="383"/>
                  </a:lnTo>
                  <a:lnTo>
                    <a:pt x="0" y="387"/>
                  </a:lnTo>
                  <a:close/>
                </a:path>
              </a:pathLst>
            </a:custGeom>
            <a:solidFill>
              <a:srgbClr val="DACFC6"/>
            </a:solidFill>
            <a:ln>
              <a:noFill/>
            </a:ln>
            <a:extLst>
              <a:ext uri="{91240B29-F687-4f45-9708-019B960494DF}">
                <a14:hiddenLine xmlns="" xmlns:a14="http://schemas.microsoft.com/office/drawing/2010/main" w="9525">
                  <a:solidFill>
                    <a:srgbClr val="000000"/>
                  </a:solidFill>
                  <a:round/>
                  <a:headEnd/>
                  <a:tailEnd/>
                </a14:hiddenLine>
              </a:ext>
            </a:extLst>
          </p:spPr>
          <p:txBody>
            <a:bodyPr lIns="79242" tIns="39621" rIns="79242" bIns="39621"/>
            <a:lstStyle/>
            <a:p>
              <a:endParaRPr lang="fr-FR"/>
            </a:p>
          </p:txBody>
        </p:sp>
        <p:sp>
          <p:nvSpPr>
            <p:cNvPr id="9" name="Freeform 7"/>
            <p:cNvSpPr>
              <a:spLocks/>
            </p:cNvSpPr>
            <p:nvPr/>
          </p:nvSpPr>
          <p:spPr bwMode="auto">
            <a:xfrm>
              <a:off x="963788" y="1705357"/>
              <a:ext cx="6691489" cy="2987146"/>
            </a:xfrm>
            <a:custGeom>
              <a:avLst/>
              <a:gdLst>
                <a:gd name="T0" fmla="*/ 1928813 w 4742"/>
                <a:gd name="T1" fmla="*/ 3508375 h 2258"/>
                <a:gd name="T2" fmla="*/ 1555750 w 4742"/>
                <a:gd name="T3" fmla="*/ 3382963 h 2258"/>
                <a:gd name="T4" fmla="*/ 1225550 w 4742"/>
                <a:gd name="T5" fmla="*/ 3241675 h 2258"/>
                <a:gd name="T6" fmla="*/ 933450 w 4742"/>
                <a:gd name="T7" fmla="*/ 3094038 h 2258"/>
                <a:gd name="T8" fmla="*/ 681038 w 4742"/>
                <a:gd name="T9" fmla="*/ 2933700 h 2258"/>
                <a:gd name="T10" fmla="*/ 468313 w 4742"/>
                <a:gd name="T11" fmla="*/ 2765425 h 2258"/>
                <a:gd name="T12" fmla="*/ 298450 w 4742"/>
                <a:gd name="T13" fmla="*/ 2590800 h 2258"/>
                <a:gd name="T14" fmla="*/ 163513 w 4742"/>
                <a:gd name="T15" fmla="*/ 2409825 h 2258"/>
                <a:gd name="T16" fmla="*/ 69850 w 4742"/>
                <a:gd name="T17" fmla="*/ 2224088 h 2258"/>
                <a:gd name="T18" fmla="*/ 14288 w 4742"/>
                <a:gd name="T19" fmla="*/ 2033588 h 2258"/>
                <a:gd name="T20" fmla="*/ 0 w 4742"/>
                <a:gd name="T21" fmla="*/ 1843088 h 2258"/>
                <a:gd name="T22" fmla="*/ 22225 w 4742"/>
                <a:gd name="T23" fmla="*/ 1649413 h 2258"/>
                <a:gd name="T24" fmla="*/ 87313 w 4742"/>
                <a:gd name="T25" fmla="*/ 1455738 h 2258"/>
                <a:gd name="T26" fmla="*/ 188913 w 4742"/>
                <a:gd name="T27" fmla="*/ 1265238 h 2258"/>
                <a:gd name="T28" fmla="*/ 328613 w 4742"/>
                <a:gd name="T29" fmla="*/ 1079500 h 2258"/>
                <a:gd name="T30" fmla="*/ 508000 w 4742"/>
                <a:gd name="T31" fmla="*/ 893763 h 2258"/>
                <a:gd name="T32" fmla="*/ 727075 w 4742"/>
                <a:gd name="T33" fmla="*/ 717550 h 2258"/>
                <a:gd name="T34" fmla="*/ 981075 w 4742"/>
                <a:gd name="T35" fmla="*/ 546100 h 2258"/>
                <a:gd name="T36" fmla="*/ 1279525 w 4742"/>
                <a:gd name="T37" fmla="*/ 384175 h 2258"/>
                <a:gd name="T38" fmla="*/ 1609725 w 4742"/>
                <a:gd name="T39" fmla="*/ 228600 h 2258"/>
                <a:gd name="T40" fmla="*/ 1982788 w 4742"/>
                <a:gd name="T41" fmla="*/ 85725 h 2258"/>
                <a:gd name="T42" fmla="*/ 5276850 w 4742"/>
                <a:gd name="T43" fmla="*/ 0 h 2258"/>
                <a:gd name="T44" fmla="*/ 5672138 w 4742"/>
                <a:gd name="T45" fmla="*/ 133350 h 2258"/>
                <a:gd name="T46" fmla="*/ 6034088 w 4742"/>
                <a:gd name="T47" fmla="*/ 279400 h 2258"/>
                <a:gd name="T48" fmla="*/ 6353175 w 4742"/>
                <a:gd name="T49" fmla="*/ 436563 h 2258"/>
                <a:gd name="T50" fmla="*/ 6637338 w 4742"/>
                <a:gd name="T51" fmla="*/ 601663 h 2258"/>
                <a:gd name="T52" fmla="*/ 6880225 w 4742"/>
                <a:gd name="T53" fmla="*/ 776288 h 2258"/>
                <a:gd name="T54" fmla="*/ 7085013 w 4742"/>
                <a:gd name="T55" fmla="*/ 955675 h 2258"/>
                <a:gd name="T56" fmla="*/ 7250113 w 4742"/>
                <a:gd name="T57" fmla="*/ 1141413 h 2258"/>
                <a:gd name="T58" fmla="*/ 7380288 w 4742"/>
                <a:gd name="T59" fmla="*/ 1328738 h 2258"/>
                <a:gd name="T60" fmla="*/ 7466013 w 4742"/>
                <a:gd name="T61" fmla="*/ 1519238 h 2258"/>
                <a:gd name="T62" fmla="*/ 7516813 w 4742"/>
                <a:gd name="T63" fmla="*/ 1712913 h 2258"/>
                <a:gd name="T64" fmla="*/ 7527925 w 4742"/>
                <a:gd name="T65" fmla="*/ 1906588 h 2258"/>
                <a:gd name="T66" fmla="*/ 7500938 w 4742"/>
                <a:gd name="T67" fmla="*/ 2097088 h 2258"/>
                <a:gd name="T68" fmla="*/ 7432675 w 4742"/>
                <a:gd name="T69" fmla="*/ 2286000 h 2258"/>
                <a:gd name="T70" fmla="*/ 7323138 w 4742"/>
                <a:gd name="T71" fmla="*/ 2470150 h 2258"/>
                <a:gd name="T72" fmla="*/ 7177088 w 4742"/>
                <a:gd name="T73" fmla="*/ 2651125 h 2258"/>
                <a:gd name="T74" fmla="*/ 6992938 w 4742"/>
                <a:gd name="T75" fmla="*/ 2824163 h 2258"/>
                <a:gd name="T76" fmla="*/ 6765925 w 4742"/>
                <a:gd name="T77" fmla="*/ 2989263 h 2258"/>
                <a:gd name="T78" fmla="*/ 6502400 w 4742"/>
                <a:gd name="T79" fmla="*/ 3144838 h 2258"/>
                <a:gd name="T80" fmla="*/ 6196013 w 4742"/>
                <a:gd name="T81" fmla="*/ 3289300 h 2258"/>
                <a:gd name="T82" fmla="*/ 5851525 w 4742"/>
                <a:gd name="T83" fmla="*/ 3424238 h 2258"/>
                <a:gd name="T84" fmla="*/ 5467350 w 4742"/>
                <a:gd name="T85" fmla="*/ 3548063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742"/>
                <a:gd name="T130" fmla="*/ 0 h 2258"/>
                <a:gd name="T131" fmla="*/ 4742 w 4742"/>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742" h="2258">
                  <a:moveTo>
                    <a:pt x="1385" y="2258"/>
                  </a:moveTo>
                  <a:lnTo>
                    <a:pt x="1298" y="2235"/>
                  </a:lnTo>
                  <a:lnTo>
                    <a:pt x="1215" y="2210"/>
                  </a:lnTo>
                  <a:lnTo>
                    <a:pt x="1134" y="2184"/>
                  </a:lnTo>
                  <a:lnTo>
                    <a:pt x="1056" y="2157"/>
                  </a:lnTo>
                  <a:lnTo>
                    <a:pt x="980" y="2131"/>
                  </a:lnTo>
                  <a:lnTo>
                    <a:pt x="908" y="2102"/>
                  </a:lnTo>
                  <a:lnTo>
                    <a:pt x="839" y="2072"/>
                  </a:lnTo>
                  <a:lnTo>
                    <a:pt x="772" y="2042"/>
                  </a:lnTo>
                  <a:lnTo>
                    <a:pt x="708" y="2012"/>
                  </a:lnTo>
                  <a:lnTo>
                    <a:pt x="647" y="1981"/>
                  </a:lnTo>
                  <a:lnTo>
                    <a:pt x="588" y="1949"/>
                  </a:lnTo>
                  <a:lnTo>
                    <a:pt x="532" y="1917"/>
                  </a:lnTo>
                  <a:lnTo>
                    <a:pt x="479" y="1883"/>
                  </a:lnTo>
                  <a:lnTo>
                    <a:pt x="429" y="1848"/>
                  </a:lnTo>
                  <a:lnTo>
                    <a:pt x="382" y="1814"/>
                  </a:lnTo>
                  <a:lnTo>
                    <a:pt x="338" y="1779"/>
                  </a:lnTo>
                  <a:lnTo>
                    <a:pt x="295" y="1742"/>
                  </a:lnTo>
                  <a:lnTo>
                    <a:pt x="256" y="1707"/>
                  </a:lnTo>
                  <a:lnTo>
                    <a:pt x="221" y="1670"/>
                  </a:lnTo>
                  <a:lnTo>
                    <a:pt x="188" y="1632"/>
                  </a:lnTo>
                  <a:lnTo>
                    <a:pt x="156" y="1595"/>
                  </a:lnTo>
                  <a:lnTo>
                    <a:pt x="127" y="1556"/>
                  </a:lnTo>
                  <a:lnTo>
                    <a:pt x="103" y="1518"/>
                  </a:lnTo>
                  <a:lnTo>
                    <a:pt x="80" y="1479"/>
                  </a:lnTo>
                  <a:lnTo>
                    <a:pt x="60" y="1440"/>
                  </a:lnTo>
                  <a:lnTo>
                    <a:pt x="44" y="1401"/>
                  </a:lnTo>
                  <a:lnTo>
                    <a:pt x="30" y="1360"/>
                  </a:lnTo>
                  <a:lnTo>
                    <a:pt x="18" y="1321"/>
                  </a:lnTo>
                  <a:lnTo>
                    <a:pt x="9" y="1281"/>
                  </a:lnTo>
                  <a:lnTo>
                    <a:pt x="4" y="1240"/>
                  </a:lnTo>
                  <a:lnTo>
                    <a:pt x="0" y="1201"/>
                  </a:lnTo>
                  <a:lnTo>
                    <a:pt x="0" y="1161"/>
                  </a:lnTo>
                  <a:lnTo>
                    <a:pt x="2" y="1120"/>
                  </a:lnTo>
                  <a:lnTo>
                    <a:pt x="7" y="1079"/>
                  </a:lnTo>
                  <a:lnTo>
                    <a:pt x="14" y="1039"/>
                  </a:lnTo>
                  <a:lnTo>
                    <a:pt x="25" y="998"/>
                  </a:lnTo>
                  <a:lnTo>
                    <a:pt x="39" y="957"/>
                  </a:lnTo>
                  <a:lnTo>
                    <a:pt x="55" y="917"/>
                  </a:lnTo>
                  <a:lnTo>
                    <a:pt x="73" y="878"/>
                  </a:lnTo>
                  <a:lnTo>
                    <a:pt x="94" y="837"/>
                  </a:lnTo>
                  <a:lnTo>
                    <a:pt x="119" y="797"/>
                  </a:lnTo>
                  <a:lnTo>
                    <a:pt x="145" y="758"/>
                  </a:lnTo>
                  <a:lnTo>
                    <a:pt x="175" y="719"/>
                  </a:lnTo>
                  <a:lnTo>
                    <a:pt x="207" y="680"/>
                  </a:lnTo>
                  <a:lnTo>
                    <a:pt x="242" y="641"/>
                  </a:lnTo>
                  <a:lnTo>
                    <a:pt x="279" y="602"/>
                  </a:lnTo>
                  <a:lnTo>
                    <a:pt x="320" y="563"/>
                  </a:lnTo>
                  <a:lnTo>
                    <a:pt x="362" y="526"/>
                  </a:lnTo>
                  <a:lnTo>
                    <a:pt x="408" y="489"/>
                  </a:lnTo>
                  <a:lnTo>
                    <a:pt x="458" y="452"/>
                  </a:lnTo>
                  <a:lnTo>
                    <a:pt x="509" y="415"/>
                  </a:lnTo>
                  <a:lnTo>
                    <a:pt x="562" y="379"/>
                  </a:lnTo>
                  <a:lnTo>
                    <a:pt x="618" y="344"/>
                  </a:lnTo>
                  <a:lnTo>
                    <a:pt x="678" y="309"/>
                  </a:lnTo>
                  <a:lnTo>
                    <a:pt x="740" y="275"/>
                  </a:lnTo>
                  <a:lnTo>
                    <a:pt x="806" y="242"/>
                  </a:lnTo>
                  <a:lnTo>
                    <a:pt x="873" y="208"/>
                  </a:lnTo>
                  <a:lnTo>
                    <a:pt x="942" y="176"/>
                  </a:lnTo>
                  <a:lnTo>
                    <a:pt x="1014" y="144"/>
                  </a:lnTo>
                  <a:lnTo>
                    <a:pt x="1090" y="114"/>
                  </a:lnTo>
                  <a:lnTo>
                    <a:pt x="1168" y="84"/>
                  </a:lnTo>
                  <a:lnTo>
                    <a:pt x="1249" y="54"/>
                  </a:lnTo>
                  <a:lnTo>
                    <a:pt x="1332" y="26"/>
                  </a:lnTo>
                  <a:lnTo>
                    <a:pt x="1418" y="0"/>
                  </a:lnTo>
                  <a:lnTo>
                    <a:pt x="3324" y="0"/>
                  </a:lnTo>
                  <a:lnTo>
                    <a:pt x="3411" y="26"/>
                  </a:lnTo>
                  <a:lnTo>
                    <a:pt x="3494" y="54"/>
                  </a:lnTo>
                  <a:lnTo>
                    <a:pt x="3573" y="84"/>
                  </a:lnTo>
                  <a:lnTo>
                    <a:pt x="3653" y="114"/>
                  </a:lnTo>
                  <a:lnTo>
                    <a:pt x="3727" y="144"/>
                  </a:lnTo>
                  <a:lnTo>
                    <a:pt x="3801" y="176"/>
                  </a:lnTo>
                  <a:lnTo>
                    <a:pt x="3870" y="208"/>
                  </a:lnTo>
                  <a:lnTo>
                    <a:pt x="3937" y="242"/>
                  </a:lnTo>
                  <a:lnTo>
                    <a:pt x="4002" y="275"/>
                  </a:lnTo>
                  <a:lnTo>
                    <a:pt x="4064" y="309"/>
                  </a:lnTo>
                  <a:lnTo>
                    <a:pt x="4124" y="344"/>
                  </a:lnTo>
                  <a:lnTo>
                    <a:pt x="4181" y="379"/>
                  </a:lnTo>
                  <a:lnTo>
                    <a:pt x="4234" y="415"/>
                  </a:lnTo>
                  <a:lnTo>
                    <a:pt x="4285" y="452"/>
                  </a:lnTo>
                  <a:lnTo>
                    <a:pt x="4334" y="489"/>
                  </a:lnTo>
                  <a:lnTo>
                    <a:pt x="4378" y="526"/>
                  </a:lnTo>
                  <a:lnTo>
                    <a:pt x="4423" y="563"/>
                  </a:lnTo>
                  <a:lnTo>
                    <a:pt x="4463" y="602"/>
                  </a:lnTo>
                  <a:lnTo>
                    <a:pt x="4500" y="641"/>
                  </a:lnTo>
                  <a:lnTo>
                    <a:pt x="4536" y="680"/>
                  </a:lnTo>
                  <a:lnTo>
                    <a:pt x="4567" y="719"/>
                  </a:lnTo>
                  <a:lnTo>
                    <a:pt x="4597" y="758"/>
                  </a:lnTo>
                  <a:lnTo>
                    <a:pt x="4624" y="797"/>
                  </a:lnTo>
                  <a:lnTo>
                    <a:pt x="4649" y="837"/>
                  </a:lnTo>
                  <a:lnTo>
                    <a:pt x="4670" y="878"/>
                  </a:lnTo>
                  <a:lnTo>
                    <a:pt x="4687" y="917"/>
                  </a:lnTo>
                  <a:lnTo>
                    <a:pt x="4703" y="957"/>
                  </a:lnTo>
                  <a:lnTo>
                    <a:pt x="4718" y="998"/>
                  </a:lnTo>
                  <a:lnTo>
                    <a:pt x="4728" y="1039"/>
                  </a:lnTo>
                  <a:lnTo>
                    <a:pt x="4735" y="1079"/>
                  </a:lnTo>
                  <a:lnTo>
                    <a:pt x="4740" y="1120"/>
                  </a:lnTo>
                  <a:lnTo>
                    <a:pt x="4742" y="1161"/>
                  </a:lnTo>
                  <a:lnTo>
                    <a:pt x="4742" y="1201"/>
                  </a:lnTo>
                  <a:lnTo>
                    <a:pt x="4739" y="1240"/>
                  </a:lnTo>
                  <a:lnTo>
                    <a:pt x="4733" y="1281"/>
                  </a:lnTo>
                  <a:lnTo>
                    <a:pt x="4725" y="1321"/>
                  </a:lnTo>
                  <a:lnTo>
                    <a:pt x="4712" y="1360"/>
                  </a:lnTo>
                  <a:lnTo>
                    <a:pt x="4698" y="1401"/>
                  </a:lnTo>
                  <a:lnTo>
                    <a:pt x="4682" y="1440"/>
                  </a:lnTo>
                  <a:lnTo>
                    <a:pt x="4661" y="1479"/>
                  </a:lnTo>
                  <a:lnTo>
                    <a:pt x="4640" y="1518"/>
                  </a:lnTo>
                  <a:lnTo>
                    <a:pt x="4613" y="1556"/>
                  </a:lnTo>
                  <a:lnTo>
                    <a:pt x="4587" y="1595"/>
                  </a:lnTo>
                  <a:lnTo>
                    <a:pt x="4555" y="1632"/>
                  </a:lnTo>
                  <a:lnTo>
                    <a:pt x="4521" y="1670"/>
                  </a:lnTo>
                  <a:lnTo>
                    <a:pt x="4486" y="1707"/>
                  </a:lnTo>
                  <a:lnTo>
                    <a:pt x="4447" y="1742"/>
                  </a:lnTo>
                  <a:lnTo>
                    <a:pt x="4405" y="1779"/>
                  </a:lnTo>
                  <a:lnTo>
                    <a:pt x="4361" y="1814"/>
                  </a:lnTo>
                  <a:lnTo>
                    <a:pt x="4313" y="1848"/>
                  </a:lnTo>
                  <a:lnTo>
                    <a:pt x="4262" y="1883"/>
                  </a:lnTo>
                  <a:lnTo>
                    <a:pt x="4209" y="1917"/>
                  </a:lnTo>
                  <a:lnTo>
                    <a:pt x="4154" y="1949"/>
                  </a:lnTo>
                  <a:lnTo>
                    <a:pt x="4096" y="1981"/>
                  </a:lnTo>
                  <a:lnTo>
                    <a:pt x="4034" y="2012"/>
                  </a:lnTo>
                  <a:lnTo>
                    <a:pt x="3970" y="2042"/>
                  </a:lnTo>
                  <a:lnTo>
                    <a:pt x="3903" y="2072"/>
                  </a:lnTo>
                  <a:lnTo>
                    <a:pt x="3834" y="2102"/>
                  </a:lnTo>
                  <a:lnTo>
                    <a:pt x="3762" y="2131"/>
                  </a:lnTo>
                  <a:lnTo>
                    <a:pt x="3686" y="2157"/>
                  </a:lnTo>
                  <a:lnTo>
                    <a:pt x="3608" y="2184"/>
                  </a:lnTo>
                  <a:lnTo>
                    <a:pt x="3527" y="2210"/>
                  </a:lnTo>
                  <a:lnTo>
                    <a:pt x="3444" y="2235"/>
                  </a:lnTo>
                  <a:lnTo>
                    <a:pt x="3358" y="2258"/>
                  </a:lnTo>
                  <a:lnTo>
                    <a:pt x="1385"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10" name="Freeform 8"/>
            <p:cNvSpPr>
              <a:spLocks/>
            </p:cNvSpPr>
            <p:nvPr/>
          </p:nvSpPr>
          <p:spPr bwMode="auto">
            <a:xfrm>
              <a:off x="1128889" y="1705357"/>
              <a:ext cx="6357055" cy="2987146"/>
            </a:xfrm>
            <a:custGeom>
              <a:avLst/>
              <a:gdLst>
                <a:gd name="T0" fmla="*/ 1830387 w 4505"/>
                <a:gd name="T1" fmla="*/ 3508375 h 2258"/>
                <a:gd name="T2" fmla="*/ 1477962 w 4505"/>
                <a:gd name="T3" fmla="*/ 3382963 h 2258"/>
                <a:gd name="T4" fmla="*/ 1163637 w 4505"/>
                <a:gd name="T5" fmla="*/ 3241675 h 2258"/>
                <a:gd name="T6" fmla="*/ 885825 w 4505"/>
                <a:gd name="T7" fmla="*/ 3094038 h 2258"/>
                <a:gd name="T8" fmla="*/ 647700 w 4505"/>
                <a:gd name="T9" fmla="*/ 2933700 h 2258"/>
                <a:gd name="T10" fmla="*/ 446087 w 4505"/>
                <a:gd name="T11" fmla="*/ 2765425 h 2258"/>
                <a:gd name="T12" fmla="*/ 279400 w 4505"/>
                <a:gd name="T13" fmla="*/ 2590800 h 2258"/>
                <a:gd name="T14" fmla="*/ 153987 w 4505"/>
                <a:gd name="T15" fmla="*/ 2409825 h 2258"/>
                <a:gd name="T16" fmla="*/ 63500 w 4505"/>
                <a:gd name="T17" fmla="*/ 2224088 h 2258"/>
                <a:gd name="T18" fmla="*/ 14287 w 4505"/>
                <a:gd name="T19" fmla="*/ 2033588 h 2258"/>
                <a:gd name="T20" fmla="*/ 0 w 4505"/>
                <a:gd name="T21" fmla="*/ 1843088 h 2258"/>
                <a:gd name="T22" fmla="*/ 22225 w 4505"/>
                <a:gd name="T23" fmla="*/ 1649413 h 2258"/>
                <a:gd name="T24" fmla="*/ 80962 w 4505"/>
                <a:gd name="T25" fmla="*/ 1455738 h 2258"/>
                <a:gd name="T26" fmla="*/ 176212 w 4505"/>
                <a:gd name="T27" fmla="*/ 1265238 h 2258"/>
                <a:gd name="T28" fmla="*/ 311150 w 4505"/>
                <a:gd name="T29" fmla="*/ 1079500 h 2258"/>
                <a:gd name="T30" fmla="*/ 482600 w 4505"/>
                <a:gd name="T31" fmla="*/ 893763 h 2258"/>
                <a:gd name="T32" fmla="*/ 688975 w 4505"/>
                <a:gd name="T33" fmla="*/ 717550 h 2258"/>
                <a:gd name="T34" fmla="*/ 933450 w 4505"/>
                <a:gd name="T35" fmla="*/ 546100 h 2258"/>
                <a:gd name="T36" fmla="*/ 1211262 w 4505"/>
                <a:gd name="T37" fmla="*/ 384175 h 2258"/>
                <a:gd name="T38" fmla="*/ 1527175 w 4505"/>
                <a:gd name="T39" fmla="*/ 228600 h 2258"/>
                <a:gd name="T40" fmla="*/ 1881187 w 4505"/>
                <a:gd name="T41" fmla="*/ 85725 h 2258"/>
                <a:gd name="T42" fmla="*/ 5013325 w 4505"/>
                <a:gd name="T43" fmla="*/ 0 h 2258"/>
                <a:gd name="T44" fmla="*/ 5387975 w 4505"/>
                <a:gd name="T45" fmla="*/ 133350 h 2258"/>
                <a:gd name="T46" fmla="*/ 5730875 w 4505"/>
                <a:gd name="T47" fmla="*/ 279400 h 2258"/>
                <a:gd name="T48" fmla="*/ 6035675 w 4505"/>
                <a:gd name="T49" fmla="*/ 436563 h 2258"/>
                <a:gd name="T50" fmla="*/ 6302375 w 4505"/>
                <a:gd name="T51" fmla="*/ 601663 h 2258"/>
                <a:gd name="T52" fmla="*/ 6535737 w 4505"/>
                <a:gd name="T53" fmla="*/ 776288 h 2258"/>
                <a:gd name="T54" fmla="*/ 6727825 w 4505"/>
                <a:gd name="T55" fmla="*/ 955675 h 2258"/>
                <a:gd name="T56" fmla="*/ 6888162 w 4505"/>
                <a:gd name="T57" fmla="*/ 1141413 h 2258"/>
                <a:gd name="T58" fmla="*/ 7008812 w 4505"/>
                <a:gd name="T59" fmla="*/ 1328738 h 2258"/>
                <a:gd name="T60" fmla="*/ 7092950 w 4505"/>
                <a:gd name="T61" fmla="*/ 1519238 h 2258"/>
                <a:gd name="T62" fmla="*/ 7140575 w 4505"/>
                <a:gd name="T63" fmla="*/ 1712913 h 2258"/>
                <a:gd name="T64" fmla="*/ 7151687 w 4505"/>
                <a:gd name="T65" fmla="*/ 1906588 h 2258"/>
                <a:gd name="T66" fmla="*/ 7123112 w 4505"/>
                <a:gd name="T67" fmla="*/ 2097088 h 2258"/>
                <a:gd name="T68" fmla="*/ 7059612 w 4505"/>
                <a:gd name="T69" fmla="*/ 2286000 h 2258"/>
                <a:gd name="T70" fmla="*/ 6958012 w 4505"/>
                <a:gd name="T71" fmla="*/ 2470150 h 2258"/>
                <a:gd name="T72" fmla="*/ 6818312 w 4505"/>
                <a:gd name="T73" fmla="*/ 2651125 h 2258"/>
                <a:gd name="T74" fmla="*/ 6642100 w 4505"/>
                <a:gd name="T75" fmla="*/ 2824163 h 2258"/>
                <a:gd name="T76" fmla="*/ 6427787 w 4505"/>
                <a:gd name="T77" fmla="*/ 2989263 h 2258"/>
                <a:gd name="T78" fmla="*/ 6176962 w 4505"/>
                <a:gd name="T79" fmla="*/ 3144838 h 2258"/>
                <a:gd name="T80" fmla="*/ 5888037 w 4505"/>
                <a:gd name="T81" fmla="*/ 3289300 h 2258"/>
                <a:gd name="T82" fmla="*/ 5559425 w 4505"/>
                <a:gd name="T83" fmla="*/ 3424238 h 2258"/>
                <a:gd name="T84" fmla="*/ 5192712 w 4505"/>
                <a:gd name="T85" fmla="*/ 3548063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505"/>
                <a:gd name="T130" fmla="*/ 0 h 2258"/>
                <a:gd name="T131" fmla="*/ 4505 w 4505"/>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505" h="2258">
                  <a:moveTo>
                    <a:pt x="1316" y="2258"/>
                  </a:moveTo>
                  <a:lnTo>
                    <a:pt x="1233" y="2235"/>
                  </a:lnTo>
                  <a:lnTo>
                    <a:pt x="1153" y="2210"/>
                  </a:lnTo>
                  <a:lnTo>
                    <a:pt x="1077" y="2184"/>
                  </a:lnTo>
                  <a:lnTo>
                    <a:pt x="1003" y="2157"/>
                  </a:lnTo>
                  <a:lnTo>
                    <a:pt x="931" y="2131"/>
                  </a:lnTo>
                  <a:lnTo>
                    <a:pt x="862" y="2102"/>
                  </a:lnTo>
                  <a:lnTo>
                    <a:pt x="796" y="2072"/>
                  </a:lnTo>
                  <a:lnTo>
                    <a:pt x="733" y="2042"/>
                  </a:lnTo>
                  <a:lnTo>
                    <a:pt x="673" y="2012"/>
                  </a:lnTo>
                  <a:lnTo>
                    <a:pt x="614" y="1981"/>
                  </a:lnTo>
                  <a:lnTo>
                    <a:pt x="558" y="1949"/>
                  </a:lnTo>
                  <a:lnTo>
                    <a:pt x="505" y="1917"/>
                  </a:lnTo>
                  <a:lnTo>
                    <a:pt x="456" y="1883"/>
                  </a:lnTo>
                  <a:lnTo>
                    <a:pt x="408" y="1848"/>
                  </a:lnTo>
                  <a:lnTo>
                    <a:pt x="362" y="1814"/>
                  </a:lnTo>
                  <a:lnTo>
                    <a:pt x="320" y="1779"/>
                  </a:lnTo>
                  <a:lnTo>
                    <a:pt x="281" y="1742"/>
                  </a:lnTo>
                  <a:lnTo>
                    <a:pt x="244" y="1707"/>
                  </a:lnTo>
                  <a:lnTo>
                    <a:pt x="208" y="1670"/>
                  </a:lnTo>
                  <a:lnTo>
                    <a:pt x="176" y="1632"/>
                  </a:lnTo>
                  <a:lnTo>
                    <a:pt x="148" y="1595"/>
                  </a:lnTo>
                  <a:lnTo>
                    <a:pt x="122" y="1556"/>
                  </a:lnTo>
                  <a:lnTo>
                    <a:pt x="97" y="1518"/>
                  </a:lnTo>
                  <a:lnTo>
                    <a:pt x="76" y="1479"/>
                  </a:lnTo>
                  <a:lnTo>
                    <a:pt x="56" y="1440"/>
                  </a:lnTo>
                  <a:lnTo>
                    <a:pt x="40" y="1401"/>
                  </a:lnTo>
                  <a:lnTo>
                    <a:pt x="28" y="1360"/>
                  </a:lnTo>
                  <a:lnTo>
                    <a:pt x="18" y="1321"/>
                  </a:lnTo>
                  <a:lnTo>
                    <a:pt x="9" y="1281"/>
                  </a:lnTo>
                  <a:lnTo>
                    <a:pt x="3" y="1240"/>
                  </a:lnTo>
                  <a:lnTo>
                    <a:pt x="0" y="1201"/>
                  </a:lnTo>
                  <a:lnTo>
                    <a:pt x="0" y="1161"/>
                  </a:lnTo>
                  <a:lnTo>
                    <a:pt x="2" y="1120"/>
                  </a:lnTo>
                  <a:lnTo>
                    <a:pt x="7" y="1079"/>
                  </a:lnTo>
                  <a:lnTo>
                    <a:pt x="14" y="1039"/>
                  </a:lnTo>
                  <a:lnTo>
                    <a:pt x="23" y="998"/>
                  </a:lnTo>
                  <a:lnTo>
                    <a:pt x="35" y="957"/>
                  </a:lnTo>
                  <a:lnTo>
                    <a:pt x="51" y="917"/>
                  </a:lnTo>
                  <a:lnTo>
                    <a:pt x="69" y="878"/>
                  </a:lnTo>
                  <a:lnTo>
                    <a:pt x="88" y="837"/>
                  </a:lnTo>
                  <a:lnTo>
                    <a:pt x="111" y="797"/>
                  </a:lnTo>
                  <a:lnTo>
                    <a:pt x="138" y="758"/>
                  </a:lnTo>
                  <a:lnTo>
                    <a:pt x="166" y="719"/>
                  </a:lnTo>
                  <a:lnTo>
                    <a:pt x="196" y="680"/>
                  </a:lnTo>
                  <a:lnTo>
                    <a:pt x="229" y="641"/>
                  </a:lnTo>
                  <a:lnTo>
                    <a:pt x="265" y="602"/>
                  </a:lnTo>
                  <a:lnTo>
                    <a:pt x="304" y="563"/>
                  </a:lnTo>
                  <a:lnTo>
                    <a:pt x="344" y="526"/>
                  </a:lnTo>
                  <a:lnTo>
                    <a:pt x="388" y="489"/>
                  </a:lnTo>
                  <a:lnTo>
                    <a:pt x="434" y="452"/>
                  </a:lnTo>
                  <a:lnTo>
                    <a:pt x="482" y="415"/>
                  </a:lnTo>
                  <a:lnTo>
                    <a:pt x="533" y="379"/>
                  </a:lnTo>
                  <a:lnTo>
                    <a:pt x="588" y="344"/>
                  </a:lnTo>
                  <a:lnTo>
                    <a:pt x="643" y="309"/>
                  </a:lnTo>
                  <a:lnTo>
                    <a:pt x="703" y="275"/>
                  </a:lnTo>
                  <a:lnTo>
                    <a:pt x="763" y="242"/>
                  </a:lnTo>
                  <a:lnTo>
                    <a:pt x="828" y="208"/>
                  </a:lnTo>
                  <a:lnTo>
                    <a:pt x="893" y="176"/>
                  </a:lnTo>
                  <a:lnTo>
                    <a:pt x="962" y="144"/>
                  </a:lnTo>
                  <a:lnTo>
                    <a:pt x="1035" y="114"/>
                  </a:lnTo>
                  <a:lnTo>
                    <a:pt x="1109" y="84"/>
                  </a:lnTo>
                  <a:lnTo>
                    <a:pt x="1185" y="54"/>
                  </a:lnTo>
                  <a:lnTo>
                    <a:pt x="1264" y="26"/>
                  </a:lnTo>
                  <a:lnTo>
                    <a:pt x="1346" y="0"/>
                  </a:lnTo>
                  <a:lnTo>
                    <a:pt x="3158" y="0"/>
                  </a:lnTo>
                  <a:lnTo>
                    <a:pt x="3239" y="26"/>
                  </a:lnTo>
                  <a:lnTo>
                    <a:pt x="3318" y="54"/>
                  </a:lnTo>
                  <a:lnTo>
                    <a:pt x="3394" y="84"/>
                  </a:lnTo>
                  <a:lnTo>
                    <a:pt x="3468" y="114"/>
                  </a:lnTo>
                  <a:lnTo>
                    <a:pt x="3541" y="144"/>
                  </a:lnTo>
                  <a:lnTo>
                    <a:pt x="3610" y="176"/>
                  </a:lnTo>
                  <a:lnTo>
                    <a:pt x="3677" y="208"/>
                  </a:lnTo>
                  <a:lnTo>
                    <a:pt x="3740" y="242"/>
                  </a:lnTo>
                  <a:lnTo>
                    <a:pt x="3802" y="275"/>
                  </a:lnTo>
                  <a:lnTo>
                    <a:pt x="3861" y="309"/>
                  </a:lnTo>
                  <a:lnTo>
                    <a:pt x="3917" y="344"/>
                  </a:lnTo>
                  <a:lnTo>
                    <a:pt x="3970" y="379"/>
                  </a:lnTo>
                  <a:lnTo>
                    <a:pt x="4021" y="415"/>
                  </a:lnTo>
                  <a:lnTo>
                    <a:pt x="4071" y="452"/>
                  </a:lnTo>
                  <a:lnTo>
                    <a:pt x="4117" y="489"/>
                  </a:lnTo>
                  <a:lnTo>
                    <a:pt x="4159" y="526"/>
                  </a:lnTo>
                  <a:lnTo>
                    <a:pt x="4201" y="563"/>
                  </a:lnTo>
                  <a:lnTo>
                    <a:pt x="4238" y="602"/>
                  </a:lnTo>
                  <a:lnTo>
                    <a:pt x="4276" y="641"/>
                  </a:lnTo>
                  <a:lnTo>
                    <a:pt x="4307" y="680"/>
                  </a:lnTo>
                  <a:lnTo>
                    <a:pt x="4339" y="719"/>
                  </a:lnTo>
                  <a:lnTo>
                    <a:pt x="4367" y="758"/>
                  </a:lnTo>
                  <a:lnTo>
                    <a:pt x="4392" y="797"/>
                  </a:lnTo>
                  <a:lnTo>
                    <a:pt x="4415" y="837"/>
                  </a:lnTo>
                  <a:lnTo>
                    <a:pt x="4434" y="878"/>
                  </a:lnTo>
                  <a:lnTo>
                    <a:pt x="4454" y="917"/>
                  </a:lnTo>
                  <a:lnTo>
                    <a:pt x="4468" y="957"/>
                  </a:lnTo>
                  <a:lnTo>
                    <a:pt x="4480" y="998"/>
                  </a:lnTo>
                  <a:lnTo>
                    <a:pt x="4491" y="1039"/>
                  </a:lnTo>
                  <a:lnTo>
                    <a:pt x="4498" y="1079"/>
                  </a:lnTo>
                  <a:lnTo>
                    <a:pt x="4503" y="1120"/>
                  </a:lnTo>
                  <a:lnTo>
                    <a:pt x="4505" y="1161"/>
                  </a:lnTo>
                  <a:lnTo>
                    <a:pt x="4505" y="1201"/>
                  </a:lnTo>
                  <a:lnTo>
                    <a:pt x="4502" y="1240"/>
                  </a:lnTo>
                  <a:lnTo>
                    <a:pt x="4496" y="1281"/>
                  </a:lnTo>
                  <a:lnTo>
                    <a:pt x="4487" y="1321"/>
                  </a:lnTo>
                  <a:lnTo>
                    <a:pt x="4477" y="1360"/>
                  </a:lnTo>
                  <a:lnTo>
                    <a:pt x="4463" y="1401"/>
                  </a:lnTo>
                  <a:lnTo>
                    <a:pt x="4447" y="1440"/>
                  </a:lnTo>
                  <a:lnTo>
                    <a:pt x="4427" y="1479"/>
                  </a:lnTo>
                  <a:lnTo>
                    <a:pt x="4406" y="1518"/>
                  </a:lnTo>
                  <a:lnTo>
                    <a:pt x="4383" y="1556"/>
                  </a:lnTo>
                  <a:lnTo>
                    <a:pt x="4357" y="1595"/>
                  </a:lnTo>
                  <a:lnTo>
                    <a:pt x="4327" y="1632"/>
                  </a:lnTo>
                  <a:lnTo>
                    <a:pt x="4295" y="1670"/>
                  </a:lnTo>
                  <a:lnTo>
                    <a:pt x="4261" y="1707"/>
                  </a:lnTo>
                  <a:lnTo>
                    <a:pt x="4224" y="1742"/>
                  </a:lnTo>
                  <a:lnTo>
                    <a:pt x="4184" y="1779"/>
                  </a:lnTo>
                  <a:lnTo>
                    <a:pt x="4141" y="1814"/>
                  </a:lnTo>
                  <a:lnTo>
                    <a:pt x="4097" y="1848"/>
                  </a:lnTo>
                  <a:lnTo>
                    <a:pt x="4049" y="1883"/>
                  </a:lnTo>
                  <a:lnTo>
                    <a:pt x="3998" y="1917"/>
                  </a:lnTo>
                  <a:lnTo>
                    <a:pt x="3945" y="1949"/>
                  </a:lnTo>
                  <a:lnTo>
                    <a:pt x="3891" y="1981"/>
                  </a:lnTo>
                  <a:lnTo>
                    <a:pt x="3832" y="2012"/>
                  </a:lnTo>
                  <a:lnTo>
                    <a:pt x="3772" y="2042"/>
                  </a:lnTo>
                  <a:lnTo>
                    <a:pt x="3709" y="2072"/>
                  </a:lnTo>
                  <a:lnTo>
                    <a:pt x="3642" y="2102"/>
                  </a:lnTo>
                  <a:lnTo>
                    <a:pt x="3573" y="2131"/>
                  </a:lnTo>
                  <a:lnTo>
                    <a:pt x="3502" y="2157"/>
                  </a:lnTo>
                  <a:lnTo>
                    <a:pt x="3428" y="2184"/>
                  </a:lnTo>
                  <a:lnTo>
                    <a:pt x="3350" y="2210"/>
                  </a:lnTo>
                  <a:lnTo>
                    <a:pt x="3271" y="2235"/>
                  </a:lnTo>
                  <a:lnTo>
                    <a:pt x="3189" y="2258"/>
                  </a:lnTo>
                  <a:lnTo>
                    <a:pt x="1316"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11" name="Freeform 9"/>
            <p:cNvSpPr>
              <a:spLocks/>
            </p:cNvSpPr>
            <p:nvPr/>
          </p:nvSpPr>
          <p:spPr bwMode="auto">
            <a:xfrm>
              <a:off x="1398410" y="1705357"/>
              <a:ext cx="5820834" cy="2987146"/>
            </a:xfrm>
            <a:custGeom>
              <a:avLst/>
              <a:gdLst>
                <a:gd name="T0" fmla="*/ 1676400 w 4125"/>
                <a:gd name="T1" fmla="*/ 3508375 h 2258"/>
                <a:gd name="T2" fmla="*/ 1354138 w 4125"/>
                <a:gd name="T3" fmla="*/ 3382963 h 2258"/>
                <a:gd name="T4" fmla="*/ 1065213 w 4125"/>
                <a:gd name="T5" fmla="*/ 3241675 h 2258"/>
                <a:gd name="T6" fmla="*/ 809625 w 4125"/>
                <a:gd name="T7" fmla="*/ 3094038 h 2258"/>
                <a:gd name="T8" fmla="*/ 590550 w 4125"/>
                <a:gd name="T9" fmla="*/ 2933700 h 2258"/>
                <a:gd name="T10" fmla="*/ 406400 w 4125"/>
                <a:gd name="T11" fmla="*/ 2765425 h 2258"/>
                <a:gd name="T12" fmla="*/ 257175 w 4125"/>
                <a:gd name="T13" fmla="*/ 2590800 h 2258"/>
                <a:gd name="T14" fmla="*/ 139700 w 4125"/>
                <a:gd name="T15" fmla="*/ 2409825 h 2258"/>
                <a:gd name="T16" fmla="*/ 58738 w 4125"/>
                <a:gd name="T17" fmla="*/ 2224088 h 2258"/>
                <a:gd name="T18" fmla="*/ 11113 w 4125"/>
                <a:gd name="T19" fmla="*/ 2033588 h 2258"/>
                <a:gd name="T20" fmla="*/ 0 w 4125"/>
                <a:gd name="T21" fmla="*/ 1843088 h 2258"/>
                <a:gd name="T22" fmla="*/ 19050 w 4125"/>
                <a:gd name="T23" fmla="*/ 1649413 h 2258"/>
                <a:gd name="T24" fmla="*/ 73025 w 4125"/>
                <a:gd name="T25" fmla="*/ 1455738 h 2258"/>
                <a:gd name="T26" fmla="*/ 161925 w 4125"/>
                <a:gd name="T27" fmla="*/ 1265238 h 2258"/>
                <a:gd name="T28" fmla="*/ 285750 w 4125"/>
                <a:gd name="T29" fmla="*/ 1079500 h 2258"/>
                <a:gd name="T30" fmla="*/ 439738 w 4125"/>
                <a:gd name="T31" fmla="*/ 893763 h 2258"/>
                <a:gd name="T32" fmla="*/ 630238 w 4125"/>
                <a:gd name="T33" fmla="*/ 717550 h 2258"/>
                <a:gd name="T34" fmla="*/ 854075 w 4125"/>
                <a:gd name="T35" fmla="*/ 546100 h 2258"/>
                <a:gd name="T36" fmla="*/ 1109663 w 4125"/>
                <a:gd name="T37" fmla="*/ 384175 h 2258"/>
                <a:gd name="T38" fmla="*/ 1401763 w 4125"/>
                <a:gd name="T39" fmla="*/ 228600 h 2258"/>
                <a:gd name="T40" fmla="*/ 1724025 w 4125"/>
                <a:gd name="T41" fmla="*/ 85725 h 2258"/>
                <a:gd name="T42" fmla="*/ 4589463 w 4125"/>
                <a:gd name="T43" fmla="*/ 0 h 2258"/>
                <a:gd name="T44" fmla="*/ 4933950 w 4125"/>
                <a:gd name="T45" fmla="*/ 133350 h 2258"/>
                <a:gd name="T46" fmla="*/ 5248275 w 4125"/>
                <a:gd name="T47" fmla="*/ 279400 h 2258"/>
                <a:gd name="T48" fmla="*/ 5526088 w 4125"/>
                <a:gd name="T49" fmla="*/ 436563 h 2258"/>
                <a:gd name="T50" fmla="*/ 5772150 w 4125"/>
                <a:gd name="T51" fmla="*/ 601663 h 2258"/>
                <a:gd name="T52" fmla="*/ 5981700 w 4125"/>
                <a:gd name="T53" fmla="*/ 776288 h 2258"/>
                <a:gd name="T54" fmla="*/ 6161088 w 4125"/>
                <a:gd name="T55" fmla="*/ 955675 h 2258"/>
                <a:gd name="T56" fmla="*/ 6307138 w 4125"/>
                <a:gd name="T57" fmla="*/ 1141413 h 2258"/>
                <a:gd name="T58" fmla="*/ 6416675 w 4125"/>
                <a:gd name="T59" fmla="*/ 1328738 h 2258"/>
                <a:gd name="T60" fmla="*/ 6496050 w 4125"/>
                <a:gd name="T61" fmla="*/ 1519238 h 2258"/>
                <a:gd name="T62" fmla="*/ 6537325 w 4125"/>
                <a:gd name="T63" fmla="*/ 1712913 h 2258"/>
                <a:gd name="T64" fmla="*/ 6545263 w 4125"/>
                <a:gd name="T65" fmla="*/ 1906588 h 2258"/>
                <a:gd name="T66" fmla="*/ 6523038 w 4125"/>
                <a:gd name="T67" fmla="*/ 2097088 h 2258"/>
                <a:gd name="T68" fmla="*/ 6464300 w 4125"/>
                <a:gd name="T69" fmla="*/ 2286000 h 2258"/>
                <a:gd name="T70" fmla="*/ 6369050 w 4125"/>
                <a:gd name="T71" fmla="*/ 2470150 h 2258"/>
                <a:gd name="T72" fmla="*/ 6243638 w 4125"/>
                <a:gd name="T73" fmla="*/ 2651125 h 2258"/>
                <a:gd name="T74" fmla="*/ 6080125 w 4125"/>
                <a:gd name="T75" fmla="*/ 2824163 h 2258"/>
                <a:gd name="T76" fmla="*/ 5884863 w 4125"/>
                <a:gd name="T77" fmla="*/ 2989263 h 2258"/>
                <a:gd name="T78" fmla="*/ 5654675 w 4125"/>
                <a:gd name="T79" fmla="*/ 3144838 h 2258"/>
                <a:gd name="T80" fmla="*/ 5387975 w 4125"/>
                <a:gd name="T81" fmla="*/ 3289300 h 2258"/>
                <a:gd name="T82" fmla="*/ 5087938 w 4125"/>
                <a:gd name="T83" fmla="*/ 3424238 h 2258"/>
                <a:gd name="T84" fmla="*/ 4754563 w 4125"/>
                <a:gd name="T85" fmla="*/ 3548063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125"/>
                <a:gd name="T130" fmla="*/ 0 h 2258"/>
                <a:gd name="T131" fmla="*/ 4125 w 4125"/>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125" h="2258">
                  <a:moveTo>
                    <a:pt x="1204" y="2258"/>
                  </a:moveTo>
                  <a:lnTo>
                    <a:pt x="1128" y="2235"/>
                  </a:lnTo>
                  <a:lnTo>
                    <a:pt x="1056" y="2210"/>
                  </a:lnTo>
                  <a:lnTo>
                    <a:pt x="985" y="2184"/>
                  </a:lnTo>
                  <a:lnTo>
                    <a:pt x="918" y="2157"/>
                  </a:lnTo>
                  <a:lnTo>
                    <a:pt x="853" y="2131"/>
                  </a:lnTo>
                  <a:lnTo>
                    <a:pt x="789" y="2102"/>
                  </a:lnTo>
                  <a:lnTo>
                    <a:pt x="729" y="2072"/>
                  </a:lnTo>
                  <a:lnTo>
                    <a:pt x="671" y="2042"/>
                  </a:lnTo>
                  <a:lnTo>
                    <a:pt x="614" y="2012"/>
                  </a:lnTo>
                  <a:lnTo>
                    <a:pt x="561" y="1981"/>
                  </a:lnTo>
                  <a:lnTo>
                    <a:pt x="510" y="1949"/>
                  </a:lnTo>
                  <a:lnTo>
                    <a:pt x="462" y="1917"/>
                  </a:lnTo>
                  <a:lnTo>
                    <a:pt x="416" y="1883"/>
                  </a:lnTo>
                  <a:lnTo>
                    <a:pt x="372" y="1848"/>
                  </a:lnTo>
                  <a:lnTo>
                    <a:pt x="332" y="1814"/>
                  </a:lnTo>
                  <a:lnTo>
                    <a:pt x="293" y="1779"/>
                  </a:lnTo>
                  <a:lnTo>
                    <a:pt x="256" y="1742"/>
                  </a:lnTo>
                  <a:lnTo>
                    <a:pt x="222" y="1707"/>
                  </a:lnTo>
                  <a:lnTo>
                    <a:pt x="190" y="1670"/>
                  </a:lnTo>
                  <a:lnTo>
                    <a:pt x="162" y="1632"/>
                  </a:lnTo>
                  <a:lnTo>
                    <a:pt x="136" y="1595"/>
                  </a:lnTo>
                  <a:lnTo>
                    <a:pt x="111" y="1556"/>
                  </a:lnTo>
                  <a:lnTo>
                    <a:pt x="88" y="1518"/>
                  </a:lnTo>
                  <a:lnTo>
                    <a:pt x="68" y="1479"/>
                  </a:lnTo>
                  <a:lnTo>
                    <a:pt x="53" y="1440"/>
                  </a:lnTo>
                  <a:lnTo>
                    <a:pt x="37" y="1401"/>
                  </a:lnTo>
                  <a:lnTo>
                    <a:pt x="24" y="1360"/>
                  </a:lnTo>
                  <a:lnTo>
                    <a:pt x="15" y="1321"/>
                  </a:lnTo>
                  <a:lnTo>
                    <a:pt x="7" y="1281"/>
                  </a:lnTo>
                  <a:lnTo>
                    <a:pt x="1" y="1240"/>
                  </a:lnTo>
                  <a:lnTo>
                    <a:pt x="0" y="1201"/>
                  </a:lnTo>
                  <a:lnTo>
                    <a:pt x="0" y="1161"/>
                  </a:lnTo>
                  <a:lnTo>
                    <a:pt x="1" y="1120"/>
                  </a:lnTo>
                  <a:lnTo>
                    <a:pt x="5" y="1079"/>
                  </a:lnTo>
                  <a:lnTo>
                    <a:pt x="12" y="1039"/>
                  </a:lnTo>
                  <a:lnTo>
                    <a:pt x="21" y="998"/>
                  </a:lnTo>
                  <a:lnTo>
                    <a:pt x="33" y="957"/>
                  </a:lnTo>
                  <a:lnTo>
                    <a:pt x="46" y="917"/>
                  </a:lnTo>
                  <a:lnTo>
                    <a:pt x="63" y="878"/>
                  </a:lnTo>
                  <a:lnTo>
                    <a:pt x="81" y="837"/>
                  </a:lnTo>
                  <a:lnTo>
                    <a:pt x="102" y="797"/>
                  </a:lnTo>
                  <a:lnTo>
                    <a:pt x="125" y="758"/>
                  </a:lnTo>
                  <a:lnTo>
                    <a:pt x="151" y="719"/>
                  </a:lnTo>
                  <a:lnTo>
                    <a:pt x="180" y="680"/>
                  </a:lnTo>
                  <a:lnTo>
                    <a:pt x="210" y="641"/>
                  </a:lnTo>
                  <a:lnTo>
                    <a:pt x="242" y="602"/>
                  </a:lnTo>
                  <a:lnTo>
                    <a:pt x="277" y="563"/>
                  </a:lnTo>
                  <a:lnTo>
                    <a:pt x="316" y="526"/>
                  </a:lnTo>
                  <a:lnTo>
                    <a:pt x="355" y="489"/>
                  </a:lnTo>
                  <a:lnTo>
                    <a:pt x="397" y="452"/>
                  </a:lnTo>
                  <a:lnTo>
                    <a:pt x="441" y="415"/>
                  </a:lnTo>
                  <a:lnTo>
                    <a:pt x="489" y="379"/>
                  </a:lnTo>
                  <a:lnTo>
                    <a:pt x="538" y="344"/>
                  </a:lnTo>
                  <a:lnTo>
                    <a:pt x="589" y="309"/>
                  </a:lnTo>
                  <a:lnTo>
                    <a:pt x="642" y="275"/>
                  </a:lnTo>
                  <a:lnTo>
                    <a:pt x="699" y="242"/>
                  </a:lnTo>
                  <a:lnTo>
                    <a:pt x="757" y="208"/>
                  </a:lnTo>
                  <a:lnTo>
                    <a:pt x="819" y="176"/>
                  </a:lnTo>
                  <a:lnTo>
                    <a:pt x="883" y="144"/>
                  </a:lnTo>
                  <a:lnTo>
                    <a:pt x="948" y="114"/>
                  </a:lnTo>
                  <a:lnTo>
                    <a:pt x="1015" y="84"/>
                  </a:lnTo>
                  <a:lnTo>
                    <a:pt x="1086" y="54"/>
                  </a:lnTo>
                  <a:lnTo>
                    <a:pt x="1158" y="26"/>
                  </a:lnTo>
                  <a:lnTo>
                    <a:pt x="1234" y="0"/>
                  </a:lnTo>
                  <a:lnTo>
                    <a:pt x="2891" y="0"/>
                  </a:lnTo>
                  <a:lnTo>
                    <a:pt x="2965" y="26"/>
                  </a:lnTo>
                  <a:lnTo>
                    <a:pt x="3037" y="54"/>
                  </a:lnTo>
                  <a:lnTo>
                    <a:pt x="3108" y="84"/>
                  </a:lnTo>
                  <a:lnTo>
                    <a:pt x="3177" y="114"/>
                  </a:lnTo>
                  <a:lnTo>
                    <a:pt x="3242" y="144"/>
                  </a:lnTo>
                  <a:lnTo>
                    <a:pt x="3306" y="176"/>
                  </a:lnTo>
                  <a:lnTo>
                    <a:pt x="3366" y="208"/>
                  </a:lnTo>
                  <a:lnTo>
                    <a:pt x="3424" y="242"/>
                  </a:lnTo>
                  <a:lnTo>
                    <a:pt x="3481" y="275"/>
                  </a:lnTo>
                  <a:lnTo>
                    <a:pt x="3535" y="309"/>
                  </a:lnTo>
                  <a:lnTo>
                    <a:pt x="3587" y="344"/>
                  </a:lnTo>
                  <a:lnTo>
                    <a:pt x="3636" y="379"/>
                  </a:lnTo>
                  <a:lnTo>
                    <a:pt x="3682" y="415"/>
                  </a:lnTo>
                  <a:lnTo>
                    <a:pt x="3726" y="452"/>
                  </a:lnTo>
                  <a:lnTo>
                    <a:pt x="3768" y="489"/>
                  </a:lnTo>
                  <a:lnTo>
                    <a:pt x="3809" y="526"/>
                  </a:lnTo>
                  <a:lnTo>
                    <a:pt x="3846" y="563"/>
                  </a:lnTo>
                  <a:lnTo>
                    <a:pt x="3881" y="602"/>
                  </a:lnTo>
                  <a:lnTo>
                    <a:pt x="3913" y="641"/>
                  </a:lnTo>
                  <a:lnTo>
                    <a:pt x="3945" y="680"/>
                  </a:lnTo>
                  <a:lnTo>
                    <a:pt x="3973" y="719"/>
                  </a:lnTo>
                  <a:lnTo>
                    <a:pt x="3998" y="758"/>
                  </a:lnTo>
                  <a:lnTo>
                    <a:pt x="4021" y="797"/>
                  </a:lnTo>
                  <a:lnTo>
                    <a:pt x="4042" y="837"/>
                  </a:lnTo>
                  <a:lnTo>
                    <a:pt x="4062" y="878"/>
                  </a:lnTo>
                  <a:lnTo>
                    <a:pt x="4077" y="917"/>
                  </a:lnTo>
                  <a:lnTo>
                    <a:pt x="4092" y="957"/>
                  </a:lnTo>
                  <a:lnTo>
                    <a:pt x="4102" y="998"/>
                  </a:lnTo>
                  <a:lnTo>
                    <a:pt x="4111" y="1039"/>
                  </a:lnTo>
                  <a:lnTo>
                    <a:pt x="4118" y="1079"/>
                  </a:lnTo>
                  <a:lnTo>
                    <a:pt x="4123" y="1120"/>
                  </a:lnTo>
                  <a:lnTo>
                    <a:pt x="4125" y="1161"/>
                  </a:lnTo>
                  <a:lnTo>
                    <a:pt x="4123" y="1201"/>
                  </a:lnTo>
                  <a:lnTo>
                    <a:pt x="4122" y="1240"/>
                  </a:lnTo>
                  <a:lnTo>
                    <a:pt x="4116" y="1281"/>
                  </a:lnTo>
                  <a:lnTo>
                    <a:pt x="4109" y="1321"/>
                  </a:lnTo>
                  <a:lnTo>
                    <a:pt x="4099" y="1360"/>
                  </a:lnTo>
                  <a:lnTo>
                    <a:pt x="4086" y="1401"/>
                  </a:lnTo>
                  <a:lnTo>
                    <a:pt x="4072" y="1440"/>
                  </a:lnTo>
                  <a:lnTo>
                    <a:pt x="4055" y="1479"/>
                  </a:lnTo>
                  <a:lnTo>
                    <a:pt x="4035" y="1518"/>
                  </a:lnTo>
                  <a:lnTo>
                    <a:pt x="4012" y="1556"/>
                  </a:lnTo>
                  <a:lnTo>
                    <a:pt x="3989" y="1595"/>
                  </a:lnTo>
                  <a:lnTo>
                    <a:pt x="3961" y="1632"/>
                  </a:lnTo>
                  <a:lnTo>
                    <a:pt x="3933" y="1670"/>
                  </a:lnTo>
                  <a:lnTo>
                    <a:pt x="3901" y="1707"/>
                  </a:lnTo>
                  <a:lnTo>
                    <a:pt x="3867" y="1742"/>
                  </a:lnTo>
                  <a:lnTo>
                    <a:pt x="3830" y="1779"/>
                  </a:lnTo>
                  <a:lnTo>
                    <a:pt x="3791" y="1814"/>
                  </a:lnTo>
                  <a:lnTo>
                    <a:pt x="3751" y="1848"/>
                  </a:lnTo>
                  <a:lnTo>
                    <a:pt x="3707" y="1883"/>
                  </a:lnTo>
                  <a:lnTo>
                    <a:pt x="3661" y="1917"/>
                  </a:lnTo>
                  <a:lnTo>
                    <a:pt x="3613" y="1949"/>
                  </a:lnTo>
                  <a:lnTo>
                    <a:pt x="3562" y="1981"/>
                  </a:lnTo>
                  <a:lnTo>
                    <a:pt x="3509" y="2012"/>
                  </a:lnTo>
                  <a:lnTo>
                    <a:pt x="3452" y="2042"/>
                  </a:lnTo>
                  <a:lnTo>
                    <a:pt x="3394" y="2072"/>
                  </a:lnTo>
                  <a:lnTo>
                    <a:pt x="3334" y="2102"/>
                  </a:lnTo>
                  <a:lnTo>
                    <a:pt x="3270" y="2131"/>
                  </a:lnTo>
                  <a:lnTo>
                    <a:pt x="3205" y="2157"/>
                  </a:lnTo>
                  <a:lnTo>
                    <a:pt x="3138" y="2184"/>
                  </a:lnTo>
                  <a:lnTo>
                    <a:pt x="3067" y="2210"/>
                  </a:lnTo>
                  <a:lnTo>
                    <a:pt x="2995" y="2235"/>
                  </a:lnTo>
                  <a:lnTo>
                    <a:pt x="2919" y="2258"/>
                  </a:lnTo>
                  <a:lnTo>
                    <a:pt x="1204"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12" name="Freeform 10"/>
            <p:cNvSpPr>
              <a:spLocks/>
            </p:cNvSpPr>
            <p:nvPr/>
          </p:nvSpPr>
          <p:spPr bwMode="auto">
            <a:xfrm>
              <a:off x="1672166" y="1705357"/>
              <a:ext cx="5270500" cy="2987146"/>
            </a:xfrm>
            <a:custGeom>
              <a:avLst/>
              <a:gdLst>
                <a:gd name="T0" fmla="*/ 1519238 w 3735"/>
                <a:gd name="T1" fmla="*/ 3508375 h 2258"/>
                <a:gd name="T2" fmla="*/ 1227138 w 3735"/>
                <a:gd name="T3" fmla="*/ 3382963 h 2258"/>
                <a:gd name="T4" fmla="*/ 966788 w 3735"/>
                <a:gd name="T5" fmla="*/ 3241675 h 2258"/>
                <a:gd name="T6" fmla="*/ 736600 w 3735"/>
                <a:gd name="T7" fmla="*/ 3094038 h 2258"/>
                <a:gd name="T8" fmla="*/ 538163 w 3735"/>
                <a:gd name="T9" fmla="*/ 2933700 h 2258"/>
                <a:gd name="T10" fmla="*/ 369888 w 3735"/>
                <a:gd name="T11" fmla="*/ 2765425 h 2258"/>
                <a:gd name="T12" fmla="*/ 234950 w 3735"/>
                <a:gd name="T13" fmla="*/ 2590800 h 2258"/>
                <a:gd name="T14" fmla="*/ 128588 w 3735"/>
                <a:gd name="T15" fmla="*/ 2409825 h 2258"/>
                <a:gd name="T16" fmla="*/ 55563 w 3735"/>
                <a:gd name="T17" fmla="*/ 2224088 h 2258"/>
                <a:gd name="T18" fmla="*/ 14288 w 3735"/>
                <a:gd name="T19" fmla="*/ 2033588 h 2258"/>
                <a:gd name="T20" fmla="*/ 0 w 3735"/>
                <a:gd name="T21" fmla="*/ 1843088 h 2258"/>
                <a:gd name="T22" fmla="*/ 19050 w 3735"/>
                <a:gd name="T23" fmla="*/ 1649413 h 2258"/>
                <a:gd name="T24" fmla="*/ 69850 w 3735"/>
                <a:gd name="T25" fmla="*/ 1455738 h 2258"/>
                <a:gd name="T26" fmla="*/ 147638 w 3735"/>
                <a:gd name="T27" fmla="*/ 1265238 h 2258"/>
                <a:gd name="T28" fmla="*/ 260350 w 3735"/>
                <a:gd name="T29" fmla="*/ 1079500 h 2258"/>
                <a:gd name="T30" fmla="*/ 400050 w 3735"/>
                <a:gd name="T31" fmla="*/ 893763 h 2258"/>
                <a:gd name="T32" fmla="*/ 571500 w 3735"/>
                <a:gd name="T33" fmla="*/ 717550 h 2258"/>
                <a:gd name="T34" fmla="*/ 773113 w 3735"/>
                <a:gd name="T35" fmla="*/ 546100 h 2258"/>
                <a:gd name="T36" fmla="*/ 1006475 w 3735"/>
                <a:gd name="T37" fmla="*/ 384175 h 2258"/>
                <a:gd name="T38" fmla="*/ 1270000 w 3735"/>
                <a:gd name="T39" fmla="*/ 228600 h 2258"/>
                <a:gd name="T40" fmla="*/ 1562100 w 3735"/>
                <a:gd name="T41" fmla="*/ 85725 h 2258"/>
                <a:gd name="T42" fmla="*/ 4154488 w 3735"/>
                <a:gd name="T43" fmla="*/ 0 h 2258"/>
                <a:gd name="T44" fmla="*/ 4468813 w 3735"/>
                <a:gd name="T45" fmla="*/ 133350 h 2258"/>
                <a:gd name="T46" fmla="*/ 4751388 w 3735"/>
                <a:gd name="T47" fmla="*/ 279400 h 2258"/>
                <a:gd name="T48" fmla="*/ 5003800 w 3735"/>
                <a:gd name="T49" fmla="*/ 436563 h 2258"/>
                <a:gd name="T50" fmla="*/ 5226050 w 3735"/>
                <a:gd name="T51" fmla="*/ 601663 h 2258"/>
                <a:gd name="T52" fmla="*/ 5416550 w 3735"/>
                <a:gd name="T53" fmla="*/ 776288 h 2258"/>
                <a:gd name="T54" fmla="*/ 5578475 w 3735"/>
                <a:gd name="T55" fmla="*/ 955675 h 2258"/>
                <a:gd name="T56" fmla="*/ 5710238 w 3735"/>
                <a:gd name="T57" fmla="*/ 1141413 h 2258"/>
                <a:gd name="T58" fmla="*/ 5811838 w 3735"/>
                <a:gd name="T59" fmla="*/ 1328738 h 2258"/>
                <a:gd name="T60" fmla="*/ 5881688 w 3735"/>
                <a:gd name="T61" fmla="*/ 1519238 h 2258"/>
                <a:gd name="T62" fmla="*/ 5921375 w 3735"/>
                <a:gd name="T63" fmla="*/ 1712913 h 2258"/>
                <a:gd name="T64" fmla="*/ 5926138 w 3735"/>
                <a:gd name="T65" fmla="*/ 1906588 h 2258"/>
                <a:gd name="T66" fmla="*/ 5903913 w 3735"/>
                <a:gd name="T67" fmla="*/ 2097088 h 2258"/>
                <a:gd name="T68" fmla="*/ 5851525 w 3735"/>
                <a:gd name="T69" fmla="*/ 2286000 h 2258"/>
                <a:gd name="T70" fmla="*/ 5767388 w 3735"/>
                <a:gd name="T71" fmla="*/ 2470150 h 2258"/>
                <a:gd name="T72" fmla="*/ 5651500 w 3735"/>
                <a:gd name="T73" fmla="*/ 2651125 h 2258"/>
                <a:gd name="T74" fmla="*/ 5505450 w 3735"/>
                <a:gd name="T75" fmla="*/ 2824163 h 2258"/>
                <a:gd name="T76" fmla="*/ 5329238 w 3735"/>
                <a:gd name="T77" fmla="*/ 2989263 h 2258"/>
                <a:gd name="T78" fmla="*/ 5119688 w 3735"/>
                <a:gd name="T79" fmla="*/ 3144838 h 2258"/>
                <a:gd name="T80" fmla="*/ 4878388 w 3735"/>
                <a:gd name="T81" fmla="*/ 3289300 h 2258"/>
                <a:gd name="T82" fmla="*/ 4608513 w 3735"/>
                <a:gd name="T83" fmla="*/ 3424238 h 2258"/>
                <a:gd name="T84" fmla="*/ 4303713 w 3735"/>
                <a:gd name="T85" fmla="*/ 3548063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735"/>
                <a:gd name="T130" fmla="*/ 0 h 2258"/>
                <a:gd name="T131" fmla="*/ 3735 w 3735"/>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735" h="2258">
                  <a:moveTo>
                    <a:pt x="1091" y="2258"/>
                  </a:moveTo>
                  <a:lnTo>
                    <a:pt x="1024" y="2235"/>
                  </a:lnTo>
                  <a:lnTo>
                    <a:pt x="957" y="2210"/>
                  </a:lnTo>
                  <a:lnTo>
                    <a:pt x="894" y="2184"/>
                  </a:lnTo>
                  <a:lnTo>
                    <a:pt x="832" y="2157"/>
                  </a:lnTo>
                  <a:lnTo>
                    <a:pt x="773" y="2131"/>
                  </a:lnTo>
                  <a:lnTo>
                    <a:pt x="717" y="2102"/>
                  </a:lnTo>
                  <a:lnTo>
                    <a:pt x="662" y="2072"/>
                  </a:lnTo>
                  <a:lnTo>
                    <a:pt x="609" y="2042"/>
                  </a:lnTo>
                  <a:lnTo>
                    <a:pt x="558" y="2012"/>
                  </a:lnTo>
                  <a:lnTo>
                    <a:pt x="510" y="1981"/>
                  </a:lnTo>
                  <a:lnTo>
                    <a:pt x="464" y="1949"/>
                  </a:lnTo>
                  <a:lnTo>
                    <a:pt x="420" y="1917"/>
                  </a:lnTo>
                  <a:lnTo>
                    <a:pt x="378" y="1883"/>
                  </a:lnTo>
                  <a:lnTo>
                    <a:pt x="339" y="1848"/>
                  </a:lnTo>
                  <a:lnTo>
                    <a:pt x="302" y="1814"/>
                  </a:lnTo>
                  <a:lnTo>
                    <a:pt x="267" y="1779"/>
                  </a:lnTo>
                  <a:lnTo>
                    <a:pt x="233" y="1742"/>
                  </a:lnTo>
                  <a:lnTo>
                    <a:pt x="203" y="1707"/>
                  </a:lnTo>
                  <a:lnTo>
                    <a:pt x="175" y="1670"/>
                  </a:lnTo>
                  <a:lnTo>
                    <a:pt x="148" y="1632"/>
                  </a:lnTo>
                  <a:lnTo>
                    <a:pt x="123" y="1595"/>
                  </a:lnTo>
                  <a:lnTo>
                    <a:pt x="102" y="1556"/>
                  </a:lnTo>
                  <a:lnTo>
                    <a:pt x="81" y="1518"/>
                  </a:lnTo>
                  <a:lnTo>
                    <a:pt x="63" y="1479"/>
                  </a:lnTo>
                  <a:lnTo>
                    <a:pt x="49" y="1440"/>
                  </a:lnTo>
                  <a:lnTo>
                    <a:pt x="35" y="1401"/>
                  </a:lnTo>
                  <a:lnTo>
                    <a:pt x="25" y="1360"/>
                  </a:lnTo>
                  <a:lnTo>
                    <a:pt x="14" y="1321"/>
                  </a:lnTo>
                  <a:lnTo>
                    <a:pt x="9" y="1281"/>
                  </a:lnTo>
                  <a:lnTo>
                    <a:pt x="3" y="1240"/>
                  </a:lnTo>
                  <a:lnTo>
                    <a:pt x="0" y="1201"/>
                  </a:lnTo>
                  <a:lnTo>
                    <a:pt x="0" y="1161"/>
                  </a:lnTo>
                  <a:lnTo>
                    <a:pt x="2" y="1120"/>
                  </a:lnTo>
                  <a:lnTo>
                    <a:pt x="5" y="1079"/>
                  </a:lnTo>
                  <a:lnTo>
                    <a:pt x="12" y="1039"/>
                  </a:lnTo>
                  <a:lnTo>
                    <a:pt x="21" y="998"/>
                  </a:lnTo>
                  <a:lnTo>
                    <a:pt x="30" y="957"/>
                  </a:lnTo>
                  <a:lnTo>
                    <a:pt x="44" y="917"/>
                  </a:lnTo>
                  <a:lnTo>
                    <a:pt x="58" y="878"/>
                  </a:lnTo>
                  <a:lnTo>
                    <a:pt x="74" y="837"/>
                  </a:lnTo>
                  <a:lnTo>
                    <a:pt x="93" y="797"/>
                  </a:lnTo>
                  <a:lnTo>
                    <a:pt x="115" y="758"/>
                  </a:lnTo>
                  <a:lnTo>
                    <a:pt x="138" y="719"/>
                  </a:lnTo>
                  <a:lnTo>
                    <a:pt x="164" y="680"/>
                  </a:lnTo>
                  <a:lnTo>
                    <a:pt x="191" y="641"/>
                  </a:lnTo>
                  <a:lnTo>
                    <a:pt x="221" y="602"/>
                  </a:lnTo>
                  <a:lnTo>
                    <a:pt x="252" y="563"/>
                  </a:lnTo>
                  <a:lnTo>
                    <a:pt x="286" y="526"/>
                  </a:lnTo>
                  <a:lnTo>
                    <a:pt x="323" y="489"/>
                  </a:lnTo>
                  <a:lnTo>
                    <a:pt x="360" y="452"/>
                  </a:lnTo>
                  <a:lnTo>
                    <a:pt x="401" y="415"/>
                  </a:lnTo>
                  <a:lnTo>
                    <a:pt x="443" y="379"/>
                  </a:lnTo>
                  <a:lnTo>
                    <a:pt x="487" y="344"/>
                  </a:lnTo>
                  <a:lnTo>
                    <a:pt x="535" y="309"/>
                  </a:lnTo>
                  <a:lnTo>
                    <a:pt x="583" y="275"/>
                  </a:lnTo>
                  <a:lnTo>
                    <a:pt x="634" y="242"/>
                  </a:lnTo>
                  <a:lnTo>
                    <a:pt x="687" y="208"/>
                  </a:lnTo>
                  <a:lnTo>
                    <a:pt x="742" y="176"/>
                  </a:lnTo>
                  <a:lnTo>
                    <a:pt x="800" y="144"/>
                  </a:lnTo>
                  <a:lnTo>
                    <a:pt x="858" y="114"/>
                  </a:lnTo>
                  <a:lnTo>
                    <a:pt x="920" y="84"/>
                  </a:lnTo>
                  <a:lnTo>
                    <a:pt x="984" y="54"/>
                  </a:lnTo>
                  <a:lnTo>
                    <a:pt x="1049" y="26"/>
                  </a:lnTo>
                  <a:lnTo>
                    <a:pt x="1118" y="0"/>
                  </a:lnTo>
                  <a:lnTo>
                    <a:pt x="2617" y="0"/>
                  </a:lnTo>
                  <a:lnTo>
                    <a:pt x="2686" y="26"/>
                  </a:lnTo>
                  <a:lnTo>
                    <a:pt x="2751" y="54"/>
                  </a:lnTo>
                  <a:lnTo>
                    <a:pt x="2815" y="84"/>
                  </a:lnTo>
                  <a:lnTo>
                    <a:pt x="2877" y="114"/>
                  </a:lnTo>
                  <a:lnTo>
                    <a:pt x="2935" y="144"/>
                  </a:lnTo>
                  <a:lnTo>
                    <a:pt x="2993" y="176"/>
                  </a:lnTo>
                  <a:lnTo>
                    <a:pt x="3048" y="208"/>
                  </a:lnTo>
                  <a:lnTo>
                    <a:pt x="3101" y="242"/>
                  </a:lnTo>
                  <a:lnTo>
                    <a:pt x="3152" y="275"/>
                  </a:lnTo>
                  <a:lnTo>
                    <a:pt x="3200" y="309"/>
                  </a:lnTo>
                  <a:lnTo>
                    <a:pt x="3248" y="344"/>
                  </a:lnTo>
                  <a:lnTo>
                    <a:pt x="3292" y="379"/>
                  </a:lnTo>
                  <a:lnTo>
                    <a:pt x="3334" y="415"/>
                  </a:lnTo>
                  <a:lnTo>
                    <a:pt x="3375" y="452"/>
                  </a:lnTo>
                  <a:lnTo>
                    <a:pt x="3412" y="489"/>
                  </a:lnTo>
                  <a:lnTo>
                    <a:pt x="3449" y="526"/>
                  </a:lnTo>
                  <a:lnTo>
                    <a:pt x="3483" y="563"/>
                  </a:lnTo>
                  <a:lnTo>
                    <a:pt x="3514" y="602"/>
                  </a:lnTo>
                  <a:lnTo>
                    <a:pt x="3544" y="641"/>
                  </a:lnTo>
                  <a:lnTo>
                    <a:pt x="3571" y="680"/>
                  </a:lnTo>
                  <a:lnTo>
                    <a:pt x="3597" y="719"/>
                  </a:lnTo>
                  <a:lnTo>
                    <a:pt x="3620" y="758"/>
                  </a:lnTo>
                  <a:lnTo>
                    <a:pt x="3642" y="797"/>
                  </a:lnTo>
                  <a:lnTo>
                    <a:pt x="3661" y="837"/>
                  </a:lnTo>
                  <a:lnTo>
                    <a:pt x="3677" y="878"/>
                  </a:lnTo>
                  <a:lnTo>
                    <a:pt x="3691" y="917"/>
                  </a:lnTo>
                  <a:lnTo>
                    <a:pt x="3705" y="957"/>
                  </a:lnTo>
                  <a:lnTo>
                    <a:pt x="3714" y="998"/>
                  </a:lnTo>
                  <a:lnTo>
                    <a:pt x="3723" y="1039"/>
                  </a:lnTo>
                  <a:lnTo>
                    <a:pt x="3730" y="1079"/>
                  </a:lnTo>
                  <a:lnTo>
                    <a:pt x="3733" y="1120"/>
                  </a:lnTo>
                  <a:lnTo>
                    <a:pt x="3735" y="1161"/>
                  </a:lnTo>
                  <a:lnTo>
                    <a:pt x="3733" y="1201"/>
                  </a:lnTo>
                  <a:lnTo>
                    <a:pt x="3732" y="1240"/>
                  </a:lnTo>
                  <a:lnTo>
                    <a:pt x="3726" y="1281"/>
                  </a:lnTo>
                  <a:lnTo>
                    <a:pt x="3719" y="1321"/>
                  </a:lnTo>
                  <a:lnTo>
                    <a:pt x="3710" y="1360"/>
                  </a:lnTo>
                  <a:lnTo>
                    <a:pt x="3700" y="1401"/>
                  </a:lnTo>
                  <a:lnTo>
                    <a:pt x="3686" y="1440"/>
                  </a:lnTo>
                  <a:lnTo>
                    <a:pt x="3672" y="1479"/>
                  </a:lnTo>
                  <a:lnTo>
                    <a:pt x="3654" y="1518"/>
                  </a:lnTo>
                  <a:lnTo>
                    <a:pt x="3633" y="1556"/>
                  </a:lnTo>
                  <a:lnTo>
                    <a:pt x="3612" y="1595"/>
                  </a:lnTo>
                  <a:lnTo>
                    <a:pt x="3587" y="1632"/>
                  </a:lnTo>
                  <a:lnTo>
                    <a:pt x="3560" y="1670"/>
                  </a:lnTo>
                  <a:lnTo>
                    <a:pt x="3532" y="1707"/>
                  </a:lnTo>
                  <a:lnTo>
                    <a:pt x="3502" y="1742"/>
                  </a:lnTo>
                  <a:lnTo>
                    <a:pt x="3468" y="1779"/>
                  </a:lnTo>
                  <a:lnTo>
                    <a:pt x="3433" y="1814"/>
                  </a:lnTo>
                  <a:lnTo>
                    <a:pt x="3396" y="1848"/>
                  </a:lnTo>
                  <a:lnTo>
                    <a:pt x="3357" y="1883"/>
                  </a:lnTo>
                  <a:lnTo>
                    <a:pt x="3315" y="1917"/>
                  </a:lnTo>
                  <a:lnTo>
                    <a:pt x="3271" y="1949"/>
                  </a:lnTo>
                  <a:lnTo>
                    <a:pt x="3225" y="1981"/>
                  </a:lnTo>
                  <a:lnTo>
                    <a:pt x="3177" y="2012"/>
                  </a:lnTo>
                  <a:lnTo>
                    <a:pt x="3126" y="2042"/>
                  </a:lnTo>
                  <a:lnTo>
                    <a:pt x="3073" y="2072"/>
                  </a:lnTo>
                  <a:lnTo>
                    <a:pt x="3018" y="2102"/>
                  </a:lnTo>
                  <a:lnTo>
                    <a:pt x="2962" y="2131"/>
                  </a:lnTo>
                  <a:lnTo>
                    <a:pt x="2903" y="2157"/>
                  </a:lnTo>
                  <a:lnTo>
                    <a:pt x="2841" y="2184"/>
                  </a:lnTo>
                  <a:lnTo>
                    <a:pt x="2778" y="2210"/>
                  </a:lnTo>
                  <a:lnTo>
                    <a:pt x="2711" y="2235"/>
                  </a:lnTo>
                  <a:lnTo>
                    <a:pt x="2644" y="2258"/>
                  </a:lnTo>
                  <a:lnTo>
                    <a:pt x="1091"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13" name="Freeform 11"/>
            <p:cNvSpPr>
              <a:spLocks/>
            </p:cNvSpPr>
            <p:nvPr/>
          </p:nvSpPr>
          <p:spPr bwMode="auto">
            <a:xfrm>
              <a:off x="1991077" y="1705357"/>
              <a:ext cx="4632678" cy="2987146"/>
            </a:xfrm>
            <a:custGeom>
              <a:avLst/>
              <a:gdLst>
                <a:gd name="T0" fmla="*/ 1335088 w 3283"/>
                <a:gd name="T1" fmla="*/ 3508375 h 2258"/>
                <a:gd name="T2" fmla="*/ 1076325 w 3283"/>
                <a:gd name="T3" fmla="*/ 3382963 h 2258"/>
                <a:gd name="T4" fmla="*/ 849313 w 3283"/>
                <a:gd name="T5" fmla="*/ 3241675 h 2258"/>
                <a:gd name="T6" fmla="*/ 644525 w 3283"/>
                <a:gd name="T7" fmla="*/ 3094038 h 2258"/>
                <a:gd name="T8" fmla="*/ 471488 w 3283"/>
                <a:gd name="T9" fmla="*/ 2933700 h 2258"/>
                <a:gd name="T10" fmla="*/ 325438 w 3283"/>
                <a:gd name="T11" fmla="*/ 2765425 h 2258"/>
                <a:gd name="T12" fmla="*/ 204788 w 3283"/>
                <a:gd name="T13" fmla="*/ 2590800 h 2258"/>
                <a:gd name="T14" fmla="*/ 112713 w 3283"/>
                <a:gd name="T15" fmla="*/ 2409825 h 2258"/>
                <a:gd name="T16" fmla="*/ 47625 w 3283"/>
                <a:gd name="T17" fmla="*/ 2224088 h 2258"/>
                <a:gd name="T18" fmla="*/ 11113 w 3283"/>
                <a:gd name="T19" fmla="*/ 2033588 h 2258"/>
                <a:gd name="T20" fmla="*/ 0 w 3283"/>
                <a:gd name="T21" fmla="*/ 1843088 h 2258"/>
                <a:gd name="T22" fmla="*/ 17463 w 3283"/>
                <a:gd name="T23" fmla="*/ 1649413 h 2258"/>
                <a:gd name="T24" fmla="*/ 58738 w 3283"/>
                <a:gd name="T25" fmla="*/ 1455738 h 2258"/>
                <a:gd name="T26" fmla="*/ 128588 w 3283"/>
                <a:gd name="T27" fmla="*/ 1265238 h 2258"/>
                <a:gd name="T28" fmla="*/ 227013 w 3283"/>
                <a:gd name="T29" fmla="*/ 1079500 h 2258"/>
                <a:gd name="T30" fmla="*/ 350838 w 3283"/>
                <a:gd name="T31" fmla="*/ 893763 h 2258"/>
                <a:gd name="T32" fmla="*/ 501650 w 3283"/>
                <a:gd name="T33" fmla="*/ 717550 h 2258"/>
                <a:gd name="T34" fmla="*/ 681038 w 3283"/>
                <a:gd name="T35" fmla="*/ 546100 h 2258"/>
                <a:gd name="T36" fmla="*/ 882650 w 3283"/>
                <a:gd name="T37" fmla="*/ 384175 h 2258"/>
                <a:gd name="T38" fmla="*/ 1116013 w 3283"/>
                <a:gd name="T39" fmla="*/ 228600 h 2258"/>
                <a:gd name="T40" fmla="*/ 1373188 w 3283"/>
                <a:gd name="T41" fmla="*/ 85725 h 2258"/>
                <a:gd name="T42" fmla="*/ 3652838 w 3283"/>
                <a:gd name="T43" fmla="*/ 0 h 2258"/>
                <a:gd name="T44" fmla="*/ 3927475 w 3283"/>
                <a:gd name="T45" fmla="*/ 133350 h 2258"/>
                <a:gd name="T46" fmla="*/ 4176713 w 3283"/>
                <a:gd name="T47" fmla="*/ 279400 h 2258"/>
                <a:gd name="T48" fmla="*/ 4398963 w 3283"/>
                <a:gd name="T49" fmla="*/ 436563 h 2258"/>
                <a:gd name="T50" fmla="*/ 4595813 w 3283"/>
                <a:gd name="T51" fmla="*/ 601663 h 2258"/>
                <a:gd name="T52" fmla="*/ 4764088 w 3283"/>
                <a:gd name="T53" fmla="*/ 776288 h 2258"/>
                <a:gd name="T54" fmla="*/ 4906963 w 3283"/>
                <a:gd name="T55" fmla="*/ 955675 h 2258"/>
                <a:gd name="T56" fmla="*/ 5021263 w 3283"/>
                <a:gd name="T57" fmla="*/ 1141413 h 2258"/>
                <a:gd name="T58" fmla="*/ 5108575 w 3283"/>
                <a:gd name="T59" fmla="*/ 1328738 h 2258"/>
                <a:gd name="T60" fmla="*/ 5170488 w 3283"/>
                <a:gd name="T61" fmla="*/ 1519238 h 2258"/>
                <a:gd name="T62" fmla="*/ 5203825 w 3283"/>
                <a:gd name="T63" fmla="*/ 1712913 h 2258"/>
                <a:gd name="T64" fmla="*/ 5211763 w 3283"/>
                <a:gd name="T65" fmla="*/ 1906588 h 2258"/>
                <a:gd name="T66" fmla="*/ 5192713 w 3283"/>
                <a:gd name="T67" fmla="*/ 2097088 h 2258"/>
                <a:gd name="T68" fmla="*/ 5145088 w 3283"/>
                <a:gd name="T69" fmla="*/ 2286000 h 2258"/>
                <a:gd name="T70" fmla="*/ 5072063 w 3283"/>
                <a:gd name="T71" fmla="*/ 2470150 h 2258"/>
                <a:gd name="T72" fmla="*/ 4970463 w 3283"/>
                <a:gd name="T73" fmla="*/ 2651125 h 2258"/>
                <a:gd name="T74" fmla="*/ 4841875 w 3283"/>
                <a:gd name="T75" fmla="*/ 2824163 h 2258"/>
                <a:gd name="T76" fmla="*/ 4684713 w 3283"/>
                <a:gd name="T77" fmla="*/ 2989263 h 2258"/>
                <a:gd name="T78" fmla="*/ 4502150 w 3283"/>
                <a:gd name="T79" fmla="*/ 3144838 h 2258"/>
                <a:gd name="T80" fmla="*/ 4289425 w 3283"/>
                <a:gd name="T81" fmla="*/ 3289300 h 2258"/>
                <a:gd name="T82" fmla="*/ 4051300 w 3283"/>
                <a:gd name="T83" fmla="*/ 3424238 h 2258"/>
                <a:gd name="T84" fmla="*/ 3784600 w 3283"/>
                <a:gd name="T85" fmla="*/ 3548063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83"/>
                <a:gd name="T130" fmla="*/ 0 h 2258"/>
                <a:gd name="T131" fmla="*/ 3283 w 3283"/>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83" h="2258">
                  <a:moveTo>
                    <a:pt x="959" y="2258"/>
                  </a:moveTo>
                  <a:lnTo>
                    <a:pt x="899" y="2235"/>
                  </a:lnTo>
                  <a:lnTo>
                    <a:pt x="841" y="2210"/>
                  </a:lnTo>
                  <a:lnTo>
                    <a:pt x="786" y="2184"/>
                  </a:lnTo>
                  <a:lnTo>
                    <a:pt x="731" y="2157"/>
                  </a:lnTo>
                  <a:lnTo>
                    <a:pt x="678" y="2131"/>
                  </a:lnTo>
                  <a:lnTo>
                    <a:pt x="629" y="2102"/>
                  </a:lnTo>
                  <a:lnTo>
                    <a:pt x="581" y="2072"/>
                  </a:lnTo>
                  <a:lnTo>
                    <a:pt x="535" y="2042"/>
                  </a:lnTo>
                  <a:lnTo>
                    <a:pt x="489" y="2012"/>
                  </a:lnTo>
                  <a:lnTo>
                    <a:pt x="447" y="1981"/>
                  </a:lnTo>
                  <a:lnTo>
                    <a:pt x="406" y="1949"/>
                  </a:lnTo>
                  <a:lnTo>
                    <a:pt x="369" y="1917"/>
                  </a:lnTo>
                  <a:lnTo>
                    <a:pt x="332" y="1883"/>
                  </a:lnTo>
                  <a:lnTo>
                    <a:pt x="297" y="1848"/>
                  </a:lnTo>
                  <a:lnTo>
                    <a:pt x="265" y="1814"/>
                  </a:lnTo>
                  <a:lnTo>
                    <a:pt x="233" y="1779"/>
                  </a:lnTo>
                  <a:lnTo>
                    <a:pt x="205" y="1742"/>
                  </a:lnTo>
                  <a:lnTo>
                    <a:pt x="178" y="1707"/>
                  </a:lnTo>
                  <a:lnTo>
                    <a:pt x="152" y="1670"/>
                  </a:lnTo>
                  <a:lnTo>
                    <a:pt x="129" y="1632"/>
                  </a:lnTo>
                  <a:lnTo>
                    <a:pt x="108" y="1595"/>
                  </a:lnTo>
                  <a:lnTo>
                    <a:pt x="88" y="1556"/>
                  </a:lnTo>
                  <a:lnTo>
                    <a:pt x="71" y="1518"/>
                  </a:lnTo>
                  <a:lnTo>
                    <a:pt x="55" y="1479"/>
                  </a:lnTo>
                  <a:lnTo>
                    <a:pt x="42" y="1440"/>
                  </a:lnTo>
                  <a:lnTo>
                    <a:pt x="30" y="1401"/>
                  </a:lnTo>
                  <a:lnTo>
                    <a:pt x="21" y="1360"/>
                  </a:lnTo>
                  <a:lnTo>
                    <a:pt x="12" y="1321"/>
                  </a:lnTo>
                  <a:lnTo>
                    <a:pt x="7" y="1281"/>
                  </a:lnTo>
                  <a:lnTo>
                    <a:pt x="2" y="1240"/>
                  </a:lnTo>
                  <a:lnTo>
                    <a:pt x="0" y="1201"/>
                  </a:lnTo>
                  <a:lnTo>
                    <a:pt x="0" y="1161"/>
                  </a:lnTo>
                  <a:lnTo>
                    <a:pt x="2" y="1120"/>
                  </a:lnTo>
                  <a:lnTo>
                    <a:pt x="5" y="1079"/>
                  </a:lnTo>
                  <a:lnTo>
                    <a:pt x="11" y="1039"/>
                  </a:lnTo>
                  <a:lnTo>
                    <a:pt x="18" y="998"/>
                  </a:lnTo>
                  <a:lnTo>
                    <a:pt x="26" y="957"/>
                  </a:lnTo>
                  <a:lnTo>
                    <a:pt x="37" y="917"/>
                  </a:lnTo>
                  <a:lnTo>
                    <a:pt x="51" y="878"/>
                  </a:lnTo>
                  <a:lnTo>
                    <a:pt x="65" y="837"/>
                  </a:lnTo>
                  <a:lnTo>
                    <a:pt x="81" y="797"/>
                  </a:lnTo>
                  <a:lnTo>
                    <a:pt x="101" y="758"/>
                  </a:lnTo>
                  <a:lnTo>
                    <a:pt x="120" y="719"/>
                  </a:lnTo>
                  <a:lnTo>
                    <a:pt x="143" y="680"/>
                  </a:lnTo>
                  <a:lnTo>
                    <a:pt x="168" y="641"/>
                  </a:lnTo>
                  <a:lnTo>
                    <a:pt x="194" y="602"/>
                  </a:lnTo>
                  <a:lnTo>
                    <a:pt x="221" y="563"/>
                  </a:lnTo>
                  <a:lnTo>
                    <a:pt x="251" y="526"/>
                  </a:lnTo>
                  <a:lnTo>
                    <a:pt x="282" y="489"/>
                  </a:lnTo>
                  <a:lnTo>
                    <a:pt x="316" y="452"/>
                  </a:lnTo>
                  <a:lnTo>
                    <a:pt x="351" y="415"/>
                  </a:lnTo>
                  <a:lnTo>
                    <a:pt x="388" y="379"/>
                  </a:lnTo>
                  <a:lnTo>
                    <a:pt x="429" y="344"/>
                  </a:lnTo>
                  <a:lnTo>
                    <a:pt x="470" y="309"/>
                  </a:lnTo>
                  <a:lnTo>
                    <a:pt x="512" y="275"/>
                  </a:lnTo>
                  <a:lnTo>
                    <a:pt x="556" y="242"/>
                  </a:lnTo>
                  <a:lnTo>
                    <a:pt x="604" y="208"/>
                  </a:lnTo>
                  <a:lnTo>
                    <a:pt x="652" y="176"/>
                  </a:lnTo>
                  <a:lnTo>
                    <a:pt x="703" y="144"/>
                  </a:lnTo>
                  <a:lnTo>
                    <a:pt x="754" y="114"/>
                  </a:lnTo>
                  <a:lnTo>
                    <a:pt x="809" y="84"/>
                  </a:lnTo>
                  <a:lnTo>
                    <a:pt x="865" y="54"/>
                  </a:lnTo>
                  <a:lnTo>
                    <a:pt x="922" y="26"/>
                  </a:lnTo>
                  <a:lnTo>
                    <a:pt x="982" y="0"/>
                  </a:lnTo>
                  <a:lnTo>
                    <a:pt x="2301" y="0"/>
                  </a:lnTo>
                  <a:lnTo>
                    <a:pt x="2361" y="26"/>
                  </a:lnTo>
                  <a:lnTo>
                    <a:pt x="2418" y="54"/>
                  </a:lnTo>
                  <a:lnTo>
                    <a:pt x="2474" y="84"/>
                  </a:lnTo>
                  <a:lnTo>
                    <a:pt x="2529" y="114"/>
                  </a:lnTo>
                  <a:lnTo>
                    <a:pt x="2580" y="144"/>
                  </a:lnTo>
                  <a:lnTo>
                    <a:pt x="2631" y="176"/>
                  </a:lnTo>
                  <a:lnTo>
                    <a:pt x="2679" y="208"/>
                  </a:lnTo>
                  <a:lnTo>
                    <a:pt x="2727" y="242"/>
                  </a:lnTo>
                  <a:lnTo>
                    <a:pt x="2771" y="275"/>
                  </a:lnTo>
                  <a:lnTo>
                    <a:pt x="2813" y="309"/>
                  </a:lnTo>
                  <a:lnTo>
                    <a:pt x="2856" y="344"/>
                  </a:lnTo>
                  <a:lnTo>
                    <a:pt x="2895" y="379"/>
                  </a:lnTo>
                  <a:lnTo>
                    <a:pt x="2932" y="415"/>
                  </a:lnTo>
                  <a:lnTo>
                    <a:pt x="2967" y="452"/>
                  </a:lnTo>
                  <a:lnTo>
                    <a:pt x="3001" y="489"/>
                  </a:lnTo>
                  <a:lnTo>
                    <a:pt x="3032" y="526"/>
                  </a:lnTo>
                  <a:lnTo>
                    <a:pt x="3062" y="563"/>
                  </a:lnTo>
                  <a:lnTo>
                    <a:pt x="3091" y="602"/>
                  </a:lnTo>
                  <a:lnTo>
                    <a:pt x="3115" y="641"/>
                  </a:lnTo>
                  <a:lnTo>
                    <a:pt x="3140" y="680"/>
                  </a:lnTo>
                  <a:lnTo>
                    <a:pt x="3163" y="719"/>
                  </a:lnTo>
                  <a:lnTo>
                    <a:pt x="3182" y="758"/>
                  </a:lnTo>
                  <a:lnTo>
                    <a:pt x="3202" y="797"/>
                  </a:lnTo>
                  <a:lnTo>
                    <a:pt x="3218" y="837"/>
                  </a:lnTo>
                  <a:lnTo>
                    <a:pt x="3234" y="878"/>
                  </a:lnTo>
                  <a:lnTo>
                    <a:pt x="3246" y="917"/>
                  </a:lnTo>
                  <a:lnTo>
                    <a:pt x="3257" y="957"/>
                  </a:lnTo>
                  <a:lnTo>
                    <a:pt x="3265" y="998"/>
                  </a:lnTo>
                  <a:lnTo>
                    <a:pt x="3272" y="1039"/>
                  </a:lnTo>
                  <a:lnTo>
                    <a:pt x="3278" y="1079"/>
                  </a:lnTo>
                  <a:lnTo>
                    <a:pt x="3281" y="1120"/>
                  </a:lnTo>
                  <a:lnTo>
                    <a:pt x="3283" y="1161"/>
                  </a:lnTo>
                  <a:lnTo>
                    <a:pt x="3283" y="1201"/>
                  </a:lnTo>
                  <a:lnTo>
                    <a:pt x="3281" y="1240"/>
                  </a:lnTo>
                  <a:lnTo>
                    <a:pt x="3278" y="1281"/>
                  </a:lnTo>
                  <a:lnTo>
                    <a:pt x="3271" y="1321"/>
                  </a:lnTo>
                  <a:lnTo>
                    <a:pt x="3264" y="1360"/>
                  </a:lnTo>
                  <a:lnTo>
                    <a:pt x="3253" y="1401"/>
                  </a:lnTo>
                  <a:lnTo>
                    <a:pt x="3241" y="1440"/>
                  </a:lnTo>
                  <a:lnTo>
                    <a:pt x="3228" y="1479"/>
                  </a:lnTo>
                  <a:lnTo>
                    <a:pt x="3212" y="1518"/>
                  </a:lnTo>
                  <a:lnTo>
                    <a:pt x="3195" y="1556"/>
                  </a:lnTo>
                  <a:lnTo>
                    <a:pt x="3175" y="1595"/>
                  </a:lnTo>
                  <a:lnTo>
                    <a:pt x="3154" y="1632"/>
                  </a:lnTo>
                  <a:lnTo>
                    <a:pt x="3131" y="1670"/>
                  </a:lnTo>
                  <a:lnTo>
                    <a:pt x="3106" y="1707"/>
                  </a:lnTo>
                  <a:lnTo>
                    <a:pt x="3078" y="1742"/>
                  </a:lnTo>
                  <a:lnTo>
                    <a:pt x="3050" y="1779"/>
                  </a:lnTo>
                  <a:lnTo>
                    <a:pt x="3018" y="1814"/>
                  </a:lnTo>
                  <a:lnTo>
                    <a:pt x="2986" y="1848"/>
                  </a:lnTo>
                  <a:lnTo>
                    <a:pt x="2951" y="1883"/>
                  </a:lnTo>
                  <a:lnTo>
                    <a:pt x="2914" y="1917"/>
                  </a:lnTo>
                  <a:lnTo>
                    <a:pt x="2877" y="1949"/>
                  </a:lnTo>
                  <a:lnTo>
                    <a:pt x="2836" y="1981"/>
                  </a:lnTo>
                  <a:lnTo>
                    <a:pt x="2794" y="2012"/>
                  </a:lnTo>
                  <a:lnTo>
                    <a:pt x="2748" y="2042"/>
                  </a:lnTo>
                  <a:lnTo>
                    <a:pt x="2702" y="2072"/>
                  </a:lnTo>
                  <a:lnTo>
                    <a:pt x="2654" y="2102"/>
                  </a:lnTo>
                  <a:lnTo>
                    <a:pt x="2605" y="2131"/>
                  </a:lnTo>
                  <a:lnTo>
                    <a:pt x="2552" y="2157"/>
                  </a:lnTo>
                  <a:lnTo>
                    <a:pt x="2497" y="2184"/>
                  </a:lnTo>
                  <a:lnTo>
                    <a:pt x="2442" y="2210"/>
                  </a:lnTo>
                  <a:lnTo>
                    <a:pt x="2384" y="2235"/>
                  </a:lnTo>
                  <a:lnTo>
                    <a:pt x="2324" y="2258"/>
                  </a:lnTo>
                  <a:lnTo>
                    <a:pt x="959"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14" name="Freeform 12"/>
            <p:cNvSpPr>
              <a:spLocks/>
            </p:cNvSpPr>
            <p:nvPr/>
          </p:nvSpPr>
          <p:spPr bwMode="auto">
            <a:xfrm>
              <a:off x="2404533" y="1705357"/>
              <a:ext cx="3805766" cy="2987146"/>
            </a:xfrm>
            <a:custGeom>
              <a:avLst/>
              <a:gdLst>
                <a:gd name="T0" fmla="*/ 1096962 w 2697"/>
                <a:gd name="T1" fmla="*/ 3508375 h 2258"/>
                <a:gd name="T2" fmla="*/ 885825 w 2697"/>
                <a:gd name="T3" fmla="*/ 3382963 h 2258"/>
                <a:gd name="T4" fmla="*/ 698500 w 2697"/>
                <a:gd name="T5" fmla="*/ 3241675 h 2258"/>
                <a:gd name="T6" fmla="*/ 530225 w 2697"/>
                <a:gd name="T7" fmla="*/ 3094038 h 2258"/>
                <a:gd name="T8" fmla="*/ 387350 w 2697"/>
                <a:gd name="T9" fmla="*/ 2933700 h 2258"/>
                <a:gd name="T10" fmla="*/ 266700 w 2697"/>
                <a:gd name="T11" fmla="*/ 2765425 h 2258"/>
                <a:gd name="T12" fmla="*/ 168275 w 2697"/>
                <a:gd name="T13" fmla="*/ 2590800 h 2258"/>
                <a:gd name="T14" fmla="*/ 92075 w 2697"/>
                <a:gd name="T15" fmla="*/ 2409825 h 2258"/>
                <a:gd name="T16" fmla="*/ 39687 w 2697"/>
                <a:gd name="T17" fmla="*/ 2224088 h 2258"/>
                <a:gd name="T18" fmla="*/ 7937 w 2697"/>
                <a:gd name="T19" fmla="*/ 2033588 h 2258"/>
                <a:gd name="T20" fmla="*/ 0 w 2697"/>
                <a:gd name="T21" fmla="*/ 1843088 h 2258"/>
                <a:gd name="T22" fmla="*/ 14287 w 2697"/>
                <a:gd name="T23" fmla="*/ 1649413 h 2258"/>
                <a:gd name="T24" fmla="*/ 50800 w 2697"/>
                <a:gd name="T25" fmla="*/ 1455738 h 2258"/>
                <a:gd name="T26" fmla="*/ 106362 w 2697"/>
                <a:gd name="T27" fmla="*/ 1265238 h 2258"/>
                <a:gd name="T28" fmla="*/ 187325 w 2697"/>
                <a:gd name="T29" fmla="*/ 1079500 h 2258"/>
                <a:gd name="T30" fmla="*/ 288925 w 2697"/>
                <a:gd name="T31" fmla="*/ 893763 h 2258"/>
                <a:gd name="T32" fmla="*/ 412750 w 2697"/>
                <a:gd name="T33" fmla="*/ 717550 h 2258"/>
                <a:gd name="T34" fmla="*/ 558800 w 2697"/>
                <a:gd name="T35" fmla="*/ 546100 h 2258"/>
                <a:gd name="T36" fmla="*/ 727075 w 2697"/>
                <a:gd name="T37" fmla="*/ 384175 h 2258"/>
                <a:gd name="T38" fmla="*/ 917575 w 2697"/>
                <a:gd name="T39" fmla="*/ 228600 h 2258"/>
                <a:gd name="T40" fmla="*/ 1127125 w 2697"/>
                <a:gd name="T41" fmla="*/ 85725 h 2258"/>
                <a:gd name="T42" fmla="*/ 3003550 w 2697"/>
                <a:gd name="T43" fmla="*/ 0 h 2258"/>
                <a:gd name="T44" fmla="*/ 3227387 w 2697"/>
                <a:gd name="T45" fmla="*/ 133350 h 2258"/>
                <a:gd name="T46" fmla="*/ 3432175 w 2697"/>
                <a:gd name="T47" fmla="*/ 279400 h 2258"/>
                <a:gd name="T48" fmla="*/ 3614737 w 2697"/>
                <a:gd name="T49" fmla="*/ 436563 h 2258"/>
                <a:gd name="T50" fmla="*/ 3773487 w 2697"/>
                <a:gd name="T51" fmla="*/ 601663 h 2258"/>
                <a:gd name="T52" fmla="*/ 3914775 w 2697"/>
                <a:gd name="T53" fmla="*/ 776288 h 2258"/>
                <a:gd name="T54" fmla="*/ 4029075 w 2697"/>
                <a:gd name="T55" fmla="*/ 955675 h 2258"/>
                <a:gd name="T56" fmla="*/ 4124325 w 2697"/>
                <a:gd name="T57" fmla="*/ 1141413 h 2258"/>
                <a:gd name="T58" fmla="*/ 4197350 w 2697"/>
                <a:gd name="T59" fmla="*/ 1328738 h 2258"/>
                <a:gd name="T60" fmla="*/ 4248150 w 2697"/>
                <a:gd name="T61" fmla="*/ 1519238 h 2258"/>
                <a:gd name="T62" fmla="*/ 4275137 w 2697"/>
                <a:gd name="T63" fmla="*/ 1712913 h 2258"/>
                <a:gd name="T64" fmla="*/ 4281487 w 2697"/>
                <a:gd name="T65" fmla="*/ 1906588 h 2258"/>
                <a:gd name="T66" fmla="*/ 4264025 w 2697"/>
                <a:gd name="T67" fmla="*/ 2097088 h 2258"/>
                <a:gd name="T68" fmla="*/ 4227512 w 2697"/>
                <a:gd name="T69" fmla="*/ 2286000 h 2258"/>
                <a:gd name="T70" fmla="*/ 4165600 w 2697"/>
                <a:gd name="T71" fmla="*/ 2470150 h 2258"/>
                <a:gd name="T72" fmla="*/ 4083050 w 2697"/>
                <a:gd name="T73" fmla="*/ 2651125 h 2258"/>
                <a:gd name="T74" fmla="*/ 3975100 w 2697"/>
                <a:gd name="T75" fmla="*/ 2824163 h 2258"/>
                <a:gd name="T76" fmla="*/ 3849687 w 2697"/>
                <a:gd name="T77" fmla="*/ 2989263 h 2258"/>
                <a:gd name="T78" fmla="*/ 3698875 w 2697"/>
                <a:gd name="T79" fmla="*/ 3144838 h 2258"/>
                <a:gd name="T80" fmla="*/ 3524250 w 2697"/>
                <a:gd name="T81" fmla="*/ 3289300 h 2258"/>
                <a:gd name="T82" fmla="*/ 3327400 w 2697"/>
                <a:gd name="T83" fmla="*/ 3424238 h 2258"/>
                <a:gd name="T84" fmla="*/ 3109912 w 2697"/>
                <a:gd name="T85" fmla="*/ 3548063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697"/>
                <a:gd name="T130" fmla="*/ 0 h 2258"/>
                <a:gd name="T131" fmla="*/ 2697 w 2697"/>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697" h="2258">
                  <a:moveTo>
                    <a:pt x="788" y="2258"/>
                  </a:moveTo>
                  <a:lnTo>
                    <a:pt x="738" y="2235"/>
                  </a:lnTo>
                  <a:lnTo>
                    <a:pt x="691" y="2210"/>
                  </a:lnTo>
                  <a:lnTo>
                    <a:pt x="645" y="2184"/>
                  </a:lnTo>
                  <a:lnTo>
                    <a:pt x="601" y="2157"/>
                  </a:lnTo>
                  <a:lnTo>
                    <a:pt x="558" y="2131"/>
                  </a:lnTo>
                  <a:lnTo>
                    <a:pt x="518" y="2102"/>
                  </a:lnTo>
                  <a:lnTo>
                    <a:pt x="477" y="2072"/>
                  </a:lnTo>
                  <a:lnTo>
                    <a:pt x="440" y="2042"/>
                  </a:lnTo>
                  <a:lnTo>
                    <a:pt x="403" y="2012"/>
                  </a:lnTo>
                  <a:lnTo>
                    <a:pt x="367" y="1981"/>
                  </a:lnTo>
                  <a:lnTo>
                    <a:pt x="334" y="1949"/>
                  </a:lnTo>
                  <a:lnTo>
                    <a:pt x="302" y="1917"/>
                  </a:lnTo>
                  <a:lnTo>
                    <a:pt x="272" y="1883"/>
                  </a:lnTo>
                  <a:lnTo>
                    <a:pt x="244" y="1848"/>
                  </a:lnTo>
                  <a:lnTo>
                    <a:pt x="217" y="1814"/>
                  </a:lnTo>
                  <a:lnTo>
                    <a:pt x="193" y="1779"/>
                  </a:lnTo>
                  <a:lnTo>
                    <a:pt x="168" y="1742"/>
                  </a:lnTo>
                  <a:lnTo>
                    <a:pt x="147" y="1707"/>
                  </a:lnTo>
                  <a:lnTo>
                    <a:pt x="125" y="1670"/>
                  </a:lnTo>
                  <a:lnTo>
                    <a:pt x="106" y="1632"/>
                  </a:lnTo>
                  <a:lnTo>
                    <a:pt x="88" y="1595"/>
                  </a:lnTo>
                  <a:lnTo>
                    <a:pt x="73" y="1556"/>
                  </a:lnTo>
                  <a:lnTo>
                    <a:pt x="58" y="1518"/>
                  </a:lnTo>
                  <a:lnTo>
                    <a:pt x="46" y="1479"/>
                  </a:lnTo>
                  <a:lnTo>
                    <a:pt x="35" y="1440"/>
                  </a:lnTo>
                  <a:lnTo>
                    <a:pt x="25" y="1401"/>
                  </a:lnTo>
                  <a:lnTo>
                    <a:pt x="18" y="1360"/>
                  </a:lnTo>
                  <a:lnTo>
                    <a:pt x="11" y="1321"/>
                  </a:lnTo>
                  <a:lnTo>
                    <a:pt x="5" y="1281"/>
                  </a:lnTo>
                  <a:lnTo>
                    <a:pt x="2" y="1240"/>
                  </a:lnTo>
                  <a:lnTo>
                    <a:pt x="0" y="1201"/>
                  </a:lnTo>
                  <a:lnTo>
                    <a:pt x="0" y="1161"/>
                  </a:lnTo>
                  <a:lnTo>
                    <a:pt x="2" y="1120"/>
                  </a:lnTo>
                  <a:lnTo>
                    <a:pt x="4" y="1079"/>
                  </a:lnTo>
                  <a:lnTo>
                    <a:pt x="9" y="1039"/>
                  </a:lnTo>
                  <a:lnTo>
                    <a:pt x="14" y="998"/>
                  </a:lnTo>
                  <a:lnTo>
                    <a:pt x="21" y="957"/>
                  </a:lnTo>
                  <a:lnTo>
                    <a:pt x="32" y="917"/>
                  </a:lnTo>
                  <a:lnTo>
                    <a:pt x="42" y="878"/>
                  </a:lnTo>
                  <a:lnTo>
                    <a:pt x="53" y="837"/>
                  </a:lnTo>
                  <a:lnTo>
                    <a:pt x="67" y="797"/>
                  </a:lnTo>
                  <a:lnTo>
                    <a:pt x="83" y="758"/>
                  </a:lnTo>
                  <a:lnTo>
                    <a:pt x="99" y="719"/>
                  </a:lnTo>
                  <a:lnTo>
                    <a:pt x="118" y="680"/>
                  </a:lnTo>
                  <a:lnTo>
                    <a:pt x="138" y="641"/>
                  </a:lnTo>
                  <a:lnTo>
                    <a:pt x="159" y="602"/>
                  </a:lnTo>
                  <a:lnTo>
                    <a:pt x="182" y="563"/>
                  </a:lnTo>
                  <a:lnTo>
                    <a:pt x="207" y="526"/>
                  </a:lnTo>
                  <a:lnTo>
                    <a:pt x="233" y="489"/>
                  </a:lnTo>
                  <a:lnTo>
                    <a:pt x="260" y="452"/>
                  </a:lnTo>
                  <a:lnTo>
                    <a:pt x="290" y="415"/>
                  </a:lnTo>
                  <a:lnTo>
                    <a:pt x="320" y="379"/>
                  </a:lnTo>
                  <a:lnTo>
                    <a:pt x="352" y="344"/>
                  </a:lnTo>
                  <a:lnTo>
                    <a:pt x="385" y="309"/>
                  </a:lnTo>
                  <a:lnTo>
                    <a:pt x="420" y="275"/>
                  </a:lnTo>
                  <a:lnTo>
                    <a:pt x="458" y="242"/>
                  </a:lnTo>
                  <a:lnTo>
                    <a:pt x="496" y="208"/>
                  </a:lnTo>
                  <a:lnTo>
                    <a:pt x="535" y="176"/>
                  </a:lnTo>
                  <a:lnTo>
                    <a:pt x="578" y="144"/>
                  </a:lnTo>
                  <a:lnTo>
                    <a:pt x="620" y="114"/>
                  </a:lnTo>
                  <a:lnTo>
                    <a:pt x="664" y="84"/>
                  </a:lnTo>
                  <a:lnTo>
                    <a:pt x="710" y="54"/>
                  </a:lnTo>
                  <a:lnTo>
                    <a:pt x="758" y="26"/>
                  </a:lnTo>
                  <a:lnTo>
                    <a:pt x="807" y="0"/>
                  </a:lnTo>
                  <a:lnTo>
                    <a:pt x="1892" y="0"/>
                  </a:lnTo>
                  <a:lnTo>
                    <a:pt x="1939" y="26"/>
                  </a:lnTo>
                  <a:lnTo>
                    <a:pt x="1987" y="54"/>
                  </a:lnTo>
                  <a:lnTo>
                    <a:pt x="2033" y="84"/>
                  </a:lnTo>
                  <a:lnTo>
                    <a:pt x="2077" y="114"/>
                  </a:lnTo>
                  <a:lnTo>
                    <a:pt x="2121" y="144"/>
                  </a:lnTo>
                  <a:lnTo>
                    <a:pt x="2162" y="176"/>
                  </a:lnTo>
                  <a:lnTo>
                    <a:pt x="2202" y="208"/>
                  </a:lnTo>
                  <a:lnTo>
                    <a:pt x="2239" y="242"/>
                  </a:lnTo>
                  <a:lnTo>
                    <a:pt x="2277" y="275"/>
                  </a:lnTo>
                  <a:lnTo>
                    <a:pt x="2312" y="309"/>
                  </a:lnTo>
                  <a:lnTo>
                    <a:pt x="2345" y="344"/>
                  </a:lnTo>
                  <a:lnTo>
                    <a:pt x="2377" y="379"/>
                  </a:lnTo>
                  <a:lnTo>
                    <a:pt x="2409" y="415"/>
                  </a:lnTo>
                  <a:lnTo>
                    <a:pt x="2437" y="452"/>
                  </a:lnTo>
                  <a:lnTo>
                    <a:pt x="2466" y="489"/>
                  </a:lnTo>
                  <a:lnTo>
                    <a:pt x="2492" y="526"/>
                  </a:lnTo>
                  <a:lnTo>
                    <a:pt x="2515" y="563"/>
                  </a:lnTo>
                  <a:lnTo>
                    <a:pt x="2538" y="602"/>
                  </a:lnTo>
                  <a:lnTo>
                    <a:pt x="2561" y="641"/>
                  </a:lnTo>
                  <a:lnTo>
                    <a:pt x="2580" y="680"/>
                  </a:lnTo>
                  <a:lnTo>
                    <a:pt x="2598" y="719"/>
                  </a:lnTo>
                  <a:lnTo>
                    <a:pt x="2616" y="758"/>
                  </a:lnTo>
                  <a:lnTo>
                    <a:pt x="2630" y="797"/>
                  </a:lnTo>
                  <a:lnTo>
                    <a:pt x="2644" y="837"/>
                  </a:lnTo>
                  <a:lnTo>
                    <a:pt x="2656" y="878"/>
                  </a:lnTo>
                  <a:lnTo>
                    <a:pt x="2667" y="917"/>
                  </a:lnTo>
                  <a:lnTo>
                    <a:pt x="2676" y="957"/>
                  </a:lnTo>
                  <a:lnTo>
                    <a:pt x="2683" y="998"/>
                  </a:lnTo>
                  <a:lnTo>
                    <a:pt x="2690" y="1039"/>
                  </a:lnTo>
                  <a:lnTo>
                    <a:pt x="2693" y="1079"/>
                  </a:lnTo>
                  <a:lnTo>
                    <a:pt x="2697" y="1120"/>
                  </a:lnTo>
                  <a:lnTo>
                    <a:pt x="2697" y="1161"/>
                  </a:lnTo>
                  <a:lnTo>
                    <a:pt x="2697" y="1201"/>
                  </a:lnTo>
                  <a:lnTo>
                    <a:pt x="2695" y="1240"/>
                  </a:lnTo>
                  <a:lnTo>
                    <a:pt x="2692" y="1281"/>
                  </a:lnTo>
                  <a:lnTo>
                    <a:pt x="2686" y="1321"/>
                  </a:lnTo>
                  <a:lnTo>
                    <a:pt x="2681" y="1360"/>
                  </a:lnTo>
                  <a:lnTo>
                    <a:pt x="2672" y="1401"/>
                  </a:lnTo>
                  <a:lnTo>
                    <a:pt x="2663" y="1440"/>
                  </a:lnTo>
                  <a:lnTo>
                    <a:pt x="2651" y="1479"/>
                  </a:lnTo>
                  <a:lnTo>
                    <a:pt x="2639" y="1518"/>
                  </a:lnTo>
                  <a:lnTo>
                    <a:pt x="2624" y="1556"/>
                  </a:lnTo>
                  <a:lnTo>
                    <a:pt x="2609" y="1595"/>
                  </a:lnTo>
                  <a:lnTo>
                    <a:pt x="2591" y="1632"/>
                  </a:lnTo>
                  <a:lnTo>
                    <a:pt x="2572" y="1670"/>
                  </a:lnTo>
                  <a:lnTo>
                    <a:pt x="2550" y="1707"/>
                  </a:lnTo>
                  <a:lnTo>
                    <a:pt x="2529" y="1742"/>
                  </a:lnTo>
                  <a:lnTo>
                    <a:pt x="2504" y="1779"/>
                  </a:lnTo>
                  <a:lnTo>
                    <a:pt x="2480" y="1814"/>
                  </a:lnTo>
                  <a:lnTo>
                    <a:pt x="2453" y="1848"/>
                  </a:lnTo>
                  <a:lnTo>
                    <a:pt x="2425" y="1883"/>
                  </a:lnTo>
                  <a:lnTo>
                    <a:pt x="2395" y="1917"/>
                  </a:lnTo>
                  <a:lnTo>
                    <a:pt x="2363" y="1949"/>
                  </a:lnTo>
                  <a:lnTo>
                    <a:pt x="2330" y="1981"/>
                  </a:lnTo>
                  <a:lnTo>
                    <a:pt x="2294" y="2012"/>
                  </a:lnTo>
                  <a:lnTo>
                    <a:pt x="2257" y="2042"/>
                  </a:lnTo>
                  <a:lnTo>
                    <a:pt x="2220" y="2072"/>
                  </a:lnTo>
                  <a:lnTo>
                    <a:pt x="2179" y="2102"/>
                  </a:lnTo>
                  <a:lnTo>
                    <a:pt x="2139" y="2131"/>
                  </a:lnTo>
                  <a:lnTo>
                    <a:pt x="2096" y="2157"/>
                  </a:lnTo>
                  <a:lnTo>
                    <a:pt x="2052" y="2184"/>
                  </a:lnTo>
                  <a:lnTo>
                    <a:pt x="2006" y="2210"/>
                  </a:lnTo>
                  <a:lnTo>
                    <a:pt x="1959" y="2235"/>
                  </a:lnTo>
                  <a:lnTo>
                    <a:pt x="1909" y="2258"/>
                  </a:lnTo>
                  <a:lnTo>
                    <a:pt x="788"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15" name="Freeform 13"/>
            <p:cNvSpPr>
              <a:spLocks/>
            </p:cNvSpPr>
            <p:nvPr/>
          </p:nvSpPr>
          <p:spPr bwMode="auto">
            <a:xfrm>
              <a:off x="2947810" y="1705357"/>
              <a:ext cx="2719212" cy="2987146"/>
            </a:xfrm>
            <a:custGeom>
              <a:avLst/>
              <a:gdLst>
                <a:gd name="T0" fmla="*/ 785813 w 1927"/>
                <a:gd name="T1" fmla="*/ 3508375 h 2258"/>
                <a:gd name="T2" fmla="*/ 633413 w 1927"/>
                <a:gd name="T3" fmla="*/ 3382963 h 2258"/>
                <a:gd name="T4" fmla="*/ 498475 w 1927"/>
                <a:gd name="T5" fmla="*/ 3241675 h 2258"/>
                <a:gd name="T6" fmla="*/ 379413 w 1927"/>
                <a:gd name="T7" fmla="*/ 3094038 h 2258"/>
                <a:gd name="T8" fmla="*/ 277813 w 1927"/>
                <a:gd name="T9" fmla="*/ 2933700 h 2258"/>
                <a:gd name="T10" fmla="*/ 190500 w 1927"/>
                <a:gd name="T11" fmla="*/ 2765425 h 2258"/>
                <a:gd name="T12" fmla="*/ 120650 w 1927"/>
                <a:gd name="T13" fmla="*/ 2590800 h 2258"/>
                <a:gd name="T14" fmla="*/ 66675 w 1927"/>
                <a:gd name="T15" fmla="*/ 2409825 h 2258"/>
                <a:gd name="T16" fmla="*/ 28575 w 1927"/>
                <a:gd name="T17" fmla="*/ 2224088 h 2258"/>
                <a:gd name="T18" fmla="*/ 6350 w 1927"/>
                <a:gd name="T19" fmla="*/ 2033588 h 2258"/>
                <a:gd name="T20" fmla="*/ 0 w 1927"/>
                <a:gd name="T21" fmla="*/ 1843088 h 2258"/>
                <a:gd name="T22" fmla="*/ 7938 w 1927"/>
                <a:gd name="T23" fmla="*/ 1649413 h 2258"/>
                <a:gd name="T24" fmla="*/ 33338 w 1927"/>
                <a:gd name="T25" fmla="*/ 1455738 h 2258"/>
                <a:gd name="T26" fmla="*/ 76200 w 1927"/>
                <a:gd name="T27" fmla="*/ 1265238 h 2258"/>
                <a:gd name="T28" fmla="*/ 134938 w 1927"/>
                <a:gd name="T29" fmla="*/ 1079500 h 2258"/>
                <a:gd name="T30" fmla="*/ 207963 w 1927"/>
                <a:gd name="T31" fmla="*/ 893763 h 2258"/>
                <a:gd name="T32" fmla="*/ 295275 w 1927"/>
                <a:gd name="T33" fmla="*/ 717550 h 2258"/>
                <a:gd name="T34" fmla="*/ 398463 w 1927"/>
                <a:gd name="T35" fmla="*/ 546100 h 2258"/>
                <a:gd name="T36" fmla="*/ 519113 w 1927"/>
                <a:gd name="T37" fmla="*/ 384175 h 2258"/>
                <a:gd name="T38" fmla="*/ 655638 w 1927"/>
                <a:gd name="T39" fmla="*/ 228600 h 2258"/>
                <a:gd name="T40" fmla="*/ 808038 w 1927"/>
                <a:gd name="T41" fmla="*/ 85725 h 2258"/>
                <a:gd name="T42" fmla="*/ 2144713 w 1927"/>
                <a:gd name="T43" fmla="*/ 0 h 2258"/>
                <a:gd name="T44" fmla="*/ 2305050 w 1927"/>
                <a:gd name="T45" fmla="*/ 133350 h 2258"/>
                <a:gd name="T46" fmla="*/ 2451100 w 1927"/>
                <a:gd name="T47" fmla="*/ 279400 h 2258"/>
                <a:gd name="T48" fmla="*/ 2582863 w 1927"/>
                <a:gd name="T49" fmla="*/ 436563 h 2258"/>
                <a:gd name="T50" fmla="*/ 2697163 w 1927"/>
                <a:gd name="T51" fmla="*/ 601663 h 2258"/>
                <a:gd name="T52" fmla="*/ 2795588 w 1927"/>
                <a:gd name="T53" fmla="*/ 776288 h 2258"/>
                <a:gd name="T54" fmla="*/ 2879725 w 1927"/>
                <a:gd name="T55" fmla="*/ 955675 h 2258"/>
                <a:gd name="T56" fmla="*/ 2946400 w 1927"/>
                <a:gd name="T57" fmla="*/ 1141413 h 2258"/>
                <a:gd name="T58" fmla="*/ 3000375 w 1927"/>
                <a:gd name="T59" fmla="*/ 1328738 h 2258"/>
                <a:gd name="T60" fmla="*/ 3033713 w 1927"/>
                <a:gd name="T61" fmla="*/ 1519238 h 2258"/>
                <a:gd name="T62" fmla="*/ 3055938 w 1927"/>
                <a:gd name="T63" fmla="*/ 1712913 h 2258"/>
                <a:gd name="T64" fmla="*/ 3059113 w 1927"/>
                <a:gd name="T65" fmla="*/ 1906588 h 2258"/>
                <a:gd name="T66" fmla="*/ 3048000 w 1927"/>
                <a:gd name="T67" fmla="*/ 2097088 h 2258"/>
                <a:gd name="T68" fmla="*/ 3019425 w 1927"/>
                <a:gd name="T69" fmla="*/ 2286000 h 2258"/>
                <a:gd name="T70" fmla="*/ 2978150 w 1927"/>
                <a:gd name="T71" fmla="*/ 2470150 h 2258"/>
                <a:gd name="T72" fmla="*/ 2916238 w 1927"/>
                <a:gd name="T73" fmla="*/ 2651125 h 2258"/>
                <a:gd name="T74" fmla="*/ 2843213 w 1927"/>
                <a:gd name="T75" fmla="*/ 2824163 h 2258"/>
                <a:gd name="T76" fmla="*/ 2751138 w 1927"/>
                <a:gd name="T77" fmla="*/ 2989263 h 2258"/>
                <a:gd name="T78" fmla="*/ 2641600 w 1927"/>
                <a:gd name="T79" fmla="*/ 3144838 h 2258"/>
                <a:gd name="T80" fmla="*/ 2517775 w 1927"/>
                <a:gd name="T81" fmla="*/ 3289300 h 2258"/>
                <a:gd name="T82" fmla="*/ 2378075 w 1927"/>
                <a:gd name="T83" fmla="*/ 3424238 h 2258"/>
                <a:gd name="T84" fmla="*/ 2220913 w 1927"/>
                <a:gd name="T85" fmla="*/ 3548063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27"/>
                <a:gd name="T130" fmla="*/ 0 h 2258"/>
                <a:gd name="T131" fmla="*/ 1927 w 1927"/>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27" h="2258">
                  <a:moveTo>
                    <a:pt x="563" y="2258"/>
                  </a:moveTo>
                  <a:lnTo>
                    <a:pt x="528" y="2235"/>
                  </a:lnTo>
                  <a:lnTo>
                    <a:pt x="495" y="2210"/>
                  </a:lnTo>
                  <a:lnTo>
                    <a:pt x="461" y="2184"/>
                  </a:lnTo>
                  <a:lnTo>
                    <a:pt x="429" y="2157"/>
                  </a:lnTo>
                  <a:lnTo>
                    <a:pt x="399" y="2131"/>
                  </a:lnTo>
                  <a:lnTo>
                    <a:pt x="369" y="2102"/>
                  </a:lnTo>
                  <a:lnTo>
                    <a:pt x="341" y="2072"/>
                  </a:lnTo>
                  <a:lnTo>
                    <a:pt x="314" y="2042"/>
                  </a:lnTo>
                  <a:lnTo>
                    <a:pt x="288" y="2012"/>
                  </a:lnTo>
                  <a:lnTo>
                    <a:pt x="263" y="1981"/>
                  </a:lnTo>
                  <a:lnTo>
                    <a:pt x="239" y="1949"/>
                  </a:lnTo>
                  <a:lnTo>
                    <a:pt x="217" y="1917"/>
                  </a:lnTo>
                  <a:lnTo>
                    <a:pt x="194" y="1883"/>
                  </a:lnTo>
                  <a:lnTo>
                    <a:pt x="175" y="1848"/>
                  </a:lnTo>
                  <a:lnTo>
                    <a:pt x="156" y="1814"/>
                  </a:lnTo>
                  <a:lnTo>
                    <a:pt x="138" y="1779"/>
                  </a:lnTo>
                  <a:lnTo>
                    <a:pt x="120" y="1742"/>
                  </a:lnTo>
                  <a:lnTo>
                    <a:pt x="104" y="1707"/>
                  </a:lnTo>
                  <a:lnTo>
                    <a:pt x="90" y="1670"/>
                  </a:lnTo>
                  <a:lnTo>
                    <a:pt x="76" y="1632"/>
                  </a:lnTo>
                  <a:lnTo>
                    <a:pt x="64" y="1595"/>
                  </a:lnTo>
                  <a:lnTo>
                    <a:pt x="51" y="1556"/>
                  </a:lnTo>
                  <a:lnTo>
                    <a:pt x="42" y="1518"/>
                  </a:lnTo>
                  <a:lnTo>
                    <a:pt x="32" y="1479"/>
                  </a:lnTo>
                  <a:lnTo>
                    <a:pt x="25" y="1440"/>
                  </a:lnTo>
                  <a:lnTo>
                    <a:pt x="18" y="1401"/>
                  </a:lnTo>
                  <a:lnTo>
                    <a:pt x="12" y="1360"/>
                  </a:lnTo>
                  <a:lnTo>
                    <a:pt x="7" y="1321"/>
                  </a:lnTo>
                  <a:lnTo>
                    <a:pt x="4" y="1281"/>
                  </a:lnTo>
                  <a:lnTo>
                    <a:pt x="2" y="1240"/>
                  </a:lnTo>
                  <a:lnTo>
                    <a:pt x="0" y="1201"/>
                  </a:lnTo>
                  <a:lnTo>
                    <a:pt x="0" y="1161"/>
                  </a:lnTo>
                  <a:lnTo>
                    <a:pt x="0" y="1120"/>
                  </a:lnTo>
                  <a:lnTo>
                    <a:pt x="4" y="1079"/>
                  </a:lnTo>
                  <a:lnTo>
                    <a:pt x="5" y="1039"/>
                  </a:lnTo>
                  <a:lnTo>
                    <a:pt x="11" y="998"/>
                  </a:lnTo>
                  <a:lnTo>
                    <a:pt x="16" y="957"/>
                  </a:lnTo>
                  <a:lnTo>
                    <a:pt x="21" y="917"/>
                  </a:lnTo>
                  <a:lnTo>
                    <a:pt x="30" y="878"/>
                  </a:lnTo>
                  <a:lnTo>
                    <a:pt x="39" y="837"/>
                  </a:lnTo>
                  <a:lnTo>
                    <a:pt x="48" y="797"/>
                  </a:lnTo>
                  <a:lnTo>
                    <a:pt x="58" y="758"/>
                  </a:lnTo>
                  <a:lnTo>
                    <a:pt x="71" y="719"/>
                  </a:lnTo>
                  <a:lnTo>
                    <a:pt x="85" y="680"/>
                  </a:lnTo>
                  <a:lnTo>
                    <a:pt x="99" y="641"/>
                  </a:lnTo>
                  <a:lnTo>
                    <a:pt x="113" y="602"/>
                  </a:lnTo>
                  <a:lnTo>
                    <a:pt x="131" y="563"/>
                  </a:lnTo>
                  <a:lnTo>
                    <a:pt x="147" y="526"/>
                  </a:lnTo>
                  <a:lnTo>
                    <a:pt x="166" y="489"/>
                  </a:lnTo>
                  <a:lnTo>
                    <a:pt x="186" y="452"/>
                  </a:lnTo>
                  <a:lnTo>
                    <a:pt x="207" y="415"/>
                  </a:lnTo>
                  <a:lnTo>
                    <a:pt x="228" y="379"/>
                  </a:lnTo>
                  <a:lnTo>
                    <a:pt x="251" y="344"/>
                  </a:lnTo>
                  <a:lnTo>
                    <a:pt x="276" y="309"/>
                  </a:lnTo>
                  <a:lnTo>
                    <a:pt x="300" y="275"/>
                  </a:lnTo>
                  <a:lnTo>
                    <a:pt x="327" y="242"/>
                  </a:lnTo>
                  <a:lnTo>
                    <a:pt x="355" y="208"/>
                  </a:lnTo>
                  <a:lnTo>
                    <a:pt x="383" y="176"/>
                  </a:lnTo>
                  <a:lnTo>
                    <a:pt x="413" y="144"/>
                  </a:lnTo>
                  <a:lnTo>
                    <a:pt x="443" y="114"/>
                  </a:lnTo>
                  <a:lnTo>
                    <a:pt x="475" y="84"/>
                  </a:lnTo>
                  <a:lnTo>
                    <a:pt x="509" y="54"/>
                  </a:lnTo>
                  <a:lnTo>
                    <a:pt x="542" y="26"/>
                  </a:lnTo>
                  <a:lnTo>
                    <a:pt x="578" y="0"/>
                  </a:lnTo>
                  <a:lnTo>
                    <a:pt x="1351" y="0"/>
                  </a:lnTo>
                  <a:lnTo>
                    <a:pt x="1386" y="26"/>
                  </a:lnTo>
                  <a:lnTo>
                    <a:pt x="1420" y="54"/>
                  </a:lnTo>
                  <a:lnTo>
                    <a:pt x="1452" y="84"/>
                  </a:lnTo>
                  <a:lnTo>
                    <a:pt x="1484" y="114"/>
                  </a:lnTo>
                  <a:lnTo>
                    <a:pt x="1515" y="144"/>
                  </a:lnTo>
                  <a:lnTo>
                    <a:pt x="1544" y="176"/>
                  </a:lnTo>
                  <a:lnTo>
                    <a:pt x="1574" y="208"/>
                  </a:lnTo>
                  <a:lnTo>
                    <a:pt x="1600" y="242"/>
                  </a:lnTo>
                  <a:lnTo>
                    <a:pt x="1627" y="275"/>
                  </a:lnTo>
                  <a:lnTo>
                    <a:pt x="1651" y="309"/>
                  </a:lnTo>
                  <a:lnTo>
                    <a:pt x="1676" y="344"/>
                  </a:lnTo>
                  <a:lnTo>
                    <a:pt x="1699" y="379"/>
                  </a:lnTo>
                  <a:lnTo>
                    <a:pt x="1720" y="415"/>
                  </a:lnTo>
                  <a:lnTo>
                    <a:pt x="1741" y="452"/>
                  </a:lnTo>
                  <a:lnTo>
                    <a:pt x="1761" y="489"/>
                  </a:lnTo>
                  <a:lnTo>
                    <a:pt x="1780" y="526"/>
                  </a:lnTo>
                  <a:lnTo>
                    <a:pt x="1798" y="563"/>
                  </a:lnTo>
                  <a:lnTo>
                    <a:pt x="1814" y="602"/>
                  </a:lnTo>
                  <a:lnTo>
                    <a:pt x="1830" y="641"/>
                  </a:lnTo>
                  <a:lnTo>
                    <a:pt x="1844" y="680"/>
                  </a:lnTo>
                  <a:lnTo>
                    <a:pt x="1856" y="719"/>
                  </a:lnTo>
                  <a:lnTo>
                    <a:pt x="1869" y="758"/>
                  </a:lnTo>
                  <a:lnTo>
                    <a:pt x="1879" y="797"/>
                  </a:lnTo>
                  <a:lnTo>
                    <a:pt x="1890" y="837"/>
                  </a:lnTo>
                  <a:lnTo>
                    <a:pt x="1897" y="878"/>
                  </a:lnTo>
                  <a:lnTo>
                    <a:pt x="1906" y="917"/>
                  </a:lnTo>
                  <a:lnTo>
                    <a:pt x="1911" y="957"/>
                  </a:lnTo>
                  <a:lnTo>
                    <a:pt x="1916" y="998"/>
                  </a:lnTo>
                  <a:lnTo>
                    <a:pt x="1922" y="1039"/>
                  </a:lnTo>
                  <a:lnTo>
                    <a:pt x="1925" y="1079"/>
                  </a:lnTo>
                  <a:lnTo>
                    <a:pt x="1927" y="1120"/>
                  </a:lnTo>
                  <a:lnTo>
                    <a:pt x="1927" y="1161"/>
                  </a:lnTo>
                  <a:lnTo>
                    <a:pt x="1927" y="1201"/>
                  </a:lnTo>
                  <a:lnTo>
                    <a:pt x="1925" y="1240"/>
                  </a:lnTo>
                  <a:lnTo>
                    <a:pt x="1923" y="1281"/>
                  </a:lnTo>
                  <a:lnTo>
                    <a:pt x="1920" y="1321"/>
                  </a:lnTo>
                  <a:lnTo>
                    <a:pt x="1915" y="1360"/>
                  </a:lnTo>
                  <a:lnTo>
                    <a:pt x="1909" y="1401"/>
                  </a:lnTo>
                  <a:lnTo>
                    <a:pt x="1902" y="1440"/>
                  </a:lnTo>
                  <a:lnTo>
                    <a:pt x="1895" y="1479"/>
                  </a:lnTo>
                  <a:lnTo>
                    <a:pt x="1885" y="1518"/>
                  </a:lnTo>
                  <a:lnTo>
                    <a:pt x="1876" y="1556"/>
                  </a:lnTo>
                  <a:lnTo>
                    <a:pt x="1863" y="1595"/>
                  </a:lnTo>
                  <a:lnTo>
                    <a:pt x="1851" y="1632"/>
                  </a:lnTo>
                  <a:lnTo>
                    <a:pt x="1837" y="1670"/>
                  </a:lnTo>
                  <a:lnTo>
                    <a:pt x="1823" y="1707"/>
                  </a:lnTo>
                  <a:lnTo>
                    <a:pt x="1807" y="1742"/>
                  </a:lnTo>
                  <a:lnTo>
                    <a:pt x="1791" y="1779"/>
                  </a:lnTo>
                  <a:lnTo>
                    <a:pt x="1771" y="1814"/>
                  </a:lnTo>
                  <a:lnTo>
                    <a:pt x="1752" y="1848"/>
                  </a:lnTo>
                  <a:lnTo>
                    <a:pt x="1733" y="1883"/>
                  </a:lnTo>
                  <a:lnTo>
                    <a:pt x="1711" y="1917"/>
                  </a:lnTo>
                  <a:lnTo>
                    <a:pt x="1688" y="1949"/>
                  </a:lnTo>
                  <a:lnTo>
                    <a:pt x="1664" y="1981"/>
                  </a:lnTo>
                  <a:lnTo>
                    <a:pt x="1639" y="2012"/>
                  </a:lnTo>
                  <a:lnTo>
                    <a:pt x="1614" y="2042"/>
                  </a:lnTo>
                  <a:lnTo>
                    <a:pt x="1586" y="2072"/>
                  </a:lnTo>
                  <a:lnTo>
                    <a:pt x="1558" y="2102"/>
                  </a:lnTo>
                  <a:lnTo>
                    <a:pt x="1530" y="2131"/>
                  </a:lnTo>
                  <a:lnTo>
                    <a:pt x="1498" y="2157"/>
                  </a:lnTo>
                  <a:lnTo>
                    <a:pt x="1466" y="2184"/>
                  </a:lnTo>
                  <a:lnTo>
                    <a:pt x="1434" y="2210"/>
                  </a:lnTo>
                  <a:lnTo>
                    <a:pt x="1399" y="2235"/>
                  </a:lnTo>
                  <a:lnTo>
                    <a:pt x="1365" y="2258"/>
                  </a:lnTo>
                  <a:lnTo>
                    <a:pt x="563"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16" name="Freeform 14"/>
            <p:cNvSpPr>
              <a:spLocks/>
            </p:cNvSpPr>
            <p:nvPr/>
          </p:nvSpPr>
          <p:spPr bwMode="auto">
            <a:xfrm>
              <a:off x="3578577" y="1705357"/>
              <a:ext cx="1460500" cy="2987146"/>
            </a:xfrm>
            <a:custGeom>
              <a:avLst/>
              <a:gdLst>
                <a:gd name="T0" fmla="*/ 450850 w 1035"/>
                <a:gd name="T1" fmla="*/ 3548063 h 2258"/>
                <a:gd name="T2" fmla="*/ 392112 w 1035"/>
                <a:gd name="T3" fmla="*/ 3467100 h 2258"/>
                <a:gd name="T4" fmla="*/ 339725 w 1035"/>
                <a:gd name="T5" fmla="*/ 3382963 h 2258"/>
                <a:gd name="T6" fmla="*/ 292100 w 1035"/>
                <a:gd name="T7" fmla="*/ 3289300 h 2258"/>
                <a:gd name="T8" fmla="*/ 223837 w 1035"/>
                <a:gd name="T9" fmla="*/ 3144838 h 2258"/>
                <a:gd name="T10" fmla="*/ 149225 w 1035"/>
                <a:gd name="T11" fmla="*/ 2933700 h 2258"/>
                <a:gd name="T12" fmla="*/ 88900 w 1035"/>
                <a:gd name="T13" fmla="*/ 2709863 h 2258"/>
                <a:gd name="T14" fmla="*/ 44450 w 1035"/>
                <a:gd name="T15" fmla="*/ 2470150 h 2258"/>
                <a:gd name="T16" fmla="*/ 14287 w 1035"/>
                <a:gd name="T17" fmla="*/ 2224088 h 2258"/>
                <a:gd name="T18" fmla="*/ 0 w 1035"/>
                <a:gd name="T19" fmla="*/ 1968500 h 2258"/>
                <a:gd name="T20" fmla="*/ 3175 w 1035"/>
                <a:gd name="T21" fmla="*/ 1712913 h 2258"/>
                <a:gd name="T22" fmla="*/ 19050 w 1035"/>
                <a:gd name="T23" fmla="*/ 1455738 h 2258"/>
                <a:gd name="T24" fmla="*/ 50800 w 1035"/>
                <a:gd name="T25" fmla="*/ 1203325 h 2258"/>
                <a:gd name="T26" fmla="*/ 95250 w 1035"/>
                <a:gd name="T27" fmla="*/ 955675 h 2258"/>
                <a:gd name="T28" fmla="*/ 157162 w 1035"/>
                <a:gd name="T29" fmla="*/ 717550 h 2258"/>
                <a:gd name="T30" fmla="*/ 234950 w 1035"/>
                <a:gd name="T31" fmla="*/ 490538 h 2258"/>
                <a:gd name="T32" fmla="*/ 325437 w 1035"/>
                <a:gd name="T33" fmla="*/ 279400 h 2258"/>
                <a:gd name="T34" fmla="*/ 403225 w 1035"/>
                <a:gd name="T35" fmla="*/ 133350 h 2258"/>
                <a:gd name="T36" fmla="*/ 461962 w 1035"/>
                <a:gd name="T37" fmla="*/ 41275 h 2258"/>
                <a:gd name="T38" fmla="*/ 1152525 w 1035"/>
                <a:gd name="T39" fmla="*/ 0 h 2258"/>
                <a:gd name="T40" fmla="*/ 1211262 w 1035"/>
                <a:gd name="T41" fmla="*/ 85725 h 2258"/>
                <a:gd name="T42" fmla="*/ 1263650 w 1035"/>
                <a:gd name="T43" fmla="*/ 180975 h 2258"/>
                <a:gd name="T44" fmla="*/ 1365250 w 1035"/>
                <a:gd name="T45" fmla="*/ 384175 h 2258"/>
                <a:gd name="T46" fmla="*/ 1449387 w 1035"/>
                <a:gd name="T47" fmla="*/ 601663 h 2258"/>
                <a:gd name="T48" fmla="*/ 1516062 w 1035"/>
                <a:gd name="T49" fmla="*/ 835025 h 2258"/>
                <a:gd name="T50" fmla="*/ 1573212 w 1035"/>
                <a:gd name="T51" fmla="*/ 1079500 h 2258"/>
                <a:gd name="T52" fmla="*/ 1609725 w 1035"/>
                <a:gd name="T53" fmla="*/ 1328738 h 2258"/>
                <a:gd name="T54" fmla="*/ 1635125 w 1035"/>
                <a:gd name="T55" fmla="*/ 1584325 h 2258"/>
                <a:gd name="T56" fmla="*/ 1643062 w 1035"/>
                <a:gd name="T57" fmla="*/ 1843088 h 2258"/>
                <a:gd name="T58" fmla="*/ 1636712 w 1035"/>
                <a:gd name="T59" fmla="*/ 2097088 h 2258"/>
                <a:gd name="T60" fmla="*/ 1614487 w 1035"/>
                <a:gd name="T61" fmla="*/ 2347913 h 2258"/>
                <a:gd name="T62" fmla="*/ 1577975 w 1035"/>
                <a:gd name="T63" fmla="*/ 2590800 h 2258"/>
                <a:gd name="T64" fmla="*/ 1525587 w 1035"/>
                <a:gd name="T65" fmla="*/ 2824163 h 2258"/>
                <a:gd name="T66" fmla="*/ 1457325 w 1035"/>
                <a:gd name="T67" fmla="*/ 3043238 h 2258"/>
                <a:gd name="T68" fmla="*/ 1373187 w 1035"/>
                <a:gd name="T69" fmla="*/ 3241675 h 2258"/>
                <a:gd name="T70" fmla="*/ 1328737 w 1035"/>
                <a:gd name="T71" fmla="*/ 3336925 h 2258"/>
                <a:gd name="T72" fmla="*/ 1274762 w 1035"/>
                <a:gd name="T73" fmla="*/ 3424238 h 2258"/>
                <a:gd name="T74" fmla="*/ 1222375 w 1035"/>
                <a:gd name="T75" fmla="*/ 3508375 h 2258"/>
                <a:gd name="T76" fmla="*/ 1163637 w 1035"/>
                <a:gd name="T77" fmla="*/ 3584575 h 225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35"/>
                <a:gd name="T118" fmla="*/ 0 h 2258"/>
                <a:gd name="T119" fmla="*/ 1035 w 1035"/>
                <a:gd name="T120" fmla="*/ 2258 h 225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35" h="2258">
                  <a:moveTo>
                    <a:pt x="302" y="2258"/>
                  </a:moveTo>
                  <a:lnTo>
                    <a:pt x="284" y="2235"/>
                  </a:lnTo>
                  <a:lnTo>
                    <a:pt x="265" y="2210"/>
                  </a:lnTo>
                  <a:lnTo>
                    <a:pt x="247" y="2184"/>
                  </a:lnTo>
                  <a:lnTo>
                    <a:pt x="231" y="2157"/>
                  </a:lnTo>
                  <a:lnTo>
                    <a:pt x="214" y="2131"/>
                  </a:lnTo>
                  <a:lnTo>
                    <a:pt x="198" y="2102"/>
                  </a:lnTo>
                  <a:lnTo>
                    <a:pt x="184" y="2072"/>
                  </a:lnTo>
                  <a:lnTo>
                    <a:pt x="168" y="2042"/>
                  </a:lnTo>
                  <a:lnTo>
                    <a:pt x="141" y="1981"/>
                  </a:lnTo>
                  <a:lnTo>
                    <a:pt x="116" y="1917"/>
                  </a:lnTo>
                  <a:lnTo>
                    <a:pt x="94" y="1848"/>
                  </a:lnTo>
                  <a:lnTo>
                    <a:pt x="74" y="1779"/>
                  </a:lnTo>
                  <a:lnTo>
                    <a:pt x="56" y="1707"/>
                  </a:lnTo>
                  <a:lnTo>
                    <a:pt x="41" y="1632"/>
                  </a:lnTo>
                  <a:lnTo>
                    <a:pt x="28" y="1556"/>
                  </a:lnTo>
                  <a:lnTo>
                    <a:pt x="18" y="1479"/>
                  </a:lnTo>
                  <a:lnTo>
                    <a:pt x="9" y="1401"/>
                  </a:lnTo>
                  <a:lnTo>
                    <a:pt x="3" y="1321"/>
                  </a:lnTo>
                  <a:lnTo>
                    <a:pt x="0" y="1240"/>
                  </a:lnTo>
                  <a:lnTo>
                    <a:pt x="0" y="1161"/>
                  </a:lnTo>
                  <a:lnTo>
                    <a:pt x="2" y="1079"/>
                  </a:lnTo>
                  <a:lnTo>
                    <a:pt x="5" y="998"/>
                  </a:lnTo>
                  <a:lnTo>
                    <a:pt x="12" y="917"/>
                  </a:lnTo>
                  <a:lnTo>
                    <a:pt x="21" y="837"/>
                  </a:lnTo>
                  <a:lnTo>
                    <a:pt x="32" y="758"/>
                  </a:lnTo>
                  <a:lnTo>
                    <a:pt x="44" y="680"/>
                  </a:lnTo>
                  <a:lnTo>
                    <a:pt x="60" y="602"/>
                  </a:lnTo>
                  <a:lnTo>
                    <a:pt x="79" y="526"/>
                  </a:lnTo>
                  <a:lnTo>
                    <a:pt x="99" y="452"/>
                  </a:lnTo>
                  <a:lnTo>
                    <a:pt x="122" y="379"/>
                  </a:lnTo>
                  <a:lnTo>
                    <a:pt x="148" y="309"/>
                  </a:lnTo>
                  <a:lnTo>
                    <a:pt x="175" y="242"/>
                  </a:lnTo>
                  <a:lnTo>
                    <a:pt x="205" y="176"/>
                  </a:lnTo>
                  <a:lnTo>
                    <a:pt x="238" y="114"/>
                  </a:lnTo>
                  <a:lnTo>
                    <a:pt x="254" y="84"/>
                  </a:lnTo>
                  <a:lnTo>
                    <a:pt x="272" y="54"/>
                  </a:lnTo>
                  <a:lnTo>
                    <a:pt x="291" y="26"/>
                  </a:lnTo>
                  <a:lnTo>
                    <a:pt x="309" y="0"/>
                  </a:lnTo>
                  <a:lnTo>
                    <a:pt x="726" y="0"/>
                  </a:lnTo>
                  <a:lnTo>
                    <a:pt x="745" y="26"/>
                  </a:lnTo>
                  <a:lnTo>
                    <a:pt x="763" y="54"/>
                  </a:lnTo>
                  <a:lnTo>
                    <a:pt x="781" y="84"/>
                  </a:lnTo>
                  <a:lnTo>
                    <a:pt x="796" y="114"/>
                  </a:lnTo>
                  <a:lnTo>
                    <a:pt x="830" y="176"/>
                  </a:lnTo>
                  <a:lnTo>
                    <a:pt x="860" y="242"/>
                  </a:lnTo>
                  <a:lnTo>
                    <a:pt x="886" y="309"/>
                  </a:lnTo>
                  <a:lnTo>
                    <a:pt x="913" y="379"/>
                  </a:lnTo>
                  <a:lnTo>
                    <a:pt x="936" y="452"/>
                  </a:lnTo>
                  <a:lnTo>
                    <a:pt x="955" y="526"/>
                  </a:lnTo>
                  <a:lnTo>
                    <a:pt x="975" y="602"/>
                  </a:lnTo>
                  <a:lnTo>
                    <a:pt x="991" y="680"/>
                  </a:lnTo>
                  <a:lnTo>
                    <a:pt x="1003" y="758"/>
                  </a:lnTo>
                  <a:lnTo>
                    <a:pt x="1014" y="837"/>
                  </a:lnTo>
                  <a:lnTo>
                    <a:pt x="1022" y="917"/>
                  </a:lnTo>
                  <a:lnTo>
                    <a:pt x="1030" y="998"/>
                  </a:lnTo>
                  <a:lnTo>
                    <a:pt x="1033" y="1079"/>
                  </a:lnTo>
                  <a:lnTo>
                    <a:pt x="1035" y="1161"/>
                  </a:lnTo>
                  <a:lnTo>
                    <a:pt x="1035" y="1240"/>
                  </a:lnTo>
                  <a:lnTo>
                    <a:pt x="1031" y="1321"/>
                  </a:lnTo>
                  <a:lnTo>
                    <a:pt x="1026" y="1401"/>
                  </a:lnTo>
                  <a:lnTo>
                    <a:pt x="1017" y="1479"/>
                  </a:lnTo>
                  <a:lnTo>
                    <a:pt x="1007" y="1556"/>
                  </a:lnTo>
                  <a:lnTo>
                    <a:pt x="994" y="1632"/>
                  </a:lnTo>
                  <a:lnTo>
                    <a:pt x="978" y="1707"/>
                  </a:lnTo>
                  <a:lnTo>
                    <a:pt x="961" y="1779"/>
                  </a:lnTo>
                  <a:lnTo>
                    <a:pt x="941" y="1848"/>
                  </a:lnTo>
                  <a:lnTo>
                    <a:pt x="918" y="1917"/>
                  </a:lnTo>
                  <a:lnTo>
                    <a:pt x="894" y="1981"/>
                  </a:lnTo>
                  <a:lnTo>
                    <a:pt x="865" y="2042"/>
                  </a:lnTo>
                  <a:lnTo>
                    <a:pt x="851" y="2072"/>
                  </a:lnTo>
                  <a:lnTo>
                    <a:pt x="837" y="2102"/>
                  </a:lnTo>
                  <a:lnTo>
                    <a:pt x="821" y="2131"/>
                  </a:lnTo>
                  <a:lnTo>
                    <a:pt x="803" y="2157"/>
                  </a:lnTo>
                  <a:lnTo>
                    <a:pt x="788" y="2184"/>
                  </a:lnTo>
                  <a:lnTo>
                    <a:pt x="770" y="2210"/>
                  </a:lnTo>
                  <a:lnTo>
                    <a:pt x="751" y="2235"/>
                  </a:lnTo>
                  <a:lnTo>
                    <a:pt x="733" y="2258"/>
                  </a:lnTo>
                  <a:lnTo>
                    <a:pt x="302"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17" name="Line 15"/>
            <p:cNvSpPr>
              <a:spLocks noChangeShapeType="1"/>
            </p:cNvSpPr>
            <p:nvPr/>
          </p:nvSpPr>
          <p:spPr bwMode="auto">
            <a:xfrm flipH="1" flipV="1">
              <a:off x="4303888" y="1705356"/>
              <a:ext cx="4233" cy="2984500"/>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18" name="Line 16"/>
            <p:cNvSpPr>
              <a:spLocks noChangeShapeType="1"/>
            </p:cNvSpPr>
            <p:nvPr/>
          </p:nvSpPr>
          <p:spPr bwMode="auto">
            <a:xfrm>
              <a:off x="2547055" y="1815159"/>
              <a:ext cx="3513667"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19" name="Line 17"/>
            <p:cNvSpPr>
              <a:spLocks noChangeShapeType="1"/>
            </p:cNvSpPr>
            <p:nvPr/>
          </p:nvSpPr>
          <p:spPr bwMode="auto">
            <a:xfrm>
              <a:off x="2068689" y="1995076"/>
              <a:ext cx="4477455"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20" name="Line 18"/>
            <p:cNvSpPr>
              <a:spLocks noChangeShapeType="1"/>
            </p:cNvSpPr>
            <p:nvPr/>
          </p:nvSpPr>
          <p:spPr bwMode="auto">
            <a:xfrm flipV="1">
              <a:off x="1567744" y="2254368"/>
              <a:ext cx="5475111" cy="2646"/>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21" name="Line 19"/>
            <p:cNvSpPr>
              <a:spLocks noChangeShapeType="1"/>
            </p:cNvSpPr>
            <p:nvPr/>
          </p:nvSpPr>
          <p:spPr bwMode="auto">
            <a:xfrm>
              <a:off x="1178277" y="2550701"/>
              <a:ext cx="6252634"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22" name="Line 20"/>
            <p:cNvSpPr>
              <a:spLocks noChangeShapeType="1"/>
            </p:cNvSpPr>
            <p:nvPr/>
          </p:nvSpPr>
          <p:spPr bwMode="auto">
            <a:xfrm>
              <a:off x="920044" y="2882753"/>
              <a:ext cx="6773333"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23" name="Line 21"/>
            <p:cNvSpPr>
              <a:spLocks noChangeShapeType="1"/>
            </p:cNvSpPr>
            <p:nvPr/>
          </p:nvSpPr>
          <p:spPr bwMode="auto">
            <a:xfrm>
              <a:off x="822677" y="3251847"/>
              <a:ext cx="6968067"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24" name="Line 22"/>
            <p:cNvSpPr>
              <a:spLocks noChangeShapeType="1"/>
            </p:cNvSpPr>
            <p:nvPr/>
          </p:nvSpPr>
          <p:spPr bwMode="auto">
            <a:xfrm>
              <a:off x="927099" y="3635493"/>
              <a:ext cx="6760634"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25" name="Line 23"/>
            <p:cNvSpPr>
              <a:spLocks noChangeShapeType="1"/>
            </p:cNvSpPr>
            <p:nvPr/>
          </p:nvSpPr>
          <p:spPr bwMode="auto">
            <a:xfrm>
              <a:off x="1200855" y="3964898"/>
              <a:ext cx="6207478"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26" name="Line 24"/>
            <p:cNvSpPr>
              <a:spLocks noChangeShapeType="1"/>
            </p:cNvSpPr>
            <p:nvPr/>
          </p:nvSpPr>
          <p:spPr bwMode="auto">
            <a:xfrm>
              <a:off x="1639711" y="4259909"/>
              <a:ext cx="5322711" cy="2646"/>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27" name="Line 25"/>
            <p:cNvSpPr>
              <a:spLocks noChangeShapeType="1"/>
            </p:cNvSpPr>
            <p:nvPr/>
          </p:nvSpPr>
          <p:spPr bwMode="auto">
            <a:xfrm>
              <a:off x="2252133" y="4516555"/>
              <a:ext cx="4097867"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grpSp>
      <p:pic>
        <p:nvPicPr>
          <p:cNvPr id="40" name="Image 39" descr="HIV (1).jpg"/>
          <p:cNvPicPr>
            <a:picLocks noChangeAspect="1"/>
          </p:cNvPicPr>
          <p:nvPr/>
        </p:nvPicPr>
        <p:blipFill>
          <a:blip r:embed="rId2" cstate="screen">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604713" y="3313737"/>
            <a:ext cx="400776" cy="383142"/>
          </a:xfrm>
          <a:prstGeom prst="rect">
            <a:avLst/>
          </a:prstGeom>
        </p:spPr>
      </p:pic>
    </p:spTree>
    <p:extLst>
      <p:ext uri="{BB962C8B-B14F-4D97-AF65-F5344CB8AC3E}">
        <p14:creationId xmlns:p14="http://schemas.microsoft.com/office/powerpoint/2010/main" val="4156389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36923E-6 -0.00027 C -3.36923E-6 0.00056 -0.01406 -0.11962 -0.02761 -0.23813 " pathEditMode="relative" rAng="0" ptsTypes="aA">
                                      <p:cBhvr>
                                        <p:cTn id="6" dur="2000" fill="hold"/>
                                        <p:tgtEl>
                                          <p:spTgt spid="40"/>
                                        </p:tgtEl>
                                        <p:attrNameLst>
                                          <p:attrName>ppt_x</p:attrName>
                                          <p:attrName>ppt_y</p:attrName>
                                        </p:attrNameLst>
                                      </p:cBhvr>
                                      <p:rCtr x="-1389" y="-118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grand voyage du VIH-1 groupe M</a:t>
            </a:r>
            <a:endParaRPr lang="fr-FR" dirty="0"/>
          </a:p>
        </p:txBody>
      </p:sp>
      <p:grpSp>
        <p:nvGrpSpPr>
          <p:cNvPr id="39" name="Grouper 38"/>
          <p:cNvGrpSpPr/>
          <p:nvPr/>
        </p:nvGrpSpPr>
        <p:grpSpPr>
          <a:xfrm>
            <a:off x="162120" y="1170922"/>
            <a:ext cx="8771863" cy="4143262"/>
            <a:chOff x="822677" y="1700065"/>
            <a:chExt cx="6997701" cy="3003021"/>
          </a:xfrm>
        </p:grpSpPr>
        <p:sp>
          <p:nvSpPr>
            <p:cNvPr id="5" name="Freeform 3"/>
            <p:cNvSpPr>
              <a:spLocks/>
            </p:cNvSpPr>
            <p:nvPr/>
          </p:nvSpPr>
          <p:spPr bwMode="auto">
            <a:xfrm>
              <a:off x="822677" y="1700065"/>
              <a:ext cx="6969478" cy="2989792"/>
            </a:xfrm>
            <a:custGeom>
              <a:avLst/>
              <a:gdLst>
                <a:gd name="T0" fmla="*/ 2006600 w 4939"/>
                <a:gd name="T1" fmla="*/ 3513138 h 2260"/>
                <a:gd name="T2" fmla="*/ 1619250 w 4939"/>
                <a:gd name="T3" fmla="*/ 3386138 h 2260"/>
                <a:gd name="T4" fmla="*/ 1274763 w 4939"/>
                <a:gd name="T5" fmla="*/ 3246438 h 2260"/>
                <a:gd name="T6" fmla="*/ 971550 w 4939"/>
                <a:gd name="T7" fmla="*/ 3097213 h 2260"/>
                <a:gd name="T8" fmla="*/ 708025 w 4939"/>
                <a:gd name="T9" fmla="*/ 2936875 h 2260"/>
                <a:gd name="T10" fmla="*/ 487363 w 4939"/>
                <a:gd name="T11" fmla="*/ 2768600 h 2260"/>
                <a:gd name="T12" fmla="*/ 307975 w 4939"/>
                <a:gd name="T13" fmla="*/ 2595563 h 2260"/>
                <a:gd name="T14" fmla="*/ 169863 w 4939"/>
                <a:gd name="T15" fmla="*/ 2413000 h 2260"/>
                <a:gd name="T16" fmla="*/ 73025 w 4939"/>
                <a:gd name="T17" fmla="*/ 2224088 h 2260"/>
                <a:gd name="T18" fmla="*/ 15875 w 4939"/>
                <a:gd name="T19" fmla="*/ 2036763 h 2260"/>
                <a:gd name="T20" fmla="*/ 0 w 4939"/>
                <a:gd name="T21" fmla="*/ 1843088 h 2260"/>
                <a:gd name="T22" fmla="*/ 25400 w 4939"/>
                <a:gd name="T23" fmla="*/ 1652588 h 2260"/>
                <a:gd name="T24" fmla="*/ 88900 w 4939"/>
                <a:gd name="T25" fmla="*/ 1458913 h 2260"/>
                <a:gd name="T26" fmla="*/ 195263 w 4939"/>
                <a:gd name="T27" fmla="*/ 1268413 h 2260"/>
                <a:gd name="T28" fmla="*/ 341313 w 4939"/>
                <a:gd name="T29" fmla="*/ 1079500 h 2260"/>
                <a:gd name="T30" fmla="*/ 528638 w 4939"/>
                <a:gd name="T31" fmla="*/ 898525 h 2260"/>
                <a:gd name="T32" fmla="*/ 755650 w 4939"/>
                <a:gd name="T33" fmla="*/ 717550 h 2260"/>
                <a:gd name="T34" fmla="*/ 1022350 w 4939"/>
                <a:gd name="T35" fmla="*/ 547688 h 2260"/>
                <a:gd name="T36" fmla="*/ 1331913 w 4939"/>
                <a:gd name="T37" fmla="*/ 384175 h 2260"/>
                <a:gd name="T38" fmla="*/ 1676400 w 4939"/>
                <a:gd name="T39" fmla="*/ 233363 h 2260"/>
                <a:gd name="T40" fmla="*/ 2062163 w 4939"/>
                <a:gd name="T41" fmla="*/ 90488 h 2260"/>
                <a:gd name="T42" fmla="*/ 5497513 w 4939"/>
                <a:gd name="T43" fmla="*/ 0 h 2260"/>
                <a:gd name="T44" fmla="*/ 5910263 w 4939"/>
                <a:gd name="T45" fmla="*/ 134938 h 2260"/>
                <a:gd name="T46" fmla="*/ 6281738 w 4939"/>
                <a:gd name="T47" fmla="*/ 280988 h 2260"/>
                <a:gd name="T48" fmla="*/ 6618288 w 4939"/>
                <a:gd name="T49" fmla="*/ 438150 h 2260"/>
                <a:gd name="T50" fmla="*/ 6910388 w 4939"/>
                <a:gd name="T51" fmla="*/ 603250 h 2260"/>
                <a:gd name="T52" fmla="*/ 7165975 w 4939"/>
                <a:gd name="T53" fmla="*/ 777875 h 2260"/>
                <a:gd name="T54" fmla="*/ 7378700 w 4939"/>
                <a:gd name="T55" fmla="*/ 957263 h 2260"/>
                <a:gd name="T56" fmla="*/ 7551738 w 4939"/>
                <a:gd name="T57" fmla="*/ 1141413 h 2260"/>
                <a:gd name="T58" fmla="*/ 7683500 w 4939"/>
                <a:gd name="T59" fmla="*/ 1331913 h 2260"/>
                <a:gd name="T60" fmla="*/ 7777163 w 4939"/>
                <a:gd name="T61" fmla="*/ 1524000 h 2260"/>
                <a:gd name="T62" fmla="*/ 7829550 w 4939"/>
                <a:gd name="T63" fmla="*/ 1717675 h 2260"/>
                <a:gd name="T64" fmla="*/ 7840663 w 4939"/>
                <a:gd name="T65" fmla="*/ 1908175 h 2260"/>
                <a:gd name="T66" fmla="*/ 7810500 w 4939"/>
                <a:gd name="T67" fmla="*/ 2098675 h 2260"/>
                <a:gd name="T68" fmla="*/ 7740650 w 4939"/>
                <a:gd name="T69" fmla="*/ 2289175 h 2260"/>
                <a:gd name="T70" fmla="*/ 7627938 w 4939"/>
                <a:gd name="T71" fmla="*/ 2474913 h 2260"/>
                <a:gd name="T72" fmla="*/ 7477125 w 4939"/>
                <a:gd name="T73" fmla="*/ 2654300 h 2260"/>
                <a:gd name="T74" fmla="*/ 7283450 w 4939"/>
                <a:gd name="T75" fmla="*/ 2825750 h 2260"/>
                <a:gd name="T76" fmla="*/ 7048500 w 4939"/>
                <a:gd name="T77" fmla="*/ 2990850 h 2260"/>
                <a:gd name="T78" fmla="*/ 6770688 w 4939"/>
                <a:gd name="T79" fmla="*/ 3148013 h 2260"/>
                <a:gd name="T80" fmla="*/ 6453188 w 4939"/>
                <a:gd name="T81" fmla="*/ 3294063 h 2260"/>
                <a:gd name="T82" fmla="*/ 6094413 w 4939"/>
                <a:gd name="T83" fmla="*/ 3429000 h 2260"/>
                <a:gd name="T84" fmla="*/ 5694363 w 4939"/>
                <a:gd name="T85" fmla="*/ 3551238 h 226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939"/>
                <a:gd name="T130" fmla="*/ 0 h 2260"/>
                <a:gd name="T131" fmla="*/ 4939 w 4939"/>
                <a:gd name="T132" fmla="*/ 2260 h 226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939" h="2260">
                  <a:moveTo>
                    <a:pt x="1441" y="2260"/>
                  </a:moveTo>
                  <a:lnTo>
                    <a:pt x="1351" y="2237"/>
                  </a:lnTo>
                  <a:lnTo>
                    <a:pt x="1264" y="2213"/>
                  </a:lnTo>
                  <a:lnTo>
                    <a:pt x="1181" y="2186"/>
                  </a:lnTo>
                  <a:lnTo>
                    <a:pt x="1100" y="2160"/>
                  </a:lnTo>
                  <a:lnTo>
                    <a:pt x="1020" y="2133"/>
                  </a:lnTo>
                  <a:lnTo>
                    <a:pt x="946" y="2105"/>
                  </a:lnTo>
                  <a:lnTo>
                    <a:pt x="874" y="2075"/>
                  </a:lnTo>
                  <a:lnTo>
                    <a:pt x="803" y="2045"/>
                  </a:lnTo>
                  <a:lnTo>
                    <a:pt x="736" y="2015"/>
                  </a:lnTo>
                  <a:lnTo>
                    <a:pt x="673" y="1983"/>
                  </a:lnTo>
                  <a:lnTo>
                    <a:pt x="612" y="1951"/>
                  </a:lnTo>
                  <a:lnTo>
                    <a:pt x="554" y="1917"/>
                  </a:lnTo>
                  <a:lnTo>
                    <a:pt x="499" y="1884"/>
                  </a:lnTo>
                  <a:lnTo>
                    <a:pt x="446" y="1850"/>
                  </a:lnTo>
                  <a:lnTo>
                    <a:pt x="397" y="1815"/>
                  </a:lnTo>
                  <a:lnTo>
                    <a:pt x="351" y="1780"/>
                  </a:lnTo>
                  <a:lnTo>
                    <a:pt x="307" y="1744"/>
                  </a:lnTo>
                  <a:lnTo>
                    <a:pt x="266" y="1709"/>
                  </a:lnTo>
                  <a:lnTo>
                    <a:pt x="229" y="1672"/>
                  </a:lnTo>
                  <a:lnTo>
                    <a:pt x="194" y="1635"/>
                  </a:lnTo>
                  <a:lnTo>
                    <a:pt x="162" y="1596"/>
                  </a:lnTo>
                  <a:lnTo>
                    <a:pt x="134" y="1559"/>
                  </a:lnTo>
                  <a:lnTo>
                    <a:pt x="107" y="1520"/>
                  </a:lnTo>
                  <a:lnTo>
                    <a:pt x="84" y="1481"/>
                  </a:lnTo>
                  <a:lnTo>
                    <a:pt x="63" y="1442"/>
                  </a:lnTo>
                  <a:lnTo>
                    <a:pt x="46" y="1401"/>
                  </a:lnTo>
                  <a:lnTo>
                    <a:pt x="31" y="1363"/>
                  </a:lnTo>
                  <a:lnTo>
                    <a:pt x="19" y="1322"/>
                  </a:lnTo>
                  <a:lnTo>
                    <a:pt x="10" y="1283"/>
                  </a:lnTo>
                  <a:lnTo>
                    <a:pt x="3" y="1242"/>
                  </a:lnTo>
                  <a:lnTo>
                    <a:pt x="0" y="1202"/>
                  </a:lnTo>
                  <a:lnTo>
                    <a:pt x="0" y="1161"/>
                  </a:lnTo>
                  <a:lnTo>
                    <a:pt x="1" y="1120"/>
                  </a:lnTo>
                  <a:lnTo>
                    <a:pt x="7" y="1082"/>
                  </a:lnTo>
                  <a:lnTo>
                    <a:pt x="16" y="1041"/>
                  </a:lnTo>
                  <a:lnTo>
                    <a:pt x="26" y="1000"/>
                  </a:lnTo>
                  <a:lnTo>
                    <a:pt x="40" y="960"/>
                  </a:lnTo>
                  <a:lnTo>
                    <a:pt x="56" y="919"/>
                  </a:lnTo>
                  <a:lnTo>
                    <a:pt x="76" y="878"/>
                  </a:lnTo>
                  <a:lnTo>
                    <a:pt x="99" y="839"/>
                  </a:lnTo>
                  <a:lnTo>
                    <a:pt x="123" y="799"/>
                  </a:lnTo>
                  <a:lnTo>
                    <a:pt x="152" y="760"/>
                  </a:lnTo>
                  <a:lnTo>
                    <a:pt x="182" y="719"/>
                  </a:lnTo>
                  <a:lnTo>
                    <a:pt x="215" y="680"/>
                  </a:lnTo>
                  <a:lnTo>
                    <a:pt x="252" y="641"/>
                  </a:lnTo>
                  <a:lnTo>
                    <a:pt x="291" y="603"/>
                  </a:lnTo>
                  <a:lnTo>
                    <a:pt x="333" y="566"/>
                  </a:lnTo>
                  <a:lnTo>
                    <a:pt x="378" y="527"/>
                  </a:lnTo>
                  <a:lnTo>
                    <a:pt x="425" y="490"/>
                  </a:lnTo>
                  <a:lnTo>
                    <a:pt x="476" y="452"/>
                  </a:lnTo>
                  <a:lnTo>
                    <a:pt x="529" y="417"/>
                  </a:lnTo>
                  <a:lnTo>
                    <a:pt x="586" y="380"/>
                  </a:lnTo>
                  <a:lnTo>
                    <a:pt x="644" y="345"/>
                  </a:lnTo>
                  <a:lnTo>
                    <a:pt x="706" y="311"/>
                  </a:lnTo>
                  <a:lnTo>
                    <a:pt x="770" y="276"/>
                  </a:lnTo>
                  <a:lnTo>
                    <a:pt x="839" y="242"/>
                  </a:lnTo>
                  <a:lnTo>
                    <a:pt x="907" y="210"/>
                  </a:lnTo>
                  <a:lnTo>
                    <a:pt x="980" y="177"/>
                  </a:lnTo>
                  <a:lnTo>
                    <a:pt x="1056" y="147"/>
                  </a:lnTo>
                  <a:lnTo>
                    <a:pt x="1135" y="115"/>
                  </a:lnTo>
                  <a:lnTo>
                    <a:pt x="1216" y="85"/>
                  </a:lnTo>
                  <a:lnTo>
                    <a:pt x="1299" y="57"/>
                  </a:lnTo>
                  <a:lnTo>
                    <a:pt x="1388" y="28"/>
                  </a:lnTo>
                  <a:lnTo>
                    <a:pt x="1476" y="0"/>
                  </a:lnTo>
                  <a:lnTo>
                    <a:pt x="3463" y="0"/>
                  </a:lnTo>
                  <a:lnTo>
                    <a:pt x="3551" y="28"/>
                  </a:lnTo>
                  <a:lnTo>
                    <a:pt x="3640" y="57"/>
                  </a:lnTo>
                  <a:lnTo>
                    <a:pt x="3723" y="85"/>
                  </a:lnTo>
                  <a:lnTo>
                    <a:pt x="3804" y="115"/>
                  </a:lnTo>
                  <a:lnTo>
                    <a:pt x="3883" y="147"/>
                  </a:lnTo>
                  <a:lnTo>
                    <a:pt x="3957" y="177"/>
                  </a:lnTo>
                  <a:lnTo>
                    <a:pt x="4032" y="210"/>
                  </a:lnTo>
                  <a:lnTo>
                    <a:pt x="4100" y="242"/>
                  </a:lnTo>
                  <a:lnTo>
                    <a:pt x="4169" y="276"/>
                  </a:lnTo>
                  <a:lnTo>
                    <a:pt x="4233" y="311"/>
                  </a:lnTo>
                  <a:lnTo>
                    <a:pt x="4295" y="345"/>
                  </a:lnTo>
                  <a:lnTo>
                    <a:pt x="4353" y="380"/>
                  </a:lnTo>
                  <a:lnTo>
                    <a:pt x="4410" y="417"/>
                  </a:lnTo>
                  <a:lnTo>
                    <a:pt x="4463" y="452"/>
                  </a:lnTo>
                  <a:lnTo>
                    <a:pt x="4514" y="490"/>
                  </a:lnTo>
                  <a:lnTo>
                    <a:pt x="4561" y="527"/>
                  </a:lnTo>
                  <a:lnTo>
                    <a:pt x="4606" y="566"/>
                  </a:lnTo>
                  <a:lnTo>
                    <a:pt x="4648" y="603"/>
                  </a:lnTo>
                  <a:lnTo>
                    <a:pt x="4687" y="641"/>
                  </a:lnTo>
                  <a:lnTo>
                    <a:pt x="4724" y="680"/>
                  </a:lnTo>
                  <a:lnTo>
                    <a:pt x="4757" y="719"/>
                  </a:lnTo>
                  <a:lnTo>
                    <a:pt x="4787" y="760"/>
                  </a:lnTo>
                  <a:lnTo>
                    <a:pt x="4816" y="799"/>
                  </a:lnTo>
                  <a:lnTo>
                    <a:pt x="4840" y="839"/>
                  </a:lnTo>
                  <a:lnTo>
                    <a:pt x="4863" y="878"/>
                  </a:lnTo>
                  <a:lnTo>
                    <a:pt x="4883" y="919"/>
                  </a:lnTo>
                  <a:lnTo>
                    <a:pt x="4899" y="960"/>
                  </a:lnTo>
                  <a:lnTo>
                    <a:pt x="4913" y="1000"/>
                  </a:lnTo>
                  <a:lnTo>
                    <a:pt x="4923" y="1041"/>
                  </a:lnTo>
                  <a:lnTo>
                    <a:pt x="4932" y="1082"/>
                  </a:lnTo>
                  <a:lnTo>
                    <a:pt x="4938" y="1120"/>
                  </a:lnTo>
                  <a:lnTo>
                    <a:pt x="4939" y="1161"/>
                  </a:lnTo>
                  <a:lnTo>
                    <a:pt x="4939" y="1202"/>
                  </a:lnTo>
                  <a:lnTo>
                    <a:pt x="4936" y="1242"/>
                  </a:lnTo>
                  <a:lnTo>
                    <a:pt x="4929" y="1283"/>
                  </a:lnTo>
                  <a:lnTo>
                    <a:pt x="4920" y="1322"/>
                  </a:lnTo>
                  <a:lnTo>
                    <a:pt x="4908" y="1363"/>
                  </a:lnTo>
                  <a:lnTo>
                    <a:pt x="4893" y="1401"/>
                  </a:lnTo>
                  <a:lnTo>
                    <a:pt x="4876" y="1442"/>
                  </a:lnTo>
                  <a:lnTo>
                    <a:pt x="4855" y="1481"/>
                  </a:lnTo>
                  <a:lnTo>
                    <a:pt x="4832" y="1520"/>
                  </a:lnTo>
                  <a:lnTo>
                    <a:pt x="4805" y="1559"/>
                  </a:lnTo>
                  <a:lnTo>
                    <a:pt x="4777" y="1596"/>
                  </a:lnTo>
                  <a:lnTo>
                    <a:pt x="4745" y="1635"/>
                  </a:lnTo>
                  <a:lnTo>
                    <a:pt x="4710" y="1672"/>
                  </a:lnTo>
                  <a:lnTo>
                    <a:pt x="4671" y="1709"/>
                  </a:lnTo>
                  <a:lnTo>
                    <a:pt x="4630" y="1744"/>
                  </a:lnTo>
                  <a:lnTo>
                    <a:pt x="4588" y="1780"/>
                  </a:lnTo>
                  <a:lnTo>
                    <a:pt x="4540" y="1815"/>
                  </a:lnTo>
                  <a:lnTo>
                    <a:pt x="4493" y="1850"/>
                  </a:lnTo>
                  <a:lnTo>
                    <a:pt x="4440" y="1884"/>
                  </a:lnTo>
                  <a:lnTo>
                    <a:pt x="4385" y="1917"/>
                  </a:lnTo>
                  <a:lnTo>
                    <a:pt x="4327" y="1951"/>
                  </a:lnTo>
                  <a:lnTo>
                    <a:pt x="4265" y="1983"/>
                  </a:lnTo>
                  <a:lnTo>
                    <a:pt x="4201" y="2015"/>
                  </a:lnTo>
                  <a:lnTo>
                    <a:pt x="4136" y="2045"/>
                  </a:lnTo>
                  <a:lnTo>
                    <a:pt x="4065" y="2075"/>
                  </a:lnTo>
                  <a:lnTo>
                    <a:pt x="3993" y="2105"/>
                  </a:lnTo>
                  <a:lnTo>
                    <a:pt x="3917" y="2133"/>
                  </a:lnTo>
                  <a:lnTo>
                    <a:pt x="3839" y="2160"/>
                  </a:lnTo>
                  <a:lnTo>
                    <a:pt x="3758" y="2186"/>
                  </a:lnTo>
                  <a:lnTo>
                    <a:pt x="3673" y="2213"/>
                  </a:lnTo>
                  <a:lnTo>
                    <a:pt x="3587" y="2237"/>
                  </a:lnTo>
                  <a:lnTo>
                    <a:pt x="3496" y="2260"/>
                  </a:lnTo>
                  <a:lnTo>
                    <a:pt x="1441" y="2260"/>
                  </a:lnTo>
                  <a:close/>
                </a:path>
              </a:pathLst>
            </a:custGeom>
            <a:solidFill>
              <a:srgbClr val="C7EAFB"/>
            </a:solidFill>
            <a:ln>
              <a:noFill/>
            </a:ln>
            <a:extLst>
              <a:ext uri="{91240B29-F687-4f45-9708-019B960494DF}">
                <a14:hiddenLine xmlns="" xmlns:a14="http://schemas.microsoft.com/office/drawing/2010/main" w="9525">
                  <a:solidFill>
                    <a:srgbClr val="000000"/>
                  </a:solidFill>
                  <a:round/>
                  <a:headEnd/>
                  <a:tailEnd/>
                </a14:hiddenLine>
              </a:ext>
            </a:extLst>
          </p:spPr>
          <p:txBody>
            <a:bodyPr lIns="79242" tIns="39621" rIns="79242" bIns="39621"/>
            <a:lstStyle/>
            <a:p>
              <a:endParaRPr lang="fr-FR"/>
            </a:p>
          </p:txBody>
        </p:sp>
        <p:sp>
          <p:nvSpPr>
            <p:cNvPr id="6" name="Freeform 4"/>
            <p:cNvSpPr>
              <a:spLocks/>
            </p:cNvSpPr>
            <p:nvPr/>
          </p:nvSpPr>
          <p:spPr bwMode="auto">
            <a:xfrm>
              <a:off x="850900" y="1713294"/>
              <a:ext cx="6969478" cy="2989792"/>
            </a:xfrm>
            <a:custGeom>
              <a:avLst/>
              <a:gdLst>
                <a:gd name="T0" fmla="*/ 2006600 w 4939"/>
                <a:gd name="T1" fmla="*/ 3513138 h 2260"/>
                <a:gd name="T2" fmla="*/ 1619250 w 4939"/>
                <a:gd name="T3" fmla="*/ 3386138 h 2260"/>
                <a:gd name="T4" fmla="*/ 1274763 w 4939"/>
                <a:gd name="T5" fmla="*/ 3246438 h 2260"/>
                <a:gd name="T6" fmla="*/ 971550 w 4939"/>
                <a:gd name="T7" fmla="*/ 3097213 h 2260"/>
                <a:gd name="T8" fmla="*/ 708025 w 4939"/>
                <a:gd name="T9" fmla="*/ 2936875 h 2260"/>
                <a:gd name="T10" fmla="*/ 487363 w 4939"/>
                <a:gd name="T11" fmla="*/ 2768600 h 2260"/>
                <a:gd name="T12" fmla="*/ 307975 w 4939"/>
                <a:gd name="T13" fmla="*/ 2595563 h 2260"/>
                <a:gd name="T14" fmla="*/ 169863 w 4939"/>
                <a:gd name="T15" fmla="*/ 2413000 h 2260"/>
                <a:gd name="T16" fmla="*/ 73025 w 4939"/>
                <a:gd name="T17" fmla="*/ 2224088 h 2260"/>
                <a:gd name="T18" fmla="*/ 15875 w 4939"/>
                <a:gd name="T19" fmla="*/ 2036763 h 2260"/>
                <a:gd name="T20" fmla="*/ 0 w 4939"/>
                <a:gd name="T21" fmla="*/ 1843088 h 2260"/>
                <a:gd name="T22" fmla="*/ 25400 w 4939"/>
                <a:gd name="T23" fmla="*/ 1652588 h 2260"/>
                <a:gd name="T24" fmla="*/ 88900 w 4939"/>
                <a:gd name="T25" fmla="*/ 1458913 h 2260"/>
                <a:gd name="T26" fmla="*/ 195263 w 4939"/>
                <a:gd name="T27" fmla="*/ 1268413 h 2260"/>
                <a:gd name="T28" fmla="*/ 341313 w 4939"/>
                <a:gd name="T29" fmla="*/ 1079500 h 2260"/>
                <a:gd name="T30" fmla="*/ 528638 w 4939"/>
                <a:gd name="T31" fmla="*/ 898525 h 2260"/>
                <a:gd name="T32" fmla="*/ 755650 w 4939"/>
                <a:gd name="T33" fmla="*/ 717550 h 2260"/>
                <a:gd name="T34" fmla="*/ 1022350 w 4939"/>
                <a:gd name="T35" fmla="*/ 547688 h 2260"/>
                <a:gd name="T36" fmla="*/ 1331913 w 4939"/>
                <a:gd name="T37" fmla="*/ 384175 h 2260"/>
                <a:gd name="T38" fmla="*/ 1676400 w 4939"/>
                <a:gd name="T39" fmla="*/ 233363 h 2260"/>
                <a:gd name="T40" fmla="*/ 2062163 w 4939"/>
                <a:gd name="T41" fmla="*/ 90488 h 2260"/>
                <a:gd name="T42" fmla="*/ 5497513 w 4939"/>
                <a:gd name="T43" fmla="*/ 0 h 2260"/>
                <a:gd name="T44" fmla="*/ 5910263 w 4939"/>
                <a:gd name="T45" fmla="*/ 134938 h 2260"/>
                <a:gd name="T46" fmla="*/ 6281738 w 4939"/>
                <a:gd name="T47" fmla="*/ 280988 h 2260"/>
                <a:gd name="T48" fmla="*/ 6618288 w 4939"/>
                <a:gd name="T49" fmla="*/ 438150 h 2260"/>
                <a:gd name="T50" fmla="*/ 6910388 w 4939"/>
                <a:gd name="T51" fmla="*/ 603250 h 2260"/>
                <a:gd name="T52" fmla="*/ 7165975 w 4939"/>
                <a:gd name="T53" fmla="*/ 777875 h 2260"/>
                <a:gd name="T54" fmla="*/ 7378700 w 4939"/>
                <a:gd name="T55" fmla="*/ 957263 h 2260"/>
                <a:gd name="T56" fmla="*/ 7551738 w 4939"/>
                <a:gd name="T57" fmla="*/ 1141413 h 2260"/>
                <a:gd name="T58" fmla="*/ 7683500 w 4939"/>
                <a:gd name="T59" fmla="*/ 1331913 h 2260"/>
                <a:gd name="T60" fmla="*/ 7777163 w 4939"/>
                <a:gd name="T61" fmla="*/ 1524000 h 2260"/>
                <a:gd name="T62" fmla="*/ 7829550 w 4939"/>
                <a:gd name="T63" fmla="*/ 1717675 h 2260"/>
                <a:gd name="T64" fmla="*/ 7840663 w 4939"/>
                <a:gd name="T65" fmla="*/ 1908175 h 2260"/>
                <a:gd name="T66" fmla="*/ 7810500 w 4939"/>
                <a:gd name="T67" fmla="*/ 2098675 h 2260"/>
                <a:gd name="T68" fmla="*/ 7740650 w 4939"/>
                <a:gd name="T69" fmla="*/ 2289175 h 2260"/>
                <a:gd name="T70" fmla="*/ 7627938 w 4939"/>
                <a:gd name="T71" fmla="*/ 2474913 h 2260"/>
                <a:gd name="T72" fmla="*/ 7477125 w 4939"/>
                <a:gd name="T73" fmla="*/ 2654300 h 2260"/>
                <a:gd name="T74" fmla="*/ 7283450 w 4939"/>
                <a:gd name="T75" fmla="*/ 2825750 h 2260"/>
                <a:gd name="T76" fmla="*/ 7048500 w 4939"/>
                <a:gd name="T77" fmla="*/ 2990850 h 2260"/>
                <a:gd name="T78" fmla="*/ 6770688 w 4939"/>
                <a:gd name="T79" fmla="*/ 3148013 h 2260"/>
                <a:gd name="T80" fmla="*/ 6453188 w 4939"/>
                <a:gd name="T81" fmla="*/ 3294063 h 2260"/>
                <a:gd name="T82" fmla="*/ 6094413 w 4939"/>
                <a:gd name="T83" fmla="*/ 3429000 h 2260"/>
                <a:gd name="T84" fmla="*/ 5694363 w 4939"/>
                <a:gd name="T85" fmla="*/ 3551238 h 226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939"/>
                <a:gd name="T130" fmla="*/ 0 h 2260"/>
                <a:gd name="T131" fmla="*/ 4939 w 4939"/>
                <a:gd name="T132" fmla="*/ 2260 h 226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939" h="2260">
                  <a:moveTo>
                    <a:pt x="1441" y="2260"/>
                  </a:moveTo>
                  <a:lnTo>
                    <a:pt x="1351" y="2237"/>
                  </a:lnTo>
                  <a:lnTo>
                    <a:pt x="1264" y="2213"/>
                  </a:lnTo>
                  <a:lnTo>
                    <a:pt x="1181" y="2186"/>
                  </a:lnTo>
                  <a:lnTo>
                    <a:pt x="1100" y="2160"/>
                  </a:lnTo>
                  <a:lnTo>
                    <a:pt x="1020" y="2133"/>
                  </a:lnTo>
                  <a:lnTo>
                    <a:pt x="946" y="2105"/>
                  </a:lnTo>
                  <a:lnTo>
                    <a:pt x="874" y="2075"/>
                  </a:lnTo>
                  <a:lnTo>
                    <a:pt x="803" y="2045"/>
                  </a:lnTo>
                  <a:lnTo>
                    <a:pt x="736" y="2015"/>
                  </a:lnTo>
                  <a:lnTo>
                    <a:pt x="673" y="1983"/>
                  </a:lnTo>
                  <a:lnTo>
                    <a:pt x="612" y="1951"/>
                  </a:lnTo>
                  <a:lnTo>
                    <a:pt x="554" y="1917"/>
                  </a:lnTo>
                  <a:lnTo>
                    <a:pt x="499" y="1884"/>
                  </a:lnTo>
                  <a:lnTo>
                    <a:pt x="446" y="1850"/>
                  </a:lnTo>
                  <a:lnTo>
                    <a:pt x="397" y="1815"/>
                  </a:lnTo>
                  <a:lnTo>
                    <a:pt x="351" y="1780"/>
                  </a:lnTo>
                  <a:lnTo>
                    <a:pt x="307" y="1744"/>
                  </a:lnTo>
                  <a:lnTo>
                    <a:pt x="266" y="1709"/>
                  </a:lnTo>
                  <a:lnTo>
                    <a:pt x="229" y="1672"/>
                  </a:lnTo>
                  <a:lnTo>
                    <a:pt x="194" y="1635"/>
                  </a:lnTo>
                  <a:lnTo>
                    <a:pt x="162" y="1596"/>
                  </a:lnTo>
                  <a:lnTo>
                    <a:pt x="134" y="1559"/>
                  </a:lnTo>
                  <a:lnTo>
                    <a:pt x="107" y="1520"/>
                  </a:lnTo>
                  <a:lnTo>
                    <a:pt x="84" y="1481"/>
                  </a:lnTo>
                  <a:lnTo>
                    <a:pt x="63" y="1442"/>
                  </a:lnTo>
                  <a:lnTo>
                    <a:pt x="46" y="1401"/>
                  </a:lnTo>
                  <a:lnTo>
                    <a:pt x="31" y="1363"/>
                  </a:lnTo>
                  <a:lnTo>
                    <a:pt x="19" y="1322"/>
                  </a:lnTo>
                  <a:lnTo>
                    <a:pt x="10" y="1283"/>
                  </a:lnTo>
                  <a:lnTo>
                    <a:pt x="3" y="1242"/>
                  </a:lnTo>
                  <a:lnTo>
                    <a:pt x="0" y="1202"/>
                  </a:lnTo>
                  <a:lnTo>
                    <a:pt x="0" y="1161"/>
                  </a:lnTo>
                  <a:lnTo>
                    <a:pt x="1" y="1120"/>
                  </a:lnTo>
                  <a:lnTo>
                    <a:pt x="7" y="1082"/>
                  </a:lnTo>
                  <a:lnTo>
                    <a:pt x="16" y="1041"/>
                  </a:lnTo>
                  <a:lnTo>
                    <a:pt x="26" y="1000"/>
                  </a:lnTo>
                  <a:lnTo>
                    <a:pt x="40" y="960"/>
                  </a:lnTo>
                  <a:lnTo>
                    <a:pt x="56" y="919"/>
                  </a:lnTo>
                  <a:lnTo>
                    <a:pt x="76" y="878"/>
                  </a:lnTo>
                  <a:lnTo>
                    <a:pt x="99" y="839"/>
                  </a:lnTo>
                  <a:lnTo>
                    <a:pt x="123" y="799"/>
                  </a:lnTo>
                  <a:lnTo>
                    <a:pt x="152" y="760"/>
                  </a:lnTo>
                  <a:lnTo>
                    <a:pt x="182" y="719"/>
                  </a:lnTo>
                  <a:lnTo>
                    <a:pt x="215" y="680"/>
                  </a:lnTo>
                  <a:lnTo>
                    <a:pt x="252" y="641"/>
                  </a:lnTo>
                  <a:lnTo>
                    <a:pt x="291" y="603"/>
                  </a:lnTo>
                  <a:lnTo>
                    <a:pt x="333" y="566"/>
                  </a:lnTo>
                  <a:lnTo>
                    <a:pt x="378" y="527"/>
                  </a:lnTo>
                  <a:lnTo>
                    <a:pt x="425" y="490"/>
                  </a:lnTo>
                  <a:lnTo>
                    <a:pt x="476" y="452"/>
                  </a:lnTo>
                  <a:lnTo>
                    <a:pt x="529" y="417"/>
                  </a:lnTo>
                  <a:lnTo>
                    <a:pt x="586" y="380"/>
                  </a:lnTo>
                  <a:lnTo>
                    <a:pt x="644" y="345"/>
                  </a:lnTo>
                  <a:lnTo>
                    <a:pt x="706" y="311"/>
                  </a:lnTo>
                  <a:lnTo>
                    <a:pt x="770" y="276"/>
                  </a:lnTo>
                  <a:lnTo>
                    <a:pt x="839" y="242"/>
                  </a:lnTo>
                  <a:lnTo>
                    <a:pt x="907" y="210"/>
                  </a:lnTo>
                  <a:lnTo>
                    <a:pt x="980" y="177"/>
                  </a:lnTo>
                  <a:lnTo>
                    <a:pt x="1056" y="147"/>
                  </a:lnTo>
                  <a:lnTo>
                    <a:pt x="1135" y="115"/>
                  </a:lnTo>
                  <a:lnTo>
                    <a:pt x="1216" y="85"/>
                  </a:lnTo>
                  <a:lnTo>
                    <a:pt x="1299" y="57"/>
                  </a:lnTo>
                  <a:lnTo>
                    <a:pt x="1388" y="28"/>
                  </a:lnTo>
                  <a:lnTo>
                    <a:pt x="1476" y="0"/>
                  </a:lnTo>
                  <a:lnTo>
                    <a:pt x="3463" y="0"/>
                  </a:lnTo>
                  <a:lnTo>
                    <a:pt x="3551" y="28"/>
                  </a:lnTo>
                  <a:lnTo>
                    <a:pt x="3640" y="57"/>
                  </a:lnTo>
                  <a:lnTo>
                    <a:pt x="3723" y="85"/>
                  </a:lnTo>
                  <a:lnTo>
                    <a:pt x="3804" y="115"/>
                  </a:lnTo>
                  <a:lnTo>
                    <a:pt x="3883" y="147"/>
                  </a:lnTo>
                  <a:lnTo>
                    <a:pt x="3957" y="177"/>
                  </a:lnTo>
                  <a:lnTo>
                    <a:pt x="4032" y="210"/>
                  </a:lnTo>
                  <a:lnTo>
                    <a:pt x="4100" y="242"/>
                  </a:lnTo>
                  <a:lnTo>
                    <a:pt x="4169" y="276"/>
                  </a:lnTo>
                  <a:lnTo>
                    <a:pt x="4233" y="311"/>
                  </a:lnTo>
                  <a:lnTo>
                    <a:pt x="4295" y="345"/>
                  </a:lnTo>
                  <a:lnTo>
                    <a:pt x="4353" y="380"/>
                  </a:lnTo>
                  <a:lnTo>
                    <a:pt x="4410" y="417"/>
                  </a:lnTo>
                  <a:lnTo>
                    <a:pt x="4463" y="452"/>
                  </a:lnTo>
                  <a:lnTo>
                    <a:pt x="4514" y="490"/>
                  </a:lnTo>
                  <a:lnTo>
                    <a:pt x="4561" y="527"/>
                  </a:lnTo>
                  <a:lnTo>
                    <a:pt x="4606" y="566"/>
                  </a:lnTo>
                  <a:lnTo>
                    <a:pt x="4648" y="603"/>
                  </a:lnTo>
                  <a:lnTo>
                    <a:pt x="4687" y="641"/>
                  </a:lnTo>
                  <a:lnTo>
                    <a:pt x="4724" y="680"/>
                  </a:lnTo>
                  <a:lnTo>
                    <a:pt x="4757" y="719"/>
                  </a:lnTo>
                  <a:lnTo>
                    <a:pt x="4787" y="760"/>
                  </a:lnTo>
                  <a:lnTo>
                    <a:pt x="4816" y="799"/>
                  </a:lnTo>
                  <a:lnTo>
                    <a:pt x="4840" y="839"/>
                  </a:lnTo>
                  <a:lnTo>
                    <a:pt x="4863" y="878"/>
                  </a:lnTo>
                  <a:lnTo>
                    <a:pt x="4883" y="919"/>
                  </a:lnTo>
                  <a:lnTo>
                    <a:pt x="4899" y="960"/>
                  </a:lnTo>
                  <a:lnTo>
                    <a:pt x="4913" y="1000"/>
                  </a:lnTo>
                  <a:lnTo>
                    <a:pt x="4923" y="1041"/>
                  </a:lnTo>
                  <a:lnTo>
                    <a:pt x="4932" y="1082"/>
                  </a:lnTo>
                  <a:lnTo>
                    <a:pt x="4938" y="1120"/>
                  </a:lnTo>
                  <a:lnTo>
                    <a:pt x="4939" y="1161"/>
                  </a:lnTo>
                  <a:lnTo>
                    <a:pt x="4939" y="1202"/>
                  </a:lnTo>
                  <a:lnTo>
                    <a:pt x="4936" y="1242"/>
                  </a:lnTo>
                  <a:lnTo>
                    <a:pt x="4929" y="1283"/>
                  </a:lnTo>
                  <a:lnTo>
                    <a:pt x="4920" y="1322"/>
                  </a:lnTo>
                  <a:lnTo>
                    <a:pt x="4908" y="1363"/>
                  </a:lnTo>
                  <a:lnTo>
                    <a:pt x="4893" y="1401"/>
                  </a:lnTo>
                  <a:lnTo>
                    <a:pt x="4876" y="1442"/>
                  </a:lnTo>
                  <a:lnTo>
                    <a:pt x="4855" y="1481"/>
                  </a:lnTo>
                  <a:lnTo>
                    <a:pt x="4832" y="1520"/>
                  </a:lnTo>
                  <a:lnTo>
                    <a:pt x="4805" y="1559"/>
                  </a:lnTo>
                  <a:lnTo>
                    <a:pt x="4777" y="1596"/>
                  </a:lnTo>
                  <a:lnTo>
                    <a:pt x="4745" y="1635"/>
                  </a:lnTo>
                  <a:lnTo>
                    <a:pt x="4710" y="1672"/>
                  </a:lnTo>
                  <a:lnTo>
                    <a:pt x="4671" y="1709"/>
                  </a:lnTo>
                  <a:lnTo>
                    <a:pt x="4630" y="1744"/>
                  </a:lnTo>
                  <a:lnTo>
                    <a:pt x="4588" y="1780"/>
                  </a:lnTo>
                  <a:lnTo>
                    <a:pt x="4540" y="1815"/>
                  </a:lnTo>
                  <a:lnTo>
                    <a:pt x="4493" y="1850"/>
                  </a:lnTo>
                  <a:lnTo>
                    <a:pt x="4440" y="1884"/>
                  </a:lnTo>
                  <a:lnTo>
                    <a:pt x="4385" y="1917"/>
                  </a:lnTo>
                  <a:lnTo>
                    <a:pt x="4327" y="1951"/>
                  </a:lnTo>
                  <a:lnTo>
                    <a:pt x="4265" y="1983"/>
                  </a:lnTo>
                  <a:lnTo>
                    <a:pt x="4201" y="2015"/>
                  </a:lnTo>
                  <a:lnTo>
                    <a:pt x="4136" y="2045"/>
                  </a:lnTo>
                  <a:lnTo>
                    <a:pt x="4065" y="2075"/>
                  </a:lnTo>
                  <a:lnTo>
                    <a:pt x="3993" y="2105"/>
                  </a:lnTo>
                  <a:lnTo>
                    <a:pt x="3917" y="2133"/>
                  </a:lnTo>
                  <a:lnTo>
                    <a:pt x="3839" y="2160"/>
                  </a:lnTo>
                  <a:lnTo>
                    <a:pt x="3758" y="2186"/>
                  </a:lnTo>
                  <a:lnTo>
                    <a:pt x="3673" y="2213"/>
                  </a:lnTo>
                  <a:lnTo>
                    <a:pt x="3587" y="2237"/>
                  </a:lnTo>
                  <a:lnTo>
                    <a:pt x="3496" y="2260"/>
                  </a:lnTo>
                  <a:lnTo>
                    <a:pt x="1441" y="2260"/>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7" name="Freeform 5"/>
            <p:cNvSpPr>
              <a:spLocks noEditPoints="1"/>
            </p:cNvSpPr>
            <p:nvPr/>
          </p:nvSpPr>
          <p:spPr bwMode="auto">
            <a:xfrm>
              <a:off x="2367844" y="1812514"/>
              <a:ext cx="4913489" cy="2879989"/>
            </a:xfrm>
            <a:custGeom>
              <a:avLst/>
              <a:gdLst>
                <a:gd name="T0" fmla="*/ 4471988 w 3482"/>
                <a:gd name="T1" fmla="*/ 3130550 h 2177"/>
                <a:gd name="T2" fmla="*/ 3513138 w 3482"/>
                <a:gd name="T3" fmla="*/ 2995612 h 2177"/>
                <a:gd name="T4" fmla="*/ 2343150 w 3482"/>
                <a:gd name="T5" fmla="*/ 3049587 h 2177"/>
                <a:gd name="T6" fmla="*/ 1223963 w 3482"/>
                <a:gd name="T7" fmla="*/ 3124200 h 2177"/>
                <a:gd name="T8" fmla="*/ 1087438 w 3482"/>
                <a:gd name="T9" fmla="*/ 3116262 h 2177"/>
                <a:gd name="T10" fmla="*/ 492125 w 3482"/>
                <a:gd name="T11" fmla="*/ 3136900 h 2177"/>
                <a:gd name="T12" fmla="*/ 19050 w 3482"/>
                <a:gd name="T13" fmla="*/ 3225800 h 2177"/>
                <a:gd name="T14" fmla="*/ 336550 w 3482"/>
                <a:gd name="T15" fmla="*/ 3365500 h 2177"/>
                <a:gd name="T16" fmla="*/ 2984500 w 3482"/>
                <a:gd name="T17" fmla="*/ 1638300 h 2177"/>
                <a:gd name="T18" fmla="*/ 2771775 w 3482"/>
                <a:gd name="T19" fmla="*/ 2176462 h 2177"/>
                <a:gd name="T20" fmla="*/ 2317750 w 3482"/>
                <a:gd name="T21" fmla="*/ 2197100 h 2177"/>
                <a:gd name="T22" fmla="*/ 1995488 w 3482"/>
                <a:gd name="T23" fmla="*/ 1590675 h 2177"/>
                <a:gd name="T24" fmla="*/ 2085975 w 3482"/>
                <a:gd name="T25" fmla="*/ 936625 h 2177"/>
                <a:gd name="T26" fmla="*/ 2786063 w 3482"/>
                <a:gd name="T27" fmla="*/ 1231900 h 2177"/>
                <a:gd name="T28" fmla="*/ 2935288 w 3482"/>
                <a:gd name="T29" fmla="*/ 2030412 h 2177"/>
                <a:gd name="T30" fmla="*/ 4557713 w 3482"/>
                <a:gd name="T31" fmla="*/ 687387 h 2177"/>
                <a:gd name="T32" fmla="*/ 4699000 w 3482"/>
                <a:gd name="T33" fmla="*/ 779462 h 2177"/>
                <a:gd name="T34" fmla="*/ 4737100 w 3482"/>
                <a:gd name="T35" fmla="*/ 928687 h 2177"/>
                <a:gd name="T36" fmla="*/ 2035175 w 3482"/>
                <a:gd name="T37" fmla="*/ 534987 h 2177"/>
                <a:gd name="T38" fmla="*/ 4173538 w 3482"/>
                <a:gd name="T39" fmla="*/ 1630362 h 2177"/>
                <a:gd name="T40" fmla="*/ 4487863 w 3482"/>
                <a:gd name="T41" fmla="*/ 1752600 h 2177"/>
                <a:gd name="T42" fmla="*/ 4541838 w 3482"/>
                <a:gd name="T43" fmla="*/ 1520825 h 2177"/>
                <a:gd name="T44" fmla="*/ 4597400 w 3482"/>
                <a:gd name="T45" fmla="*/ 1320800 h 2177"/>
                <a:gd name="T46" fmla="*/ 4867275 w 3482"/>
                <a:gd name="T47" fmla="*/ 1747837 h 2177"/>
                <a:gd name="T48" fmla="*/ 5110163 w 3482"/>
                <a:gd name="T49" fmla="*/ 1774825 h 2177"/>
                <a:gd name="T50" fmla="*/ 4964113 w 3482"/>
                <a:gd name="T51" fmla="*/ 1774825 h 2177"/>
                <a:gd name="T52" fmla="*/ 4894263 w 3482"/>
                <a:gd name="T53" fmla="*/ 1908175 h 2177"/>
                <a:gd name="T54" fmla="*/ 4392613 w 3482"/>
                <a:gd name="T55" fmla="*/ 2117725 h 2177"/>
                <a:gd name="T56" fmla="*/ 4656138 w 3482"/>
                <a:gd name="T57" fmla="*/ 2317750 h 2177"/>
                <a:gd name="T58" fmla="*/ 5121275 w 3482"/>
                <a:gd name="T59" fmla="*/ 2063750 h 2177"/>
                <a:gd name="T60" fmla="*/ 5168900 w 3482"/>
                <a:gd name="T61" fmla="*/ 2533650 h 2177"/>
                <a:gd name="T62" fmla="*/ 5359400 w 3482"/>
                <a:gd name="T63" fmla="*/ 2509837 h 2177"/>
                <a:gd name="T64" fmla="*/ 1270000 w 3482"/>
                <a:gd name="T65" fmla="*/ 69850 h 2177"/>
                <a:gd name="T66" fmla="*/ 1738313 w 3482"/>
                <a:gd name="T67" fmla="*/ 4762 h 2177"/>
                <a:gd name="T68" fmla="*/ 1692275 w 3482"/>
                <a:gd name="T69" fmla="*/ 280987 h 2177"/>
                <a:gd name="T70" fmla="*/ 3108325 w 3482"/>
                <a:gd name="T71" fmla="*/ 827087 h 2177"/>
                <a:gd name="T72" fmla="*/ 3055938 w 3482"/>
                <a:gd name="T73" fmla="*/ 906462 h 2177"/>
                <a:gd name="T74" fmla="*/ 3176588 w 3482"/>
                <a:gd name="T75" fmla="*/ 1301750 h 2177"/>
                <a:gd name="T76" fmla="*/ 2693988 w 3482"/>
                <a:gd name="T77" fmla="*/ 1093787 h 2177"/>
                <a:gd name="T78" fmla="*/ 2730500 w 3482"/>
                <a:gd name="T79" fmla="*/ 796925 h 2177"/>
                <a:gd name="T80" fmla="*/ 2554288 w 3482"/>
                <a:gd name="T81" fmla="*/ 782637 h 2177"/>
                <a:gd name="T82" fmla="*/ 2301875 w 3482"/>
                <a:gd name="T83" fmla="*/ 768350 h 2177"/>
                <a:gd name="T84" fmla="*/ 2239963 w 3482"/>
                <a:gd name="T85" fmla="*/ 785812 h 2177"/>
                <a:gd name="T86" fmla="*/ 1871663 w 3482"/>
                <a:gd name="T87" fmla="*/ 796925 h 2177"/>
                <a:gd name="T88" fmla="*/ 2193925 w 3482"/>
                <a:gd name="T89" fmla="*/ 557212 h 2177"/>
                <a:gd name="T90" fmla="*/ 2493963 w 3482"/>
                <a:gd name="T91" fmla="*/ 446087 h 2177"/>
                <a:gd name="T92" fmla="*/ 2241550 w 3482"/>
                <a:gd name="T93" fmla="*/ 446087 h 2177"/>
                <a:gd name="T94" fmla="*/ 2665413 w 3482"/>
                <a:gd name="T95" fmla="*/ 355600 h 2177"/>
                <a:gd name="T96" fmla="*/ 3141663 w 3482"/>
                <a:gd name="T97" fmla="*/ 319087 h 2177"/>
                <a:gd name="T98" fmla="*/ 3282950 w 3482"/>
                <a:gd name="T99" fmla="*/ 165100 h 2177"/>
                <a:gd name="T100" fmla="*/ 3621088 w 3482"/>
                <a:gd name="T101" fmla="*/ 198437 h 2177"/>
                <a:gd name="T102" fmla="*/ 4543425 w 3482"/>
                <a:gd name="T103" fmla="*/ 325437 h 2177"/>
                <a:gd name="T104" fmla="*/ 4794250 w 3482"/>
                <a:gd name="T105" fmla="*/ 381000 h 2177"/>
                <a:gd name="T106" fmla="*/ 4835525 w 3482"/>
                <a:gd name="T107" fmla="*/ 695325 h 2177"/>
                <a:gd name="T108" fmla="*/ 4491038 w 3482"/>
                <a:gd name="T109" fmla="*/ 519112 h 2177"/>
                <a:gd name="T110" fmla="*/ 4532313 w 3482"/>
                <a:gd name="T111" fmla="*/ 852487 h 2177"/>
                <a:gd name="T112" fmla="*/ 4406900 w 3482"/>
                <a:gd name="T113" fmla="*/ 992187 h 2177"/>
                <a:gd name="T114" fmla="*/ 4333875 w 3482"/>
                <a:gd name="T115" fmla="*/ 1258887 h 2177"/>
                <a:gd name="T116" fmla="*/ 4165600 w 3482"/>
                <a:gd name="T117" fmla="*/ 1466850 h 2177"/>
                <a:gd name="T118" fmla="*/ 3913188 w 3482"/>
                <a:gd name="T119" fmla="*/ 1211262 h 2177"/>
                <a:gd name="T120" fmla="*/ 3590925 w 3482"/>
                <a:gd name="T121" fmla="*/ 1419225 h 2177"/>
                <a:gd name="T122" fmla="*/ 3411538 w 3482"/>
                <a:gd name="T123" fmla="*/ 1144587 h 2177"/>
                <a:gd name="T124" fmla="*/ 3133725 w 3482"/>
                <a:gd name="T125" fmla="*/ 1189037 h 217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482"/>
                <a:gd name="T190" fmla="*/ 0 h 2177"/>
                <a:gd name="T191" fmla="*/ 3482 w 3482"/>
                <a:gd name="T192" fmla="*/ 2177 h 217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482" h="2177">
                  <a:moveTo>
                    <a:pt x="2645" y="2108"/>
                  </a:moveTo>
                  <a:lnTo>
                    <a:pt x="2635" y="2106"/>
                  </a:lnTo>
                  <a:lnTo>
                    <a:pt x="2628" y="2105"/>
                  </a:lnTo>
                  <a:lnTo>
                    <a:pt x="2622" y="2105"/>
                  </a:lnTo>
                  <a:lnTo>
                    <a:pt x="2619" y="2106"/>
                  </a:lnTo>
                  <a:lnTo>
                    <a:pt x="2617" y="2108"/>
                  </a:lnTo>
                  <a:lnTo>
                    <a:pt x="2612" y="2110"/>
                  </a:lnTo>
                  <a:lnTo>
                    <a:pt x="2605" y="2112"/>
                  </a:lnTo>
                  <a:lnTo>
                    <a:pt x="2594" y="2112"/>
                  </a:lnTo>
                  <a:lnTo>
                    <a:pt x="2590" y="2108"/>
                  </a:lnTo>
                  <a:lnTo>
                    <a:pt x="2587" y="2101"/>
                  </a:lnTo>
                  <a:lnTo>
                    <a:pt x="2582" y="2096"/>
                  </a:lnTo>
                  <a:lnTo>
                    <a:pt x="2578" y="2089"/>
                  </a:lnTo>
                  <a:lnTo>
                    <a:pt x="2575" y="2082"/>
                  </a:lnTo>
                  <a:lnTo>
                    <a:pt x="2571" y="2075"/>
                  </a:lnTo>
                  <a:lnTo>
                    <a:pt x="2569" y="2069"/>
                  </a:lnTo>
                  <a:lnTo>
                    <a:pt x="2567" y="2066"/>
                  </a:lnTo>
                  <a:lnTo>
                    <a:pt x="2578" y="2062"/>
                  </a:lnTo>
                  <a:lnTo>
                    <a:pt x="2587" y="2057"/>
                  </a:lnTo>
                  <a:lnTo>
                    <a:pt x="2598" y="2052"/>
                  </a:lnTo>
                  <a:lnTo>
                    <a:pt x="2608" y="2044"/>
                  </a:lnTo>
                  <a:lnTo>
                    <a:pt x="2617" y="2037"/>
                  </a:lnTo>
                  <a:lnTo>
                    <a:pt x="2628" y="2029"/>
                  </a:lnTo>
                  <a:lnTo>
                    <a:pt x="2636" y="2020"/>
                  </a:lnTo>
                  <a:lnTo>
                    <a:pt x="2647" y="2011"/>
                  </a:lnTo>
                  <a:lnTo>
                    <a:pt x="2652" y="2011"/>
                  </a:lnTo>
                  <a:lnTo>
                    <a:pt x="2658" y="2011"/>
                  </a:lnTo>
                  <a:lnTo>
                    <a:pt x="2663" y="2013"/>
                  </a:lnTo>
                  <a:lnTo>
                    <a:pt x="2668" y="2014"/>
                  </a:lnTo>
                  <a:lnTo>
                    <a:pt x="2672" y="2016"/>
                  </a:lnTo>
                  <a:lnTo>
                    <a:pt x="2677" y="2018"/>
                  </a:lnTo>
                  <a:lnTo>
                    <a:pt x="2682" y="2018"/>
                  </a:lnTo>
                  <a:lnTo>
                    <a:pt x="2689" y="2018"/>
                  </a:lnTo>
                  <a:lnTo>
                    <a:pt x="2700" y="2009"/>
                  </a:lnTo>
                  <a:lnTo>
                    <a:pt x="2712" y="2000"/>
                  </a:lnTo>
                  <a:lnTo>
                    <a:pt x="2725" y="1993"/>
                  </a:lnTo>
                  <a:lnTo>
                    <a:pt x="2737" y="1986"/>
                  </a:lnTo>
                  <a:lnTo>
                    <a:pt x="2749" y="1979"/>
                  </a:lnTo>
                  <a:lnTo>
                    <a:pt x="2764" y="1972"/>
                  </a:lnTo>
                  <a:lnTo>
                    <a:pt x="2774" y="1963"/>
                  </a:lnTo>
                  <a:lnTo>
                    <a:pt x="2785" y="1954"/>
                  </a:lnTo>
                  <a:lnTo>
                    <a:pt x="2788" y="1954"/>
                  </a:lnTo>
                  <a:lnTo>
                    <a:pt x="2794" y="1956"/>
                  </a:lnTo>
                  <a:lnTo>
                    <a:pt x="2797" y="1960"/>
                  </a:lnTo>
                  <a:lnTo>
                    <a:pt x="2802" y="1963"/>
                  </a:lnTo>
                  <a:lnTo>
                    <a:pt x="2808" y="1967"/>
                  </a:lnTo>
                  <a:lnTo>
                    <a:pt x="2811" y="1970"/>
                  </a:lnTo>
                  <a:lnTo>
                    <a:pt x="2817" y="1972"/>
                  </a:lnTo>
                  <a:lnTo>
                    <a:pt x="2820" y="1972"/>
                  </a:lnTo>
                  <a:lnTo>
                    <a:pt x="2824" y="1965"/>
                  </a:lnTo>
                  <a:lnTo>
                    <a:pt x="2825" y="1960"/>
                  </a:lnTo>
                  <a:lnTo>
                    <a:pt x="2825" y="1954"/>
                  </a:lnTo>
                  <a:lnTo>
                    <a:pt x="2825" y="1949"/>
                  </a:lnTo>
                  <a:lnTo>
                    <a:pt x="2824" y="1944"/>
                  </a:lnTo>
                  <a:lnTo>
                    <a:pt x="2822" y="1938"/>
                  </a:lnTo>
                  <a:lnTo>
                    <a:pt x="2817" y="1933"/>
                  </a:lnTo>
                  <a:lnTo>
                    <a:pt x="2811" y="1926"/>
                  </a:lnTo>
                  <a:lnTo>
                    <a:pt x="2758" y="1926"/>
                  </a:lnTo>
                  <a:lnTo>
                    <a:pt x="2741" y="1907"/>
                  </a:lnTo>
                  <a:lnTo>
                    <a:pt x="2739" y="1908"/>
                  </a:lnTo>
                  <a:lnTo>
                    <a:pt x="2735" y="1908"/>
                  </a:lnTo>
                  <a:lnTo>
                    <a:pt x="2732" y="1910"/>
                  </a:lnTo>
                  <a:lnTo>
                    <a:pt x="2728" y="1912"/>
                  </a:lnTo>
                  <a:lnTo>
                    <a:pt x="2725" y="1914"/>
                  </a:lnTo>
                  <a:lnTo>
                    <a:pt x="2721" y="1915"/>
                  </a:lnTo>
                  <a:lnTo>
                    <a:pt x="2719" y="1915"/>
                  </a:lnTo>
                  <a:lnTo>
                    <a:pt x="2716" y="1917"/>
                  </a:lnTo>
                  <a:lnTo>
                    <a:pt x="2698" y="1898"/>
                  </a:lnTo>
                  <a:lnTo>
                    <a:pt x="2686" y="1898"/>
                  </a:lnTo>
                  <a:lnTo>
                    <a:pt x="2672" y="1898"/>
                  </a:lnTo>
                  <a:lnTo>
                    <a:pt x="2659" y="1898"/>
                  </a:lnTo>
                  <a:lnTo>
                    <a:pt x="2647" y="1894"/>
                  </a:lnTo>
                  <a:lnTo>
                    <a:pt x="2635" y="1891"/>
                  </a:lnTo>
                  <a:lnTo>
                    <a:pt x="2624" y="1887"/>
                  </a:lnTo>
                  <a:lnTo>
                    <a:pt x="2613" y="1880"/>
                  </a:lnTo>
                  <a:lnTo>
                    <a:pt x="2603" y="1870"/>
                  </a:lnTo>
                  <a:lnTo>
                    <a:pt x="2585" y="1875"/>
                  </a:lnTo>
                  <a:lnTo>
                    <a:pt x="2566" y="1878"/>
                  </a:lnTo>
                  <a:lnTo>
                    <a:pt x="2543" y="1880"/>
                  </a:lnTo>
                  <a:lnTo>
                    <a:pt x="2520" y="1880"/>
                  </a:lnTo>
                  <a:lnTo>
                    <a:pt x="2497" y="1880"/>
                  </a:lnTo>
                  <a:lnTo>
                    <a:pt x="2476" y="1880"/>
                  </a:lnTo>
                  <a:lnTo>
                    <a:pt x="2456" y="1884"/>
                  </a:lnTo>
                  <a:lnTo>
                    <a:pt x="2439" y="1889"/>
                  </a:lnTo>
                  <a:lnTo>
                    <a:pt x="2433" y="1889"/>
                  </a:lnTo>
                  <a:lnTo>
                    <a:pt x="2428" y="1885"/>
                  </a:lnTo>
                  <a:lnTo>
                    <a:pt x="2421" y="1884"/>
                  </a:lnTo>
                  <a:lnTo>
                    <a:pt x="2414" y="1880"/>
                  </a:lnTo>
                  <a:lnTo>
                    <a:pt x="2407" y="1877"/>
                  </a:lnTo>
                  <a:lnTo>
                    <a:pt x="2400" y="1873"/>
                  </a:lnTo>
                  <a:lnTo>
                    <a:pt x="2393" y="1871"/>
                  </a:lnTo>
                  <a:lnTo>
                    <a:pt x="2386" y="1870"/>
                  </a:lnTo>
                  <a:lnTo>
                    <a:pt x="2368" y="1889"/>
                  </a:lnTo>
                  <a:lnTo>
                    <a:pt x="2318" y="1889"/>
                  </a:lnTo>
                  <a:lnTo>
                    <a:pt x="2265" y="1887"/>
                  </a:lnTo>
                  <a:lnTo>
                    <a:pt x="2213" y="1887"/>
                  </a:lnTo>
                  <a:lnTo>
                    <a:pt x="2160" y="1887"/>
                  </a:lnTo>
                  <a:lnTo>
                    <a:pt x="2133" y="1889"/>
                  </a:lnTo>
                  <a:lnTo>
                    <a:pt x="2107" y="1892"/>
                  </a:lnTo>
                  <a:lnTo>
                    <a:pt x="2082" y="1896"/>
                  </a:lnTo>
                  <a:lnTo>
                    <a:pt x="2055" y="1901"/>
                  </a:lnTo>
                  <a:lnTo>
                    <a:pt x="2031" y="1907"/>
                  </a:lnTo>
                  <a:lnTo>
                    <a:pt x="2006" y="1915"/>
                  </a:lnTo>
                  <a:lnTo>
                    <a:pt x="1981" y="1924"/>
                  </a:lnTo>
                  <a:lnTo>
                    <a:pt x="1958" y="1935"/>
                  </a:lnTo>
                  <a:lnTo>
                    <a:pt x="1956" y="1926"/>
                  </a:lnTo>
                  <a:lnTo>
                    <a:pt x="1953" y="1921"/>
                  </a:lnTo>
                  <a:lnTo>
                    <a:pt x="1951" y="1919"/>
                  </a:lnTo>
                  <a:lnTo>
                    <a:pt x="1949" y="1917"/>
                  </a:lnTo>
                  <a:lnTo>
                    <a:pt x="1946" y="1915"/>
                  </a:lnTo>
                  <a:lnTo>
                    <a:pt x="1942" y="1912"/>
                  </a:lnTo>
                  <a:lnTo>
                    <a:pt x="1939" y="1907"/>
                  </a:lnTo>
                  <a:lnTo>
                    <a:pt x="1932" y="1898"/>
                  </a:lnTo>
                  <a:lnTo>
                    <a:pt x="1921" y="1898"/>
                  </a:lnTo>
                  <a:lnTo>
                    <a:pt x="1911" y="1898"/>
                  </a:lnTo>
                  <a:lnTo>
                    <a:pt x="1898" y="1900"/>
                  </a:lnTo>
                  <a:lnTo>
                    <a:pt x="1886" y="1900"/>
                  </a:lnTo>
                  <a:lnTo>
                    <a:pt x="1873" y="1901"/>
                  </a:lnTo>
                  <a:lnTo>
                    <a:pt x="1863" y="1901"/>
                  </a:lnTo>
                  <a:lnTo>
                    <a:pt x="1854" y="1905"/>
                  </a:lnTo>
                  <a:lnTo>
                    <a:pt x="1845" y="1907"/>
                  </a:lnTo>
                  <a:lnTo>
                    <a:pt x="1845" y="1903"/>
                  </a:lnTo>
                  <a:lnTo>
                    <a:pt x="1843" y="1901"/>
                  </a:lnTo>
                  <a:lnTo>
                    <a:pt x="1843" y="1898"/>
                  </a:lnTo>
                  <a:lnTo>
                    <a:pt x="1842" y="1894"/>
                  </a:lnTo>
                  <a:lnTo>
                    <a:pt x="1840" y="1891"/>
                  </a:lnTo>
                  <a:lnTo>
                    <a:pt x="1838" y="1887"/>
                  </a:lnTo>
                  <a:lnTo>
                    <a:pt x="1836" y="1884"/>
                  </a:lnTo>
                  <a:lnTo>
                    <a:pt x="1836" y="1880"/>
                  </a:lnTo>
                  <a:lnTo>
                    <a:pt x="1785" y="1880"/>
                  </a:lnTo>
                  <a:lnTo>
                    <a:pt x="1767" y="1898"/>
                  </a:lnTo>
                  <a:lnTo>
                    <a:pt x="1741" y="1900"/>
                  </a:lnTo>
                  <a:lnTo>
                    <a:pt x="1713" y="1900"/>
                  </a:lnTo>
                  <a:lnTo>
                    <a:pt x="1684" y="1903"/>
                  </a:lnTo>
                  <a:lnTo>
                    <a:pt x="1654" y="1907"/>
                  </a:lnTo>
                  <a:lnTo>
                    <a:pt x="1626" y="1912"/>
                  </a:lnTo>
                  <a:lnTo>
                    <a:pt x="1600" y="1917"/>
                  </a:lnTo>
                  <a:lnTo>
                    <a:pt x="1573" y="1926"/>
                  </a:lnTo>
                  <a:lnTo>
                    <a:pt x="1548" y="1935"/>
                  </a:lnTo>
                  <a:lnTo>
                    <a:pt x="1540" y="1931"/>
                  </a:lnTo>
                  <a:lnTo>
                    <a:pt x="1527" y="1926"/>
                  </a:lnTo>
                  <a:lnTo>
                    <a:pt x="1515" y="1924"/>
                  </a:lnTo>
                  <a:lnTo>
                    <a:pt x="1503" y="1923"/>
                  </a:lnTo>
                  <a:lnTo>
                    <a:pt x="1476" y="1921"/>
                  </a:lnTo>
                  <a:lnTo>
                    <a:pt x="1448" y="1921"/>
                  </a:lnTo>
                  <a:lnTo>
                    <a:pt x="1420" y="1921"/>
                  </a:lnTo>
                  <a:lnTo>
                    <a:pt x="1391" y="1924"/>
                  </a:lnTo>
                  <a:lnTo>
                    <a:pt x="1365" y="1926"/>
                  </a:lnTo>
                  <a:lnTo>
                    <a:pt x="1340" y="1926"/>
                  </a:lnTo>
                  <a:lnTo>
                    <a:pt x="1322" y="1945"/>
                  </a:lnTo>
                  <a:lnTo>
                    <a:pt x="1308" y="1938"/>
                  </a:lnTo>
                  <a:lnTo>
                    <a:pt x="1294" y="1935"/>
                  </a:lnTo>
                  <a:lnTo>
                    <a:pt x="1280" y="1935"/>
                  </a:lnTo>
                  <a:lnTo>
                    <a:pt x="1266" y="1935"/>
                  </a:lnTo>
                  <a:lnTo>
                    <a:pt x="1252" y="1937"/>
                  </a:lnTo>
                  <a:lnTo>
                    <a:pt x="1238" y="1940"/>
                  </a:lnTo>
                  <a:lnTo>
                    <a:pt x="1225" y="1944"/>
                  </a:lnTo>
                  <a:lnTo>
                    <a:pt x="1211" y="1949"/>
                  </a:lnTo>
                  <a:lnTo>
                    <a:pt x="1185" y="1960"/>
                  </a:lnTo>
                  <a:lnTo>
                    <a:pt x="1158" y="1970"/>
                  </a:lnTo>
                  <a:lnTo>
                    <a:pt x="1144" y="1976"/>
                  </a:lnTo>
                  <a:lnTo>
                    <a:pt x="1132" y="1979"/>
                  </a:lnTo>
                  <a:lnTo>
                    <a:pt x="1118" y="1981"/>
                  </a:lnTo>
                  <a:lnTo>
                    <a:pt x="1105" y="1983"/>
                  </a:lnTo>
                  <a:lnTo>
                    <a:pt x="1088" y="1997"/>
                  </a:lnTo>
                  <a:lnTo>
                    <a:pt x="1070" y="2009"/>
                  </a:lnTo>
                  <a:lnTo>
                    <a:pt x="1050" y="2020"/>
                  </a:lnTo>
                  <a:lnTo>
                    <a:pt x="1031" y="2029"/>
                  </a:lnTo>
                  <a:lnTo>
                    <a:pt x="1012" y="2037"/>
                  </a:lnTo>
                  <a:lnTo>
                    <a:pt x="992" y="2046"/>
                  </a:lnTo>
                  <a:lnTo>
                    <a:pt x="974" y="2059"/>
                  </a:lnTo>
                  <a:lnTo>
                    <a:pt x="957" y="2075"/>
                  </a:lnTo>
                  <a:lnTo>
                    <a:pt x="941" y="2067"/>
                  </a:lnTo>
                  <a:lnTo>
                    <a:pt x="921" y="2060"/>
                  </a:lnTo>
                  <a:lnTo>
                    <a:pt x="902" y="2055"/>
                  </a:lnTo>
                  <a:lnTo>
                    <a:pt x="883" y="2050"/>
                  </a:lnTo>
                  <a:lnTo>
                    <a:pt x="861" y="2044"/>
                  </a:lnTo>
                  <a:lnTo>
                    <a:pt x="840" y="2041"/>
                  </a:lnTo>
                  <a:lnTo>
                    <a:pt x="821" y="2039"/>
                  </a:lnTo>
                  <a:lnTo>
                    <a:pt x="801" y="2037"/>
                  </a:lnTo>
                  <a:lnTo>
                    <a:pt x="784" y="2018"/>
                  </a:lnTo>
                  <a:lnTo>
                    <a:pt x="784" y="2016"/>
                  </a:lnTo>
                  <a:lnTo>
                    <a:pt x="784" y="2013"/>
                  </a:lnTo>
                  <a:lnTo>
                    <a:pt x="786" y="2009"/>
                  </a:lnTo>
                  <a:lnTo>
                    <a:pt x="787" y="2006"/>
                  </a:lnTo>
                  <a:lnTo>
                    <a:pt x="789" y="2002"/>
                  </a:lnTo>
                  <a:lnTo>
                    <a:pt x="791" y="1999"/>
                  </a:lnTo>
                  <a:lnTo>
                    <a:pt x="791" y="1995"/>
                  </a:lnTo>
                  <a:lnTo>
                    <a:pt x="791" y="1991"/>
                  </a:lnTo>
                  <a:lnTo>
                    <a:pt x="786" y="1984"/>
                  </a:lnTo>
                  <a:lnTo>
                    <a:pt x="778" y="1976"/>
                  </a:lnTo>
                  <a:lnTo>
                    <a:pt x="771" y="1968"/>
                  </a:lnTo>
                  <a:lnTo>
                    <a:pt x="764" y="1961"/>
                  </a:lnTo>
                  <a:lnTo>
                    <a:pt x="757" y="1954"/>
                  </a:lnTo>
                  <a:lnTo>
                    <a:pt x="748" y="1949"/>
                  </a:lnTo>
                  <a:lnTo>
                    <a:pt x="740" y="1945"/>
                  </a:lnTo>
                  <a:lnTo>
                    <a:pt x="731" y="1945"/>
                  </a:lnTo>
                  <a:lnTo>
                    <a:pt x="729" y="1937"/>
                  </a:lnTo>
                  <a:lnTo>
                    <a:pt x="727" y="1930"/>
                  </a:lnTo>
                  <a:lnTo>
                    <a:pt x="722" y="1921"/>
                  </a:lnTo>
                  <a:lnTo>
                    <a:pt x="717" y="1914"/>
                  </a:lnTo>
                  <a:lnTo>
                    <a:pt x="711" y="1907"/>
                  </a:lnTo>
                  <a:lnTo>
                    <a:pt x="704" y="1900"/>
                  </a:lnTo>
                  <a:lnTo>
                    <a:pt x="699" y="1894"/>
                  </a:lnTo>
                  <a:lnTo>
                    <a:pt x="695" y="1889"/>
                  </a:lnTo>
                  <a:lnTo>
                    <a:pt x="699" y="1885"/>
                  </a:lnTo>
                  <a:lnTo>
                    <a:pt x="703" y="1880"/>
                  </a:lnTo>
                  <a:lnTo>
                    <a:pt x="706" y="1875"/>
                  </a:lnTo>
                  <a:lnTo>
                    <a:pt x="710" y="1870"/>
                  </a:lnTo>
                  <a:lnTo>
                    <a:pt x="713" y="1864"/>
                  </a:lnTo>
                  <a:lnTo>
                    <a:pt x="715" y="1861"/>
                  </a:lnTo>
                  <a:lnTo>
                    <a:pt x="718" y="1855"/>
                  </a:lnTo>
                  <a:lnTo>
                    <a:pt x="722" y="1852"/>
                  </a:lnTo>
                  <a:lnTo>
                    <a:pt x="725" y="1852"/>
                  </a:lnTo>
                  <a:lnTo>
                    <a:pt x="729" y="1854"/>
                  </a:lnTo>
                  <a:lnTo>
                    <a:pt x="733" y="1854"/>
                  </a:lnTo>
                  <a:lnTo>
                    <a:pt x="734" y="1855"/>
                  </a:lnTo>
                  <a:lnTo>
                    <a:pt x="738" y="1857"/>
                  </a:lnTo>
                  <a:lnTo>
                    <a:pt x="741" y="1859"/>
                  </a:lnTo>
                  <a:lnTo>
                    <a:pt x="745" y="1861"/>
                  </a:lnTo>
                  <a:lnTo>
                    <a:pt x="748" y="1861"/>
                  </a:lnTo>
                  <a:lnTo>
                    <a:pt x="731" y="1841"/>
                  </a:lnTo>
                  <a:lnTo>
                    <a:pt x="713" y="1841"/>
                  </a:lnTo>
                  <a:lnTo>
                    <a:pt x="710" y="1845"/>
                  </a:lnTo>
                  <a:lnTo>
                    <a:pt x="703" y="1850"/>
                  </a:lnTo>
                  <a:lnTo>
                    <a:pt x="695" y="1857"/>
                  </a:lnTo>
                  <a:lnTo>
                    <a:pt x="687" y="1866"/>
                  </a:lnTo>
                  <a:lnTo>
                    <a:pt x="680" y="1877"/>
                  </a:lnTo>
                  <a:lnTo>
                    <a:pt x="672" y="1885"/>
                  </a:lnTo>
                  <a:lnTo>
                    <a:pt x="665" y="1894"/>
                  </a:lnTo>
                  <a:lnTo>
                    <a:pt x="662" y="1898"/>
                  </a:lnTo>
                  <a:lnTo>
                    <a:pt x="667" y="1905"/>
                  </a:lnTo>
                  <a:lnTo>
                    <a:pt x="671" y="1912"/>
                  </a:lnTo>
                  <a:lnTo>
                    <a:pt x="674" y="1919"/>
                  </a:lnTo>
                  <a:lnTo>
                    <a:pt x="678" y="1926"/>
                  </a:lnTo>
                  <a:lnTo>
                    <a:pt x="681" y="1933"/>
                  </a:lnTo>
                  <a:lnTo>
                    <a:pt x="685" y="1940"/>
                  </a:lnTo>
                  <a:lnTo>
                    <a:pt x="690" y="1947"/>
                  </a:lnTo>
                  <a:lnTo>
                    <a:pt x="695" y="1954"/>
                  </a:lnTo>
                  <a:lnTo>
                    <a:pt x="685" y="1963"/>
                  </a:lnTo>
                  <a:lnTo>
                    <a:pt x="674" y="1970"/>
                  </a:lnTo>
                  <a:lnTo>
                    <a:pt x="660" y="1976"/>
                  </a:lnTo>
                  <a:lnTo>
                    <a:pt x="646" y="1979"/>
                  </a:lnTo>
                  <a:lnTo>
                    <a:pt x="632" y="1981"/>
                  </a:lnTo>
                  <a:lnTo>
                    <a:pt x="618" y="1981"/>
                  </a:lnTo>
                  <a:lnTo>
                    <a:pt x="605" y="1983"/>
                  </a:lnTo>
                  <a:lnTo>
                    <a:pt x="591" y="1983"/>
                  </a:lnTo>
                  <a:lnTo>
                    <a:pt x="574" y="1963"/>
                  </a:lnTo>
                  <a:lnTo>
                    <a:pt x="567" y="1963"/>
                  </a:lnTo>
                  <a:lnTo>
                    <a:pt x="558" y="1965"/>
                  </a:lnTo>
                  <a:lnTo>
                    <a:pt x="547" y="1967"/>
                  </a:lnTo>
                  <a:lnTo>
                    <a:pt x="535" y="1968"/>
                  </a:lnTo>
                  <a:lnTo>
                    <a:pt x="524" y="1972"/>
                  </a:lnTo>
                  <a:lnTo>
                    <a:pt x="514" y="1976"/>
                  </a:lnTo>
                  <a:lnTo>
                    <a:pt x="503" y="1979"/>
                  </a:lnTo>
                  <a:lnTo>
                    <a:pt x="496" y="1983"/>
                  </a:lnTo>
                  <a:lnTo>
                    <a:pt x="478" y="1963"/>
                  </a:lnTo>
                  <a:lnTo>
                    <a:pt x="475" y="1963"/>
                  </a:lnTo>
                  <a:lnTo>
                    <a:pt x="469" y="1965"/>
                  </a:lnTo>
                  <a:lnTo>
                    <a:pt x="466" y="1967"/>
                  </a:lnTo>
                  <a:lnTo>
                    <a:pt x="461" y="1968"/>
                  </a:lnTo>
                  <a:lnTo>
                    <a:pt x="455" y="1970"/>
                  </a:lnTo>
                  <a:lnTo>
                    <a:pt x="452" y="1970"/>
                  </a:lnTo>
                  <a:lnTo>
                    <a:pt x="446" y="1972"/>
                  </a:lnTo>
                  <a:lnTo>
                    <a:pt x="443" y="1972"/>
                  </a:lnTo>
                  <a:lnTo>
                    <a:pt x="439" y="1968"/>
                  </a:lnTo>
                  <a:lnTo>
                    <a:pt x="436" y="1965"/>
                  </a:lnTo>
                  <a:lnTo>
                    <a:pt x="431" y="1960"/>
                  </a:lnTo>
                  <a:lnTo>
                    <a:pt x="425" y="1956"/>
                  </a:lnTo>
                  <a:lnTo>
                    <a:pt x="418" y="1953"/>
                  </a:lnTo>
                  <a:lnTo>
                    <a:pt x="413" y="1951"/>
                  </a:lnTo>
                  <a:lnTo>
                    <a:pt x="406" y="1951"/>
                  </a:lnTo>
                  <a:lnTo>
                    <a:pt x="401" y="1954"/>
                  </a:lnTo>
                  <a:lnTo>
                    <a:pt x="452" y="2011"/>
                  </a:lnTo>
                  <a:lnTo>
                    <a:pt x="441" y="2011"/>
                  </a:lnTo>
                  <a:lnTo>
                    <a:pt x="431" y="2011"/>
                  </a:lnTo>
                  <a:lnTo>
                    <a:pt x="420" y="2007"/>
                  </a:lnTo>
                  <a:lnTo>
                    <a:pt x="409" y="2002"/>
                  </a:lnTo>
                  <a:lnTo>
                    <a:pt x="397" y="1997"/>
                  </a:lnTo>
                  <a:lnTo>
                    <a:pt x="386" y="1991"/>
                  </a:lnTo>
                  <a:lnTo>
                    <a:pt x="376" y="1986"/>
                  </a:lnTo>
                  <a:lnTo>
                    <a:pt x="365" y="1983"/>
                  </a:lnTo>
                  <a:lnTo>
                    <a:pt x="355" y="1984"/>
                  </a:lnTo>
                  <a:lnTo>
                    <a:pt x="344" y="1986"/>
                  </a:lnTo>
                  <a:lnTo>
                    <a:pt x="333" y="1984"/>
                  </a:lnTo>
                  <a:lnTo>
                    <a:pt x="325" y="1983"/>
                  </a:lnTo>
                  <a:lnTo>
                    <a:pt x="316" y="1979"/>
                  </a:lnTo>
                  <a:lnTo>
                    <a:pt x="310" y="1976"/>
                  </a:lnTo>
                  <a:lnTo>
                    <a:pt x="305" y="1970"/>
                  </a:lnTo>
                  <a:lnTo>
                    <a:pt x="303" y="1963"/>
                  </a:lnTo>
                  <a:lnTo>
                    <a:pt x="298" y="1963"/>
                  </a:lnTo>
                  <a:lnTo>
                    <a:pt x="286" y="1965"/>
                  </a:lnTo>
                  <a:lnTo>
                    <a:pt x="272" y="1965"/>
                  </a:lnTo>
                  <a:lnTo>
                    <a:pt x="256" y="1967"/>
                  </a:lnTo>
                  <a:lnTo>
                    <a:pt x="238" y="1967"/>
                  </a:lnTo>
                  <a:lnTo>
                    <a:pt x="222" y="1967"/>
                  </a:lnTo>
                  <a:lnTo>
                    <a:pt x="208" y="1965"/>
                  </a:lnTo>
                  <a:lnTo>
                    <a:pt x="199" y="1963"/>
                  </a:lnTo>
                  <a:lnTo>
                    <a:pt x="199" y="1967"/>
                  </a:lnTo>
                  <a:lnTo>
                    <a:pt x="201" y="1972"/>
                  </a:lnTo>
                  <a:lnTo>
                    <a:pt x="203" y="1977"/>
                  </a:lnTo>
                  <a:lnTo>
                    <a:pt x="204" y="1981"/>
                  </a:lnTo>
                  <a:lnTo>
                    <a:pt x="206" y="1986"/>
                  </a:lnTo>
                  <a:lnTo>
                    <a:pt x="206" y="1991"/>
                  </a:lnTo>
                  <a:lnTo>
                    <a:pt x="208" y="1997"/>
                  </a:lnTo>
                  <a:lnTo>
                    <a:pt x="208" y="2000"/>
                  </a:lnTo>
                  <a:lnTo>
                    <a:pt x="197" y="2000"/>
                  </a:lnTo>
                  <a:lnTo>
                    <a:pt x="187" y="2000"/>
                  </a:lnTo>
                  <a:lnTo>
                    <a:pt x="176" y="1999"/>
                  </a:lnTo>
                  <a:lnTo>
                    <a:pt x="166" y="1999"/>
                  </a:lnTo>
                  <a:lnTo>
                    <a:pt x="155" y="1999"/>
                  </a:lnTo>
                  <a:lnTo>
                    <a:pt x="146" y="1997"/>
                  </a:lnTo>
                  <a:lnTo>
                    <a:pt x="137" y="1993"/>
                  </a:lnTo>
                  <a:lnTo>
                    <a:pt x="130" y="1991"/>
                  </a:lnTo>
                  <a:lnTo>
                    <a:pt x="123" y="1993"/>
                  </a:lnTo>
                  <a:lnTo>
                    <a:pt x="114" y="1997"/>
                  </a:lnTo>
                  <a:lnTo>
                    <a:pt x="107" y="1999"/>
                  </a:lnTo>
                  <a:lnTo>
                    <a:pt x="99" y="1999"/>
                  </a:lnTo>
                  <a:lnTo>
                    <a:pt x="91" y="1999"/>
                  </a:lnTo>
                  <a:lnTo>
                    <a:pt x="83" y="2000"/>
                  </a:lnTo>
                  <a:lnTo>
                    <a:pt x="76" y="2000"/>
                  </a:lnTo>
                  <a:lnTo>
                    <a:pt x="68" y="2000"/>
                  </a:lnTo>
                  <a:lnTo>
                    <a:pt x="68" y="2007"/>
                  </a:lnTo>
                  <a:lnTo>
                    <a:pt x="67" y="2013"/>
                  </a:lnTo>
                  <a:lnTo>
                    <a:pt x="65" y="2018"/>
                  </a:lnTo>
                  <a:lnTo>
                    <a:pt x="63" y="2021"/>
                  </a:lnTo>
                  <a:lnTo>
                    <a:pt x="61" y="2027"/>
                  </a:lnTo>
                  <a:lnTo>
                    <a:pt x="58" y="2030"/>
                  </a:lnTo>
                  <a:lnTo>
                    <a:pt x="54" y="2034"/>
                  </a:lnTo>
                  <a:lnTo>
                    <a:pt x="51" y="2037"/>
                  </a:lnTo>
                  <a:lnTo>
                    <a:pt x="44" y="2034"/>
                  </a:lnTo>
                  <a:lnTo>
                    <a:pt x="38" y="2032"/>
                  </a:lnTo>
                  <a:lnTo>
                    <a:pt x="31" y="2030"/>
                  </a:lnTo>
                  <a:lnTo>
                    <a:pt x="24" y="2030"/>
                  </a:lnTo>
                  <a:lnTo>
                    <a:pt x="19" y="2030"/>
                  </a:lnTo>
                  <a:lnTo>
                    <a:pt x="12" y="2032"/>
                  </a:lnTo>
                  <a:lnTo>
                    <a:pt x="5" y="2034"/>
                  </a:lnTo>
                  <a:lnTo>
                    <a:pt x="0" y="2037"/>
                  </a:lnTo>
                  <a:lnTo>
                    <a:pt x="5" y="2041"/>
                  </a:lnTo>
                  <a:lnTo>
                    <a:pt x="10" y="2041"/>
                  </a:lnTo>
                  <a:lnTo>
                    <a:pt x="15" y="2041"/>
                  </a:lnTo>
                  <a:lnTo>
                    <a:pt x="23" y="2041"/>
                  </a:lnTo>
                  <a:lnTo>
                    <a:pt x="28" y="2041"/>
                  </a:lnTo>
                  <a:lnTo>
                    <a:pt x="35" y="2039"/>
                  </a:lnTo>
                  <a:lnTo>
                    <a:pt x="42" y="2037"/>
                  </a:lnTo>
                  <a:lnTo>
                    <a:pt x="51" y="2037"/>
                  </a:lnTo>
                  <a:lnTo>
                    <a:pt x="63" y="2046"/>
                  </a:lnTo>
                  <a:lnTo>
                    <a:pt x="77" y="2053"/>
                  </a:lnTo>
                  <a:lnTo>
                    <a:pt x="91" y="2059"/>
                  </a:lnTo>
                  <a:lnTo>
                    <a:pt x="109" y="2062"/>
                  </a:lnTo>
                  <a:lnTo>
                    <a:pt x="125" y="2067"/>
                  </a:lnTo>
                  <a:lnTo>
                    <a:pt x="141" y="2073"/>
                  </a:lnTo>
                  <a:lnTo>
                    <a:pt x="155" y="2078"/>
                  </a:lnTo>
                  <a:lnTo>
                    <a:pt x="167" y="2087"/>
                  </a:lnTo>
                  <a:lnTo>
                    <a:pt x="174" y="2087"/>
                  </a:lnTo>
                  <a:lnTo>
                    <a:pt x="182" y="2089"/>
                  </a:lnTo>
                  <a:lnTo>
                    <a:pt x="189" y="2092"/>
                  </a:lnTo>
                  <a:lnTo>
                    <a:pt x="197" y="2097"/>
                  </a:lnTo>
                  <a:lnTo>
                    <a:pt x="204" y="2103"/>
                  </a:lnTo>
                  <a:lnTo>
                    <a:pt x="213" y="2108"/>
                  </a:lnTo>
                  <a:lnTo>
                    <a:pt x="220" y="2113"/>
                  </a:lnTo>
                  <a:lnTo>
                    <a:pt x="227" y="2113"/>
                  </a:lnTo>
                  <a:lnTo>
                    <a:pt x="234" y="2120"/>
                  </a:lnTo>
                  <a:lnTo>
                    <a:pt x="238" y="2122"/>
                  </a:lnTo>
                  <a:lnTo>
                    <a:pt x="243" y="2124"/>
                  </a:lnTo>
                  <a:lnTo>
                    <a:pt x="250" y="2126"/>
                  </a:lnTo>
                  <a:lnTo>
                    <a:pt x="256" y="2129"/>
                  </a:lnTo>
                  <a:lnTo>
                    <a:pt x="263" y="2133"/>
                  </a:lnTo>
                  <a:lnTo>
                    <a:pt x="268" y="2136"/>
                  </a:lnTo>
                  <a:lnTo>
                    <a:pt x="273" y="2138"/>
                  </a:lnTo>
                  <a:lnTo>
                    <a:pt x="277" y="2138"/>
                  </a:lnTo>
                  <a:lnTo>
                    <a:pt x="272" y="2142"/>
                  </a:lnTo>
                  <a:lnTo>
                    <a:pt x="266" y="2143"/>
                  </a:lnTo>
                  <a:lnTo>
                    <a:pt x="261" y="2145"/>
                  </a:lnTo>
                  <a:lnTo>
                    <a:pt x="256" y="2145"/>
                  </a:lnTo>
                  <a:lnTo>
                    <a:pt x="250" y="2143"/>
                  </a:lnTo>
                  <a:lnTo>
                    <a:pt x="245" y="2140"/>
                  </a:lnTo>
                  <a:lnTo>
                    <a:pt x="240" y="2136"/>
                  </a:lnTo>
                  <a:lnTo>
                    <a:pt x="234" y="2129"/>
                  </a:lnTo>
                  <a:lnTo>
                    <a:pt x="227" y="2129"/>
                  </a:lnTo>
                  <a:lnTo>
                    <a:pt x="224" y="2128"/>
                  </a:lnTo>
                  <a:lnTo>
                    <a:pt x="219" y="2126"/>
                  </a:lnTo>
                  <a:lnTo>
                    <a:pt x="215" y="2122"/>
                  </a:lnTo>
                  <a:lnTo>
                    <a:pt x="212" y="2120"/>
                  </a:lnTo>
                  <a:lnTo>
                    <a:pt x="208" y="2119"/>
                  </a:lnTo>
                  <a:lnTo>
                    <a:pt x="203" y="2117"/>
                  </a:lnTo>
                  <a:lnTo>
                    <a:pt x="197" y="2117"/>
                  </a:lnTo>
                  <a:lnTo>
                    <a:pt x="192" y="2113"/>
                  </a:lnTo>
                  <a:lnTo>
                    <a:pt x="187" y="2112"/>
                  </a:lnTo>
                  <a:lnTo>
                    <a:pt x="180" y="2112"/>
                  </a:lnTo>
                  <a:lnTo>
                    <a:pt x="173" y="2110"/>
                  </a:lnTo>
                  <a:lnTo>
                    <a:pt x="164" y="2110"/>
                  </a:lnTo>
                  <a:lnTo>
                    <a:pt x="157" y="2112"/>
                  </a:lnTo>
                  <a:lnTo>
                    <a:pt x="151" y="2112"/>
                  </a:lnTo>
                  <a:lnTo>
                    <a:pt x="148" y="2112"/>
                  </a:lnTo>
                  <a:lnTo>
                    <a:pt x="144" y="2110"/>
                  </a:lnTo>
                  <a:lnTo>
                    <a:pt x="141" y="2108"/>
                  </a:lnTo>
                  <a:lnTo>
                    <a:pt x="136" y="2106"/>
                  </a:lnTo>
                  <a:lnTo>
                    <a:pt x="132" y="2103"/>
                  </a:lnTo>
                  <a:lnTo>
                    <a:pt x="127" y="2099"/>
                  </a:lnTo>
                  <a:lnTo>
                    <a:pt x="121" y="2097"/>
                  </a:lnTo>
                  <a:lnTo>
                    <a:pt x="116" y="2096"/>
                  </a:lnTo>
                  <a:lnTo>
                    <a:pt x="109" y="2094"/>
                  </a:lnTo>
                  <a:lnTo>
                    <a:pt x="107" y="2108"/>
                  </a:lnTo>
                  <a:lnTo>
                    <a:pt x="143" y="2119"/>
                  </a:lnTo>
                  <a:lnTo>
                    <a:pt x="176" y="2129"/>
                  </a:lnTo>
                  <a:lnTo>
                    <a:pt x="208" y="2138"/>
                  </a:lnTo>
                  <a:lnTo>
                    <a:pt x="238" y="2145"/>
                  </a:lnTo>
                  <a:lnTo>
                    <a:pt x="266" y="2154"/>
                  </a:lnTo>
                  <a:lnTo>
                    <a:pt x="295" y="2161"/>
                  </a:lnTo>
                  <a:lnTo>
                    <a:pt x="321" y="2168"/>
                  </a:lnTo>
                  <a:lnTo>
                    <a:pt x="348" y="2175"/>
                  </a:lnTo>
                  <a:lnTo>
                    <a:pt x="2405" y="2177"/>
                  </a:lnTo>
                  <a:lnTo>
                    <a:pt x="2442" y="2166"/>
                  </a:lnTo>
                  <a:lnTo>
                    <a:pt x="2474" y="2158"/>
                  </a:lnTo>
                  <a:lnTo>
                    <a:pt x="2504" y="2149"/>
                  </a:lnTo>
                  <a:lnTo>
                    <a:pt x="2532" y="2142"/>
                  </a:lnTo>
                  <a:lnTo>
                    <a:pt x="2559" y="2135"/>
                  </a:lnTo>
                  <a:lnTo>
                    <a:pt x="2585" y="2126"/>
                  </a:lnTo>
                  <a:lnTo>
                    <a:pt x="2613" y="2119"/>
                  </a:lnTo>
                  <a:lnTo>
                    <a:pt x="2645" y="2108"/>
                  </a:lnTo>
                  <a:close/>
                  <a:moveTo>
                    <a:pt x="1958" y="921"/>
                  </a:moveTo>
                  <a:lnTo>
                    <a:pt x="1956" y="936"/>
                  </a:lnTo>
                  <a:lnTo>
                    <a:pt x="1951" y="954"/>
                  </a:lnTo>
                  <a:lnTo>
                    <a:pt x="1944" y="972"/>
                  </a:lnTo>
                  <a:lnTo>
                    <a:pt x="1935" y="989"/>
                  </a:lnTo>
                  <a:lnTo>
                    <a:pt x="1923" y="1007"/>
                  </a:lnTo>
                  <a:lnTo>
                    <a:pt x="1911" y="1019"/>
                  </a:lnTo>
                  <a:lnTo>
                    <a:pt x="1903" y="1025"/>
                  </a:lnTo>
                  <a:lnTo>
                    <a:pt x="1896" y="1028"/>
                  </a:lnTo>
                  <a:lnTo>
                    <a:pt x="1888" y="1032"/>
                  </a:lnTo>
                  <a:lnTo>
                    <a:pt x="1880" y="1032"/>
                  </a:lnTo>
                  <a:lnTo>
                    <a:pt x="1879" y="1039"/>
                  </a:lnTo>
                  <a:lnTo>
                    <a:pt x="1877" y="1046"/>
                  </a:lnTo>
                  <a:lnTo>
                    <a:pt x="1873" y="1053"/>
                  </a:lnTo>
                  <a:lnTo>
                    <a:pt x="1870" y="1060"/>
                  </a:lnTo>
                  <a:lnTo>
                    <a:pt x="1859" y="1073"/>
                  </a:lnTo>
                  <a:lnTo>
                    <a:pt x="1847" y="1085"/>
                  </a:lnTo>
                  <a:lnTo>
                    <a:pt x="1835" y="1097"/>
                  </a:lnTo>
                  <a:lnTo>
                    <a:pt x="1820" y="1108"/>
                  </a:lnTo>
                  <a:lnTo>
                    <a:pt x="1810" y="1117"/>
                  </a:lnTo>
                  <a:lnTo>
                    <a:pt x="1801" y="1126"/>
                  </a:lnTo>
                  <a:lnTo>
                    <a:pt x="1801" y="1163"/>
                  </a:lnTo>
                  <a:lnTo>
                    <a:pt x="1819" y="1180"/>
                  </a:lnTo>
                  <a:lnTo>
                    <a:pt x="1819" y="1191"/>
                  </a:lnTo>
                  <a:lnTo>
                    <a:pt x="1817" y="1198"/>
                  </a:lnTo>
                  <a:lnTo>
                    <a:pt x="1817" y="1205"/>
                  </a:lnTo>
                  <a:lnTo>
                    <a:pt x="1815" y="1212"/>
                  </a:lnTo>
                  <a:lnTo>
                    <a:pt x="1815" y="1217"/>
                  </a:lnTo>
                  <a:lnTo>
                    <a:pt x="1815" y="1224"/>
                  </a:lnTo>
                  <a:lnTo>
                    <a:pt x="1817" y="1230"/>
                  </a:lnTo>
                  <a:lnTo>
                    <a:pt x="1819" y="1237"/>
                  </a:lnTo>
                  <a:lnTo>
                    <a:pt x="1815" y="1240"/>
                  </a:lnTo>
                  <a:lnTo>
                    <a:pt x="1813" y="1246"/>
                  </a:lnTo>
                  <a:lnTo>
                    <a:pt x="1812" y="1249"/>
                  </a:lnTo>
                  <a:lnTo>
                    <a:pt x="1810" y="1255"/>
                  </a:lnTo>
                  <a:lnTo>
                    <a:pt x="1808" y="1260"/>
                  </a:lnTo>
                  <a:lnTo>
                    <a:pt x="1806" y="1265"/>
                  </a:lnTo>
                  <a:lnTo>
                    <a:pt x="1805" y="1270"/>
                  </a:lnTo>
                  <a:lnTo>
                    <a:pt x="1801" y="1274"/>
                  </a:lnTo>
                  <a:lnTo>
                    <a:pt x="1792" y="1283"/>
                  </a:lnTo>
                  <a:lnTo>
                    <a:pt x="1776" y="1283"/>
                  </a:lnTo>
                  <a:lnTo>
                    <a:pt x="1767" y="1292"/>
                  </a:lnTo>
                  <a:lnTo>
                    <a:pt x="1764" y="1297"/>
                  </a:lnTo>
                  <a:lnTo>
                    <a:pt x="1762" y="1302"/>
                  </a:lnTo>
                  <a:lnTo>
                    <a:pt x="1762" y="1308"/>
                  </a:lnTo>
                  <a:lnTo>
                    <a:pt x="1760" y="1313"/>
                  </a:lnTo>
                  <a:lnTo>
                    <a:pt x="1759" y="1318"/>
                  </a:lnTo>
                  <a:lnTo>
                    <a:pt x="1755" y="1322"/>
                  </a:lnTo>
                  <a:lnTo>
                    <a:pt x="1748" y="1322"/>
                  </a:lnTo>
                  <a:lnTo>
                    <a:pt x="1741" y="1320"/>
                  </a:lnTo>
                  <a:lnTo>
                    <a:pt x="1741" y="1327"/>
                  </a:lnTo>
                  <a:lnTo>
                    <a:pt x="1741" y="1332"/>
                  </a:lnTo>
                  <a:lnTo>
                    <a:pt x="1743" y="1338"/>
                  </a:lnTo>
                  <a:lnTo>
                    <a:pt x="1744" y="1343"/>
                  </a:lnTo>
                  <a:lnTo>
                    <a:pt x="1746" y="1348"/>
                  </a:lnTo>
                  <a:lnTo>
                    <a:pt x="1748" y="1355"/>
                  </a:lnTo>
                  <a:lnTo>
                    <a:pt x="1748" y="1361"/>
                  </a:lnTo>
                  <a:lnTo>
                    <a:pt x="1750" y="1368"/>
                  </a:lnTo>
                  <a:lnTo>
                    <a:pt x="1746" y="1371"/>
                  </a:lnTo>
                  <a:lnTo>
                    <a:pt x="1743" y="1373"/>
                  </a:lnTo>
                  <a:lnTo>
                    <a:pt x="1739" y="1376"/>
                  </a:lnTo>
                  <a:lnTo>
                    <a:pt x="1734" y="1380"/>
                  </a:lnTo>
                  <a:lnTo>
                    <a:pt x="1730" y="1382"/>
                  </a:lnTo>
                  <a:lnTo>
                    <a:pt x="1725" y="1384"/>
                  </a:lnTo>
                  <a:lnTo>
                    <a:pt x="1720" y="1385"/>
                  </a:lnTo>
                  <a:lnTo>
                    <a:pt x="1714" y="1385"/>
                  </a:lnTo>
                  <a:lnTo>
                    <a:pt x="1714" y="1389"/>
                  </a:lnTo>
                  <a:lnTo>
                    <a:pt x="1713" y="1394"/>
                  </a:lnTo>
                  <a:lnTo>
                    <a:pt x="1713" y="1398"/>
                  </a:lnTo>
                  <a:lnTo>
                    <a:pt x="1711" y="1401"/>
                  </a:lnTo>
                  <a:lnTo>
                    <a:pt x="1711" y="1405"/>
                  </a:lnTo>
                  <a:lnTo>
                    <a:pt x="1711" y="1407"/>
                  </a:lnTo>
                  <a:lnTo>
                    <a:pt x="1713" y="1407"/>
                  </a:lnTo>
                  <a:lnTo>
                    <a:pt x="1714" y="1405"/>
                  </a:lnTo>
                  <a:lnTo>
                    <a:pt x="1714" y="1422"/>
                  </a:lnTo>
                  <a:lnTo>
                    <a:pt x="1707" y="1429"/>
                  </a:lnTo>
                  <a:lnTo>
                    <a:pt x="1697" y="1435"/>
                  </a:lnTo>
                  <a:lnTo>
                    <a:pt x="1688" y="1442"/>
                  </a:lnTo>
                  <a:lnTo>
                    <a:pt x="1677" y="1449"/>
                  </a:lnTo>
                  <a:lnTo>
                    <a:pt x="1669" y="1456"/>
                  </a:lnTo>
                  <a:lnTo>
                    <a:pt x="1660" y="1465"/>
                  </a:lnTo>
                  <a:lnTo>
                    <a:pt x="1658" y="1470"/>
                  </a:lnTo>
                  <a:lnTo>
                    <a:pt x="1656" y="1475"/>
                  </a:lnTo>
                  <a:lnTo>
                    <a:pt x="1654" y="1481"/>
                  </a:lnTo>
                  <a:lnTo>
                    <a:pt x="1653" y="1488"/>
                  </a:lnTo>
                  <a:lnTo>
                    <a:pt x="1635" y="1491"/>
                  </a:lnTo>
                  <a:lnTo>
                    <a:pt x="1617" y="1495"/>
                  </a:lnTo>
                  <a:lnTo>
                    <a:pt x="1600" y="1498"/>
                  </a:lnTo>
                  <a:lnTo>
                    <a:pt x="1584" y="1500"/>
                  </a:lnTo>
                  <a:lnTo>
                    <a:pt x="1568" y="1502"/>
                  </a:lnTo>
                  <a:lnTo>
                    <a:pt x="1550" y="1504"/>
                  </a:lnTo>
                  <a:lnTo>
                    <a:pt x="1533" y="1505"/>
                  </a:lnTo>
                  <a:lnTo>
                    <a:pt x="1513" y="1505"/>
                  </a:lnTo>
                  <a:lnTo>
                    <a:pt x="1504" y="1495"/>
                  </a:lnTo>
                  <a:lnTo>
                    <a:pt x="1497" y="1482"/>
                  </a:lnTo>
                  <a:lnTo>
                    <a:pt x="1490" y="1468"/>
                  </a:lnTo>
                  <a:lnTo>
                    <a:pt x="1483" y="1454"/>
                  </a:lnTo>
                  <a:lnTo>
                    <a:pt x="1478" y="1442"/>
                  </a:lnTo>
                  <a:lnTo>
                    <a:pt x="1471" y="1428"/>
                  </a:lnTo>
                  <a:lnTo>
                    <a:pt x="1462" y="1415"/>
                  </a:lnTo>
                  <a:lnTo>
                    <a:pt x="1453" y="1405"/>
                  </a:lnTo>
                  <a:lnTo>
                    <a:pt x="1453" y="1401"/>
                  </a:lnTo>
                  <a:lnTo>
                    <a:pt x="1455" y="1398"/>
                  </a:lnTo>
                  <a:lnTo>
                    <a:pt x="1455" y="1394"/>
                  </a:lnTo>
                  <a:lnTo>
                    <a:pt x="1457" y="1391"/>
                  </a:lnTo>
                  <a:lnTo>
                    <a:pt x="1458" y="1387"/>
                  </a:lnTo>
                  <a:lnTo>
                    <a:pt x="1460" y="1384"/>
                  </a:lnTo>
                  <a:lnTo>
                    <a:pt x="1462" y="1380"/>
                  </a:lnTo>
                  <a:lnTo>
                    <a:pt x="1462" y="1376"/>
                  </a:lnTo>
                  <a:lnTo>
                    <a:pt x="1458" y="1368"/>
                  </a:lnTo>
                  <a:lnTo>
                    <a:pt x="1457" y="1361"/>
                  </a:lnTo>
                  <a:lnTo>
                    <a:pt x="1455" y="1352"/>
                  </a:lnTo>
                  <a:lnTo>
                    <a:pt x="1453" y="1343"/>
                  </a:lnTo>
                  <a:lnTo>
                    <a:pt x="1453" y="1334"/>
                  </a:lnTo>
                  <a:lnTo>
                    <a:pt x="1453" y="1325"/>
                  </a:lnTo>
                  <a:lnTo>
                    <a:pt x="1453" y="1318"/>
                  </a:lnTo>
                  <a:lnTo>
                    <a:pt x="1453" y="1311"/>
                  </a:lnTo>
                  <a:lnTo>
                    <a:pt x="1448" y="1308"/>
                  </a:lnTo>
                  <a:lnTo>
                    <a:pt x="1442" y="1304"/>
                  </a:lnTo>
                  <a:lnTo>
                    <a:pt x="1439" y="1300"/>
                  </a:lnTo>
                  <a:lnTo>
                    <a:pt x="1437" y="1295"/>
                  </a:lnTo>
                  <a:lnTo>
                    <a:pt x="1434" y="1292"/>
                  </a:lnTo>
                  <a:lnTo>
                    <a:pt x="1432" y="1286"/>
                  </a:lnTo>
                  <a:lnTo>
                    <a:pt x="1430" y="1281"/>
                  </a:lnTo>
                  <a:lnTo>
                    <a:pt x="1427" y="1274"/>
                  </a:lnTo>
                  <a:lnTo>
                    <a:pt x="1428" y="1269"/>
                  </a:lnTo>
                  <a:lnTo>
                    <a:pt x="1430" y="1263"/>
                  </a:lnTo>
                  <a:lnTo>
                    <a:pt x="1434" y="1258"/>
                  </a:lnTo>
                  <a:lnTo>
                    <a:pt x="1437" y="1251"/>
                  </a:lnTo>
                  <a:lnTo>
                    <a:pt x="1441" y="1244"/>
                  </a:lnTo>
                  <a:lnTo>
                    <a:pt x="1446" y="1237"/>
                  </a:lnTo>
                  <a:lnTo>
                    <a:pt x="1450" y="1232"/>
                  </a:lnTo>
                  <a:lnTo>
                    <a:pt x="1453" y="1228"/>
                  </a:lnTo>
                  <a:lnTo>
                    <a:pt x="1453" y="1171"/>
                  </a:lnTo>
                  <a:lnTo>
                    <a:pt x="1427" y="1143"/>
                  </a:lnTo>
                  <a:lnTo>
                    <a:pt x="1427" y="1106"/>
                  </a:lnTo>
                  <a:lnTo>
                    <a:pt x="1420" y="1095"/>
                  </a:lnTo>
                  <a:lnTo>
                    <a:pt x="1412" y="1085"/>
                  </a:lnTo>
                  <a:lnTo>
                    <a:pt x="1411" y="1074"/>
                  </a:lnTo>
                  <a:lnTo>
                    <a:pt x="1409" y="1064"/>
                  </a:lnTo>
                  <a:lnTo>
                    <a:pt x="1407" y="1051"/>
                  </a:lnTo>
                  <a:lnTo>
                    <a:pt x="1409" y="1039"/>
                  </a:lnTo>
                  <a:lnTo>
                    <a:pt x="1409" y="1027"/>
                  </a:lnTo>
                  <a:lnTo>
                    <a:pt x="1409" y="1014"/>
                  </a:lnTo>
                  <a:lnTo>
                    <a:pt x="1398" y="1004"/>
                  </a:lnTo>
                  <a:lnTo>
                    <a:pt x="1386" y="997"/>
                  </a:lnTo>
                  <a:lnTo>
                    <a:pt x="1372" y="991"/>
                  </a:lnTo>
                  <a:lnTo>
                    <a:pt x="1356" y="989"/>
                  </a:lnTo>
                  <a:lnTo>
                    <a:pt x="1340" y="986"/>
                  </a:lnTo>
                  <a:lnTo>
                    <a:pt x="1326" y="986"/>
                  </a:lnTo>
                  <a:lnTo>
                    <a:pt x="1310" y="986"/>
                  </a:lnTo>
                  <a:lnTo>
                    <a:pt x="1296" y="986"/>
                  </a:lnTo>
                  <a:lnTo>
                    <a:pt x="1278" y="1004"/>
                  </a:lnTo>
                  <a:lnTo>
                    <a:pt x="1269" y="1004"/>
                  </a:lnTo>
                  <a:lnTo>
                    <a:pt x="1257" y="1002"/>
                  </a:lnTo>
                  <a:lnTo>
                    <a:pt x="1246" y="998"/>
                  </a:lnTo>
                  <a:lnTo>
                    <a:pt x="1236" y="995"/>
                  </a:lnTo>
                  <a:lnTo>
                    <a:pt x="1223" y="991"/>
                  </a:lnTo>
                  <a:lnTo>
                    <a:pt x="1213" y="988"/>
                  </a:lnTo>
                  <a:lnTo>
                    <a:pt x="1202" y="986"/>
                  </a:lnTo>
                  <a:lnTo>
                    <a:pt x="1192" y="986"/>
                  </a:lnTo>
                  <a:lnTo>
                    <a:pt x="1174" y="1004"/>
                  </a:lnTo>
                  <a:lnTo>
                    <a:pt x="1158" y="995"/>
                  </a:lnTo>
                  <a:lnTo>
                    <a:pt x="1142" y="984"/>
                  </a:lnTo>
                  <a:lnTo>
                    <a:pt x="1126" y="970"/>
                  </a:lnTo>
                  <a:lnTo>
                    <a:pt x="1110" y="956"/>
                  </a:lnTo>
                  <a:lnTo>
                    <a:pt x="1095" y="940"/>
                  </a:lnTo>
                  <a:lnTo>
                    <a:pt x="1080" y="924"/>
                  </a:lnTo>
                  <a:lnTo>
                    <a:pt x="1066" y="908"/>
                  </a:lnTo>
                  <a:lnTo>
                    <a:pt x="1052" y="894"/>
                  </a:lnTo>
                  <a:lnTo>
                    <a:pt x="1056" y="887"/>
                  </a:lnTo>
                  <a:lnTo>
                    <a:pt x="1057" y="882"/>
                  </a:lnTo>
                  <a:lnTo>
                    <a:pt x="1057" y="878"/>
                  </a:lnTo>
                  <a:lnTo>
                    <a:pt x="1059" y="875"/>
                  </a:lnTo>
                  <a:lnTo>
                    <a:pt x="1057" y="871"/>
                  </a:lnTo>
                  <a:lnTo>
                    <a:pt x="1057" y="868"/>
                  </a:lnTo>
                  <a:lnTo>
                    <a:pt x="1056" y="862"/>
                  </a:lnTo>
                  <a:lnTo>
                    <a:pt x="1052" y="857"/>
                  </a:lnTo>
                  <a:lnTo>
                    <a:pt x="1056" y="848"/>
                  </a:lnTo>
                  <a:lnTo>
                    <a:pt x="1057" y="841"/>
                  </a:lnTo>
                  <a:lnTo>
                    <a:pt x="1059" y="832"/>
                  </a:lnTo>
                  <a:lnTo>
                    <a:pt x="1059" y="823"/>
                  </a:lnTo>
                  <a:lnTo>
                    <a:pt x="1061" y="814"/>
                  </a:lnTo>
                  <a:lnTo>
                    <a:pt x="1061" y="806"/>
                  </a:lnTo>
                  <a:lnTo>
                    <a:pt x="1061" y="799"/>
                  </a:lnTo>
                  <a:lnTo>
                    <a:pt x="1061" y="792"/>
                  </a:lnTo>
                  <a:lnTo>
                    <a:pt x="1043" y="774"/>
                  </a:lnTo>
                  <a:lnTo>
                    <a:pt x="1201" y="604"/>
                  </a:lnTo>
                  <a:lnTo>
                    <a:pt x="1204" y="606"/>
                  </a:lnTo>
                  <a:lnTo>
                    <a:pt x="1211" y="606"/>
                  </a:lnTo>
                  <a:lnTo>
                    <a:pt x="1216" y="606"/>
                  </a:lnTo>
                  <a:lnTo>
                    <a:pt x="1223" y="608"/>
                  </a:lnTo>
                  <a:lnTo>
                    <a:pt x="1229" y="606"/>
                  </a:lnTo>
                  <a:lnTo>
                    <a:pt x="1231" y="604"/>
                  </a:lnTo>
                  <a:lnTo>
                    <a:pt x="1231" y="601"/>
                  </a:lnTo>
                  <a:lnTo>
                    <a:pt x="1227" y="595"/>
                  </a:lnTo>
                  <a:lnTo>
                    <a:pt x="1232" y="595"/>
                  </a:lnTo>
                  <a:lnTo>
                    <a:pt x="1243" y="595"/>
                  </a:lnTo>
                  <a:lnTo>
                    <a:pt x="1255" y="595"/>
                  </a:lnTo>
                  <a:lnTo>
                    <a:pt x="1271" y="594"/>
                  </a:lnTo>
                  <a:lnTo>
                    <a:pt x="1287" y="594"/>
                  </a:lnTo>
                  <a:lnTo>
                    <a:pt x="1301" y="592"/>
                  </a:lnTo>
                  <a:lnTo>
                    <a:pt x="1314" y="590"/>
                  </a:lnTo>
                  <a:lnTo>
                    <a:pt x="1322" y="587"/>
                  </a:lnTo>
                  <a:lnTo>
                    <a:pt x="1333" y="588"/>
                  </a:lnTo>
                  <a:lnTo>
                    <a:pt x="1344" y="590"/>
                  </a:lnTo>
                  <a:lnTo>
                    <a:pt x="1354" y="590"/>
                  </a:lnTo>
                  <a:lnTo>
                    <a:pt x="1365" y="590"/>
                  </a:lnTo>
                  <a:lnTo>
                    <a:pt x="1377" y="588"/>
                  </a:lnTo>
                  <a:lnTo>
                    <a:pt x="1388" y="588"/>
                  </a:lnTo>
                  <a:lnTo>
                    <a:pt x="1398" y="587"/>
                  </a:lnTo>
                  <a:lnTo>
                    <a:pt x="1409" y="587"/>
                  </a:lnTo>
                  <a:lnTo>
                    <a:pt x="1416" y="599"/>
                  </a:lnTo>
                  <a:lnTo>
                    <a:pt x="1425" y="610"/>
                  </a:lnTo>
                  <a:lnTo>
                    <a:pt x="1432" y="618"/>
                  </a:lnTo>
                  <a:lnTo>
                    <a:pt x="1441" y="627"/>
                  </a:lnTo>
                  <a:lnTo>
                    <a:pt x="1450" y="634"/>
                  </a:lnTo>
                  <a:lnTo>
                    <a:pt x="1460" y="643"/>
                  </a:lnTo>
                  <a:lnTo>
                    <a:pt x="1469" y="650"/>
                  </a:lnTo>
                  <a:lnTo>
                    <a:pt x="1480" y="661"/>
                  </a:lnTo>
                  <a:lnTo>
                    <a:pt x="1513" y="661"/>
                  </a:lnTo>
                  <a:lnTo>
                    <a:pt x="1515" y="657"/>
                  </a:lnTo>
                  <a:lnTo>
                    <a:pt x="1515" y="654"/>
                  </a:lnTo>
                  <a:lnTo>
                    <a:pt x="1517" y="650"/>
                  </a:lnTo>
                  <a:lnTo>
                    <a:pt x="1518" y="647"/>
                  </a:lnTo>
                  <a:lnTo>
                    <a:pt x="1520" y="643"/>
                  </a:lnTo>
                  <a:lnTo>
                    <a:pt x="1522" y="640"/>
                  </a:lnTo>
                  <a:lnTo>
                    <a:pt x="1522" y="636"/>
                  </a:lnTo>
                  <a:lnTo>
                    <a:pt x="1522" y="632"/>
                  </a:lnTo>
                  <a:lnTo>
                    <a:pt x="1538" y="634"/>
                  </a:lnTo>
                  <a:lnTo>
                    <a:pt x="1554" y="638"/>
                  </a:lnTo>
                  <a:lnTo>
                    <a:pt x="1570" y="641"/>
                  </a:lnTo>
                  <a:lnTo>
                    <a:pt x="1586" y="645"/>
                  </a:lnTo>
                  <a:lnTo>
                    <a:pt x="1601" y="650"/>
                  </a:lnTo>
                  <a:lnTo>
                    <a:pt x="1617" y="652"/>
                  </a:lnTo>
                  <a:lnTo>
                    <a:pt x="1635" y="654"/>
                  </a:lnTo>
                  <a:lnTo>
                    <a:pt x="1653" y="652"/>
                  </a:lnTo>
                  <a:lnTo>
                    <a:pt x="1658" y="652"/>
                  </a:lnTo>
                  <a:lnTo>
                    <a:pt x="1661" y="654"/>
                  </a:lnTo>
                  <a:lnTo>
                    <a:pt x="1665" y="655"/>
                  </a:lnTo>
                  <a:lnTo>
                    <a:pt x="1670" y="655"/>
                  </a:lnTo>
                  <a:lnTo>
                    <a:pt x="1674" y="657"/>
                  </a:lnTo>
                  <a:lnTo>
                    <a:pt x="1676" y="659"/>
                  </a:lnTo>
                  <a:lnTo>
                    <a:pt x="1679" y="661"/>
                  </a:lnTo>
                  <a:lnTo>
                    <a:pt x="1688" y="670"/>
                  </a:lnTo>
                  <a:lnTo>
                    <a:pt x="1732" y="754"/>
                  </a:lnTo>
                  <a:lnTo>
                    <a:pt x="1750" y="754"/>
                  </a:lnTo>
                  <a:lnTo>
                    <a:pt x="1752" y="760"/>
                  </a:lnTo>
                  <a:lnTo>
                    <a:pt x="1753" y="767"/>
                  </a:lnTo>
                  <a:lnTo>
                    <a:pt x="1755" y="776"/>
                  </a:lnTo>
                  <a:lnTo>
                    <a:pt x="1757" y="786"/>
                  </a:lnTo>
                  <a:lnTo>
                    <a:pt x="1757" y="797"/>
                  </a:lnTo>
                  <a:lnTo>
                    <a:pt x="1757" y="806"/>
                  </a:lnTo>
                  <a:lnTo>
                    <a:pt x="1759" y="814"/>
                  </a:lnTo>
                  <a:lnTo>
                    <a:pt x="1759" y="820"/>
                  </a:lnTo>
                  <a:lnTo>
                    <a:pt x="1767" y="830"/>
                  </a:lnTo>
                  <a:lnTo>
                    <a:pt x="1782" y="846"/>
                  </a:lnTo>
                  <a:lnTo>
                    <a:pt x="1799" y="864"/>
                  </a:lnTo>
                  <a:lnTo>
                    <a:pt x="1819" y="885"/>
                  </a:lnTo>
                  <a:lnTo>
                    <a:pt x="1838" y="903"/>
                  </a:lnTo>
                  <a:lnTo>
                    <a:pt x="1856" y="919"/>
                  </a:lnTo>
                  <a:lnTo>
                    <a:pt x="1863" y="924"/>
                  </a:lnTo>
                  <a:lnTo>
                    <a:pt x="1870" y="929"/>
                  </a:lnTo>
                  <a:lnTo>
                    <a:pt x="1875" y="931"/>
                  </a:lnTo>
                  <a:lnTo>
                    <a:pt x="1880" y="929"/>
                  </a:lnTo>
                  <a:lnTo>
                    <a:pt x="1882" y="931"/>
                  </a:lnTo>
                  <a:lnTo>
                    <a:pt x="1888" y="931"/>
                  </a:lnTo>
                  <a:lnTo>
                    <a:pt x="1895" y="933"/>
                  </a:lnTo>
                  <a:lnTo>
                    <a:pt x="1903" y="935"/>
                  </a:lnTo>
                  <a:lnTo>
                    <a:pt x="1914" y="936"/>
                  </a:lnTo>
                  <a:lnTo>
                    <a:pt x="1925" y="938"/>
                  </a:lnTo>
                  <a:lnTo>
                    <a:pt x="1933" y="938"/>
                  </a:lnTo>
                  <a:lnTo>
                    <a:pt x="1941" y="938"/>
                  </a:lnTo>
                  <a:lnTo>
                    <a:pt x="1958" y="921"/>
                  </a:lnTo>
                  <a:lnTo>
                    <a:pt x="1960" y="924"/>
                  </a:lnTo>
                  <a:lnTo>
                    <a:pt x="1962" y="928"/>
                  </a:lnTo>
                  <a:lnTo>
                    <a:pt x="1963" y="929"/>
                  </a:lnTo>
                  <a:lnTo>
                    <a:pt x="1963" y="931"/>
                  </a:lnTo>
                  <a:lnTo>
                    <a:pt x="1962" y="929"/>
                  </a:lnTo>
                  <a:lnTo>
                    <a:pt x="1960" y="926"/>
                  </a:lnTo>
                  <a:lnTo>
                    <a:pt x="1958" y="921"/>
                  </a:lnTo>
                  <a:close/>
                  <a:moveTo>
                    <a:pt x="1888" y="1368"/>
                  </a:moveTo>
                  <a:lnTo>
                    <a:pt x="1845" y="1368"/>
                  </a:lnTo>
                  <a:lnTo>
                    <a:pt x="1828" y="1348"/>
                  </a:lnTo>
                  <a:lnTo>
                    <a:pt x="1845" y="1331"/>
                  </a:lnTo>
                  <a:lnTo>
                    <a:pt x="1840" y="1327"/>
                  </a:lnTo>
                  <a:lnTo>
                    <a:pt x="1836" y="1323"/>
                  </a:lnTo>
                  <a:lnTo>
                    <a:pt x="1835" y="1320"/>
                  </a:lnTo>
                  <a:lnTo>
                    <a:pt x="1836" y="1315"/>
                  </a:lnTo>
                  <a:lnTo>
                    <a:pt x="1838" y="1311"/>
                  </a:lnTo>
                  <a:lnTo>
                    <a:pt x="1842" y="1306"/>
                  </a:lnTo>
                  <a:lnTo>
                    <a:pt x="1847" y="1300"/>
                  </a:lnTo>
                  <a:lnTo>
                    <a:pt x="1854" y="1293"/>
                  </a:lnTo>
                  <a:lnTo>
                    <a:pt x="1852" y="1290"/>
                  </a:lnTo>
                  <a:lnTo>
                    <a:pt x="1852" y="1286"/>
                  </a:lnTo>
                  <a:lnTo>
                    <a:pt x="1850" y="1283"/>
                  </a:lnTo>
                  <a:lnTo>
                    <a:pt x="1849" y="1279"/>
                  </a:lnTo>
                  <a:lnTo>
                    <a:pt x="1847" y="1276"/>
                  </a:lnTo>
                  <a:lnTo>
                    <a:pt x="1845" y="1272"/>
                  </a:lnTo>
                  <a:lnTo>
                    <a:pt x="1845" y="1269"/>
                  </a:lnTo>
                  <a:lnTo>
                    <a:pt x="1845" y="1265"/>
                  </a:lnTo>
                  <a:lnTo>
                    <a:pt x="1863" y="1246"/>
                  </a:lnTo>
                  <a:lnTo>
                    <a:pt x="1896" y="1246"/>
                  </a:lnTo>
                  <a:lnTo>
                    <a:pt x="1902" y="1239"/>
                  </a:lnTo>
                  <a:lnTo>
                    <a:pt x="1907" y="1232"/>
                  </a:lnTo>
                  <a:lnTo>
                    <a:pt x="1911" y="1226"/>
                  </a:lnTo>
                  <a:lnTo>
                    <a:pt x="1914" y="1219"/>
                  </a:lnTo>
                  <a:lnTo>
                    <a:pt x="1918" y="1212"/>
                  </a:lnTo>
                  <a:lnTo>
                    <a:pt x="1921" y="1205"/>
                  </a:lnTo>
                  <a:lnTo>
                    <a:pt x="1925" y="1198"/>
                  </a:lnTo>
                  <a:lnTo>
                    <a:pt x="1932" y="1191"/>
                  </a:lnTo>
                  <a:lnTo>
                    <a:pt x="1932" y="1198"/>
                  </a:lnTo>
                  <a:lnTo>
                    <a:pt x="1933" y="1207"/>
                  </a:lnTo>
                  <a:lnTo>
                    <a:pt x="1937" y="1214"/>
                  </a:lnTo>
                  <a:lnTo>
                    <a:pt x="1941" y="1223"/>
                  </a:lnTo>
                  <a:lnTo>
                    <a:pt x="1942" y="1230"/>
                  </a:lnTo>
                  <a:lnTo>
                    <a:pt x="1946" y="1237"/>
                  </a:lnTo>
                  <a:lnTo>
                    <a:pt x="1948" y="1242"/>
                  </a:lnTo>
                  <a:lnTo>
                    <a:pt x="1948" y="1246"/>
                  </a:lnTo>
                  <a:lnTo>
                    <a:pt x="1944" y="1247"/>
                  </a:lnTo>
                  <a:lnTo>
                    <a:pt x="1942" y="1249"/>
                  </a:lnTo>
                  <a:lnTo>
                    <a:pt x="1937" y="1255"/>
                  </a:lnTo>
                  <a:lnTo>
                    <a:pt x="1933" y="1260"/>
                  </a:lnTo>
                  <a:lnTo>
                    <a:pt x="1926" y="1274"/>
                  </a:lnTo>
                  <a:lnTo>
                    <a:pt x="1919" y="1292"/>
                  </a:lnTo>
                  <a:lnTo>
                    <a:pt x="1912" y="1311"/>
                  </a:lnTo>
                  <a:lnTo>
                    <a:pt x="1905" y="1329"/>
                  </a:lnTo>
                  <a:lnTo>
                    <a:pt x="1900" y="1345"/>
                  </a:lnTo>
                  <a:lnTo>
                    <a:pt x="1896" y="1359"/>
                  </a:lnTo>
                  <a:lnTo>
                    <a:pt x="1893" y="1359"/>
                  </a:lnTo>
                  <a:lnTo>
                    <a:pt x="1889" y="1359"/>
                  </a:lnTo>
                  <a:lnTo>
                    <a:pt x="1888" y="1359"/>
                  </a:lnTo>
                  <a:lnTo>
                    <a:pt x="1886" y="1359"/>
                  </a:lnTo>
                  <a:lnTo>
                    <a:pt x="1884" y="1361"/>
                  </a:lnTo>
                  <a:lnTo>
                    <a:pt x="1884" y="1362"/>
                  </a:lnTo>
                  <a:lnTo>
                    <a:pt x="1886" y="1364"/>
                  </a:lnTo>
                  <a:lnTo>
                    <a:pt x="1888" y="1368"/>
                  </a:lnTo>
                  <a:close/>
                  <a:moveTo>
                    <a:pt x="2855" y="373"/>
                  </a:moveTo>
                  <a:lnTo>
                    <a:pt x="2855" y="385"/>
                  </a:lnTo>
                  <a:lnTo>
                    <a:pt x="2857" y="394"/>
                  </a:lnTo>
                  <a:lnTo>
                    <a:pt x="2861" y="403"/>
                  </a:lnTo>
                  <a:lnTo>
                    <a:pt x="2862" y="410"/>
                  </a:lnTo>
                  <a:lnTo>
                    <a:pt x="2866" y="417"/>
                  </a:lnTo>
                  <a:lnTo>
                    <a:pt x="2869" y="424"/>
                  </a:lnTo>
                  <a:lnTo>
                    <a:pt x="2871" y="433"/>
                  </a:lnTo>
                  <a:lnTo>
                    <a:pt x="2871" y="445"/>
                  </a:lnTo>
                  <a:lnTo>
                    <a:pt x="2875" y="447"/>
                  </a:lnTo>
                  <a:lnTo>
                    <a:pt x="2878" y="447"/>
                  </a:lnTo>
                  <a:lnTo>
                    <a:pt x="2882" y="449"/>
                  </a:lnTo>
                  <a:lnTo>
                    <a:pt x="2885" y="450"/>
                  </a:lnTo>
                  <a:lnTo>
                    <a:pt x="2887" y="452"/>
                  </a:lnTo>
                  <a:lnTo>
                    <a:pt x="2891" y="454"/>
                  </a:lnTo>
                  <a:lnTo>
                    <a:pt x="2894" y="456"/>
                  </a:lnTo>
                  <a:lnTo>
                    <a:pt x="2898" y="456"/>
                  </a:lnTo>
                  <a:lnTo>
                    <a:pt x="2900" y="463"/>
                  </a:lnTo>
                  <a:lnTo>
                    <a:pt x="2901" y="470"/>
                  </a:lnTo>
                  <a:lnTo>
                    <a:pt x="2905" y="475"/>
                  </a:lnTo>
                  <a:lnTo>
                    <a:pt x="2908" y="481"/>
                  </a:lnTo>
                  <a:lnTo>
                    <a:pt x="2914" y="486"/>
                  </a:lnTo>
                  <a:lnTo>
                    <a:pt x="2919" y="489"/>
                  </a:lnTo>
                  <a:lnTo>
                    <a:pt x="2926" y="493"/>
                  </a:lnTo>
                  <a:lnTo>
                    <a:pt x="2933" y="493"/>
                  </a:lnTo>
                  <a:lnTo>
                    <a:pt x="2926" y="486"/>
                  </a:lnTo>
                  <a:lnTo>
                    <a:pt x="2921" y="479"/>
                  </a:lnTo>
                  <a:lnTo>
                    <a:pt x="2917" y="472"/>
                  </a:lnTo>
                  <a:lnTo>
                    <a:pt x="2914" y="465"/>
                  </a:lnTo>
                  <a:lnTo>
                    <a:pt x="2912" y="458"/>
                  </a:lnTo>
                  <a:lnTo>
                    <a:pt x="2912" y="450"/>
                  </a:lnTo>
                  <a:lnTo>
                    <a:pt x="2912" y="443"/>
                  </a:lnTo>
                  <a:lnTo>
                    <a:pt x="2915" y="436"/>
                  </a:lnTo>
                  <a:lnTo>
                    <a:pt x="2905" y="433"/>
                  </a:lnTo>
                  <a:lnTo>
                    <a:pt x="2896" y="427"/>
                  </a:lnTo>
                  <a:lnTo>
                    <a:pt x="2887" y="420"/>
                  </a:lnTo>
                  <a:lnTo>
                    <a:pt x="2878" y="412"/>
                  </a:lnTo>
                  <a:lnTo>
                    <a:pt x="2869" y="403"/>
                  </a:lnTo>
                  <a:lnTo>
                    <a:pt x="2864" y="392"/>
                  </a:lnTo>
                  <a:lnTo>
                    <a:pt x="2859" y="382"/>
                  </a:lnTo>
                  <a:lnTo>
                    <a:pt x="2855" y="373"/>
                  </a:lnTo>
                  <a:close/>
                  <a:moveTo>
                    <a:pt x="2960" y="521"/>
                  </a:moveTo>
                  <a:lnTo>
                    <a:pt x="2963" y="519"/>
                  </a:lnTo>
                  <a:lnTo>
                    <a:pt x="2967" y="519"/>
                  </a:lnTo>
                  <a:lnTo>
                    <a:pt x="2972" y="518"/>
                  </a:lnTo>
                  <a:lnTo>
                    <a:pt x="2975" y="516"/>
                  </a:lnTo>
                  <a:lnTo>
                    <a:pt x="2981" y="514"/>
                  </a:lnTo>
                  <a:lnTo>
                    <a:pt x="2986" y="512"/>
                  </a:lnTo>
                  <a:lnTo>
                    <a:pt x="2990" y="512"/>
                  </a:lnTo>
                  <a:lnTo>
                    <a:pt x="2993" y="511"/>
                  </a:lnTo>
                  <a:lnTo>
                    <a:pt x="2990" y="511"/>
                  </a:lnTo>
                  <a:lnTo>
                    <a:pt x="2984" y="509"/>
                  </a:lnTo>
                  <a:lnTo>
                    <a:pt x="2979" y="505"/>
                  </a:lnTo>
                  <a:lnTo>
                    <a:pt x="2972" y="502"/>
                  </a:lnTo>
                  <a:lnTo>
                    <a:pt x="2965" y="496"/>
                  </a:lnTo>
                  <a:lnTo>
                    <a:pt x="2960" y="491"/>
                  </a:lnTo>
                  <a:lnTo>
                    <a:pt x="2954" y="488"/>
                  </a:lnTo>
                  <a:lnTo>
                    <a:pt x="2951" y="484"/>
                  </a:lnTo>
                  <a:lnTo>
                    <a:pt x="2933" y="502"/>
                  </a:lnTo>
                  <a:lnTo>
                    <a:pt x="2933" y="507"/>
                  </a:lnTo>
                  <a:lnTo>
                    <a:pt x="2935" y="512"/>
                  </a:lnTo>
                  <a:lnTo>
                    <a:pt x="2937" y="518"/>
                  </a:lnTo>
                  <a:lnTo>
                    <a:pt x="2938" y="525"/>
                  </a:lnTo>
                  <a:lnTo>
                    <a:pt x="2940" y="532"/>
                  </a:lnTo>
                  <a:lnTo>
                    <a:pt x="2940" y="539"/>
                  </a:lnTo>
                  <a:lnTo>
                    <a:pt x="2942" y="544"/>
                  </a:lnTo>
                  <a:lnTo>
                    <a:pt x="2942" y="548"/>
                  </a:lnTo>
                  <a:lnTo>
                    <a:pt x="2960" y="548"/>
                  </a:lnTo>
                  <a:lnTo>
                    <a:pt x="2960" y="604"/>
                  </a:lnTo>
                  <a:lnTo>
                    <a:pt x="2956" y="604"/>
                  </a:lnTo>
                  <a:lnTo>
                    <a:pt x="2951" y="606"/>
                  </a:lnTo>
                  <a:lnTo>
                    <a:pt x="2947" y="606"/>
                  </a:lnTo>
                  <a:lnTo>
                    <a:pt x="2944" y="608"/>
                  </a:lnTo>
                  <a:lnTo>
                    <a:pt x="2940" y="610"/>
                  </a:lnTo>
                  <a:lnTo>
                    <a:pt x="2937" y="611"/>
                  </a:lnTo>
                  <a:lnTo>
                    <a:pt x="2935" y="613"/>
                  </a:lnTo>
                  <a:lnTo>
                    <a:pt x="2933" y="613"/>
                  </a:lnTo>
                  <a:lnTo>
                    <a:pt x="2933" y="631"/>
                  </a:lnTo>
                  <a:lnTo>
                    <a:pt x="2930" y="632"/>
                  </a:lnTo>
                  <a:lnTo>
                    <a:pt x="2926" y="632"/>
                  </a:lnTo>
                  <a:lnTo>
                    <a:pt x="2921" y="634"/>
                  </a:lnTo>
                  <a:lnTo>
                    <a:pt x="2915" y="638"/>
                  </a:lnTo>
                  <a:lnTo>
                    <a:pt x="2912" y="640"/>
                  </a:lnTo>
                  <a:lnTo>
                    <a:pt x="2907" y="643"/>
                  </a:lnTo>
                  <a:lnTo>
                    <a:pt x="2903" y="647"/>
                  </a:lnTo>
                  <a:lnTo>
                    <a:pt x="2900" y="650"/>
                  </a:lnTo>
                  <a:lnTo>
                    <a:pt x="2926" y="678"/>
                  </a:lnTo>
                  <a:lnTo>
                    <a:pt x="2926" y="650"/>
                  </a:lnTo>
                  <a:lnTo>
                    <a:pt x="2933" y="647"/>
                  </a:lnTo>
                  <a:lnTo>
                    <a:pt x="2942" y="643"/>
                  </a:lnTo>
                  <a:lnTo>
                    <a:pt x="2952" y="640"/>
                  </a:lnTo>
                  <a:lnTo>
                    <a:pt x="2965" y="638"/>
                  </a:lnTo>
                  <a:lnTo>
                    <a:pt x="2977" y="634"/>
                  </a:lnTo>
                  <a:lnTo>
                    <a:pt x="2990" y="632"/>
                  </a:lnTo>
                  <a:lnTo>
                    <a:pt x="3000" y="632"/>
                  </a:lnTo>
                  <a:lnTo>
                    <a:pt x="3011" y="631"/>
                  </a:lnTo>
                  <a:lnTo>
                    <a:pt x="3011" y="625"/>
                  </a:lnTo>
                  <a:lnTo>
                    <a:pt x="3009" y="618"/>
                  </a:lnTo>
                  <a:lnTo>
                    <a:pt x="3005" y="611"/>
                  </a:lnTo>
                  <a:lnTo>
                    <a:pt x="3002" y="604"/>
                  </a:lnTo>
                  <a:lnTo>
                    <a:pt x="2997" y="599"/>
                  </a:lnTo>
                  <a:lnTo>
                    <a:pt x="2993" y="594"/>
                  </a:lnTo>
                  <a:lnTo>
                    <a:pt x="2988" y="588"/>
                  </a:lnTo>
                  <a:lnTo>
                    <a:pt x="2984" y="585"/>
                  </a:lnTo>
                  <a:lnTo>
                    <a:pt x="3002" y="567"/>
                  </a:lnTo>
                  <a:lnTo>
                    <a:pt x="2960" y="521"/>
                  </a:lnTo>
                  <a:close/>
                  <a:moveTo>
                    <a:pt x="1278" y="325"/>
                  </a:moveTo>
                  <a:lnTo>
                    <a:pt x="1275" y="327"/>
                  </a:lnTo>
                  <a:lnTo>
                    <a:pt x="1271" y="327"/>
                  </a:lnTo>
                  <a:lnTo>
                    <a:pt x="1266" y="329"/>
                  </a:lnTo>
                  <a:lnTo>
                    <a:pt x="1261" y="330"/>
                  </a:lnTo>
                  <a:lnTo>
                    <a:pt x="1257" y="332"/>
                  </a:lnTo>
                  <a:lnTo>
                    <a:pt x="1252" y="334"/>
                  </a:lnTo>
                  <a:lnTo>
                    <a:pt x="1248" y="334"/>
                  </a:lnTo>
                  <a:lnTo>
                    <a:pt x="1245" y="334"/>
                  </a:lnTo>
                  <a:lnTo>
                    <a:pt x="1245" y="341"/>
                  </a:lnTo>
                  <a:lnTo>
                    <a:pt x="1246" y="348"/>
                  </a:lnTo>
                  <a:lnTo>
                    <a:pt x="1250" y="355"/>
                  </a:lnTo>
                  <a:lnTo>
                    <a:pt x="1254" y="362"/>
                  </a:lnTo>
                  <a:lnTo>
                    <a:pt x="1259" y="367"/>
                  </a:lnTo>
                  <a:lnTo>
                    <a:pt x="1262" y="373"/>
                  </a:lnTo>
                  <a:lnTo>
                    <a:pt x="1266" y="376"/>
                  </a:lnTo>
                  <a:lnTo>
                    <a:pt x="1269" y="380"/>
                  </a:lnTo>
                  <a:lnTo>
                    <a:pt x="1245" y="410"/>
                  </a:lnTo>
                  <a:lnTo>
                    <a:pt x="1246" y="415"/>
                  </a:lnTo>
                  <a:lnTo>
                    <a:pt x="1248" y="419"/>
                  </a:lnTo>
                  <a:lnTo>
                    <a:pt x="1248" y="420"/>
                  </a:lnTo>
                  <a:lnTo>
                    <a:pt x="1248" y="422"/>
                  </a:lnTo>
                  <a:lnTo>
                    <a:pt x="1248" y="424"/>
                  </a:lnTo>
                  <a:lnTo>
                    <a:pt x="1248" y="427"/>
                  </a:lnTo>
                  <a:lnTo>
                    <a:pt x="1250" y="431"/>
                  </a:lnTo>
                  <a:lnTo>
                    <a:pt x="1254" y="436"/>
                  </a:lnTo>
                  <a:lnTo>
                    <a:pt x="1261" y="429"/>
                  </a:lnTo>
                  <a:lnTo>
                    <a:pt x="1268" y="424"/>
                  </a:lnTo>
                  <a:lnTo>
                    <a:pt x="1278" y="419"/>
                  </a:lnTo>
                  <a:lnTo>
                    <a:pt x="1289" y="415"/>
                  </a:lnTo>
                  <a:lnTo>
                    <a:pt x="1299" y="410"/>
                  </a:lnTo>
                  <a:lnTo>
                    <a:pt x="1310" y="406"/>
                  </a:lnTo>
                  <a:lnTo>
                    <a:pt x="1321" y="403"/>
                  </a:lnTo>
                  <a:lnTo>
                    <a:pt x="1331" y="399"/>
                  </a:lnTo>
                  <a:lnTo>
                    <a:pt x="1324" y="396"/>
                  </a:lnTo>
                  <a:lnTo>
                    <a:pt x="1317" y="392"/>
                  </a:lnTo>
                  <a:lnTo>
                    <a:pt x="1310" y="389"/>
                  </a:lnTo>
                  <a:lnTo>
                    <a:pt x="1305" y="385"/>
                  </a:lnTo>
                  <a:lnTo>
                    <a:pt x="1298" y="380"/>
                  </a:lnTo>
                  <a:lnTo>
                    <a:pt x="1291" y="374"/>
                  </a:lnTo>
                  <a:lnTo>
                    <a:pt x="1285" y="369"/>
                  </a:lnTo>
                  <a:lnTo>
                    <a:pt x="1278" y="362"/>
                  </a:lnTo>
                  <a:lnTo>
                    <a:pt x="1278" y="353"/>
                  </a:lnTo>
                  <a:lnTo>
                    <a:pt x="1280" y="346"/>
                  </a:lnTo>
                  <a:lnTo>
                    <a:pt x="1280" y="341"/>
                  </a:lnTo>
                  <a:lnTo>
                    <a:pt x="1282" y="337"/>
                  </a:lnTo>
                  <a:lnTo>
                    <a:pt x="1282" y="334"/>
                  </a:lnTo>
                  <a:lnTo>
                    <a:pt x="1282" y="330"/>
                  </a:lnTo>
                  <a:lnTo>
                    <a:pt x="1280" y="329"/>
                  </a:lnTo>
                  <a:lnTo>
                    <a:pt x="1278" y="325"/>
                  </a:lnTo>
                  <a:close/>
                  <a:moveTo>
                    <a:pt x="1227" y="362"/>
                  </a:moveTo>
                  <a:lnTo>
                    <a:pt x="1225" y="366"/>
                  </a:lnTo>
                  <a:lnTo>
                    <a:pt x="1225" y="371"/>
                  </a:lnTo>
                  <a:lnTo>
                    <a:pt x="1223" y="376"/>
                  </a:lnTo>
                  <a:lnTo>
                    <a:pt x="1222" y="380"/>
                  </a:lnTo>
                  <a:lnTo>
                    <a:pt x="1222" y="385"/>
                  </a:lnTo>
                  <a:lnTo>
                    <a:pt x="1220" y="390"/>
                  </a:lnTo>
                  <a:lnTo>
                    <a:pt x="1218" y="396"/>
                  </a:lnTo>
                  <a:lnTo>
                    <a:pt x="1218" y="399"/>
                  </a:lnTo>
                  <a:lnTo>
                    <a:pt x="1213" y="399"/>
                  </a:lnTo>
                  <a:lnTo>
                    <a:pt x="1206" y="401"/>
                  </a:lnTo>
                  <a:lnTo>
                    <a:pt x="1202" y="403"/>
                  </a:lnTo>
                  <a:lnTo>
                    <a:pt x="1197" y="405"/>
                  </a:lnTo>
                  <a:lnTo>
                    <a:pt x="1193" y="408"/>
                  </a:lnTo>
                  <a:lnTo>
                    <a:pt x="1190" y="412"/>
                  </a:lnTo>
                  <a:lnTo>
                    <a:pt x="1186" y="415"/>
                  </a:lnTo>
                  <a:lnTo>
                    <a:pt x="1183" y="417"/>
                  </a:lnTo>
                  <a:lnTo>
                    <a:pt x="1183" y="412"/>
                  </a:lnTo>
                  <a:lnTo>
                    <a:pt x="1185" y="406"/>
                  </a:lnTo>
                  <a:lnTo>
                    <a:pt x="1185" y="403"/>
                  </a:lnTo>
                  <a:lnTo>
                    <a:pt x="1186" y="399"/>
                  </a:lnTo>
                  <a:lnTo>
                    <a:pt x="1186" y="396"/>
                  </a:lnTo>
                  <a:lnTo>
                    <a:pt x="1186" y="392"/>
                  </a:lnTo>
                  <a:lnTo>
                    <a:pt x="1186" y="387"/>
                  </a:lnTo>
                  <a:lnTo>
                    <a:pt x="1183" y="380"/>
                  </a:lnTo>
                  <a:lnTo>
                    <a:pt x="1186" y="380"/>
                  </a:lnTo>
                  <a:lnTo>
                    <a:pt x="1192" y="378"/>
                  </a:lnTo>
                  <a:lnTo>
                    <a:pt x="1197" y="374"/>
                  </a:lnTo>
                  <a:lnTo>
                    <a:pt x="1202" y="371"/>
                  </a:lnTo>
                  <a:lnTo>
                    <a:pt x="1208" y="369"/>
                  </a:lnTo>
                  <a:lnTo>
                    <a:pt x="1213" y="366"/>
                  </a:lnTo>
                  <a:lnTo>
                    <a:pt x="1220" y="364"/>
                  </a:lnTo>
                  <a:lnTo>
                    <a:pt x="1227" y="362"/>
                  </a:lnTo>
                  <a:close/>
                  <a:moveTo>
                    <a:pt x="2567" y="986"/>
                  </a:moveTo>
                  <a:lnTo>
                    <a:pt x="2576" y="989"/>
                  </a:lnTo>
                  <a:lnTo>
                    <a:pt x="2582" y="993"/>
                  </a:lnTo>
                  <a:lnTo>
                    <a:pt x="2587" y="997"/>
                  </a:lnTo>
                  <a:lnTo>
                    <a:pt x="2592" y="1000"/>
                  </a:lnTo>
                  <a:lnTo>
                    <a:pt x="2596" y="1005"/>
                  </a:lnTo>
                  <a:lnTo>
                    <a:pt x="2599" y="1011"/>
                  </a:lnTo>
                  <a:lnTo>
                    <a:pt x="2605" y="1016"/>
                  </a:lnTo>
                  <a:lnTo>
                    <a:pt x="2610" y="1023"/>
                  </a:lnTo>
                  <a:lnTo>
                    <a:pt x="2620" y="1023"/>
                  </a:lnTo>
                  <a:lnTo>
                    <a:pt x="2629" y="1027"/>
                  </a:lnTo>
                  <a:lnTo>
                    <a:pt x="2636" y="1030"/>
                  </a:lnTo>
                  <a:lnTo>
                    <a:pt x="2643" y="1035"/>
                  </a:lnTo>
                  <a:lnTo>
                    <a:pt x="2658" y="1048"/>
                  </a:lnTo>
                  <a:lnTo>
                    <a:pt x="2668" y="1064"/>
                  </a:lnTo>
                  <a:lnTo>
                    <a:pt x="2679" y="1081"/>
                  </a:lnTo>
                  <a:lnTo>
                    <a:pt x="2688" y="1097"/>
                  </a:lnTo>
                  <a:lnTo>
                    <a:pt x="2696" y="1113"/>
                  </a:lnTo>
                  <a:lnTo>
                    <a:pt x="2705" y="1126"/>
                  </a:lnTo>
                  <a:lnTo>
                    <a:pt x="2702" y="1126"/>
                  </a:lnTo>
                  <a:lnTo>
                    <a:pt x="2698" y="1127"/>
                  </a:lnTo>
                  <a:lnTo>
                    <a:pt x="2693" y="1127"/>
                  </a:lnTo>
                  <a:lnTo>
                    <a:pt x="2689" y="1129"/>
                  </a:lnTo>
                  <a:lnTo>
                    <a:pt x="2684" y="1131"/>
                  </a:lnTo>
                  <a:lnTo>
                    <a:pt x="2679" y="1133"/>
                  </a:lnTo>
                  <a:lnTo>
                    <a:pt x="2675" y="1134"/>
                  </a:lnTo>
                  <a:lnTo>
                    <a:pt x="2670" y="1134"/>
                  </a:lnTo>
                  <a:lnTo>
                    <a:pt x="2658" y="1120"/>
                  </a:lnTo>
                  <a:lnTo>
                    <a:pt x="2643" y="1103"/>
                  </a:lnTo>
                  <a:lnTo>
                    <a:pt x="2629" y="1083"/>
                  </a:lnTo>
                  <a:lnTo>
                    <a:pt x="2615" y="1064"/>
                  </a:lnTo>
                  <a:lnTo>
                    <a:pt x="2603" y="1044"/>
                  </a:lnTo>
                  <a:lnTo>
                    <a:pt x="2589" y="1023"/>
                  </a:lnTo>
                  <a:lnTo>
                    <a:pt x="2578" y="1004"/>
                  </a:lnTo>
                  <a:lnTo>
                    <a:pt x="2567" y="986"/>
                  </a:lnTo>
                  <a:close/>
                  <a:moveTo>
                    <a:pt x="2698" y="1143"/>
                  </a:moveTo>
                  <a:lnTo>
                    <a:pt x="2714" y="1140"/>
                  </a:lnTo>
                  <a:lnTo>
                    <a:pt x="2730" y="1138"/>
                  </a:lnTo>
                  <a:lnTo>
                    <a:pt x="2744" y="1138"/>
                  </a:lnTo>
                  <a:lnTo>
                    <a:pt x="2758" y="1141"/>
                  </a:lnTo>
                  <a:lnTo>
                    <a:pt x="2774" y="1145"/>
                  </a:lnTo>
                  <a:lnTo>
                    <a:pt x="2788" y="1148"/>
                  </a:lnTo>
                  <a:lnTo>
                    <a:pt x="2804" y="1152"/>
                  </a:lnTo>
                  <a:lnTo>
                    <a:pt x="2820" y="1152"/>
                  </a:lnTo>
                  <a:lnTo>
                    <a:pt x="2808" y="1156"/>
                  </a:lnTo>
                  <a:lnTo>
                    <a:pt x="2794" y="1156"/>
                  </a:lnTo>
                  <a:lnTo>
                    <a:pt x="2778" y="1156"/>
                  </a:lnTo>
                  <a:lnTo>
                    <a:pt x="2762" y="1156"/>
                  </a:lnTo>
                  <a:lnTo>
                    <a:pt x="2744" y="1152"/>
                  </a:lnTo>
                  <a:lnTo>
                    <a:pt x="2728" y="1150"/>
                  </a:lnTo>
                  <a:lnTo>
                    <a:pt x="2712" y="1147"/>
                  </a:lnTo>
                  <a:lnTo>
                    <a:pt x="2698" y="1143"/>
                  </a:lnTo>
                  <a:close/>
                  <a:moveTo>
                    <a:pt x="2855" y="1097"/>
                  </a:moveTo>
                  <a:lnTo>
                    <a:pt x="2850" y="1097"/>
                  </a:lnTo>
                  <a:lnTo>
                    <a:pt x="2847" y="1099"/>
                  </a:lnTo>
                  <a:lnTo>
                    <a:pt x="2841" y="1101"/>
                  </a:lnTo>
                  <a:lnTo>
                    <a:pt x="2838" y="1103"/>
                  </a:lnTo>
                  <a:lnTo>
                    <a:pt x="2832" y="1103"/>
                  </a:lnTo>
                  <a:lnTo>
                    <a:pt x="2827" y="1104"/>
                  </a:lnTo>
                  <a:lnTo>
                    <a:pt x="2824" y="1106"/>
                  </a:lnTo>
                  <a:lnTo>
                    <a:pt x="2820" y="1106"/>
                  </a:lnTo>
                  <a:lnTo>
                    <a:pt x="2813" y="1103"/>
                  </a:lnTo>
                  <a:lnTo>
                    <a:pt x="2806" y="1099"/>
                  </a:lnTo>
                  <a:lnTo>
                    <a:pt x="2797" y="1097"/>
                  </a:lnTo>
                  <a:lnTo>
                    <a:pt x="2790" y="1095"/>
                  </a:lnTo>
                  <a:lnTo>
                    <a:pt x="2781" y="1094"/>
                  </a:lnTo>
                  <a:lnTo>
                    <a:pt x="2774" y="1094"/>
                  </a:lnTo>
                  <a:lnTo>
                    <a:pt x="2765" y="1095"/>
                  </a:lnTo>
                  <a:lnTo>
                    <a:pt x="2758" y="1097"/>
                  </a:lnTo>
                  <a:lnTo>
                    <a:pt x="2756" y="1092"/>
                  </a:lnTo>
                  <a:lnTo>
                    <a:pt x="2755" y="1087"/>
                  </a:lnTo>
                  <a:lnTo>
                    <a:pt x="2753" y="1083"/>
                  </a:lnTo>
                  <a:lnTo>
                    <a:pt x="2753" y="1080"/>
                  </a:lnTo>
                  <a:lnTo>
                    <a:pt x="2753" y="1076"/>
                  </a:lnTo>
                  <a:lnTo>
                    <a:pt x="2755" y="1073"/>
                  </a:lnTo>
                  <a:lnTo>
                    <a:pt x="2756" y="1067"/>
                  </a:lnTo>
                  <a:lnTo>
                    <a:pt x="2758" y="1060"/>
                  </a:lnTo>
                  <a:lnTo>
                    <a:pt x="2741" y="1042"/>
                  </a:lnTo>
                  <a:lnTo>
                    <a:pt x="2749" y="1039"/>
                  </a:lnTo>
                  <a:lnTo>
                    <a:pt x="2758" y="1034"/>
                  </a:lnTo>
                  <a:lnTo>
                    <a:pt x="2767" y="1030"/>
                  </a:lnTo>
                  <a:lnTo>
                    <a:pt x="2776" y="1025"/>
                  </a:lnTo>
                  <a:lnTo>
                    <a:pt x="2786" y="1021"/>
                  </a:lnTo>
                  <a:lnTo>
                    <a:pt x="2795" y="1018"/>
                  </a:lnTo>
                  <a:lnTo>
                    <a:pt x="2804" y="1014"/>
                  </a:lnTo>
                  <a:lnTo>
                    <a:pt x="2811" y="1014"/>
                  </a:lnTo>
                  <a:lnTo>
                    <a:pt x="2811" y="1011"/>
                  </a:lnTo>
                  <a:lnTo>
                    <a:pt x="2811" y="1007"/>
                  </a:lnTo>
                  <a:lnTo>
                    <a:pt x="2813" y="1004"/>
                  </a:lnTo>
                  <a:lnTo>
                    <a:pt x="2813" y="1002"/>
                  </a:lnTo>
                  <a:lnTo>
                    <a:pt x="2815" y="998"/>
                  </a:lnTo>
                  <a:lnTo>
                    <a:pt x="2818" y="997"/>
                  </a:lnTo>
                  <a:lnTo>
                    <a:pt x="2824" y="997"/>
                  </a:lnTo>
                  <a:lnTo>
                    <a:pt x="2829" y="995"/>
                  </a:lnTo>
                  <a:lnTo>
                    <a:pt x="2832" y="988"/>
                  </a:lnTo>
                  <a:lnTo>
                    <a:pt x="2839" y="979"/>
                  </a:lnTo>
                  <a:lnTo>
                    <a:pt x="2847" y="968"/>
                  </a:lnTo>
                  <a:lnTo>
                    <a:pt x="2854" y="958"/>
                  </a:lnTo>
                  <a:lnTo>
                    <a:pt x="2861" y="947"/>
                  </a:lnTo>
                  <a:lnTo>
                    <a:pt x="2866" y="938"/>
                  </a:lnTo>
                  <a:lnTo>
                    <a:pt x="2869" y="929"/>
                  </a:lnTo>
                  <a:lnTo>
                    <a:pt x="2871" y="921"/>
                  </a:lnTo>
                  <a:lnTo>
                    <a:pt x="2871" y="926"/>
                  </a:lnTo>
                  <a:lnTo>
                    <a:pt x="2869" y="933"/>
                  </a:lnTo>
                  <a:lnTo>
                    <a:pt x="2866" y="940"/>
                  </a:lnTo>
                  <a:lnTo>
                    <a:pt x="2862" y="949"/>
                  </a:lnTo>
                  <a:lnTo>
                    <a:pt x="2861" y="958"/>
                  </a:lnTo>
                  <a:lnTo>
                    <a:pt x="2857" y="965"/>
                  </a:lnTo>
                  <a:lnTo>
                    <a:pt x="2855" y="972"/>
                  </a:lnTo>
                  <a:lnTo>
                    <a:pt x="2855" y="977"/>
                  </a:lnTo>
                  <a:lnTo>
                    <a:pt x="2871" y="977"/>
                  </a:lnTo>
                  <a:lnTo>
                    <a:pt x="2873" y="981"/>
                  </a:lnTo>
                  <a:lnTo>
                    <a:pt x="2873" y="986"/>
                  </a:lnTo>
                  <a:lnTo>
                    <a:pt x="2869" y="993"/>
                  </a:lnTo>
                  <a:lnTo>
                    <a:pt x="2866" y="998"/>
                  </a:lnTo>
                  <a:lnTo>
                    <a:pt x="2862" y="1005"/>
                  </a:lnTo>
                  <a:lnTo>
                    <a:pt x="2859" y="1009"/>
                  </a:lnTo>
                  <a:lnTo>
                    <a:pt x="2855" y="1012"/>
                  </a:lnTo>
                  <a:lnTo>
                    <a:pt x="2855" y="1014"/>
                  </a:lnTo>
                  <a:lnTo>
                    <a:pt x="2880" y="1042"/>
                  </a:lnTo>
                  <a:lnTo>
                    <a:pt x="2855" y="1071"/>
                  </a:lnTo>
                  <a:lnTo>
                    <a:pt x="2855" y="1076"/>
                  </a:lnTo>
                  <a:lnTo>
                    <a:pt x="2855" y="1081"/>
                  </a:lnTo>
                  <a:lnTo>
                    <a:pt x="2857" y="1085"/>
                  </a:lnTo>
                  <a:lnTo>
                    <a:pt x="2857" y="1087"/>
                  </a:lnTo>
                  <a:lnTo>
                    <a:pt x="2859" y="1090"/>
                  </a:lnTo>
                  <a:lnTo>
                    <a:pt x="2857" y="1092"/>
                  </a:lnTo>
                  <a:lnTo>
                    <a:pt x="2857" y="1094"/>
                  </a:lnTo>
                  <a:lnTo>
                    <a:pt x="2855" y="1097"/>
                  </a:lnTo>
                  <a:close/>
                  <a:moveTo>
                    <a:pt x="2864" y="781"/>
                  </a:moveTo>
                  <a:lnTo>
                    <a:pt x="2864" y="784"/>
                  </a:lnTo>
                  <a:lnTo>
                    <a:pt x="2864" y="790"/>
                  </a:lnTo>
                  <a:lnTo>
                    <a:pt x="2866" y="795"/>
                  </a:lnTo>
                  <a:lnTo>
                    <a:pt x="2868" y="800"/>
                  </a:lnTo>
                  <a:lnTo>
                    <a:pt x="2869" y="806"/>
                  </a:lnTo>
                  <a:lnTo>
                    <a:pt x="2871" y="809"/>
                  </a:lnTo>
                  <a:lnTo>
                    <a:pt x="2871" y="814"/>
                  </a:lnTo>
                  <a:lnTo>
                    <a:pt x="2873" y="818"/>
                  </a:lnTo>
                  <a:lnTo>
                    <a:pt x="2855" y="837"/>
                  </a:lnTo>
                  <a:lnTo>
                    <a:pt x="2855" y="855"/>
                  </a:lnTo>
                  <a:lnTo>
                    <a:pt x="2855" y="859"/>
                  </a:lnTo>
                  <a:lnTo>
                    <a:pt x="2859" y="864"/>
                  </a:lnTo>
                  <a:lnTo>
                    <a:pt x="2862" y="868"/>
                  </a:lnTo>
                  <a:lnTo>
                    <a:pt x="2868" y="873"/>
                  </a:lnTo>
                  <a:lnTo>
                    <a:pt x="2880" y="882"/>
                  </a:lnTo>
                  <a:lnTo>
                    <a:pt x="2894" y="890"/>
                  </a:lnTo>
                  <a:lnTo>
                    <a:pt x="2910" y="899"/>
                  </a:lnTo>
                  <a:lnTo>
                    <a:pt x="2924" y="905"/>
                  </a:lnTo>
                  <a:lnTo>
                    <a:pt x="2935" y="910"/>
                  </a:lnTo>
                  <a:lnTo>
                    <a:pt x="2942" y="912"/>
                  </a:lnTo>
                  <a:lnTo>
                    <a:pt x="2938" y="905"/>
                  </a:lnTo>
                  <a:lnTo>
                    <a:pt x="2931" y="890"/>
                  </a:lnTo>
                  <a:lnTo>
                    <a:pt x="2921" y="873"/>
                  </a:lnTo>
                  <a:lnTo>
                    <a:pt x="2908" y="853"/>
                  </a:lnTo>
                  <a:lnTo>
                    <a:pt x="2896" y="832"/>
                  </a:lnTo>
                  <a:lnTo>
                    <a:pt x="2882" y="813"/>
                  </a:lnTo>
                  <a:lnTo>
                    <a:pt x="2871" y="795"/>
                  </a:lnTo>
                  <a:lnTo>
                    <a:pt x="2864" y="781"/>
                  </a:lnTo>
                  <a:close/>
                  <a:moveTo>
                    <a:pt x="2915" y="1060"/>
                  </a:moveTo>
                  <a:lnTo>
                    <a:pt x="2912" y="1062"/>
                  </a:lnTo>
                  <a:lnTo>
                    <a:pt x="2908" y="1065"/>
                  </a:lnTo>
                  <a:lnTo>
                    <a:pt x="2903" y="1069"/>
                  </a:lnTo>
                  <a:lnTo>
                    <a:pt x="2898" y="1074"/>
                  </a:lnTo>
                  <a:lnTo>
                    <a:pt x="2894" y="1080"/>
                  </a:lnTo>
                  <a:lnTo>
                    <a:pt x="2889" y="1083"/>
                  </a:lnTo>
                  <a:lnTo>
                    <a:pt x="2885" y="1087"/>
                  </a:lnTo>
                  <a:lnTo>
                    <a:pt x="2882" y="1088"/>
                  </a:lnTo>
                  <a:lnTo>
                    <a:pt x="2882" y="1095"/>
                  </a:lnTo>
                  <a:lnTo>
                    <a:pt x="2882" y="1104"/>
                  </a:lnTo>
                  <a:lnTo>
                    <a:pt x="2884" y="1115"/>
                  </a:lnTo>
                  <a:lnTo>
                    <a:pt x="2885" y="1124"/>
                  </a:lnTo>
                  <a:lnTo>
                    <a:pt x="2887" y="1134"/>
                  </a:lnTo>
                  <a:lnTo>
                    <a:pt x="2889" y="1141"/>
                  </a:lnTo>
                  <a:lnTo>
                    <a:pt x="2889" y="1148"/>
                  </a:lnTo>
                  <a:lnTo>
                    <a:pt x="2891" y="1154"/>
                  </a:lnTo>
                  <a:lnTo>
                    <a:pt x="2891" y="1150"/>
                  </a:lnTo>
                  <a:lnTo>
                    <a:pt x="2892" y="1145"/>
                  </a:lnTo>
                  <a:lnTo>
                    <a:pt x="2896" y="1140"/>
                  </a:lnTo>
                  <a:lnTo>
                    <a:pt x="2900" y="1136"/>
                  </a:lnTo>
                  <a:lnTo>
                    <a:pt x="2901" y="1131"/>
                  </a:lnTo>
                  <a:lnTo>
                    <a:pt x="2905" y="1127"/>
                  </a:lnTo>
                  <a:lnTo>
                    <a:pt x="2907" y="1126"/>
                  </a:lnTo>
                  <a:lnTo>
                    <a:pt x="2908" y="1126"/>
                  </a:lnTo>
                  <a:lnTo>
                    <a:pt x="2910" y="1126"/>
                  </a:lnTo>
                  <a:lnTo>
                    <a:pt x="2914" y="1126"/>
                  </a:lnTo>
                  <a:lnTo>
                    <a:pt x="2917" y="1124"/>
                  </a:lnTo>
                  <a:lnTo>
                    <a:pt x="2921" y="1124"/>
                  </a:lnTo>
                  <a:lnTo>
                    <a:pt x="2922" y="1122"/>
                  </a:lnTo>
                  <a:lnTo>
                    <a:pt x="2926" y="1120"/>
                  </a:lnTo>
                  <a:lnTo>
                    <a:pt x="2930" y="1118"/>
                  </a:lnTo>
                  <a:lnTo>
                    <a:pt x="2933" y="1115"/>
                  </a:lnTo>
                  <a:lnTo>
                    <a:pt x="2915" y="1097"/>
                  </a:lnTo>
                  <a:lnTo>
                    <a:pt x="2915" y="1090"/>
                  </a:lnTo>
                  <a:lnTo>
                    <a:pt x="2917" y="1083"/>
                  </a:lnTo>
                  <a:lnTo>
                    <a:pt x="2921" y="1078"/>
                  </a:lnTo>
                  <a:lnTo>
                    <a:pt x="2922" y="1073"/>
                  </a:lnTo>
                  <a:lnTo>
                    <a:pt x="2922" y="1067"/>
                  </a:lnTo>
                  <a:lnTo>
                    <a:pt x="2922" y="1064"/>
                  </a:lnTo>
                  <a:lnTo>
                    <a:pt x="2921" y="1062"/>
                  </a:lnTo>
                  <a:lnTo>
                    <a:pt x="2915" y="1060"/>
                  </a:lnTo>
                  <a:close/>
                  <a:moveTo>
                    <a:pt x="3081" y="1097"/>
                  </a:moveTo>
                  <a:lnTo>
                    <a:pt x="3071" y="1101"/>
                  </a:lnTo>
                  <a:lnTo>
                    <a:pt x="3066" y="1101"/>
                  </a:lnTo>
                  <a:lnTo>
                    <a:pt x="3062" y="1101"/>
                  </a:lnTo>
                  <a:lnTo>
                    <a:pt x="3062" y="1099"/>
                  </a:lnTo>
                  <a:lnTo>
                    <a:pt x="3064" y="1097"/>
                  </a:lnTo>
                  <a:lnTo>
                    <a:pt x="3066" y="1095"/>
                  </a:lnTo>
                  <a:lnTo>
                    <a:pt x="3069" y="1092"/>
                  </a:lnTo>
                  <a:lnTo>
                    <a:pt x="3073" y="1088"/>
                  </a:lnTo>
                  <a:lnTo>
                    <a:pt x="3069" y="1085"/>
                  </a:lnTo>
                  <a:lnTo>
                    <a:pt x="3067" y="1081"/>
                  </a:lnTo>
                  <a:lnTo>
                    <a:pt x="3064" y="1078"/>
                  </a:lnTo>
                  <a:lnTo>
                    <a:pt x="3058" y="1076"/>
                  </a:lnTo>
                  <a:lnTo>
                    <a:pt x="3055" y="1074"/>
                  </a:lnTo>
                  <a:lnTo>
                    <a:pt x="3050" y="1073"/>
                  </a:lnTo>
                  <a:lnTo>
                    <a:pt x="3044" y="1071"/>
                  </a:lnTo>
                  <a:lnTo>
                    <a:pt x="3039" y="1071"/>
                  </a:lnTo>
                  <a:lnTo>
                    <a:pt x="3057" y="1051"/>
                  </a:lnTo>
                  <a:lnTo>
                    <a:pt x="3060" y="1051"/>
                  </a:lnTo>
                  <a:lnTo>
                    <a:pt x="3062" y="1053"/>
                  </a:lnTo>
                  <a:lnTo>
                    <a:pt x="3066" y="1055"/>
                  </a:lnTo>
                  <a:lnTo>
                    <a:pt x="3069" y="1057"/>
                  </a:lnTo>
                  <a:lnTo>
                    <a:pt x="3073" y="1058"/>
                  </a:lnTo>
                  <a:lnTo>
                    <a:pt x="3076" y="1058"/>
                  </a:lnTo>
                  <a:lnTo>
                    <a:pt x="3078" y="1060"/>
                  </a:lnTo>
                  <a:lnTo>
                    <a:pt x="3081" y="1060"/>
                  </a:lnTo>
                  <a:lnTo>
                    <a:pt x="3081" y="1064"/>
                  </a:lnTo>
                  <a:lnTo>
                    <a:pt x="3083" y="1067"/>
                  </a:lnTo>
                  <a:lnTo>
                    <a:pt x="3085" y="1071"/>
                  </a:lnTo>
                  <a:lnTo>
                    <a:pt x="3085" y="1074"/>
                  </a:lnTo>
                  <a:lnTo>
                    <a:pt x="3087" y="1078"/>
                  </a:lnTo>
                  <a:lnTo>
                    <a:pt x="3088" y="1081"/>
                  </a:lnTo>
                  <a:lnTo>
                    <a:pt x="3090" y="1085"/>
                  </a:lnTo>
                  <a:lnTo>
                    <a:pt x="3090" y="1088"/>
                  </a:lnTo>
                  <a:lnTo>
                    <a:pt x="3096" y="1088"/>
                  </a:lnTo>
                  <a:lnTo>
                    <a:pt x="3101" y="1087"/>
                  </a:lnTo>
                  <a:lnTo>
                    <a:pt x="3106" y="1085"/>
                  </a:lnTo>
                  <a:lnTo>
                    <a:pt x="3111" y="1083"/>
                  </a:lnTo>
                  <a:lnTo>
                    <a:pt x="3115" y="1080"/>
                  </a:lnTo>
                  <a:lnTo>
                    <a:pt x="3119" y="1076"/>
                  </a:lnTo>
                  <a:lnTo>
                    <a:pt x="3122" y="1074"/>
                  </a:lnTo>
                  <a:lnTo>
                    <a:pt x="3126" y="1071"/>
                  </a:lnTo>
                  <a:lnTo>
                    <a:pt x="3136" y="1071"/>
                  </a:lnTo>
                  <a:lnTo>
                    <a:pt x="3150" y="1074"/>
                  </a:lnTo>
                  <a:lnTo>
                    <a:pt x="3166" y="1078"/>
                  </a:lnTo>
                  <a:lnTo>
                    <a:pt x="3182" y="1083"/>
                  </a:lnTo>
                  <a:lnTo>
                    <a:pt x="3198" y="1092"/>
                  </a:lnTo>
                  <a:lnTo>
                    <a:pt x="3209" y="1101"/>
                  </a:lnTo>
                  <a:lnTo>
                    <a:pt x="3214" y="1106"/>
                  </a:lnTo>
                  <a:lnTo>
                    <a:pt x="3217" y="1111"/>
                  </a:lnTo>
                  <a:lnTo>
                    <a:pt x="3219" y="1118"/>
                  </a:lnTo>
                  <a:lnTo>
                    <a:pt x="3221" y="1126"/>
                  </a:lnTo>
                  <a:lnTo>
                    <a:pt x="3233" y="1129"/>
                  </a:lnTo>
                  <a:lnTo>
                    <a:pt x="3246" y="1134"/>
                  </a:lnTo>
                  <a:lnTo>
                    <a:pt x="3258" y="1143"/>
                  </a:lnTo>
                  <a:lnTo>
                    <a:pt x="3269" y="1152"/>
                  </a:lnTo>
                  <a:lnTo>
                    <a:pt x="3277" y="1164"/>
                  </a:lnTo>
                  <a:lnTo>
                    <a:pt x="3285" y="1177"/>
                  </a:lnTo>
                  <a:lnTo>
                    <a:pt x="3288" y="1191"/>
                  </a:lnTo>
                  <a:lnTo>
                    <a:pt x="3290" y="1209"/>
                  </a:lnTo>
                  <a:lnTo>
                    <a:pt x="3281" y="1203"/>
                  </a:lnTo>
                  <a:lnTo>
                    <a:pt x="3270" y="1198"/>
                  </a:lnTo>
                  <a:lnTo>
                    <a:pt x="3262" y="1191"/>
                  </a:lnTo>
                  <a:lnTo>
                    <a:pt x="3253" y="1184"/>
                  </a:lnTo>
                  <a:lnTo>
                    <a:pt x="3244" y="1177"/>
                  </a:lnTo>
                  <a:lnTo>
                    <a:pt x="3235" y="1168"/>
                  </a:lnTo>
                  <a:lnTo>
                    <a:pt x="3228" y="1159"/>
                  </a:lnTo>
                  <a:lnTo>
                    <a:pt x="3221" y="1152"/>
                  </a:lnTo>
                  <a:lnTo>
                    <a:pt x="3217" y="1154"/>
                  </a:lnTo>
                  <a:lnTo>
                    <a:pt x="3212" y="1156"/>
                  </a:lnTo>
                  <a:lnTo>
                    <a:pt x="3209" y="1159"/>
                  </a:lnTo>
                  <a:lnTo>
                    <a:pt x="3205" y="1163"/>
                  </a:lnTo>
                  <a:lnTo>
                    <a:pt x="3202" y="1166"/>
                  </a:lnTo>
                  <a:lnTo>
                    <a:pt x="3198" y="1168"/>
                  </a:lnTo>
                  <a:lnTo>
                    <a:pt x="3196" y="1170"/>
                  </a:lnTo>
                  <a:lnTo>
                    <a:pt x="3194" y="1171"/>
                  </a:lnTo>
                  <a:lnTo>
                    <a:pt x="3189" y="1171"/>
                  </a:lnTo>
                  <a:lnTo>
                    <a:pt x="3184" y="1170"/>
                  </a:lnTo>
                  <a:lnTo>
                    <a:pt x="3179" y="1168"/>
                  </a:lnTo>
                  <a:lnTo>
                    <a:pt x="3173" y="1166"/>
                  </a:lnTo>
                  <a:lnTo>
                    <a:pt x="3168" y="1164"/>
                  </a:lnTo>
                  <a:lnTo>
                    <a:pt x="3163" y="1163"/>
                  </a:lnTo>
                  <a:lnTo>
                    <a:pt x="3157" y="1163"/>
                  </a:lnTo>
                  <a:lnTo>
                    <a:pt x="3150" y="1163"/>
                  </a:lnTo>
                  <a:lnTo>
                    <a:pt x="3150" y="1159"/>
                  </a:lnTo>
                  <a:lnTo>
                    <a:pt x="3149" y="1156"/>
                  </a:lnTo>
                  <a:lnTo>
                    <a:pt x="3147" y="1152"/>
                  </a:lnTo>
                  <a:lnTo>
                    <a:pt x="3145" y="1148"/>
                  </a:lnTo>
                  <a:lnTo>
                    <a:pt x="3143" y="1147"/>
                  </a:lnTo>
                  <a:lnTo>
                    <a:pt x="3140" y="1145"/>
                  </a:lnTo>
                  <a:lnTo>
                    <a:pt x="3136" y="1145"/>
                  </a:lnTo>
                  <a:lnTo>
                    <a:pt x="3134" y="1143"/>
                  </a:lnTo>
                  <a:lnTo>
                    <a:pt x="3134" y="1140"/>
                  </a:lnTo>
                  <a:lnTo>
                    <a:pt x="3134" y="1136"/>
                  </a:lnTo>
                  <a:lnTo>
                    <a:pt x="3133" y="1133"/>
                  </a:lnTo>
                  <a:lnTo>
                    <a:pt x="3133" y="1129"/>
                  </a:lnTo>
                  <a:lnTo>
                    <a:pt x="3133" y="1126"/>
                  </a:lnTo>
                  <a:lnTo>
                    <a:pt x="3131" y="1122"/>
                  </a:lnTo>
                  <a:lnTo>
                    <a:pt x="3127" y="1118"/>
                  </a:lnTo>
                  <a:lnTo>
                    <a:pt x="3126" y="1115"/>
                  </a:lnTo>
                  <a:lnTo>
                    <a:pt x="3090" y="1115"/>
                  </a:lnTo>
                  <a:lnTo>
                    <a:pt x="3090" y="1106"/>
                  </a:lnTo>
                  <a:lnTo>
                    <a:pt x="3088" y="1101"/>
                  </a:lnTo>
                  <a:lnTo>
                    <a:pt x="3087" y="1097"/>
                  </a:lnTo>
                  <a:lnTo>
                    <a:pt x="3085" y="1095"/>
                  </a:lnTo>
                  <a:lnTo>
                    <a:pt x="3083" y="1097"/>
                  </a:lnTo>
                  <a:lnTo>
                    <a:pt x="3081" y="1097"/>
                  </a:lnTo>
                  <a:close/>
                  <a:moveTo>
                    <a:pt x="3186" y="1191"/>
                  </a:moveTo>
                  <a:lnTo>
                    <a:pt x="3182" y="1200"/>
                  </a:lnTo>
                  <a:lnTo>
                    <a:pt x="3179" y="1207"/>
                  </a:lnTo>
                  <a:lnTo>
                    <a:pt x="3175" y="1212"/>
                  </a:lnTo>
                  <a:lnTo>
                    <a:pt x="3170" y="1217"/>
                  </a:lnTo>
                  <a:lnTo>
                    <a:pt x="3168" y="1221"/>
                  </a:lnTo>
                  <a:lnTo>
                    <a:pt x="3166" y="1224"/>
                  </a:lnTo>
                  <a:lnTo>
                    <a:pt x="3166" y="1230"/>
                  </a:lnTo>
                  <a:lnTo>
                    <a:pt x="3168" y="1237"/>
                  </a:lnTo>
                  <a:lnTo>
                    <a:pt x="3164" y="1240"/>
                  </a:lnTo>
                  <a:lnTo>
                    <a:pt x="3161" y="1244"/>
                  </a:lnTo>
                  <a:lnTo>
                    <a:pt x="3156" y="1249"/>
                  </a:lnTo>
                  <a:lnTo>
                    <a:pt x="3152" y="1256"/>
                  </a:lnTo>
                  <a:lnTo>
                    <a:pt x="3149" y="1262"/>
                  </a:lnTo>
                  <a:lnTo>
                    <a:pt x="3145" y="1269"/>
                  </a:lnTo>
                  <a:lnTo>
                    <a:pt x="3143" y="1276"/>
                  </a:lnTo>
                  <a:lnTo>
                    <a:pt x="3141" y="1283"/>
                  </a:lnTo>
                  <a:lnTo>
                    <a:pt x="3108" y="1283"/>
                  </a:lnTo>
                  <a:lnTo>
                    <a:pt x="3103" y="1279"/>
                  </a:lnTo>
                  <a:lnTo>
                    <a:pt x="3097" y="1274"/>
                  </a:lnTo>
                  <a:lnTo>
                    <a:pt x="3092" y="1269"/>
                  </a:lnTo>
                  <a:lnTo>
                    <a:pt x="3085" y="1263"/>
                  </a:lnTo>
                  <a:lnTo>
                    <a:pt x="3080" y="1258"/>
                  </a:lnTo>
                  <a:lnTo>
                    <a:pt x="3073" y="1255"/>
                  </a:lnTo>
                  <a:lnTo>
                    <a:pt x="3067" y="1249"/>
                  </a:lnTo>
                  <a:lnTo>
                    <a:pt x="3064" y="1246"/>
                  </a:lnTo>
                  <a:lnTo>
                    <a:pt x="3081" y="1246"/>
                  </a:lnTo>
                  <a:lnTo>
                    <a:pt x="3080" y="1239"/>
                  </a:lnTo>
                  <a:lnTo>
                    <a:pt x="3080" y="1233"/>
                  </a:lnTo>
                  <a:lnTo>
                    <a:pt x="3081" y="1228"/>
                  </a:lnTo>
                  <a:lnTo>
                    <a:pt x="3083" y="1223"/>
                  </a:lnTo>
                  <a:lnTo>
                    <a:pt x="3087" y="1219"/>
                  </a:lnTo>
                  <a:lnTo>
                    <a:pt x="3090" y="1216"/>
                  </a:lnTo>
                  <a:lnTo>
                    <a:pt x="3096" y="1212"/>
                  </a:lnTo>
                  <a:lnTo>
                    <a:pt x="3099" y="1209"/>
                  </a:lnTo>
                  <a:lnTo>
                    <a:pt x="3094" y="1207"/>
                  </a:lnTo>
                  <a:lnTo>
                    <a:pt x="3090" y="1205"/>
                  </a:lnTo>
                  <a:lnTo>
                    <a:pt x="3083" y="1202"/>
                  </a:lnTo>
                  <a:lnTo>
                    <a:pt x="3076" y="1198"/>
                  </a:lnTo>
                  <a:lnTo>
                    <a:pt x="3071" y="1194"/>
                  </a:lnTo>
                  <a:lnTo>
                    <a:pt x="3064" y="1189"/>
                  </a:lnTo>
                  <a:lnTo>
                    <a:pt x="3058" y="1184"/>
                  </a:lnTo>
                  <a:lnTo>
                    <a:pt x="3055" y="1180"/>
                  </a:lnTo>
                  <a:lnTo>
                    <a:pt x="3050" y="1186"/>
                  </a:lnTo>
                  <a:lnTo>
                    <a:pt x="3043" y="1194"/>
                  </a:lnTo>
                  <a:lnTo>
                    <a:pt x="3037" y="1205"/>
                  </a:lnTo>
                  <a:lnTo>
                    <a:pt x="3032" y="1216"/>
                  </a:lnTo>
                  <a:lnTo>
                    <a:pt x="3027" y="1228"/>
                  </a:lnTo>
                  <a:lnTo>
                    <a:pt x="3020" y="1237"/>
                  </a:lnTo>
                  <a:lnTo>
                    <a:pt x="3016" y="1240"/>
                  </a:lnTo>
                  <a:lnTo>
                    <a:pt x="3013" y="1242"/>
                  </a:lnTo>
                  <a:lnTo>
                    <a:pt x="3007" y="1244"/>
                  </a:lnTo>
                  <a:lnTo>
                    <a:pt x="3004" y="1246"/>
                  </a:lnTo>
                  <a:lnTo>
                    <a:pt x="2986" y="1246"/>
                  </a:lnTo>
                  <a:lnTo>
                    <a:pt x="2968" y="1228"/>
                  </a:lnTo>
                  <a:lnTo>
                    <a:pt x="2951" y="1228"/>
                  </a:lnTo>
                  <a:lnTo>
                    <a:pt x="2947" y="1230"/>
                  </a:lnTo>
                  <a:lnTo>
                    <a:pt x="2942" y="1235"/>
                  </a:lnTo>
                  <a:lnTo>
                    <a:pt x="2935" y="1242"/>
                  </a:lnTo>
                  <a:lnTo>
                    <a:pt x="2930" y="1251"/>
                  </a:lnTo>
                  <a:lnTo>
                    <a:pt x="2922" y="1258"/>
                  </a:lnTo>
                  <a:lnTo>
                    <a:pt x="2917" y="1267"/>
                  </a:lnTo>
                  <a:lnTo>
                    <a:pt x="2912" y="1272"/>
                  </a:lnTo>
                  <a:lnTo>
                    <a:pt x="2908" y="1274"/>
                  </a:lnTo>
                  <a:lnTo>
                    <a:pt x="2900" y="1263"/>
                  </a:lnTo>
                  <a:lnTo>
                    <a:pt x="2894" y="1265"/>
                  </a:lnTo>
                  <a:lnTo>
                    <a:pt x="2889" y="1270"/>
                  </a:lnTo>
                  <a:lnTo>
                    <a:pt x="2884" y="1276"/>
                  </a:lnTo>
                  <a:lnTo>
                    <a:pt x="2878" y="1283"/>
                  </a:lnTo>
                  <a:lnTo>
                    <a:pt x="2873" y="1290"/>
                  </a:lnTo>
                  <a:lnTo>
                    <a:pt x="2868" y="1295"/>
                  </a:lnTo>
                  <a:lnTo>
                    <a:pt x="2864" y="1299"/>
                  </a:lnTo>
                  <a:lnTo>
                    <a:pt x="2864" y="1300"/>
                  </a:lnTo>
                  <a:lnTo>
                    <a:pt x="2861" y="1300"/>
                  </a:lnTo>
                  <a:lnTo>
                    <a:pt x="2857" y="1300"/>
                  </a:lnTo>
                  <a:lnTo>
                    <a:pt x="2854" y="1299"/>
                  </a:lnTo>
                  <a:lnTo>
                    <a:pt x="2850" y="1297"/>
                  </a:lnTo>
                  <a:lnTo>
                    <a:pt x="2847" y="1295"/>
                  </a:lnTo>
                  <a:lnTo>
                    <a:pt x="2845" y="1293"/>
                  </a:lnTo>
                  <a:lnTo>
                    <a:pt x="2841" y="1293"/>
                  </a:lnTo>
                  <a:lnTo>
                    <a:pt x="2838" y="1292"/>
                  </a:lnTo>
                  <a:lnTo>
                    <a:pt x="2785" y="1339"/>
                  </a:lnTo>
                  <a:lnTo>
                    <a:pt x="2781" y="1338"/>
                  </a:lnTo>
                  <a:lnTo>
                    <a:pt x="2778" y="1338"/>
                  </a:lnTo>
                  <a:lnTo>
                    <a:pt x="2772" y="1336"/>
                  </a:lnTo>
                  <a:lnTo>
                    <a:pt x="2767" y="1334"/>
                  </a:lnTo>
                  <a:lnTo>
                    <a:pt x="2764" y="1332"/>
                  </a:lnTo>
                  <a:lnTo>
                    <a:pt x="2758" y="1331"/>
                  </a:lnTo>
                  <a:lnTo>
                    <a:pt x="2755" y="1331"/>
                  </a:lnTo>
                  <a:lnTo>
                    <a:pt x="2749" y="1329"/>
                  </a:lnTo>
                  <a:lnTo>
                    <a:pt x="2748" y="1332"/>
                  </a:lnTo>
                  <a:lnTo>
                    <a:pt x="2744" y="1334"/>
                  </a:lnTo>
                  <a:lnTo>
                    <a:pt x="2741" y="1336"/>
                  </a:lnTo>
                  <a:lnTo>
                    <a:pt x="2737" y="1338"/>
                  </a:lnTo>
                  <a:lnTo>
                    <a:pt x="2734" y="1338"/>
                  </a:lnTo>
                  <a:lnTo>
                    <a:pt x="2730" y="1339"/>
                  </a:lnTo>
                  <a:lnTo>
                    <a:pt x="2728" y="1339"/>
                  </a:lnTo>
                  <a:lnTo>
                    <a:pt x="2725" y="1339"/>
                  </a:lnTo>
                  <a:lnTo>
                    <a:pt x="2725" y="1346"/>
                  </a:lnTo>
                  <a:lnTo>
                    <a:pt x="2726" y="1353"/>
                  </a:lnTo>
                  <a:lnTo>
                    <a:pt x="2726" y="1359"/>
                  </a:lnTo>
                  <a:lnTo>
                    <a:pt x="2728" y="1366"/>
                  </a:lnTo>
                  <a:lnTo>
                    <a:pt x="2730" y="1371"/>
                  </a:lnTo>
                  <a:lnTo>
                    <a:pt x="2732" y="1376"/>
                  </a:lnTo>
                  <a:lnTo>
                    <a:pt x="2732" y="1382"/>
                  </a:lnTo>
                  <a:lnTo>
                    <a:pt x="2732" y="1385"/>
                  </a:lnTo>
                  <a:lnTo>
                    <a:pt x="2716" y="1405"/>
                  </a:lnTo>
                  <a:lnTo>
                    <a:pt x="2716" y="1410"/>
                  </a:lnTo>
                  <a:lnTo>
                    <a:pt x="2718" y="1417"/>
                  </a:lnTo>
                  <a:lnTo>
                    <a:pt x="2718" y="1424"/>
                  </a:lnTo>
                  <a:lnTo>
                    <a:pt x="2719" y="1431"/>
                  </a:lnTo>
                  <a:lnTo>
                    <a:pt x="2721" y="1437"/>
                  </a:lnTo>
                  <a:lnTo>
                    <a:pt x="2723" y="1442"/>
                  </a:lnTo>
                  <a:lnTo>
                    <a:pt x="2725" y="1447"/>
                  </a:lnTo>
                  <a:lnTo>
                    <a:pt x="2725" y="1451"/>
                  </a:lnTo>
                  <a:lnTo>
                    <a:pt x="2721" y="1458"/>
                  </a:lnTo>
                  <a:lnTo>
                    <a:pt x="2718" y="1467"/>
                  </a:lnTo>
                  <a:lnTo>
                    <a:pt x="2716" y="1474"/>
                  </a:lnTo>
                  <a:lnTo>
                    <a:pt x="2712" y="1482"/>
                  </a:lnTo>
                  <a:lnTo>
                    <a:pt x="2711" y="1491"/>
                  </a:lnTo>
                  <a:lnTo>
                    <a:pt x="2709" y="1500"/>
                  </a:lnTo>
                  <a:lnTo>
                    <a:pt x="2707" y="1509"/>
                  </a:lnTo>
                  <a:lnTo>
                    <a:pt x="2707" y="1516"/>
                  </a:lnTo>
                  <a:lnTo>
                    <a:pt x="2728" y="1514"/>
                  </a:lnTo>
                  <a:lnTo>
                    <a:pt x="2755" y="1513"/>
                  </a:lnTo>
                  <a:lnTo>
                    <a:pt x="2781" y="1507"/>
                  </a:lnTo>
                  <a:lnTo>
                    <a:pt x="2809" y="1502"/>
                  </a:lnTo>
                  <a:lnTo>
                    <a:pt x="2836" y="1493"/>
                  </a:lnTo>
                  <a:lnTo>
                    <a:pt x="2861" y="1484"/>
                  </a:lnTo>
                  <a:lnTo>
                    <a:pt x="2873" y="1479"/>
                  </a:lnTo>
                  <a:lnTo>
                    <a:pt x="2882" y="1472"/>
                  </a:lnTo>
                  <a:lnTo>
                    <a:pt x="2891" y="1467"/>
                  </a:lnTo>
                  <a:lnTo>
                    <a:pt x="2900" y="1460"/>
                  </a:lnTo>
                  <a:lnTo>
                    <a:pt x="2933" y="1460"/>
                  </a:lnTo>
                  <a:lnTo>
                    <a:pt x="2951" y="1477"/>
                  </a:lnTo>
                  <a:lnTo>
                    <a:pt x="2947" y="1481"/>
                  </a:lnTo>
                  <a:lnTo>
                    <a:pt x="2944" y="1484"/>
                  </a:lnTo>
                  <a:lnTo>
                    <a:pt x="2942" y="1490"/>
                  </a:lnTo>
                  <a:lnTo>
                    <a:pt x="2938" y="1493"/>
                  </a:lnTo>
                  <a:lnTo>
                    <a:pt x="2937" y="1498"/>
                  </a:lnTo>
                  <a:lnTo>
                    <a:pt x="2935" y="1504"/>
                  </a:lnTo>
                  <a:lnTo>
                    <a:pt x="2933" y="1509"/>
                  </a:lnTo>
                  <a:lnTo>
                    <a:pt x="2933" y="1516"/>
                  </a:lnTo>
                  <a:lnTo>
                    <a:pt x="2942" y="1511"/>
                  </a:lnTo>
                  <a:lnTo>
                    <a:pt x="2952" y="1504"/>
                  </a:lnTo>
                  <a:lnTo>
                    <a:pt x="2967" y="1497"/>
                  </a:lnTo>
                  <a:lnTo>
                    <a:pt x="2981" y="1490"/>
                  </a:lnTo>
                  <a:lnTo>
                    <a:pt x="2997" y="1484"/>
                  </a:lnTo>
                  <a:lnTo>
                    <a:pt x="3009" y="1479"/>
                  </a:lnTo>
                  <a:lnTo>
                    <a:pt x="3021" y="1477"/>
                  </a:lnTo>
                  <a:lnTo>
                    <a:pt x="3028" y="1477"/>
                  </a:lnTo>
                  <a:lnTo>
                    <a:pt x="3023" y="1482"/>
                  </a:lnTo>
                  <a:lnTo>
                    <a:pt x="3016" y="1488"/>
                  </a:lnTo>
                  <a:lnTo>
                    <a:pt x="3007" y="1493"/>
                  </a:lnTo>
                  <a:lnTo>
                    <a:pt x="3000" y="1500"/>
                  </a:lnTo>
                  <a:lnTo>
                    <a:pt x="2993" y="1505"/>
                  </a:lnTo>
                  <a:lnTo>
                    <a:pt x="2991" y="1511"/>
                  </a:lnTo>
                  <a:lnTo>
                    <a:pt x="2991" y="1513"/>
                  </a:lnTo>
                  <a:lnTo>
                    <a:pt x="2993" y="1514"/>
                  </a:lnTo>
                  <a:lnTo>
                    <a:pt x="2998" y="1516"/>
                  </a:lnTo>
                  <a:lnTo>
                    <a:pt x="3004" y="1516"/>
                  </a:lnTo>
                  <a:lnTo>
                    <a:pt x="2997" y="1516"/>
                  </a:lnTo>
                  <a:lnTo>
                    <a:pt x="2993" y="1520"/>
                  </a:lnTo>
                  <a:lnTo>
                    <a:pt x="2990" y="1525"/>
                  </a:lnTo>
                  <a:lnTo>
                    <a:pt x="2990" y="1532"/>
                  </a:lnTo>
                  <a:lnTo>
                    <a:pt x="2988" y="1539"/>
                  </a:lnTo>
                  <a:lnTo>
                    <a:pt x="2990" y="1546"/>
                  </a:lnTo>
                  <a:lnTo>
                    <a:pt x="2991" y="1555"/>
                  </a:lnTo>
                  <a:lnTo>
                    <a:pt x="2995" y="1562"/>
                  </a:lnTo>
                  <a:lnTo>
                    <a:pt x="3055" y="1534"/>
                  </a:lnTo>
                  <a:lnTo>
                    <a:pt x="3081" y="1562"/>
                  </a:lnTo>
                  <a:lnTo>
                    <a:pt x="3254" y="1385"/>
                  </a:lnTo>
                  <a:lnTo>
                    <a:pt x="3254" y="1375"/>
                  </a:lnTo>
                  <a:lnTo>
                    <a:pt x="3253" y="1366"/>
                  </a:lnTo>
                  <a:lnTo>
                    <a:pt x="3251" y="1359"/>
                  </a:lnTo>
                  <a:lnTo>
                    <a:pt x="3247" y="1352"/>
                  </a:lnTo>
                  <a:lnTo>
                    <a:pt x="3244" y="1346"/>
                  </a:lnTo>
                  <a:lnTo>
                    <a:pt x="3240" y="1343"/>
                  </a:lnTo>
                  <a:lnTo>
                    <a:pt x="3235" y="1339"/>
                  </a:lnTo>
                  <a:lnTo>
                    <a:pt x="3228" y="1339"/>
                  </a:lnTo>
                  <a:lnTo>
                    <a:pt x="3228" y="1300"/>
                  </a:lnTo>
                  <a:lnTo>
                    <a:pt x="3226" y="1300"/>
                  </a:lnTo>
                  <a:lnTo>
                    <a:pt x="3223" y="1300"/>
                  </a:lnTo>
                  <a:lnTo>
                    <a:pt x="3219" y="1299"/>
                  </a:lnTo>
                  <a:lnTo>
                    <a:pt x="3216" y="1297"/>
                  </a:lnTo>
                  <a:lnTo>
                    <a:pt x="3212" y="1295"/>
                  </a:lnTo>
                  <a:lnTo>
                    <a:pt x="3209" y="1293"/>
                  </a:lnTo>
                  <a:lnTo>
                    <a:pt x="3205" y="1293"/>
                  </a:lnTo>
                  <a:lnTo>
                    <a:pt x="3202" y="1292"/>
                  </a:lnTo>
                  <a:lnTo>
                    <a:pt x="3203" y="1288"/>
                  </a:lnTo>
                  <a:lnTo>
                    <a:pt x="3203" y="1285"/>
                  </a:lnTo>
                  <a:lnTo>
                    <a:pt x="3205" y="1281"/>
                  </a:lnTo>
                  <a:lnTo>
                    <a:pt x="3207" y="1278"/>
                  </a:lnTo>
                  <a:lnTo>
                    <a:pt x="3209" y="1274"/>
                  </a:lnTo>
                  <a:lnTo>
                    <a:pt x="3210" y="1270"/>
                  </a:lnTo>
                  <a:lnTo>
                    <a:pt x="3210" y="1267"/>
                  </a:lnTo>
                  <a:lnTo>
                    <a:pt x="3210" y="1263"/>
                  </a:lnTo>
                  <a:lnTo>
                    <a:pt x="3210" y="1246"/>
                  </a:lnTo>
                  <a:lnTo>
                    <a:pt x="3209" y="1246"/>
                  </a:lnTo>
                  <a:lnTo>
                    <a:pt x="3205" y="1244"/>
                  </a:lnTo>
                  <a:lnTo>
                    <a:pt x="3202" y="1242"/>
                  </a:lnTo>
                  <a:lnTo>
                    <a:pt x="3198" y="1240"/>
                  </a:lnTo>
                  <a:lnTo>
                    <a:pt x="3194" y="1239"/>
                  </a:lnTo>
                  <a:lnTo>
                    <a:pt x="3193" y="1239"/>
                  </a:lnTo>
                  <a:lnTo>
                    <a:pt x="3189" y="1237"/>
                  </a:lnTo>
                  <a:lnTo>
                    <a:pt x="3186" y="1237"/>
                  </a:lnTo>
                  <a:lnTo>
                    <a:pt x="3186" y="1230"/>
                  </a:lnTo>
                  <a:lnTo>
                    <a:pt x="3187" y="1224"/>
                  </a:lnTo>
                  <a:lnTo>
                    <a:pt x="3187" y="1219"/>
                  </a:lnTo>
                  <a:lnTo>
                    <a:pt x="3189" y="1214"/>
                  </a:lnTo>
                  <a:lnTo>
                    <a:pt x="3189" y="1209"/>
                  </a:lnTo>
                  <a:lnTo>
                    <a:pt x="3189" y="1203"/>
                  </a:lnTo>
                  <a:lnTo>
                    <a:pt x="3187" y="1196"/>
                  </a:lnTo>
                  <a:lnTo>
                    <a:pt x="3186" y="1191"/>
                  </a:lnTo>
                  <a:close/>
                  <a:moveTo>
                    <a:pt x="3203" y="1636"/>
                  </a:moveTo>
                  <a:lnTo>
                    <a:pt x="3246" y="1636"/>
                  </a:lnTo>
                  <a:lnTo>
                    <a:pt x="3263" y="1619"/>
                  </a:lnTo>
                  <a:lnTo>
                    <a:pt x="3279" y="1617"/>
                  </a:lnTo>
                  <a:lnTo>
                    <a:pt x="3293" y="1613"/>
                  </a:lnTo>
                  <a:lnTo>
                    <a:pt x="3306" y="1608"/>
                  </a:lnTo>
                  <a:lnTo>
                    <a:pt x="3318" y="1601"/>
                  </a:lnTo>
                  <a:lnTo>
                    <a:pt x="3329" y="1592"/>
                  </a:lnTo>
                  <a:lnTo>
                    <a:pt x="3339" y="1583"/>
                  </a:lnTo>
                  <a:lnTo>
                    <a:pt x="3350" y="1573"/>
                  </a:lnTo>
                  <a:lnTo>
                    <a:pt x="3359" y="1562"/>
                  </a:lnTo>
                  <a:lnTo>
                    <a:pt x="3341" y="1544"/>
                  </a:lnTo>
                  <a:lnTo>
                    <a:pt x="3307" y="1581"/>
                  </a:lnTo>
                  <a:lnTo>
                    <a:pt x="3272" y="1581"/>
                  </a:lnTo>
                  <a:lnTo>
                    <a:pt x="3265" y="1589"/>
                  </a:lnTo>
                  <a:lnTo>
                    <a:pt x="3256" y="1596"/>
                  </a:lnTo>
                  <a:lnTo>
                    <a:pt x="3247" y="1603"/>
                  </a:lnTo>
                  <a:lnTo>
                    <a:pt x="3237" y="1610"/>
                  </a:lnTo>
                  <a:lnTo>
                    <a:pt x="3228" y="1617"/>
                  </a:lnTo>
                  <a:lnTo>
                    <a:pt x="3219" y="1624"/>
                  </a:lnTo>
                  <a:lnTo>
                    <a:pt x="3210" y="1629"/>
                  </a:lnTo>
                  <a:lnTo>
                    <a:pt x="3203" y="1636"/>
                  </a:lnTo>
                  <a:close/>
                  <a:moveTo>
                    <a:pt x="3376" y="1581"/>
                  </a:moveTo>
                  <a:lnTo>
                    <a:pt x="3383" y="1576"/>
                  </a:lnTo>
                  <a:lnTo>
                    <a:pt x="3390" y="1571"/>
                  </a:lnTo>
                  <a:lnTo>
                    <a:pt x="3399" y="1564"/>
                  </a:lnTo>
                  <a:lnTo>
                    <a:pt x="3406" y="1558"/>
                  </a:lnTo>
                  <a:lnTo>
                    <a:pt x="3413" y="1551"/>
                  </a:lnTo>
                  <a:lnTo>
                    <a:pt x="3421" y="1544"/>
                  </a:lnTo>
                  <a:lnTo>
                    <a:pt x="3426" y="1539"/>
                  </a:lnTo>
                  <a:lnTo>
                    <a:pt x="3429" y="1534"/>
                  </a:lnTo>
                  <a:lnTo>
                    <a:pt x="3433" y="1536"/>
                  </a:lnTo>
                  <a:lnTo>
                    <a:pt x="3436" y="1536"/>
                  </a:lnTo>
                  <a:lnTo>
                    <a:pt x="3440" y="1537"/>
                  </a:lnTo>
                  <a:lnTo>
                    <a:pt x="3442" y="1539"/>
                  </a:lnTo>
                  <a:lnTo>
                    <a:pt x="3445" y="1541"/>
                  </a:lnTo>
                  <a:lnTo>
                    <a:pt x="3449" y="1543"/>
                  </a:lnTo>
                  <a:lnTo>
                    <a:pt x="3452" y="1544"/>
                  </a:lnTo>
                  <a:lnTo>
                    <a:pt x="3456" y="1544"/>
                  </a:lnTo>
                  <a:lnTo>
                    <a:pt x="3459" y="1541"/>
                  </a:lnTo>
                  <a:lnTo>
                    <a:pt x="3463" y="1539"/>
                  </a:lnTo>
                  <a:lnTo>
                    <a:pt x="3465" y="1537"/>
                  </a:lnTo>
                  <a:lnTo>
                    <a:pt x="3468" y="1536"/>
                  </a:lnTo>
                  <a:lnTo>
                    <a:pt x="3472" y="1536"/>
                  </a:lnTo>
                  <a:lnTo>
                    <a:pt x="3475" y="1536"/>
                  </a:lnTo>
                  <a:lnTo>
                    <a:pt x="3479" y="1534"/>
                  </a:lnTo>
                  <a:lnTo>
                    <a:pt x="3482" y="1534"/>
                  </a:lnTo>
                  <a:lnTo>
                    <a:pt x="3472" y="1525"/>
                  </a:lnTo>
                  <a:lnTo>
                    <a:pt x="3465" y="1518"/>
                  </a:lnTo>
                  <a:lnTo>
                    <a:pt x="3456" y="1513"/>
                  </a:lnTo>
                  <a:lnTo>
                    <a:pt x="3449" y="1507"/>
                  </a:lnTo>
                  <a:lnTo>
                    <a:pt x="3443" y="1502"/>
                  </a:lnTo>
                  <a:lnTo>
                    <a:pt x="3438" y="1495"/>
                  </a:lnTo>
                  <a:lnTo>
                    <a:pt x="3433" y="1488"/>
                  </a:lnTo>
                  <a:lnTo>
                    <a:pt x="3429" y="1479"/>
                  </a:lnTo>
                  <a:lnTo>
                    <a:pt x="3428" y="1490"/>
                  </a:lnTo>
                  <a:lnTo>
                    <a:pt x="3424" y="1498"/>
                  </a:lnTo>
                  <a:lnTo>
                    <a:pt x="3417" y="1505"/>
                  </a:lnTo>
                  <a:lnTo>
                    <a:pt x="3410" y="1514"/>
                  </a:lnTo>
                  <a:lnTo>
                    <a:pt x="3401" y="1520"/>
                  </a:lnTo>
                  <a:lnTo>
                    <a:pt x="3392" y="1525"/>
                  </a:lnTo>
                  <a:lnTo>
                    <a:pt x="3385" y="1530"/>
                  </a:lnTo>
                  <a:lnTo>
                    <a:pt x="3376" y="1534"/>
                  </a:lnTo>
                  <a:lnTo>
                    <a:pt x="3376" y="1581"/>
                  </a:lnTo>
                  <a:close/>
                  <a:moveTo>
                    <a:pt x="851" y="297"/>
                  </a:moveTo>
                  <a:lnTo>
                    <a:pt x="847" y="297"/>
                  </a:lnTo>
                  <a:lnTo>
                    <a:pt x="842" y="295"/>
                  </a:lnTo>
                  <a:lnTo>
                    <a:pt x="837" y="291"/>
                  </a:lnTo>
                  <a:lnTo>
                    <a:pt x="830" y="288"/>
                  </a:lnTo>
                  <a:lnTo>
                    <a:pt x="824" y="284"/>
                  </a:lnTo>
                  <a:lnTo>
                    <a:pt x="817" y="283"/>
                  </a:lnTo>
                  <a:lnTo>
                    <a:pt x="812" y="281"/>
                  </a:lnTo>
                  <a:lnTo>
                    <a:pt x="808" y="279"/>
                  </a:lnTo>
                  <a:lnTo>
                    <a:pt x="808" y="272"/>
                  </a:lnTo>
                  <a:lnTo>
                    <a:pt x="807" y="267"/>
                  </a:lnTo>
                  <a:lnTo>
                    <a:pt x="805" y="261"/>
                  </a:lnTo>
                  <a:lnTo>
                    <a:pt x="805" y="256"/>
                  </a:lnTo>
                  <a:lnTo>
                    <a:pt x="803" y="251"/>
                  </a:lnTo>
                  <a:lnTo>
                    <a:pt x="801" y="245"/>
                  </a:lnTo>
                  <a:lnTo>
                    <a:pt x="800" y="240"/>
                  </a:lnTo>
                  <a:lnTo>
                    <a:pt x="800" y="233"/>
                  </a:lnTo>
                  <a:lnTo>
                    <a:pt x="803" y="228"/>
                  </a:lnTo>
                  <a:lnTo>
                    <a:pt x="808" y="222"/>
                  </a:lnTo>
                  <a:lnTo>
                    <a:pt x="812" y="217"/>
                  </a:lnTo>
                  <a:lnTo>
                    <a:pt x="817" y="210"/>
                  </a:lnTo>
                  <a:lnTo>
                    <a:pt x="823" y="203"/>
                  </a:lnTo>
                  <a:lnTo>
                    <a:pt x="826" y="196"/>
                  </a:lnTo>
                  <a:lnTo>
                    <a:pt x="831" y="191"/>
                  </a:lnTo>
                  <a:lnTo>
                    <a:pt x="835" y="185"/>
                  </a:lnTo>
                  <a:lnTo>
                    <a:pt x="817" y="168"/>
                  </a:lnTo>
                  <a:lnTo>
                    <a:pt x="817" y="164"/>
                  </a:lnTo>
                  <a:lnTo>
                    <a:pt x="819" y="161"/>
                  </a:lnTo>
                  <a:lnTo>
                    <a:pt x="821" y="157"/>
                  </a:lnTo>
                  <a:lnTo>
                    <a:pt x="823" y="154"/>
                  </a:lnTo>
                  <a:lnTo>
                    <a:pt x="823" y="150"/>
                  </a:lnTo>
                  <a:lnTo>
                    <a:pt x="824" y="147"/>
                  </a:lnTo>
                  <a:lnTo>
                    <a:pt x="826" y="143"/>
                  </a:lnTo>
                  <a:lnTo>
                    <a:pt x="826" y="139"/>
                  </a:lnTo>
                  <a:lnTo>
                    <a:pt x="782" y="93"/>
                  </a:lnTo>
                  <a:lnTo>
                    <a:pt x="777" y="93"/>
                  </a:lnTo>
                  <a:lnTo>
                    <a:pt x="770" y="92"/>
                  </a:lnTo>
                  <a:lnTo>
                    <a:pt x="763" y="90"/>
                  </a:lnTo>
                  <a:lnTo>
                    <a:pt x="757" y="88"/>
                  </a:lnTo>
                  <a:lnTo>
                    <a:pt x="752" y="86"/>
                  </a:lnTo>
                  <a:lnTo>
                    <a:pt x="747" y="85"/>
                  </a:lnTo>
                  <a:lnTo>
                    <a:pt x="741" y="85"/>
                  </a:lnTo>
                  <a:lnTo>
                    <a:pt x="738" y="83"/>
                  </a:lnTo>
                  <a:lnTo>
                    <a:pt x="748" y="74"/>
                  </a:lnTo>
                  <a:lnTo>
                    <a:pt x="761" y="65"/>
                  </a:lnTo>
                  <a:lnTo>
                    <a:pt x="773" y="58"/>
                  </a:lnTo>
                  <a:lnTo>
                    <a:pt x="787" y="51"/>
                  </a:lnTo>
                  <a:lnTo>
                    <a:pt x="800" y="44"/>
                  </a:lnTo>
                  <a:lnTo>
                    <a:pt x="812" y="37"/>
                  </a:lnTo>
                  <a:lnTo>
                    <a:pt x="824" y="28"/>
                  </a:lnTo>
                  <a:lnTo>
                    <a:pt x="835" y="17"/>
                  </a:lnTo>
                  <a:lnTo>
                    <a:pt x="838" y="19"/>
                  </a:lnTo>
                  <a:lnTo>
                    <a:pt x="840" y="19"/>
                  </a:lnTo>
                  <a:lnTo>
                    <a:pt x="844" y="21"/>
                  </a:lnTo>
                  <a:lnTo>
                    <a:pt x="847" y="23"/>
                  </a:lnTo>
                  <a:lnTo>
                    <a:pt x="851" y="25"/>
                  </a:lnTo>
                  <a:lnTo>
                    <a:pt x="854" y="26"/>
                  </a:lnTo>
                  <a:lnTo>
                    <a:pt x="856" y="28"/>
                  </a:lnTo>
                  <a:lnTo>
                    <a:pt x="860" y="28"/>
                  </a:lnTo>
                  <a:lnTo>
                    <a:pt x="886" y="0"/>
                  </a:lnTo>
                  <a:lnTo>
                    <a:pt x="904" y="17"/>
                  </a:lnTo>
                  <a:lnTo>
                    <a:pt x="909" y="17"/>
                  </a:lnTo>
                  <a:lnTo>
                    <a:pt x="916" y="17"/>
                  </a:lnTo>
                  <a:lnTo>
                    <a:pt x="923" y="16"/>
                  </a:lnTo>
                  <a:lnTo>
                    <a:pt x="929" y="14"/>
                  </a:lnTo>
                  <a:lnTo>
                    <a:pt x="934" y="12"/>
                  </a:lnTo>
                  <a:lnTo>
                    <a:pt x="939" y="10"/>
                  </a:lnTo>
                  <a:lnTo>
                    <a:pt x="943" y="9"/>
                  </a:lnTo>
                  <a:lnTo>
                    <a:pt x="946" y="9"/>
                  </a:lnTo>
                  <a:lnTo>
                    <a:pt x="946" y="37"/>
                  </a:lnTo>
                  <a:lnTo>
                    <a:pt x="957" y="37"/>
                  </a:lnTo>
                  <a:lnTo>
                    <a:pt x="964" y="37"/>
                  </a:lnTo>
                  <a:lnTo>
                    <a:pt x="969" y="37"/>
                  </a:lnTo>
                  <a:lnTo>
                    <a:pt x="974" y="35"/>
                  </a:lnTo>
                  <a:lnTo>
                    <a:pt x="978" y="33"/>
                  </a:lnTo>
                  <a:lnTo>
                    <a:pt x="980" y="30"/>
                  </a:lnTo>
                  <a:lnTo>
                    <a:pt x="982" y="25"/>
                  </a:lnTo>
                  <a:lnTo>
                    <a:pt x="982" y="17"/>
                  </a:lnTo>
                  <a:lnTo>
                    <a:pt x="985" y="19"/>
                  </a:lnTo>
                  <a:lnTo>
                    <a:pt x="989" y="19"/>
                  </a:lnTo>
                  <a:lnTo>
                    <a:pt x="992" y="21"/>
                  </a:lnTo>
                  <a:lnTo>
                    <a:pt x="994" y="23"/>
                  </a:lnTo>
                  <a:lnTo>
                    <a:pt x="997" y="25"/>
                  </a:lnTo>
                  <a:lnTo>
                    <a:pt x="1001" y="26"/>
                  </a:lnTo>
                  <a:lnTo>
                    <a:pt x="1005" y="28"/>
                  </a:lnTo>
                  <a:lnTo>
                    <a:pt x="1008" y="28"/>
                  </a:lnTo>
                  <a:lnTo>
                    <a:pt x="1015" y="21"/>
                  </a:lnTo>
                  <a:lnTo>
                    <a:pt x="1024" y="16"/>
                  </a:lnTo>
                  <a:lnTo>
                    <a:pt x="1033" y="10"/>
                  </a:lnTo>
                  <a:lnTo>
                    <a:pt x="1043" y="9"/>
                  </a:lnTo>
                  <a:lnTo>
                    <a:pt x="1052" y="7"/>
                  </a:lnTo>
                  <a:lnTo>
                    <a:pt x="1063" y="5"/>
                  </a:lnTo>
                  <a:lnTo>
                    <a:pt x="1070" y="7"/>
                  </a:lnTo>
                  <a:lnTo>
                    <a:pt x="1079" y="9"/>
                  </a:lnTo>
                  <a:lnTo>
                    <a:pt x="1086" y="7"/>
                  </a:lnTo>
                  <a:lnTo>
                    <a:pt x="1095" y="3"/>
                  </a:lnTo>
                  <a:lnTo>
                    <a:pt x="1105" y="2"/>
                  </a:lnTo>
                  <a:lnTo>
                    <a:pt x="1118" y="2"/>
                  </a:lnTo>
                  <a:lnTo>
                    <a:pt x="1128" y="2"/>
                  </a:lnTo>
                  <a:lnTo>
                    <a:pt x="1139" y="0"/>
                  </a:lnTo>
                  <a:lnTo>
                    <a:pt x="1148" y="0"/>
                  </a:lnTo>
                  <a:lnTo>
                    <a:pt x="1156" y="0"/>
                  </a:lnTo>
                  <a:lnTo>
                    <a:pt x="1174" y="17"/>
                  </a:lnTo>
                  <a:lnTo>
                    <a:pt x="1121" y="17"/>
                  </a:lnTo>
                  <a:lnTo>
                    <a:pt x="1121" y="37"/>
                  </a:lnTo>
                  <a:lnTo>
                    <a:pt x="1126" y="39"/>
                  </a:lnTo>
                  <a:lnTo>
                    <a:pt x="1137" y="40"/>
                  </a:lnTo>
                  <a:lnTo>
                    <a:pt x="1148" y="39"/>
                  </a:lnTo>
                  <a:lnTo>
                    <a:pt x="1162" y="37"/>
                  </a:lnTo>
                  <a:lnTo>
                    <a:pt x="1176" y="33"/>
                  </a:lnTo>
                  <a:lnTo>
                    <a:pt x="1188" y="30"/>
                  </a:lnTo>
                  <a:lnTo>
                    <a:pt x="1201" y="28"/>
                  </a:lnTo>
                  <a:lnTo>
                    <a:pt x="1208" y="28"/>
                  </a:lnTo>
                  <a:lnTo>
                    <a:pt x="1197" y="33"/>
                  </a:lnTo>
                  <a:lnTo>
                    <a:pt x="1186" y="40"/>
                  </a:lnTo>
                  <a:lnTo>
                    <a:pt x="1176" y="51"/>
                  </a:lnTo>
                  <a:lnTo>
                    <a:pt x="1165" y="63"/>
                  </a:lnTo>
                  <a:lnTo>
                    <a:pt x="1158" y="78"/>
                  </a:lnTo>
                  <a:lnTo>
                    <a:pt x="1153" y="92"/>
                  </a:lnTo>
                  <a:lnTo>
                    <a:pt x="1153" y="99"/>
                  </a:lnTo>
                  <a:lnTo>
                    <a:pt x="1153" y="106"/>
                  </a:lnTo>
                  <a:lnTo>
                    <a:pt x="1153" y="113"/>
                  </a:lnTo>
                  <a:lnTo>
                    <a:pt x="1156" y="120"/>
                  </a:lnTo>
                  <a:lnTo>
                    <a:pt x="1139" y="139"/>
                  </a:lnTo>
                  <a:lnTo>
                    <a:pt x="1135" y="139"/>
                  </a:lnTo>
                  <a:lnTo>
                    <a:pt x="1132" y="138"/>
                  </a:lnTo>
                  <a:lnTo>
                    <a:pt x="1128" y="136"/>
                  </a:lnTo>
                  <a:lnTo>
                    <a:pt x="1126" y="134"/>
                  </a:lnTo>
                  <a:lnTo>
                    <a:pt x="1123" y="132"/>
                  </a:lnTo>
                  <a:lnTo>
                    <a:pt x="1119" y="131"/>
                  </a:lnTo>
                  <a:lnTo>
                    <a:pt x="1116" y="131"/>
                  </a:lnTo>
                  <a:lnTo>
                    <a:pt x="1112" y="131"/>
                  </a:lnTo>
                  <a:lnTo>
                    <a:pt x="1112" y="168"/>
                  </a:lnTo>
                  <a:lnTo>
                    <a:pt x="1103" y="168"/>
                  </a:lnTo>
                  <a:lnTo>
                    <a:pt x="1096" y="166"/>
                  </a:lnTo>
                  <a:lnTo>
                    <a:pt x="1089" y="166"/>
                  </a:lnTo>
                  <a:lnTo>
                    <a:pt x="1084" y="164"/>
                  </a:lnTo>
                  <a:lnTo>
                    <a:pt x="1077" y="164"/>
                  </a:lnTo>
                  <a:lnTo>
                    <a:pt x="1072" y="164"/>
                  </a:lnTo>
                  <a:lnTo>
                    <a:pt x="1066" y="164"/>
                  </a:lnTo>
                  <a:lnTo>
                    <a:pt x="1061" y="168"/>
                  </a:lnTo>
                  <a:lnTo>
                    <a:pt x="1061" y="171"/>
                  </a:lnTo>
                  <a:lnTo>
                    <a:pt x="1063" y="175"/>
                  </a:lnTo>
                  <a:lnTo>
                    <a:pt x="1066" y="177"/>
                  </a:lnTo>
                  <a:lnTo>
                    <a:pt x="1070" y="180"/>
                  </a:lnTo>
                  <a:lnTo>
                    <a:pt x="1075" y="182"/>
                  </a:lnTo>
                  <a:lnTo>
                    <a:pt x="1079" y="184"/>
                  </a:lnTo>
                  <a:lnTo>
                    <a:pt x="1082" y="185"/>
                  </a:lnTo>
                  <a:lnTo>
                    <a:pt x="1088" y="185"/>
                  </a:lnTo>
                  <a:lnTo>
                    <a:pt x="1079" y="192"/>
                  </a:lnTo>
                  <a:lnTo>
                    <a:pt x="1056" y="205"/>
                  </a:lnTo>
                  <a:lnTo>
                    <a:pt x="1024" y="219"/>
                  </a:lnTo>
                  <a:lnTo>
                    <a:pt x="987" y="237"/>
                  </a:lnTo>
                  <a:lnTo>
                    <a:pt x="950" y="253"/>
                  </a:lnTo>
                  <a:lnTo>
                    <a:pt x="914" y="267"/>
                  </a:lnTo>
                  <a:lnTo>
                    <a:pt x="884" y="276"/>
                  </a:lnTo>
                  <a:lnTo>
                    <a:pt x="869" y="279"/>
                  </a:lnTo>
                  <a:lnTo>
                    <a:pt x="869" y="283"/>
                  </a:lnTo>
                  <a:lnTo>
                    <a:pt x="867" y="286"/>
                  </a:lnTo>
                  <a:lnTo>
                    <a:pt x="865" y="290"/>
                  </a:lnTo>
                  <a:lnTo>
                    <a:pt x="863" y="291"/>
                  </a:lnTo>
                  <a:lnTo>
                    <a:pt x="861" y="293"/>
                  </a:lnTo>
                  <a:lnTo>
                    <a:pt x="858" y="295"/>
                  </a:lnTo>
                  <a:lnTo>
                    <a:pt x="854" y="297"/>
                  </a:lnTo>
                  <a:lnTo>
                    <a:pt x="851" y="297"/>
                  </a:lnTo>
                  <a:close/>
                  <a:moveTo>
                    <a:pt x="1165" y="242"/>
                  </a:moveTo>
                  <a:lnTo>
                    <a:pt x="1155" y="238"/>
                  </a:lnTo>
                  <a:lnTo>
                    <a:pt x="1144" y="237"/>
                  </a:lnTo>
                  <a:lnTo>
                    <a:pt x="1132" y="235"/>
                  </a:lnTo>
                  <a:lnTo>
                    <a:pt x="1118" y="235"/>
                  </a:lnTo>
                  <a:lnTo>
                    <a:pt x="1105" y="235"/>
                  </a:lnTo>
                  <a:lnTo>
                    <a:pt x="1093" y="237"/>
                  </a:lnTo>
                  <a:lnTo>
                    <a:pt x="1080" y="238"/>
                  </a:lnTo>
                  <a:lnTo>
                    <a:pt x="1070" y="242"/>
                  </a:lnTo>
                  <a:lnTo>
                    <a:pt x="1088" y="260"/>
                  </a:lnTo>
                  <a:lnTo>
                    <a:pt x="1098" y="260"/>
                  </a:lnTo>
                  <a:lnTo>
                    <a:pt x="1109" y="260"/>
                  </a:lnTo>
                  <a:lnTo>
                    <a:pt x="1119" y="258"/>
                  </a:lnTo>
                  <a:lnTo>
                    <a:pt x="1130" y="258"/>
                  </a:lnTo>
                  <a:lnTo>
                    <a:pt x="1140" y="256"/>
                  </a:lnTo>
                  <a:lnTo>
                    <a:pt x="1149" y="253"/>
                  </a:lnTo>
                  <a:lnTo>
                    <a:pt x="1158" y="247"/>
                  </a:lnTo>
                  <a:lnTo>
                    <a:pt x="1165" y="242"/>
                  </a:lnTo>
                  <a:close/>
                  <a:moveTo>
                    <a:pt x="1983" y="475"/>
                  </a:moveTo>
                  <a:lnTo>
                    <a:pt x="1976" y="479"/>
                  </a:lnTo>
                  <a:lnTo>
                    <a:pt x="1969" y="481"/>
                  </a:lnTo>
                  <a:lnTo>
                    <a:pt x="1963" y="484"/>
                  </a:lnTo>
                  <a:lnTo>
                    <a:pt x="1962" y="488"/>
                  </a:lnTo>
                  <a:lnTo>
                    <a:pt x="1960" y="493"/>
                  </a:lnTo>
                  <a:lnTo>
                    <a:pt x="1958" y="500"/>
                  </a:lnTo>
                  <a:lnTo>
                    <a:pt x="1958" y="509"/>
                  </a:lnTo>
                  <a:lnTo>
                    <a:pt x="1958" y="521"/>
                  </a:lnTo>
                  <a:lnTo>
                    <a:pt x="1969" y="519"/>
                  </a:lnTo>
                  <a:lnTo>
                    <a:pt x="1976" y="518"/>
                  </a:lnTo>
                  <a:lnTo>
                    <a:pt x="1981" y="512"/>
                  </a:lnTo>
                  <a:lnTo>
                    <a:pt x="1983" y="505"/>
                  </a:lnTo>
                  <a:lnTo>
                    <a:pt x="1985" y="498"/>
                  </a:lnTo>
                  <a:lnTo>
                    <a:pt x="1985" y="491"/>
                  </a:lnTo>
                  <a:lnTo>
                    <a:pt x="1983" y="482"/>
                  </a:lnTo>
                  <a:lnTo>
                    <a:pt x="1983" y="475"/>
                  </a:lnTo>
                  <a:close/>
                  <a:moveTo>
                    <a:pt x="1879" y="495"/>
                  </a:moveTo>
                  <a:lnTo>
                    <a:pt x="1882" y="493"/>
                  </a:lnTo>
                  <a:lnTo>
                    <a:pt x="1886" y="493"/>
                  </a:lnTo>
                  <a:lnTo>
                    <a:pt x="1888" y="491"/>
                  </a:lnTo>
                  <a:lnTo>
                    <a:pt x="1891" y="488"/>
                  </a:lnTo>
                  <a:lnTo>
                    <a:pt x="1893" y="486"/>
                  </a:lnTo>
                  <a:lnTo>
                    <a:pt x="1895" y="482"/>
                  </a:lnTo>
                  <a:lnTo>
                    <a:pt x="1896" y="479"/>
                  </a:lnTo>
                  <a:lnTo>
                    <a:pt x="1896" y="475"/>
                  </a:lnTo>
                  <a:lnTo>
                    <a:pt x="1886" y="475"/>
                  </a:lnTo>
                  <a:lnTo>
                    <a:pt x="1875" y="475"/>
                  </a:lnTo>
                  <a:lnTo>
                    <a:pt x="1863" y="477"/>
                  </a:lnTo>
                  <a:lnTo>
                    <a:pt x="1852" y="481"/>
                  </a:lnTo>
                  <a:lnTo>
                    <a:pt x="1842" y="484"/>
                  </a:lnTo>
                  <a:lnTo>
                    <a:pt x="1835" y="491"/>
                  </a:lnTo>
                  <a:lnTo>
                    <a:pt x="1831" y="495"/>
                  </a:lnTo>
                  <a:lnTo>
                    <a:pt x="1829" y="500"/>
                  </a:lnTo>
                  <a:lnTo>
                    <a:pt x="1828" y="505"/>
                  </a:lnTo>
                  <a:lnTo>
                    <a:pt x="1828" y="512"/>
                  </a:lnTo>
                  <a:lnTo>
                    <a:pt x="1833" y="512"/>
                  </a:lnTo>
                  <a:lnTo>
                    <a:pt x="1840" y="516"/>
                  </a:lnTo>
                  <a:lnTo>
                    <a:pt x="1847" y="518"/>
                  </a:lnTo>
                  <a:lnTo>
                    <a:pt x="1852" y="523"/>
                  </a:lnTo>
                  <a:lnTo>
                    <a:pt x="1858" y="526"/>
                  </a:lnTo>
                  <a:lnTo>
                    <a:pt x="1863" y="532"/>
                  </a:lnTo>
                  <a:lnTo>
                    <a:pt x="1866" y="537"/>
                  </a:lnTo>
                  <a:lnTo>
                    <a:pt x="1870" y="541"/>
                  </a:lnTo>
                  <a:lnTo>
                    <a:pt x="1870" y="595"/>
                  </a:lnTo>
                  <a:lnTo>
                    <a:pt x="1877" y="597"/>
                  </a:lnTo>
                  <a:lnTo>
                    <a:pt x="1884" y="599"/>
                  </a:lnTo>
                  <a:lnTo>
                    <a:pt x="1889" y="602"/>
                  </a:lnTo>
                  <a:lnTo>
                    <a:pt x="1895" y="606"/>
                  </a:lnTo>
                  <a:lnTo>
                    <a:pt x="1900" y="611"/>
                  </a:lnTo>
                  <a:lnTo>
                    <a:pt x="1905" y="615"/>
                  </a:lnTo>
                  <a:lnTo>
                    <a:pt x="1911" y="620"/>
                  </a:lnTo>
                  <a:lnTo>
                    <a:pt x="1914" y="624"/>
                  </a:lnTo>
                  <a:lnTo>
                    <a:pt x="1941" y="595"/>
                  </a:lnTo>
                  <a:lnTo>
                    <a:pt x="1923" y="578"/>
                  </a:lnTo>
                  <a:lnTo>
                    <a:pt x="1923" y="574"/>
                  </a:lnTo>
                  <a:lnTo>
                    <a:pt x="1925" y="571"/>
                  </a:lnTo>
                  <a:lnTo>
                    <a:pt x="1925" y="567"/>
                  </a:lnTo>
                  <a:lnTo>
                    <a:pt x="1926" y="564"/>
                  </a:lnTo>
                  <a:lnTo>
                    <a:pt x="1928" y="560"/>
                  </a:lnTo>
                  <a:lnTo>
                    <a:pt x="1930" y="556"/>
                  </a:lnTo>
                  <a:lnTo>
                    <a:pt x="1932" y="553"/>
                  </a:lnTo>
                  <a:lnTo>
                    <a:pt x="1932" y="549"/>
                  </a:lnTo>
                  <a:lnTo>
                    <a:pt x="1926" y="546"/>
                  </a:lnTo>
                  <a:lnTo>
                    <a:pt x="1921" y="541"/>
                  </a:lnTo>
                  <a:lnTo>
                    <a:pt x="1916" y="535"/>
                  </a:lnTo>
                  <a:lnTo>
                    <a:pt x="1909" y="530"/>
                  </a:lnTo>
                  <a:lnTo>
                    <a:pt x="1903" y="526"/>
                  </a:lnTo>
                  <a:lnTo>
                    <a:pt x="1896" y="521"/>
                  </a:lnTo>
                  <a:lnTo>
                    <a:pt x="1891" y="516"/>
                  </a:lnTo>
                  <a:lnTo>
                    <a:pt x="1888" y="512"/>
                  </a:lnTo>
                  <a:lnTo>
                    <a:pt x="1888" y="509"/>
                  </a:lnTo>
                  <a:lnTo>
                    <a:pt x="1889" y="505"/>
                  </a:lnTo>
                  <a:lnTo>
                    <a:pt x="1889" y="502"/>
                  </a:lnTo>
                  <a:lnTo>
                    <a:pt x="1889" y="500"/>
                  </a:lnTo>
                  <a:lnTo>
                    <a:pt x="1889" y="496"/>
                  </a:lnTo>
                  <a:lnTo>
                    <a:pt x="1888" y="495"/>
                  </a:lnTo>
                  <a:lnTo>
                    <a:pt x="1884" y="495"/>
                  </a:lnTo>
                  <a:lnTo>
                    <a:pt x="1879" y="495"/>
                  </a:lnTo>
                  <a:close/>
                  <a:moveTo>
                    <a:pt x="1997" y="723"/>
                  </a:moveTo>
                  <a:lnTo>
                    <a:pt x="1997" y="726"/>
                  </a:lnTo>
                  <a:lnTo>
                    <a:pt x="1997" y="728"/>
                  </a:lnTo>
                  <a:lnTo>
                    <a:pt x="1999" y="730"/>
                  </a:lnTo>
                  <a:lnTo>
                    <a:pt x="2001" y="731"/>
                  </a:lnTo>
                  <a:lnTo>
                    <a:pt x="2002" y="731"/>
                  </a:lnTo>
                  <a:lnTo>
                    <a:pt x="2004" y="733"/>
                  </a:lnTo>
                  <a:lnTo>
                    <a:pt x="2004" y="735"/>
                  </a:lnTo>
                  <a:lnTo>
                    <a:pt x="2006" y="739"/>
                  </a:lnTo>
                  <a:lnTo>
                    <a:pt x="2008" y="739"/>
                  </a:lnTo>
                  <a:lnTo>
                    <a:pt x="2011" y="740"/>
                  </a:lnTo>
                  <a:lnTo>
                    <a:pt x="2013" y="740"/>
                  </a:lnTo>
                  <a:lnTo>
                    <a:pt x="2016" y="742"/>
                  </a:lnTo>
                  <a:lnTo>
                    <a:pt x="2018" y="742"/>
                  </a:lnTo>
                  <a:lnTo>
                    <a:pt x="2022" y="744"/>
                  </a:lnTo>
                  <a:lnTo>
                    <a:pt x="2024" y="744"/>
                  </a:lnTo>
                  <a:lnTo>
                    <a:pt x="2027" y="744"/>
                  </a:lnTo>
                  <a:lnTo>
                    <a:pt x="2061" y="744"/>
                  </a:lnTo>
                  <a:lnTo>
                    <a:pt x="2052" y="753"/>
                  </a:lnTo>
                  <a:lnTo>
                    <a:pt x="2045" y="760"/>
                  </a:lnTo>
                  <a:lnTo>
                    <a:pt x="2038" y="769"/>
                  </a:lnTo>
                  <a:lnTo>
                    <a:pt x="2031" y="779"/>
                  </a:lnTo>
                  <a:lnTo>
                    <a:pt x="2025" y="788"/>
                  </a:lnTo>
                  <a:lnTo>
                    <a:pt x="2018" y="799"/>
                  </a:lnTo>
                  <a:lnTo>
                    <a:pt x="2009" y="809"/>
                  </a:lnTo>
                  <a:lnTo>
                    <a:pt x="2001" y="820"/>
                  </a:lnTo>
                  <a:lnTo>
                    <a:pt x="1965" y="820"/>
                  </a:lnTo>
                  <a:lnTo>
                    <a:pt x="1965" y="823"/>
                  </a:lnTo>
                  <a:lnTo>
                    <a:pt x="1965" y="827"/>
                  </a:lnTo>
                  <a:lnTo>
                    <a:pt x="1963" y="830"/>
                  </a:lnTo>
                  <a:lnTo>
                    <a:pt x="1962" y="834"/>
                  </a:lnTo>
                  <a:lnTo>
                    <a:pt x="1960" y="837"/>
                  </a:lnTo>
                  <a:lnTo>
                    <a:pt x="1958" y="841"/>
                  </a:lnTo>
                  <a:lnTo>
                    <a:pt x="1958" y="843"/>
                  </a:lnTo>
                  <a:lnTo>
                    <a:pt x="1958" y="846"/>
                  </a:lnTo>
                  <a:lnTo>
                    <a:pt x="1948" y="848"/>
                  </a:lnTo>
                  <a:lnTo>
                    <a:pt x="1937" y="852"/>
                  </a:lnTo>
                  <a:lnTo>
                    <a:pt x="1925" y="857"/>
                  </a:lnTo>
                  <a:lnTo>
                    <a:pt x="1914" y="862"/>
                  </a:lnTo>
                  <a:lnTo>
                    <a:pt x="1902" y="869"/>
                  </a:lnTo>
                  <a:lnTo>
                    <a:pt x="1891" y="875"/>
                  </a:lnTo>
                  <a:lnTo>
                    <a:pt x="1880" y="880"/>
                  </a:lnTo>
                  <a:lnTo>
                    <a:pt x="1870" y="885"/>
                  </a:lnTo>
                  <a:lnTo>
                    <a:pt x="1866" y="880"/>
                  </a:lnTo>
                  <a:lnTo>
                    <a:pt x="1861" y="876"/>
                  </a:lnTo>
                  <a:lnTo>
                    <a:pt x="1854" y="871"/>
                  </a:lnTo>
                  <a:lnTo>
                    <a:pt x="1849" y="868"/>
                  </a:lnTo>
                  <a:lnTo>
                    <a:pt x="1842" y="862"/>
                  </a:lnTo>
                  <a:lnTo>
                    <a:pt x="1836" y="859"/>
                  </a:lnTo>
                  <a:lnTo>
                    <a:pt x="1831" y="857"/>
                  </a:lnTo>
                  <a:lnTo>
                    <a:pt x="1828" y="857"/>
                  </a:lnTo>
                  <a:lnTo>
                    <a:pt x="1828" y="820"/>
                  </a:lnTo>
                  <a:lnTo>
                    <a:pt x="1824" y="816"/>
                  </a:lnTo>
                  <a:lnTo>
                    <a:pt x="1819" y="811"/>
                  </a:lnTo>
                  <a:lnTo>
                    <a:pt x="1815" y="806"/>
                  </a:lnTo>
                  <a:lnTo>
                    <a:pt x="1810" y="799"/>
                  </a:lnTo>
                  <a:lnTo>
                    <a:pt x="1806" y="793"/>
                  </a:lnTo>
                  <a:lnTo>
                    <a:pt x="1803" y="786"/>
                  </a:lnTo>
                  <a:lnTo>
                    <a:pt x="1801" y="779"/>
                  </a:lnTo>
                  <a:lnTo>
                    <a:pt x="1801" y="774"/>
                  </a:lnTo>
                  <a:lnTo>
                    <a:pt x="1796" y="774"/>
                  </a:lnTo>
                  <a:lnTo>
                    <a:pt x="1792" y="774"/>
                  </a:lnTo>
                  <a:lnTo>
                    <a:pt x="1789" y="772"/>
                  </a:lnTo>
                  <a:lnTo>
                    <a:pt x="1785" y="770"/>
                  </a:lnTo>
                  <a:lnTo>
                    <a:pt x="1780" y="765"/>
                  </a:lnTo>
                  <a:lnTo>
                    <a:pt x="1775" y="756"/>
                  </a:lnTo>
                  <a:lnTo>
                    <a:pt x="1769" y="747"/>
                  </a:lnTo>
                  <a:lnTo>
                    <a:pt x="1764" y="739"/>
                  </a:lnTo>
                  <a:lnTo>
                    <a:pt x="1757" y="731"/>
                  </a:lnTo>
                  <a:lnTo>
                    <a:pt x="1748" y="726"/>
                  </a:lnTo>
                  <a:lnTo>
                    <a:pt x="1716" y="726"/>
                  </a:lnTo>
                  <a:lnTo>
                    <a:pt x="1709" y="712"/>
                  </a:lnTo>
                  <a:lnTo>
                    <a:pt x="1702" y="700"/>
                  </a:lnTo>
                  <a:lnTo>
                    <a:pt x="1697" y="689"/>
                  </a:lnTo>
                  <a:lnTo>
                    <a:pt x="1692" y="678"/>
                  </a:lnTo>
                  <a:lnTo>
                    <a:pt x="1686" y="670"/>
                  </a:lnTo>
                  <a:lnTo>
                    <a:pt x="1681" y="663"/>
                  </a:lnTo>
                  <a:lnTo>
                    <a:pt x="1672" y="657"/>
                  </a:lnTo>
                  <a:lnTo>
                    <a:pt x="1663" y="654"/>
                  </a:lnTo>
                  <a:lnTo>
                    <a:pt x="1669" y="654"/>
                  </a:lnTo>
                  <a:lnTo>
                    <a:pt x="1674" y="650"/>
                  </a:lnTo>
                  <a:lnTo>
                    <a:pt x="1679" y="647"/>
                  </a:lnTo>
                  <a:lnTo>
                    <a:pt x="1683" y="643"/>
                  </a:lnTo>
                  <a:lnTo>
                    <a:pt x="1686" y="638"/>
                  </a:lnTo>
                  <a:lnTo>
                    <a:pt x="1690" y="632"/>
                  </a:lnTo>
                  <a:lnTo>
                    <a:pt x="1693" y="627"/>
                  </a:lnTo>
                  <a:lnTo>
                    <a:pt x="1697" y="624"/>
                  </a:lnTo>
                  <a:lnTo>
                    <a:pt x="1695" y="620"/>
                  </a:lnTo>
                  <a:lnTo>
                    <a:pt x="1695" y="617"/>
                  </a:lnTo>
                  <a:lnTo>
                    <a:pt x="1693" y="613"/>
                  </a:lnTo>
                  <a:lnTo>
                    <a:pt x="1692" y="610"/>
                  </a:lnTo>
                  <a:lnTo>
                    <a:pt x="1690" y="606"/>
                  </a:lnTo>
                  <a:lnTo>
                    <a:pt x="1688" y="602"/>
                  </a:lnTo>
                  <a:lnTo>
                    <a:pt x="1688" y="599"/>
                  </a:lnTo>
                  <a:lnTo>
                    <a:pt x="1688" y="595"/>
                  </a:lnTo>
                  <a:lnTo>
                    <a:pt x="1714" y="567"/>
                  </a:lnTo>
                  <a:lnTo>
                    <a:pt x="1707" y="567"/>
                  </a:lnTo>
                  <a:lnTo>
                    <a:pt x="1700" y="567"/>
                  </a:lnTo>
                  <a:lnTo>
                    <a:pt x="1695" y="565"/>
                  </a:lnTo>
                  <a:lnTo>
                    <a:pt x="1688" y="564"/>
                  </a:lnTo>
                  <a:lnTo>
                    <a:pt x="1683" y="562"/>
                  </a:lnTo>
                  <a:lnTo>
                    <a:pt x="1677" y="560"/>
                  </a:lnTo>
                  <a:lnTo>
                    <a:pt x="1674" y="560"/>
                  </a:lnTo>
                  <a:lnTo>
                    <a:pt x="1670" y="560"/>
                  </a:lnTo>
                  <a:lnTo>
                    <a:pt x="1653" y="560"/>
                  </a:lnTo>
                  <a:lnTo>
                    <a:pt x="1626" y="587"/>
                  </a:lnTo>
                  <a:lnTo>
                    <a:pt x="1624" y="585"/>
                  </a:lnTo>
                  <a:lnTo>
                    <a:pt x="1621" y="583"/>
                  </a:lnTo>
                  <a:lnTo>
                    <a:pt x="1616" y="578"/>
                  </a:lnTo>
                  <a:lnTo>
                    <a:pt x="1609" y="572"/>
                  </a:lnTo>
                  <a:lnTo>
                    <a:pt x="1603" y="565"/>
                  </a:lnTo>
                  <a:lnTo>
                    <a:pt x="1598" y="560"/>
                  </a:lnTo>
                  <a:lnTo>
                    <a:pt x="1593" y="553"/>
                  </a:lnTo>
                  <a:lnTo>
                    <a:pt x="1591" y="549"/>
                  </a:lnTo>
                  <a:lnTo>
                    <a:pt x="1591" y="532"/>
                  </a:lnTo>
                  <a:lnTo>
                    <a:pt x="1617" y="519"/>
                  </a:lnTo>
                  <a:lnTo>
                    <a:pt x="1639" y="511"/>
                  </a:lnTo>
                  <a:lnTo>
                    <a:pt x="1660" y="505"/>
                  </a:lnTo>
                  <a:lnTo>
                    <a:pt x="1677" y="503"/>
                  </a:lnTo>
                  <a:lnTo>
                    <a:pt x="1693" y="502"/>
                  </a:lnTo>
                  <a:lnTo>
                    <a:pt x="1707" y="502"/>
                  </a:lnTo>
                  <a:lnTo>
                    <a:pt x="1720" y="502"/>
                  </a:lnTo>
                  <a:lnTo>
                    <a:pt x="1732" y="502"/>
                  </a:lnTo>
                  <a:lnTo>
                    <a:pt x="1729" y="505"/>
                  </a:lnTo>
                  <a:lnTo>
                    <a:pt x="1730" y="509"/>
                  </a:lnTo>
                  <a:lnTo>
                    <a:pt x="1732" y="512"/>
                  </a:lnTo>
                  <a:lnTo>
                    <a:pt x="1737" y="516"/>
                  </a:lnTo>
                  <a:lnTo>
                    <a:pt x="1743" y="521"/>
                  </a:lnTo>
                  <a:lnTo>
                    <a:pt x="1748" y="525"/>
                  </a:lnTo>
                  <a:lnTo>
                    <a:pt x="1753" y="528"/>
                  </a:lnTo>
                  <a:lnTo>
                    <a:pt x="1757" y="532"/>
                  </a:lnTo>
                  <a:lnTo>
                    <a:pt x="1757" y="528"/>
                  </a:lnTo>
                  <a:lnTo>
                    <a:pt x="1759" y="525"/>
                  </a:lnTo>
                  <a:lnTo>
                    <a:pt x="1760" y="521"/>
                  </a:lnTo>
                  <a:lnTo>
                    <a:pt x="1762" y="516"/>
                  </a:lnTo>
                  <a:lnTo>
                    <a:pt x="1764" y="512"/>
                  </a:lnTo>
                  <a:lnTo>
                    <a:pt x="1764" y="509"/>
                  </a:lnTo>
                  <a:lnTo>
                    <a:pt x="1766" y="505"/>
                  </a:lnTo>
                  <a:lnTo>
                    <a:pt x="1766" y="502"/>
                  </a:lnTo>
                  <a:lnTo>
                    <a:pt x="1759" y="498"/>
                  </a:lnTo>
                  <a:lnTo>
                    <a:pt x="1748" y="489"/>
                  </a:lnTo>
                  <a:lnTo>
                    <a:pt x="1736" y="479"/>
                  </a:lnTo>
                  <a:lnTo>
                    <a:pt x="1723" y="466"/>
                  </a:lnTo>
                  <a:lnTo>
                    <a:pt x="1711" y="454"/>
                  </a:lnTo>
                  <a:lnTo>
                    <a:pt x="1700" y="449"/>
                  </a:lnTo>
                  <a:lnTo>
                    <a:pt x="1697" y="447"/>
                  </a:lnTo>
                  <a:lnTo>
                    <a:pt x="1693" y="447"/>
                  </a:lnTo>
                  <a:lnTo>
                    <a:pt x="1690" y="450"/>
                  </a:lnTo>
                  <a:lnTo>
                    <a:pt x="1688" y="456"/>
                  </a:lnTo>
                  <a:lnTo>
                    <a:pt x="1697" y="466"/>
                  </a:lnTo>
                  <a:lnTo>
                    <a:pt x="1693" y="468"/>
                  </a:lnTo>
                  <a:lnTo>
                    <a:pt x="1692" y="470"/>
                  </a:lnTo>
                  <a:lnTo>
                    <a:pt x="1688" y="472"/>
                  </a:lnTo>
                  <a:lnTo>
                    <a:pt x="1684" y="472"/>
                  </a:lnTo>
                  <a:lnTo>
                    <a:pt x="1676" y="472"/>
                  </a:lnTo>
                  <a:lnTo>
                    <a:pt x="1665" y="468"/>
                  </a:lnTo>
                  <a:lnTo>
                    <a:pt x="1656" y="465"/>
                  </a:lnTo>
                  <a:lnTo>
                    <a:pt x="1647" y="461"/>
                  </a:lnTo>
                  <a:lnTo>
                    <a:pt x="1640" y="458"/>
                  </a:lnTo>
                  <a:lnTo>
                    <a:pt x="1635" y="456"/>
                  </a:lnTo>
                  <a:lnTo>
                    <a:pt x="1635" y="463"/>
                  </a:lnTo>
                  <a:lnTo>
                    <a:pt x="1633" y="468"/>
                  </a:lnTo>
                  <a:lnTo>
                    <a:pt x="1631" y="472"/>
                  </a:lnTo>
                  <a:lnTo>
                    <a:pt x="1628" y="473"/>
                  </a:lnTo>
                  <a:lnTo>
                    <a:pt x="1624" y="477"/>
                  </a:lnTo>
                  <a:lnTo>
                    <a:pt x="1621" y="479"/>
                  </a:lnTo>
                  <a:lnTo>
                    <a:pt x="1616" y="481"/>
                  </a:lnTo>
                  <a:lnTo>
                    <a:pt x="1609" y="484"/>
                  </a:lnTo>
                  <a:lnTo>
                    <a:pt x="1609" y="489"/>
                  </a:lnTo>
                  <a:lnTo>
                    <a:pt x="1609" y="493"/>
                  </a:lnTo>
                  <a:lnTo>
                    <a:pt x="1610" y="496"/>
                  </a:lnTo>
                  <a:lnTo>
                    <a:pt x="1610" y="498"/>
                  </a:lnTo>
                  <a:lnTo>
                    <a:pt x="1612" y="500"/>
                  </a:lnTo>
                  <a:lnTo>
                    <a:pt x="1612" y="502"/>
                  </a:lnTo>
                  <a:lnTo>
                    <a:pt x="1612" y="505"/>
                  </a:lnTo>
                  <a:lnTo>
                    <a:pt x="1612" y="511"/>
                  </a:lnTo>
                  <a:lnTo>
                    <a:pt x="1614" y="512"/>
                  </a:lnTo>
                  <a:lnTo>
                    <a:pt x="1614" y="514"/>
                  </a:lnTo>
                  <a:lnTo>
                    <a:pt x="1614" y="516"/>
                  </a:lnTo>
                  <a:lnTo>
                    <a:pt x="1610" y="518"/>
                  </a:lnTo>
                  <a:lnTo>
                    <a:pt x="1607" y="519"/>
                  </a:lnTo>
                  <a:lnTo>
                    <a:pt x="1603" y="519"/>
                  </a:lnTo>
                  <a:lnTo>
                    <a:pt x="1600" y="519"/>
                  </a:lnTo>
                  <a:lnTo>
                    <a:pt x="1596" y="516"/>
                  </a:lnTo>
                  <a:lnTo>
                    <a:pt x="1591" y="519"/>
                  </a:lnTo>
                  <a:lnTo>
                    <a:pt x="1589" y="521"/>
                  </a:lnTo>
                  <a:lnTo>
                    <a:pt x="1587" y="523"/>
                  </a:lnTo>
                  <a:lnTo>
                    <a:pt x="1586" y="521"/>
                  </a:lnTo>
                  <a:lnTo>
                    <a:pt x="1582" y="521"/>
                  </a:lnTo>
                  <a:lnTo>
                    <a:pt x="1573" y="521"/>
                  </a:lnTo>
                  <a:lnTo>
                    <a:pt x="1557" y="541"/>
                  </a:lnTo>
                  <a:lnTo>
                    <a:pt x="1557" y="544"/>
                  </a:lnTo>
                  <a:lnTo>
                    <a:pt x="1559" y="549"/>
                  </a:lnTo>
                  <a:lnTo>
                    <a:pt x="1559" y="553"/>
                  </a:lnTo>
                  <a:lnTo>
                    <a:pt x="1561" y="560"/>
                  </a:lnTo>
                  <a:lnTo>
                    <a:pt x="1563" y="565"/>
                  </a:lnTo>
                  <a:lnTo>
                    <a:pt x="1564" y="572"/>
                  </a:lnTo>
                  <a:lnTo>
                    <a:pt x="1564" y="579"/>
                  </a:lnTo>
                  <a:lnTo>
                    <a:pt x="1564" y="587"/>
                  </a:lnTo>
                  <a:lnTo>
                    <a:pt x="1559" y="585"/>
                  </a:lnTo>
                  <a:lnTo>
                    <a:pt x="1554" y="581"/>
                  </a:lnTo>
                  <a:lnTo>
                    <a:pt x="1548" y="574"/>
                  </a:lnTo>
                  <a:lnTo>
                    <a:pt x="1543" y="567"/>
                  </a:lnTo>
                  <a:lnTo>
                    <a:pt x="1536" y="558"/>
                  </a:lnTo>
                  <a:lnTo>
                    <a:pt x="1531" y="551"/>
                  </a:lnTo>
                  <a:lnTo>
                    <a:pt x="1522" y="544"/>
                  </a:lnTo>
                  <a:lnTo>
                    <a:pt x="1513" y="541"/>
                  </a:lnTo>
                  <a:lnTo>
                    <a:pt x="1513" y="535"/>
                  </a:lnTo>
                  <a:lnTo>
                    <a:pt x="1513" y="530"/>
                  </a:lnTo>
                  <a:lnTo>
                    <a:pt x="1511" y="525"/>
                  </a:lnTo>
                  <a:lnTo>
                    <a:pt x="1506" y="518"/>
                  </a:lnTo>
                  <a:lnTo>
                    <a:pt x="1497" y="507"/>
                  </a:lnTo>
                  <a:lnTo>
                    <a:pt x="1483" y="498"/>
                  </a:lnTo>
                  <a:lnTo>
                    <a:pt x="1469" y="491"/>
                  </a:lnTo>
                  <a:lnTo>
                    <a:pt x="1455" y="486"/>
                  </a:lnTo>
                  <a:lnTo>
                    <a:pt x="1450" y="484"/>
                  </a:lnTo>
                  <a:lnTo>
                    <a:pt x="1444" y="482"/>
                  </a:lnTo>
                  <a:lnTo>
                    <a:pt x="1439" y="484"/>
                  </a:lnTo>
                  <a:lnTo>
                    <a:pt x="1435" y="484"/>
                  </a:lnTo>
                  <a:lnTo>
                    <a:pt x="1439" y="488"/>
                  </a:lnTo>
                  <a:lnTo>
                    <a:pt x="1442" y="493"/>
                  </a:lnTo>
                  <a:lnTo>
                    <a:pt x="1446" y="496"/>
                  </a:lnTo>
                  <a:lnTo>
                    <a:pt x="1450" y="500"/>
                  </a:lnTo>
                  <a:lnTo>
                    <a:pt x="1453" y="503"/>
                  </a:lnTo>
                  <a:lnTo>
                    <a:pt x="1458" y="505"/>
                  </a:lnTo>
                  <a:lnTo>
                    <a:pt x="1464" y="505"/>
                  </a:lnTo>
                  <a:lnTo>
                    <a:pt x="1469" y="502"/>
                  </a:lnTo>
                  <a:lnTo>
                    <a:pt x="1471" y="509"/>
                  </a:lnTo>
                  <a:lnTo>
                    <a:pt x="1471" y="516"/>
                  </a:lnTo>
                  <a:lnTo>
                    <a:pt x="1473" y="521"/>
                  </a:lnTo>
                  <a:lnTo>
                    <a:pt x="1474" y="525"/>
                  </a:lnTo>
                  <a:lnTo>
                    <a:pt x="1478" y="530"/>
                  </a:lnTo>
                  <a:lnTo>
                    <a:pt x="1481" y="534"/>
                  </a:lnTo>
                  <a:lnTo>
                    <a:pt x="1485" y="537"/>
                  </a:lnTo>
                  <a:lnTo>
                    <a:pt x="1487" y="541"/>
                  </a:lnTo>
                  <a:lnTo>
                    <a:pt x="1487" y="544"/>
                  </a:lnTo>
                  <a:lnTo>
                    <a:pt x="1487" y="548"/>
                  </a:lnTo>
                  <a:lnTo>
                    <a:pt x="1485" y="551"/>
                  </a:lnTo>
                  <a:lnTo>
                    <a:pt x="1483" y="555"/>
                  </a:lnTo>
                  <a:lnTo>
                    <a:pt x="1481" y="558"/>
                  </a:lnTo>
                  <a:lnTo>
                    <a:pt x="1480" y="562"/>
                  </a:lnTo>
                  <a:lnTo>
                    <a:pt x="1480" y="565"/>
                  </a:lnTo>
                  <a:lnTo>
                    <a:pt x="1478" y="567"/>
                  </a:lnTo>
                  <a:lnTo>
                    <a:pt x="1478" y="565"/>
                  </a:lnTo>
                  <a:lnTo>
                    <a:pt x="1478" y="562"/>
                  </a:lnTo>
                  <a:lnTo>
                    <a:pt x="1476" y="558"/>
                  </a:lnTo>
                  <a:lnTo>
                    <a:pt x="1474" y="555"/>
                  </a:lnTo>
                  <a:lnTo>
                    <a:pt x="1473" y="551"/>
                  </a:lnTo>
                  <a:lnTo>
                    <a:pt x="1471" y="548"/>
                  </a:lnTo>
                  <a:lnTo>
                    <a:pt x="1471" y="544"/>
                  </a:lnTo>
                  <a:lnTo>
                    <a:pt x="1469" y="541"/>
                  </a:lnTo>
                  <a:lnTo>
                    <a:pt x="1464" y="539"/>
                  </a:lnTo>
                  <a:lnTo>
                    <a:pt x="1457" y="537"/>
                  </a:lnTo>
                  <a:lnTo>
                    <a:pt x="1451" y="534"/>
                  </a:lnTo>
                  <a:lnTo>
                    <a:pt x="1446" y="528"/>
                  </a:lnTo>
                  <a:lnTo>
                    <a:pt x="1441" y="523"/>
                  </a:lnTo>
                  <a:lnTo>
                    <a:pt x="1437" y="516"/>
                  </a:lnTo>
                  <a:lnTo>
                    <a:pt x="1435" y="509"/>
                  </a:lnTo>
                  <a:lnTo>
                    <a:pt x="1435" y="502"/>
                  </a:lnTo>
                  <a:lnTo>
                    <a:pt x="1428" y="502"/>
                  </a:lnTo>
                  <a:lnTo>
                    <a:pt x="1423" y="502"/>
                  </a:lnTo>
                  <a:lnTo>
                    <a:pt x="1418" y="500"/>
                  </a:lnTo>
                  <a:lnTo>
                    <a:pt x="1414" y="496"/>
                  </a:lnTo>
                  <a:lnTo>
                    <a:pt x="1411" y="495"/>
                  </a:lnTo>
                  <a:lnTo>
                    <a:pt x="1407" y="491"/>
                  </a:lnTo>
                  <a:lnTo>
                    <a:pt x="1404" y="488"/>
                  </a:lnTo>
                  <a:lnTo>
                    <a:pt x="1400" y="484"/>
                  </a:lnTo>
                  <a:lnTo>
                    <a:pt x="1397" y="486"/>
                  </a:lnTo>
                  <a:lnTo>
                    <a:pt x="1393" y="486"/>
                  </a:lnTo>
                  <a:lnTo>
                    <a:pt x="1390" y="488"/>
                  </a:lnTo>
                  <a:lnTo>
                    <a:pt x="1388" y="489"/>
                  </a:lnTo>
                  <a:lnTo>
                    <a:pt x="1384" y="491"/>
                  </a:lnTo>
                  <a:lnTo>
                    <a:pt x="1381" y="493"/>
                  </a:lnTo>
                  <a:lnTo>
                    <a:pt x="1377" y="493"/>
                  </a:lnTo>
                  <a:lnTo>
                    <a:pt x="1375" y="495"/>
                  </a:lnTo>
                  <a:lnTo>
                    <a:pt x="1367" y="484"/>
                  </a:lnTo>
                  <a:lnTo>
                    <a:pt x="1356" y="486"/>
                  </a:lnTo>
                  <a:lnTo>
                    <a:pt x="1347" y="491"/>
                  </a:lnTo>
                  <a:lnTo>
                    <a:pt x="1337" y="500"/>
                  </a:lnTo>
                  <a:lnTo>
                    <a:pt x="1326" y="507"/>
                  </a:lnTo>
                  <a:lnTo>
                    <a:pt x="1317" y="516"/>
                  </a:lnTo>
                  <a:lnTo>
                    <a:pt x="1307" y="523"/>
                  </a:lnTo>
                  <a:lnTo>
                    <a:pt x="1298" y="528"/>
                  </a:lnTo>
                  <a:lnTo>
                    <a:pt x="1287" y="532"/>
                  </a:lnTo>
                  <a:lnTo>
                    <a:pt x="1287" y="567"/>
                  </a:lnTo>
                  <a:lnTo>
                    <a:pt x="1275" y="569"/>
                  </a:lnTo>
                  <a:lnTo>
                    <a:pt x="1261" y="569"/>
                  </a:lnTo>
                  <a:lnTo>
                    <a:pt x="1245" y="571"/>
                  </a:lnTo>
                  <a:lnTo>
                    <a:pt x="1231" y="572"/>
                  </a:lnTo>
                  <a:lnTo>
                    <a:pt x="1216" y="574"/>
                  </a:lnTo>
                  <a:lnTo>
                    <a:pt x="1202" y="576"/>
                  </a:lnTo>
                  <a:lnTo>
                    <a:pt x="1188" y="578"/>
                  </a:lnTo>
                  <a:lnTo>
                    <a:pt x="1174" y="578"/>
                  </a:lnTo>
                  <a:lnTo>
                    <a:pt x="1174" y="572"/>
                  </a:lnTo>
                  <a:lnTo>
                    <a:pt x="1174" y="567"/>
                  </a:lnTo>
                  <a:lnTo>
                    <a:pt x="1174" y="562"/>
                  </a:lnTo>
                  <a:lnTo>
                    <a:pt x="1176" y="556"/>
                  </a:lnTo>
                  <a:lnTo>
                    <a:pt x="1176" y="551"/>
                  </a:lnTo>
                  <a:lnTo>
                    <a:pt x="1178" y="548"/>
                  </a:lnTo>
                  <a:lnTo>
                    <a:pt x="1179" y="548"/>
                  </a:lnTo>
                  <a:lnTo>
                    <a:pt x="1183" y="549"/>
                  </a:lnTo>
                  <a:lnTo>
                    <a:pt x="1179" y="542"/>
                  </a:lnTo>
                  <a:lnTo>
                    <a:pt x="1178" y="539"/>
                  </a:lnTo>
                  <a:lnTo>
                    <a:pt x="1178" y="534"/>
                  </a:lnTo>
                  <a:lnTo>
                    <a:pt x="1176" y="530"/>
                  </a:lnTo>
                  <a:lnTo>
                    <a:pt x="1178" y="526"/>
                  </a:lnTo>
                  <a:lnTo>
                    <a:pt x="1178" y="523"/>
                  </a:lnTo>
                  <a:lnTo>
                    <a:pt x="1179" y="518"/>
                  </a:lnTo>
                  <a:lnTo>
                    <a:pt x="1183" y="512"/>
                  </a:lnTo>
                  <a:lnTo>
                    <a:pt x="1183" y="509"/>
                  </a:lnTo>
                  <a:lnTo>
                    <a:pt x="1181" y="505"/>
                  </a:lnTo>
                  <a:lnTo>
                    <a:pt x="1179" y="502"/>
                  </a:lnTo>
                  <a:lnTo>
                    <a:pt x="1179" y="498"/>
                  </a:lnTo>
                  <a:lnTo>
                    <a:pt x="1178" y="495"/>
                  </a:lnTo>
                  <a:lnTo>
                    <a:pt x="1176" y="491"/>
                  </a:lnTo>
                  <a:lnTo>
                    <a:pt x="1174" y="488"/>
                  </a:lnTo>
                  <a:lnTo>
                    <a:pt x="1174" y="484"/>
                  </a:lnTo>
                  <a:lnTo>
                    <a:pt x="1185" y="486"/>
                  </a:lnTo>
                  <a:lnTo>
                    <a:pt x="1197" y="488"/>
                  </a:lnTo>
                  <a:lnTo>
                    <a:pt x="1209" y="489"/>
                  </a:lnTo>
                  <a:lnTo>
                    <a:pt x="1222" y="493"/>
                  </a:lnTo>
                  <a:lnTo>
                    <a:pt x="1236" y="495"/>
                  </a:lnTo>
                  <a:lnTo>
                    <a:pt x="1248" y="496"/>
                  </a:lnTo>
                  <a:lnTo>
                    <a:pt x="1259" y="496"/>
                  </a:lnTo>
                  <a:lnTo>
                    <a:pt x="1269" y="495"/>
                  </a:lnTo>
                  <a:lnTo>
                    <a:pt x="1268" y="488"/>
                  </a:lnTo>
                  <a:lnTo>
                    <a:pt x="1266" y="481"/>
                  </a:lnTo>
                  <a:lnTo>
                    <a:pt x="1266" y="475"/>
                  </a:lnTo>
                  <a:lnTo>
                    <a:pt x="1266" y="470"/>
                  </a:lnTo>
                  <a:lnTo>
                    <a:pt x="1268" y="463"/>
                  </a:lnTo>
                  <a:lnTo>
                    <a:pt x="1269" y="456"/>
                  </a:lnTo>
                  <a:lnTo>
                    <a:pt x="1269" y="447"/>
                  </a:lnTo>
                  <a:lnTo>
                    <a:pt x="1269" y="438"/>
                  </a:lnTo>
                  <a:lnTo>
                    <a:pt x="1266" y="438"/>
                  </a:lnTo>
                  <a:lnTo>
                    <a:pt x="1264" y="436"/>
                  </a:lnTo>
                  <a:lnTo>
                    <a:pt x="1261" y="435"/>
                  </a:lnTo>
                  <a:lnTo>
                    <a:pt x="1257" y="433"/>
                  </a:lnTo>
                  <a:lnTo>
                    <a:pt x="1254" y="431"/>
                  </a:lnTo>
                  <a:lnTo>
                    <a:pt x="1250" y="431"/>
                  </a:lnTo>
                  <a:lnTo>
                    <a:pt x="1248" y="429"/>
                  </a:lnTo>
                  <a:lnTo>
                    <a:pt x="1245" y="429"/>
                  </a:lnTo>
                  <a:lnTo>
                    <a:pt x="1252" y="427"/>
                  </a:lnTo>
                  <a:lnTo>
                    <a:pt x="1259" y="427"/>
                  </a:lnTo>
                  <a:lnTo>
                    <a:pt x="1266" y="426"/>
                  </a:lnTo>
                  <a:lnTo>
                    <a:pt x="1275" y="424"/>
                  </a:lnTo>
                  <a:lnTo>
                    <a:pt x="1282" y="422"/>
                  </a:lnTo>
                  <a:lnTo>
                    <a:pt x="1291" y="420"/>
                  </a:lnTo>
                  <a:lnTo>
                    <a:pt x="1298" y="420"/>
                  </a:lnTo>
                  <a:lnTo>
                    <a:pt x="1305" y="419"/>
                  </a:lnTo>
                  <a:lnTo>
                    <a:pt x="1349" y="373"/>
                  </a:lnTo>
                  <a:lnTo>
                    <a:pt x="1352" y="373"/>
                  </a:lnTo>
                  <a:lnTo>
                    <a:pt x="1356" y="373"/>
                  </a:lnTo>
                  <a:lnTo>
                    <a:pt x="1361" y="373"/>
                  </a:lnTo>
                  <a:lnTo>
                    <a:pt x="1367" y="371"/>
                  </a:lnTo>
                  <a:lnTo>
                    <a:pt x="1374" y="371"/>
                  </a:lnTo>
                  <a:lnTo>
                    <a:pt x="1379" y="369"/>
                  </a:lnTo>
                  <a:lnTo>
                    <a:pt x="1384" y="367"/>
                  </a:lnTo>
                  <a:lnTo>
                    <a:pt x="1391" y="364"/>
                  </a:lnTo>
                  <a:lnTo>
                    <a:pt x="1386" y="357"/>
                  </a:lnTo>
                  <a:lnTo>
                    <a:pt x="1382" y="351"/>
                  </a:lnTo>
                  <a:lnTo>
                    <a:pt x="1381" y="346"/>
                  </a:lnTo>
                  <a:lnTo>
                    <a:pt x="1381" y="341"/>
                  </a:lnTo>
                  <a:lnTo>
                    <a:pt x="1382" y="337"/>
                  </a:lnTo>
                  <a:lnTo>
                    <a:pt x="1386" y="334"/>
                  </a:lnTo>
                  <a:lnTo>
                    <a:pt x="1391" y="330"/>
                  </a:lnTo>
                  <a:lnTo>
                    <a:pt x="1400" y="327"/>
                  </a:lnTo>
                  <a:lnTo>
                    <a:pt x="1400" y="332"/>
                  </a:lnTo>
                  <a:lnTo>
                    <a:pt x="1402" y="339"/>
                  </a:lnTo>
                  <a:lnTo>
                    <a:pt x="1404" y="344"/>
                  </a:lnTo>
                  <a:lnTo>
                    <a:pt x="1405" y="348"/>
                  </a:lnTo>
                  <a:lnTo>
                    <a:pt x="1407" y="353"/>
                  </a:lnTo>
                  <a:lnTo>
                    <a:pt x="1411" y="357"/>
                  </a:lnTo>
                  <a:lnTo>
                    <a:pt x="1414" y="360"/>
                  </a:lnTo>
                  <a:lnTo>
                    <a:pt x="1418" y="364"/>
                  </a:lnTo>
                  <a:lnTo>
                    <a:pt x="1423" y="360"/>
                  </a:lnTo>
                  <a:lnTo>
                    <a:pt x="1427" y="359"/>
                  </a:lnTo>
                  <a:lnTo>
                    <a:pt x="1428" y="359"/>
                  </a:lnTo>
                  <a:lnTo>
                    <a:pt x="1430" y="359"/>
                  </a:lnTo>
                  <a:lnTo>
                    <a:pt x="1432" y="359"/>
                  </a:lnTo>
                  <a:lnTo>
                    <a:pt x="1435" y="359"/>
                  </a:lnTo>
                  <a:lnTo>
                    <a:pt x="1439" y="357"/>
                  </a:lnTo>
                  <a:lnTo>
                    <a:pt x="1444" y="353"/>
                  </a:lnTo>
                  <a:lnTo>
                    <a:pt x="1444" y="355"/>
                  </a:lnTo>
                  <a:lnTo>
                    <a:pt x="1446" y="357"/>
                  </a:lnTo>
                  <a:lnTo>
                    <a:pt x="1450" y="360"/>
                  </a:lnTo>
                  <a:lnTo>
                    <a:pt x="1453" y="364"/>
                  </a:lnTo>
                  <a:lnTo>
                    <a:pt x="1458" y="367"/>
                  </a:lnTo>
                  <a:lnTo>
                    <a:pt x="1462" y="369"/>
                  </a:lnTo>
                  <a:lnTo>
                    <a:pt x="1465" y="373"/>
                  </a:lnTo>
                  <a:lnTo>
                    <a:pt x="1469" y="373"/>
                  </a:lnTo>
                  <a:lnTo>
                    <a:pt x="1480" y="367"/>
                  </a:lnTo>
                  <a:lnTo>
                    <a:pt x="1490" y="362"/>
                  </a:lnTo>
                  <a:lnTo>
                    <a:pt x="1501" y="353"/>
                  </a:lnTo>
                  <a:lnTo>
                    <a:pt x="1513" y="344"/>
                  </a:lnTo>
                  <a:lnTo>
                    <a:pt x="1524" y="336"/>
                  </a:lnTo>
                  <a:lnTo>
                    <a:pt x="1536" y="329"/>
                  </a:lnTo>
                  <a:lnTo>
                    <a:pt x="1547" y="321"/>
                  </a:lnTo>
                  <a:lnTo>
                    <a:pt x="1557" y="318"/>
                  </a:lnTo>
                  <a:lnTo>
                    <a:pt x="1556" y="311"/>
                  </a:lnTo>
                  <a:lnTo>
                    <a:pt x="1556" y="304"/>
                  </a:lnTo>
                  <a:lnTo>
                    <a:pt x="1559" y="300"/>
                  </a:lnTo>
                  <a:lnTo>
                    <a:pt x="1564" y="295"/>
                  </a:lnTo>
                  <a:lnTo>
                    <a:pt x="1571" y="291"/>
                  </a:lnTo>
                  <a:lnTo>
                    <a:pt x="1577" y="286"/>
                  </a:lnTo>
                  <a:lnTo>
                    <a:pt x="1586" y="284"/>
                  </a:lnTo>
                  <a:lnTo>
                    <a:pt x="1591" y="281"/>
                  </a:lnTo>
                  <a:lnTo>
                    <a:pt x="1582" y="281"/>
                  </a:lnTo>
                  <a:lnTo>
                    <a:pt x="1571" y="281"/>
                  </a:lnTo>
                  <a:lnTo>
                    <a:pt x="1559" y="279"/>
                  </a:lnTo>
                  <a:lnTo>
                    <a:pt x="1548" y="279"/>
                  </a:lnTo>
                  <a:lnTo>
                    <a:pt x="1538" y="277"/>
                  </a:lnTo>
                  <a:lnTo>
                    <a:pt x="1529" y="276"/>
                  </a:lnTo>
                  <a:lnTo>
                    <a:pt x="1520" y="274"/>
                  </a:lnTo>
                  <a:lnTo>
                    <a:pt x="1513" y="270"/>
                  </a:lnTo>
                  <a:lnTo>
                    <a:pt x="1548" y="233"/>
                  </a:lnTo>
                  <a:lnTo>
                    <a:pt x="1545" y="233"/>
                  </a:lnTo>
                  <a:lnTo>
                    <a:pt x="1541" y="231"/>
                  </a:lnTo>
                  <a:lnTo>
                    <a:pt x="1538" y="230"/>
                  </a:lnTo>
                  <a:lnTo>
                    <a:pt x="1534" y="228"/>
                  </a:lnTo>
                  <a:lnTo>
                    <a:pt x="1533" y="226"/>
                  </a:lnTo>
                  <a:lnTo>
                    <a:pt x="1529" y="224"/>
                  </a:lnTo>
                  <a:lnTo>
                    <a:pt x="1526" y="224"/>
                  </a:lnTo>
                  <a:lnTo>
                    <a:pt x="1522" y="224"/>
                  </a:lnTo>
                  <a:lnTo>
                    <a:pt x="1469" y="281"/>
                  </a:lnTo>
                  <a:lnTo>
                    <a:pt x="1469" y="284"/>
                  </a:lnTo>
                  <a:lnTo>
                    <a:pt x="1469" y="288"/>
                  </a:lnTo>
                  <a:lnTo>
                    <a:pt x="1469" y="293"/>
                  </a:lnTo>
                  <a:lnTo>
                    <a:pt x="1469" y="298"/>
                  </a:lnTo>
                  <a:lnTo>
                    <a:pt x="1467" y="304"/>
                  </a:lnTo>
                  <a:lnTo>
                    <a:pt x="1465" y="309"/>
                  </a:lnTo>
                  <a:lnTo>
                    <a:pt x="1464" y="313"/>
                  </a:lnTo>
                  <a:lnTo>
                    <a:pt x="1460" y="318"/>
                  </a:lnTo>
                  <a:lnTo>
                    <a:pt x="1462" y="316"/>
                  </a:lnTo>
                  <a:lnTo>
                    <a:pt x="1464" y="316"/>
                  </a:lnTo>
                  <a:lnTo>
                    <a:pt x="1462" y="320"/>
                  </a:lnTo>
                  <a:lnTo>
                    <a:pt x="1460" y="325"/>
                  </a:lnTo>
                  <a:lnTo>
                    <a:pt x="1457" y="332"/>
                  </a:lnTo>
                  <a:lnTo>
                    <a:pt x="1451" y="339"/>
                  </a:lnTo>
                  <a:lnTo>
                    <a:pt x="1444" y="346"/>
                  </a:lnTo>
                  <a:lnTo>
                    <a:pt x="1435" y="351"/>
                  </a:lnTo>
                  <a:lnTo>
                    <a:pt x="1427" y="353"/>
                  </a:lnTo>
                  <a:lnTo>
                    <a:pt x="1428" y="344"/>
                  </a:lnTo>
                  <a:lnTo>
                    <a:pt x="1430" y="337"/>
                  </a:lnTo>
                  <a:lnTo>
                    <a:pt x="1428" y="332"/>
                  </a:lnTo>
                  <a:lnTo>
                    <a:pt x="1427" y="327"/>
                  </a:lnTo>
                  <a:lnTo>
                    <a:pt x="1425" y="323"/>
                  </a:lnTo>
                  <a:lnTo>
                    <a:pt x="1420" y="320"/>
                  </a:lnTo>
                  <a:lnTo>
                    <a:pt x="1414" y="314"/>
                  </a:lnTo>
                  <a:lnTo>
                    <a:pt x="1409" y="307"/>
                  </a:lnTo>
                  <a:lnTo>
                    <a:pt x="1409" y="302"/>
                  </a:lnTo>
                  <a:lnTo>
                    <a:pt x="1411" y="297"/>
                  </a:lnTo>
                  <a:lnTo>
                    <a:pt x="1411" y="293"/>
                  </a:lnTo>
                  <a:lnTo>
                    <a:pt x="1412" y="290"/>
                  </a:lnTo>
                  <a:lnTo>
                    <a:pt x="1412" y="284"/>
                  </a:lnTo>
                  <a:lnTo>
                    <a:pt x="1412" y="281"/>
                  </a:lnTo>
                  <a:lnTo>
                    <a:pt x="1411" y="276"/>
                  </a:lnTo>
                  <a:lnTo>
                    <a:pt x="1409" y="270"/>
                  </a:lnTo>
                  <a:lnTo>
                    <a:pt x="1405" y="277"/>
                  </a:lnTo>
                  <a:lnTo>
                    <a:pt x="1402" y="284"/>
                  </a:lnTo>
                  <a:lnTo>
                    <a:pt x="1398" y="290"/>
                  </a:lnTo>
                  <a:lnTo>
                    <a:pt x="1393" y="297"/>
                  </a:lnTo>
                  <a:lnTo>
                    <a:pt x="1388" y="300"/>
                  </a:lnTo>
                  <a:lnTo>
                    <a:pt x="1382" y="304"/>
                  </a:lnTo>
                  <a:lnTo>
                    <a:pt x="1375" y="307"/>
                  </a:lnTo>
                  <a:lnTo>
                    <a:pt x="1367" y="307"/>
                  </a:lnTo>
                  <a:lnTo>
                    <a:pt x="1365" y="304"/>
                  </a:lnTo>
                  <a:lnTo>
                    <a:pt x="1363" y="298"/>
                  </a:lnTo>
                  <a:lnTo>
                    <a:pt x="1361" y="295"/>
                  </a:lnTo>
                  <a:lnTo>
                    <a:pt x="1358" y="290"/>
                  </a:lnTo>
                  <a:lnTo>
                    <a:pt x="1354" y="284"/>
                  </a:lnTo>
                  <a:lnTo>
                    <a:pt x="1351" y="279"/>
                  </a:lnTo>
                  <a:lnTo>
                    <a:pt x="1349" y="274"/>
                  </a:lnTo>
                  <a:lnTo>
                    <a:pt x="1349" y="270"/>
                  </a:lnTo>
                  <a:lnTo>
                    <a:pt x="1354" y="261"/>
                  </a:lnTo>
                  <a:lnTo>
                    <a:pt x="1361" y="256"/>
                  </a:lnTo>
                  <a:lnTo>
                    <a:pt x="1368" y="251"/>
                  </a:lnTo>
                  <a:lnTo>
                    <a:pt x="1374" y="249"/>
                  </a:lnTo>
                  <a:lnTo>
                    <a:pt x="1381" y="247"/>
                  </a:lnTo>
                  <a:lnTo>
                    <a:pt x="1388" y="247"/>
                  </a:lnTo>
                  <a:lnTo>
                    <a:pt x="1393" y="245"/>
                  </a:lnTo>
                  <a:lnTo>
                    <a:pt x="1400" y="242"/>
                  </a:lnTo>
                  <a:lnTo>
                    <a:pt x="1409" y="233"/>
                  </a:lnTo>
                  <a:lnTo>
                    <a:pt x="1416" y="221"/>
                  </a:lnTo>
                  <a:lnTo>
                    <a:pt x="1425" y="208"/>
                  </a:lnTo>
                  <a:lnTo>
                    <a:pt x="1434" y="198"/>
                  </a:lnTo>
                  <a:lnTo>
                    <a:pt x="1444" y="187"/>
                  </a:lnTo>
                  <a:lnTo>
                    <a:pt x="1455" y="178"/>
                  </a:lnTo>
                  <a:lnTo>
                    <a:pt x="1465" y="169"/>
                  </a:lnTo>
                  <a:lnTo>
                    <a:pt x="1478" y="159"/>
                  </a:lnTo>
                  <a:lnTo>
                    <a:pt x="1487" y="150"/>
                  </a:lnTo>
                  <a:lnTo>
                    <a:pt x="1573" y="150"/>
                  </a:lnTo>
                  <a:lnTo>
                    <a:pt x="1591" y="168"/>
                  </a:lnTo>
                  <a:lnTo>
                    <a:pt x="1626" y="168"/>
                  </a:lnTo>
                  <a:lnTo>
                    <a:pt x="1633" y="175"/>
                  </a:lnTo>
                  <a:lnTo>
                    <a:pt x="1640" y="180"/>
                  </a:lnTo>
                  <a:lnTo>
                    <a:pt x="1646" y="185"/>
                  </a:lnTo>
                  <a:lnTo>
                    <a:pt x="1653" y="187"/>
                  </a:lnTo>
                  <a:lnTo>
                    <a:pt x="1660" y="191"/>
                  </a:lnTo>
                  <a:lnTo>
                    <a:pt x="1665" y="191"/>
                  </a:lnTo>
                  <a:lnTo>
                    <a:pt x="1672" y="189"/>
                  </a:lnTo>
                  <a:lnTo>
                    <a:pt x="1679" y="187"/>
                  </a:lnTo>
                  <a:lnTo>
                    <a:pt x="1697" y="205"/>
                  </a:lnTo>
                  <a:lnTo>
                    <a:pt x="1679" y="224"/>
                  </a:lnTo>
                  <a:lnTo>
                    <a:pt x="1644" y="224"/>
                  </a:lnTo>
                  <a:lnTo>
                    <a:pt x="1626" y="205"/>
                  </a:lnTo>
                  <a:lnTo>
                    <a:pt x="1617" y="215"/>
                  </a:lnTo>
                  <a:lnTo>
                    <a:pt x="1653" y="253"/>
                  </a:lnTo>
                  <a:lnTo>
                    <a:pt x="1670" y="253"/>
                  </a:lnTo>
                  <a:lnTo>
                    <a:pt x="1674" y="251"/>
                  </a:lnTo>
                  <a:lnTo>
                    <a:pt x="1681" y="245"/>
                  </a:lnTo>
                  <a:lnTo>
                    <a:pt x="1688" y="240"/>
                  </a:lnTo>
                  <a:lnTo>
                    <a:pt x="1695" y="233"/>
                  </a:lnTo>
                  <a:lnTo>
                    <a:pt x="1702" y="226"/>
                  </a:lnTo>
                  <a:lnTo>
                    <a:pt x="1707" y="221"/>
                  </a:lnTo>
                  <a:lnTo>
                    <a:pt x="1713" y="217"/>
                  </a:lnTo>
                  <a:lnTo>
                    <a:pt x="1714" y="215"/>
                  </a:lnTo>
                  <a:lnTo>
                    <a:pt x="1732" y="215"/>
                  </a:lnTo>
                  <a:lnTo>
                    <a:pt x="1757" y="187"/>
                  </a:lnTo>
                  <a:lnTo>
                    <a:pt x="1775" y="205"/>
                  </a:lnTo>
                  <a:lnTo>
                    <a:pt x="1801" y="177"/>
                  </a:lnTo>
                  <a:lnTo>
                    <a:pt x="1819" y="196"/>
                  </a:lnTo>
                  <a:lnTo>
                    <a:pt x="1824" y="192"/>
                  </a:lnTo>
                  <a:lnTo>
                    <a:pt x="1831" y="191"/>
                  </a:lnTo>
                  <a:lnTo>
                    <a:pt x="1838" y="189"/>
                  </a:lnTo>
                  <a:lnTo>
                    <a:pt x="1843" y="187"/>
                  </a:lnTo>
                  <a:lnTo>
                    <a:pt x="1850" y="185"/>
                  </a:lnTo>
                  <a:lnTo>
                    <a:pt x="1858" y="184"/>
                  </a:lnTo>
                  <a:lnTo>
                    <a:pt x="1863" y="180"/>
                  </a:lnTo>
                  <a:lnTo>
                    <a:pt x="1870" y="177"/>
                  </a:lnTo>
                  <a:lnTo>
                    <a:pt x="1845" y="150"/>
                  </a:lnTo>
                  <a:lnTo>
                    <a:pt x="1854" y="154"/>
                  </a:lnTo>
                  <a:lnTo>
                    <a:pt x="1865" y="157"/>
                  </a:lnTo>
                  <a:lnTo>
                    <a:pt x="1873" y="161"/>
                  </a:lnTo>
                  <a:lnTo>
                    <a:pt x="1884" y="162"/>
                  </a:lnTo>
                  <a:lnTo>
                    <a:pt x="1895" y="166"/>
                  </a:lnTo>
                  <a:lnTo>
                    <a:pt x="1907" y="168"/>
                  </a:lnTo>
                  <a:lnTo>
                    <a:pt x="1919" y="168"/>
                  </a:lnTo>
                  <a:lnTo>
                    <a:pt x="1932" y="168"/>
                  </a:lnTo>
                  <a:lnTo>
                    <a:pt x="1932" y="164"/>
                  </a:lnTo>
                  <a:lnTo>
                    <a:pt x="1933" y="161"/>
                  </a:lnTo>
                  <a:lnTo>
                    <a:pt x="1933" y="157"/>
                  </a:lnTo>
                  <a:lnTo>
                    <a:pt x="1935" y="154"/>
                  </a:lnTo>
                  <a:lnTo>
                    <a:pt x="1937" y="150"/>
                  </a:lnTo>
                  <a:lnTo>
                    <a:pt x="1939" y="147"/>
                  </a:lnTo>
                  <a:lnTo>
                    <a:pt x="1941" y="143"/>
                  </a:lnTo>
                  <a:lnTo>
                    <a:pt x="1941" y="139"/>
                  </a:lnTo>
                  <a:lnTo>
                    <a:pt x="1983" y="187"/>
                  </a:lnTo>
                  <a:lnTo>
                    <a:pt x="1983" y="191"/>
                  </a:lnTo>
                  <a:lnTo>
                    <a:pt x="1983" y="194"/>
                  </a:lnTo>
                  <a:lnTo>
                    <a:pt x="1981" y="198"/>
                  </a:lnTo>
                  <a:lnTo>
                    <a:pt x="1979" y="201"/>
                  </a:lnTo>
                  <a:lnTo>
                    <a:pt x="1978" y="205"/>
                  </a:lnTo>
                  <a:lnTo>
                    <a:pt x="1976" y="208"/>
                  </a:lnTo>
                  <a:lnTo>
                    <a:pt x="1976" y="212"/>
                  </a:lnTo>
                  <a:lnTo>
                    <a:pt x="1974" y="215"/>
                  </a:lnTo>
                  <a:lnTo>
                    <a:pt x="2009" y="215"/>
                  </a:lnTo>
                  <a:lnTo>
                    <a:pt x="2009" y="177"/>
                  </a:lnTo>
                  <a:lnTo>
                    <a:pt x="2016" y="184"/>
                  </a:lnTo>
                  <a:lnTo>
                    <a:pt x="2024" y="189"/>
                  </a:lnTo>
                  <a:lnTo>
                    <a:pt x="2032" y="192"/>
                  </a:lnTo>
                  <a:lnTo>
                    <a:pt x="2039" y="194"/>
                  </a:lnTo>
                  <a:lnTo>
                    <a:pt x="2048" y="198"/>
                  </a:lnTo>
                  <a:lnTo>
                    <a:pt x="2057" y="200"/>
                  </a:lnTo>
                  <a:lnTo>
                    <a:pt x="2064" y="203"/>
                  </a:lnTo>
                  <a:lnTo>
                    <a:pt x="2071" y="205"/>
                  </a:lnTo>
                  <a:lnTo>
                    <a:pt x="2071" y="201"/>
                  </a:lnTo>
                  <a:lnTo>
                    <a:pt x="2069" y="198"/>
                  </a:lnTo>
                  <a:lnTo>
                    <a:pt x="2068" y="194"/>
                  </a:lnTo>
                  <a:lnTo>
                    <a:pt x="2066" y="191"/>
                  </a:lnTo>
                  <a:lnTo>
                    <a:pt x="2064" y="187"/>
                  </a:lnTo>
                  <a:lnTo>
                    <a:pt x="2062" y="184"/>
                  </a:lnTo>
                  <a:lnTo>
                    <a:pt x="2062" y="180"/>
                  </a:lnTo>
                  <a:lnTo>
                    <a:pt x="2061" y="177"/>
                  </a:lnTo>
                  <a:lnTo>
                    <a:pt x="2045" y="177"/>
                  </a:lnTo>
                  <a:lnTo>
                    <a:pt x="2036" y="187"/>
                  </a:lnTo>
                  <a:lnTo>
                    <a:pt x="2018" y="187"/>
                  </a:lnTo>
                  <a:lnTo>
                    <a:pt x="1992" y="159"/>
                  </a:lnTo>
                  <a:lnTo>
                    <a:pt x="2002" y="157"/>
                  </a:lnTo>
                  <a:lnTo>
                    <a:pt x="2011" y="155"/>
                  </a:lnTo>
                  <a:lnTo>
                    <a:pt x="2022" y="155"/>
                  </a:lnTo>
                  <a:lnTo>
                    <a:pt x="2031" y="154"/>
                  </a:lnTo>
                  <a:lnTo>
                    <a:pt x="2041" y="154"/>
                  </a:lnTo>
                  <a:lnTo>
                    <a:pt x="2052" y="154"/>
                  </a:lnTo>
                  <a:lnTo>
                    <a:pt x="2061" y="152"/>
                  </a:lnTo>
                  <a:lnTo>
                    <a:pt x="2071" y="150"/>
                  </a:lnTo>
                  <a:lnTo>
                    <a:pt x="2068" y="150"/>
                  </a:lnTo>
                  <a:lnTo>
                    <a:pt x="2064" y="148"/>
                  </a:lnTo>
                  <a:lnTo>
                    <a:pt x="2061" y="147"/>
                  </a:lnTo>
                  <a:lnTo>
                    <a:pt x="2057" y="145"/>
                  </a:lnTo>
                  <a:lnTo>
                    <a:pt x="2054" y="143"/>
                  </a:lnTo>
                  <a:lnTo>
                    <a:pt x="2052" y="141"/>
                  </a:lnTo>
                  <a:lnTo>
                    <a:pt x="2048" y="141"/>
                  </a:lnTo>
                  <a:lnTo>
                    <a:pt x="2045" y="139"/>
                  </a:lnTo>
                  <a:lnTo>
                    <a:pt x="2048" y="136"/>
                  </a:lnTo>
                  <a:lnTo>
                    <a:pt x="2052" y="131"/>
                  </a:lnTo>
                  <a:lnTo>
                    <a:pt x="2057" y="124"/>
                  </a:lnTo>
                  <a:lnTo>
                    <a:pt x="2061" y="116"/>
                  </a:lnTo>
                  <a:lnTo>
                    <a:pt x="2064" y="109"/>
                  </a:lnTo>
                  <a:lnTo>
                    <a:pt x="2068" y="104"/>
                  </a:lnTo>
                  <a:lnTo>
                    <a:pt x="2069" y="99"/>
                  </a:lnTo>
                  <a:lnTo>
                    <a:pt x="2071" y="93"/>
                  </a:lnTo>
                  <a:lnTo>
                    <a:pt x="2078" y="93"/>
                  </a:lnTo>
                  <a:lnTo>
                    <a:pt x="2085" y="93"/>
                  </a:lnTo>
                  <a:lnTo>
                    <a:pt x="2092" y="95"/>
                  </a:lnTo>
                  <a:lnTo>
                    <a:pt x="2101" y="95"/>
                  </a:lnTo>
                  <a:lnTo>
                    <a:pt x="2108" y="97"/>
                  </a:lnTo>
                  <a:lnTo>
                    <a:pt x="2117" y="97"/>
                  </a:lnTo>
                  <a:lnTo>
                    <a:pt x="2124" y="101"/>
                  </a:lnTo>
                  <a:lnTo>
                    <a:pt x="2131" y="104"/>
                  </a:lnTo>
                  <a:lnTo>
                    <a:pt x="2135" y="102"/>
                  </a:lnTo>
                  <a:lnTo>
                    <a:pt x="2138" y="102"/>
                  </a:lnTo>
                  <a:lnTo>
                    <a:pt x="2142" y="101"/>
                  </a:lnTo>
                  <a:lnTo>
                    <a:pt x="2144" y="99"/>
                  </a:lnTo>
                  <a:lnTo>
                    <a:pt x="2147" y="97"/>
                  </a:lnTo>
                  <a:lnTo>
                    <a:pt x="2151" y="95"/>
                  </a:lnTo>
                  <a:lnTo>
                    <a:pt x="2154" y="93"/>
                  </a:lnTo>
                  <a:lnTo>
                    <a:pt x="2158" y="93"/>
                  </a:lnTo>
                  <a:lnTo>
                    <a:pt x="2158" y="90"/>
                  </a:lnTo>
                  <a:lnTo>
                    <a:pt x="2158" y="86"/>
                  </a:lnTo>
                  <a:lnTo>
                    <a:pt x="2158" y="83"/>
                  </a:lnTo>
                  <a:lnTo>
                    <a:pt x="2160" y="79"/>
                  </a:lnTo>
                  <a:lnTo>
                    <a:pt x="2160" y="76"/>
                  </a:lnTo>
                  <a:lnTo>
                    <a:pt x="2161" y="72"/>
                  </a:lnTo>
                  <a:lnTo>
                    <a:pt x="2163" y="69"/>
                  </a:lnTo>
                  <a:lnTo>
                    <a:pt x="2167" y="65"/>
                  </a:lnTo>
                  <a:lnTo>
                    <a:pt x="2211" y="93"/>
                  </a:lnTo>
                  <a:lnTo>
                    <a:pt x="2202" y="85"/>
                  </a:lnTo>
                  <a:lnTo>
                    <a:pt x="2220" y="85"/>
                  </a:lnTo>
                  <a:lnTo>
                    <a:pt x="2202" y="85"/>
                  </a:lnTo>
                  <a:lnTo>
                    <a:pt x="2209" y="85"/>
                  </a:lnTo>
                  <a:lnTo>
                    <a:pt x="2218" y="85"/>
                  </a:lnTo>
                  <a:lnTo>
                    <a:pt x="2228" y="85"/>
                  </a:lnTo>
                  <a:lnTo>
                    <a:pt x="2241" y="83"/>
                  </a:lnTo>
                  <a:lnTo>
                    <a:pt x="2251" y="83"/>
                  </a:lnTo>
                  <a:lnTo>
                    <a:pt x="2262" y="81"/>
                  </a:lnTo>
                  <a:lnTo>
                    <a:pt x="2273" y="78"/>
                  </a:lnTo>
                  <a:lnTo>
                    <a:pt x="2280" y="76"/>
                  </a:lnTo>
                  <a:lnTo>
                    <a:pt x="2280" y="79"/>
                  </a:lnTo>
                  <a:lnTo>
                    <a:pt x="2278" y="83"/>
                  </a:lnTo>
                  <a:lnTo>
                    <a:pt x="2276" y="86"/>
                  </a:lnTo>
                  <a:lnTo>
                    <a:pt x="2276" y="90"/>
                  </a:lnTo>
                  <a:lnTo>
                    <a:pt x="2274" y="93"/>
                  </a:lnTo>
                  <a:lnTo>
                    <a:pt x="2273" y="97"/>
                  </a:lnTo>
                  <a:lnTo>
                    <a:pt x="2271" y="101"/>
                  </a:lnTo>
                  <a:lnTo>
                    <a:pt x="2271" y="104"/>
                  </a:lnTo>
                  <a:lnTo>
                    <a:pt x="2288" y="122"/>
                  </a:lnTo>
                  <a:lnTo>
                    <a:pt x="2281" y="125"/>
                  </a:lnTo>
                  <a:lnTo>
                    <a:pt x="2274" y="131"/>
                  </a:lnTo>
                  <a:lnTo>
                    <a:pt x="2265" y="136"/>
                  </a:lnTo>
                  <a:lnTo>
                    <a:pt x="2258" y="141"/>
                  </a:lnTo>
                  <a:lnTo>
                    <a:pt x="2250" y="148"/>
                  </a:lnTo>
                  <a:lnTo>
                    <a:pt x="2243" y="155"/>
                  </a:lnTo>
                  <a:lnTo>
                    <a:pt x="2234" y="162"/>
                  </a:lnTo>
                  <a:lnTo>
                    <a:pt x="2228" y="168"/>
                  </a:lnTo>
                  <a:lnTo>
                    <a:pt x="2235" y="161"/>
                  </a:lnTo>
                  <a:lnTo>
                    <a:pt x="2246" y="154"/>
                  </a:lnTo>
                  <a:lnTo>
                    <a:pt x="2257" y="150"/>
                  </a:lnTo>
                  <a:lnTo>
                    <a:pt x="2269" y="147"/>
                  </a:lnTo>
                  <a:lnTo>
                    <a:pt x="2281" y="143"/>
                  </a:lnTo>
                  <a:lnTo>
                    <a:pt x="2294" y="141"/>
                  </a:lnTo>
                  <a:lnTo>
                    <a:pt x="2308" y="141"/>
                  </a:lnTo>
                  <a:lnTo>
                    <a:pt x="2320" y="141"/>
                  </a:lnTo>
                  <a:lnTo>
                    <a:pt x="2348" y="143"/>
                  </a:lnTo>
                  <a:lnTo>
                    <a:pt x="2377" y="147"/>
                  </a:lnTo>
                  <a:lnTo>
                    <a:pt x="2403" y="148"/>
                  </a:lnTo>
                  <a:lnTo>
                    <a:pt x="2428" y="150"/>
                  </a:lnTo>
                  <a:lnTo>
                    <a:pt x="2454" y="177"/>
                  </a:lnTo>
                  <a:lnTo>
                    <a:pt x="2470" y="171"/>
                  </a:lnTo>
                  <a:lnTo>
                    <a:pt x="2486" y="168"/>
                  </a:lnTo>
                  <a:lnTo>
                    <a:pt x="2506" y="168"/>
                  </a:lnTo>
                  <a:lnTo>
                    <a:pt x="2527" y="169"/>
                  </a:lnTo>
                  <a:lnTo>
                    <a:pt x="2569" y="175"/>
                  </a:lnTo>
                  <a:lnTo>
                    <a:pt x="2615" y="185"/>
                  </a:lnTo>
                  <a:lnTo>
                    <a:pt x="2663" y="198"/>
                  </a:lnTo>
                  <a:lnTo>
                    <a:pt x="2707" y="208"/>
                  </a:lnTo>
                  <a:lnTo>
                    <a:pt x="2728" y="212"/>
                  </a:lnTo>
                  <a:lnTo>
                    <a:pt x="2749" y="214"/>
                  </a:lnTo>
                  <a:lnTo>
                    <a:pt x="2767" y="215"/>
                  </a:lnTo>
                  <a:lnTo>
                    <a:pt x="2785" y="215"/>
                  </a:lnTo>
                  <a:lnTo>
                    <a:pt x="2792" y="215"/>
                  </a:lnTo>
                  <a:lnTo>
                    <a:pt x="2797" y="214"/>
                  </a:lnTo>
                  <a:lnTo>
                    <a:pt x="2804" y="212"/>
                  </a:lnTo>
                  <a:lnTo>
                    <a:pt x="2811" y="212"/>
                  </a:lnTo>
                  <a:lnTo>
                    <a:pt x="2817" y="210"/>
                  </a:lnTo>
                  <a:lnTo>
                    <a:pt x="2824" y="210"/>
                  </a:lnTo>
                  <a:lnTo>
                    <a:pt x="2831" y="212"/>
                  </a:lnTo>
                  <a:lnTo>
                    <a:pt x="2838" y="215"/>
                  </a:lnTo>
                  <a:lnTo>
                    <a:pt x="2839" y="215"/>
                  </a:lnTo>
                  <a:lnTo>
                    <a:pt x="2843" y="214"/>
                  </a:lnTo>
                  <a:lnTo>
                    <a:pt x="2847" y="212"/>
                  </a:lnTo>
                  <a:lnTo>
                    <a:pt x="2850" y="210"/>
                  </a:lnTo>
                  <a:lnTo>
                    <a:pt x="2854" y="208"/>
                  </a:lnTo>
                  <a:lnTo>
                    <a:pt x="2857" y="207"/>
                  </a:lnTo>
                  <a:lnTo>
                    <a:pt x="2859" y="207"/>
                  </a:lnTo>
                  <a:lnTo>
                    <a:pt x="2862" y="205"/>
                  </a:lnTo>
                  <a:lnTo>
                    <a:pt x="2880" y="224"/>
                  </a:lnTo>
                  <a:lnTo>
                    <a:pt x="2889" y="222"/>
                  </a:lnTo>
                  <a:lnTo>
                    <a:pt x="2898" y="222"/>
                  </a:lnTo>
                  <a:lnTo>
                    <a:pt x="2903" y="221"/>
                  </a:lnTo>
                  <a:lnTo>
                    <a:pt x="2910" y="221"/>
                  </a:lnTo>
                  <a:lnTo>
                    <a:pt x="2915" y="219"/>
                  </a:lnTo>
                  <a:lnTo>
                    <a:pt x="2921" y="221"/>
                  </a:lnTo>
                  <a:lnTo>
                    <a:pt x="2926" y="221"/>
                  </a:lnTo>
                  <a:lnTo>
                    <a:pt x="2933" y="224"/>
                  </a:lnTo>
                  <a:lnTo>
                    <a:pt x="2951" y="205"/>
                  </a:lnTo>
                  <a:lnTo>
                    <a:pt x="2933" y="205"/>
                  </a:lnTo>
                  <a:lnTo>
                    <a:pt x="2945" y="207"/>
                  </a:lnTo>
                  <a:lnTo>
                    <a:pt x="2960" y="208"/>
                  </a:lnTo>
                  <a:lnTo>
                    <a:pt x="2972" y="212"/>
                  </a:lnTo>
                  <a:lnTo>
                    <a:pt x="2984" y="214"/>
                  </a:lnTo>
                  <a:lnTo>
                    <a:pt x="2998" y="217"/>
                  </a:lnTo>
                  <a:lnTo>
                    <a:pt x="3011" y="221"/>
                  </a:lnTo>
                  <a:lnTo>
                    <a:pt x="3025" y="222"/>
                  </a:lnTo>
                  <a:lnTo>
                    <a:pt x="3037" y="224"/>
                  </a:lnTo>
                  <a:lnTo>
                    <a:pt x="3055" y="242"/>
                  </a:lnTo>
                  <a:lnTo>
                    <a:pt x="3062" y="242"/>
                  </a:lnTo>
                  <a:lnTo>
                    <a:pt x="3069" y="242"/>
                  </a:lnTo>
                  <a:lnTo>
                    <a:pt x="3076" y="244"/>
                  </a:lnTo>
                  <a:lnTo>
                    <a:pt x="3085" y="244"/>
                  </a:lnTo>
                  <a:lnTo>
                    <a:pt x="3094" y="245"/>
                  </a:lnTo>
                  <a:lnTo>
                    <a:pt x="3101" y="247"/>
                  </a:lnTo>
                  <a:lnTo>
                    <a:pt x="3108" y="249"/>
                  </a:lnTo>
                  <a:lnTo>
                    <a:pt x="3115" y="253"/>
                  </a:lnTo>
                  <a:lnTo>
                    <a:pt x="3113" y="258"/>
                  </a:lnTo>
                  <a:lnTo>
                    <a:pt x="3111" y="261"/>
                  </a:lnTo>
                  <a:lnTo>
                    <a:pt x="3111" y="263"/>
                  </a:lnTo>
                  <a:lnTo>
                    <a:pt x="3111" y="265"/>
                  </a:lnTo>
                  <a:lnTo>
                    <a:pt x="3111" y="268"/>
                  </a:lnTo>
                  <a:lnTo>
                    <a:pt x="3110" y="270"/>
                  </a:lnTo>
                  <a:lnTo>
                    <a:pt x="3110" y="274"/>
                  </a:lnTo>
                  <a:lnTo>
                    <a:pt x="3106" y="281"/>
                  </a:lnTo>
                  <a:lnTo>
                    <a:pt x="3088" y="261"/>
                  </a:lnTo>
                  <a:lnTo>
                    <a:pt x="3037" y="261"/>
                  </a:lnTo>
                  <a:lnTo>
                    <a:pt x="3037" y="258"/>
                  </a:lnTo>
                  <a:lnTo>
                    <a:pt x="3036" y="253"/>
                  </a:lnTo>
                  <a:lnTo>
                    <a:pt x="3032" y="249"/>
                  </a:lnTo>
                  <a:lnTo>
                    <a:pt x="3028" y="244"/>
                  </a:lnTo>
                  <a:lnTo>
                    <a:pt x="3025" y="240"/>
                  </a:lnTo>
                  <a:lnTo>
                    <a:pt x="3023" y="237"/>
                  </a:lnTo>
                  <a:lnTo>
                    <a:pt x="3021" y="233"/>
                  </a:lnTo>
                  <a:lnTo>
                    <a:pt x="3020" y="233"/>
                  </a:lnTo>
                  <a:lnTo>
                    <a:pt x="3020" y="237"/>
                  </a:lnTo>
                  <a:lnTo>
                    <a:pt x="3020" y="240"/>
                  </a:lnTo>
                  <a:lnTo>
                    <a:pt x="3020" y="245"/>
                  </a:lnTo>
                  <a:lnTo>
                    <a:pt x="3021" y="249"/>
                  </a:lnTo>
                  <a:lnTo>
                    <a:pt x="3028" y="260"/>
                  </a:lnTo>
                  <a:lnTo>
                    <a:pt x="3037" y="268"/>
                  </a:lnTo>
                  <a:lnTo>
                    <a:pt x="3048" y="276"/>
                  </a:lnTo>
                  <a:lnTo>
                    <a:pt x="3058" y="283"/>
                  </a:lnTo>
                  <a:lnTo>
                    <a:pt x="3071" y="288"/>
                  </a:lnTo>
                  <a:lnTo>
                    <a:pt x="3081" y="290"/>
                  </a:lnTo>
                  <a:lnTo>
                    <a:pt x="3080" y="293"/>
                  </a:lnTo>
                  <a:lnTo>
                    <a:pt x="3078" y="297"/>
                  </a:lnTo>
                  <a:lnTo>
                    <a:pt x="3076" y="302"/>
                  </a:lnTo>
                  <a:lnTo>
                    <a:pt x="3073" y="307"/>
                  </a:lnTo>
                  <a:lnTo>
                    <a:pt x="3069" y="311"/>
                  </a:lnTo>
                  <a:lnTo>
                    <a:pt x="3066" y="314"/>
                  </a:lnTo>
                  <a:lnTo>
                    <a:pt x="3064" y="316"/>
                  </a:lnTo>
                  <a:lnTo>
                    <a:pt x="3064" y="318"/>
                  </a:lnTo>
                  <a:lnTo>
                    <a:pt x="3060" y="318"/>
                  </a:lnTo>
                  <a:lnTo>
                    <a:pt x="3057" y="318"/>
                  </a:lnTo>
                  <a:lnTo>
                    <a:pt x="3053" y="320"/>
                  </a:lnTo>
                  <a:lnTo>
                    <a:pt x="3050" y="321"/>
                  </a:lnTo>
                  <a:lnTo>
                    <a:pt x="3046" y="323"/>
                  </a:lnTo>
                  <a:lnTo>
                    <a:pt x="3044" y="325"/>
                  </a:lnTo>
                  <a:lnTo>
                    <a:pt x="3041" y="327"/>
                  </a:lnTo>
                  <a:lnTo>
                    <a:pt x="3037" y="327"/>
                  </a:lnTo>
                  <a:lnTo>
                    <a:pt x="3032" y="327"/>
                  </a:lnTo>
                  <a:lnTo>
                    <a:pt x="3025" y="325"/>
                  </a:lnTo>
                  <a:lnTo>
                    <a:pt x="3021" y="323"/>
                  </a:lnTo>
                  <a:lnTo>
                    <a:pt x="3016" y="323"/>
                  </a:lnTo>
                  <a:lnTo>
                    <a:pt x="3011" y="323"/>
                  </a:lnTo>
                  <a:lnTo>
                    <a:pt x="3005" y="323"/>
                  </a:lnTo>
                  <a:lnTo>
                    <a:pt x="3000" y="323"/>
                  </a:lnTo>
                  <a:lnTo>
                    <a:pt x="2993" y="327"/>
                  </a:lnTo>
                  <a:lnTo>
                    <a:pt x="2995" y="336"/>
                  </a:lnTo>
                  <a:lnTo>
                    <a:pt x="2998" y="344"/>
                  </a:lnTo>
                  <a:lnTo>
                    <a:pt x="3002" y="351"/>
                  </a:lnTo>
                  <a:lnTo>
                    <a:pt x="3009" y="357"/>
                  </a:lnTo>
                  <a:lnTo>
                    <a:pt x="3016" y="362"/>
                  </a:lnTo>
                  <a:lnTo>
                    <a:pt x="3023" y="366"/>
                  </a:lnTo>
                  <a:lnTo>
                    <a:pt x="3030" y="369"/>
                  </a:lnTo>
                  <a:lnTo>
                    <a:pt x="3037" y="373"/>
                  </a:lnTo>
                  <a:lnTo>
                    <a:pt x="3037" y="380"/>
                  </a:lnTo>
                  <a:lnTo>
                    <a:pt x="3039" y="389"/>
                  </a:lnTo>
                  <a:lnTo>
                    <a:pt x="3041" y="396"/>
                  </a:lnTo>
                  <a:lnTo>
                    <a:pt x="3041" y="405"/>
                  </a:lnTo>
                  <a:lnTo>
                    <a:pt x="3043" y="413"/>
                  </a:lnTo>
                  <a:lnTo>
                    <a:pt x="3044" y="422"/>
                  </a:lnTo>
                  <a:lnTo>
                    <a:pt x="3046" y="431"/>
                  </a:lnTo>
                  <a:lnTo>
                    <a:pt x="3046" y="438"/>
                  </a:lnTo>
                  <a:lnTo>
                    <a:pt x="3036" y="427"/>
                  </a:lnTo>
                  <a:lnTo>
                    <a:pt x="3023" y="420"/>
                  </a:lnTo>
                  <a:lnTo>
                    <a:pt x="3011" y="412"/>
                  </a:lnTo>
                  <a:lnTo>
                    <a:pt x="2998" y="405"/>
                  </a:lnTo>
                  <a:lnTo>
                    <a:pt x="2984" y="397"/>
                  </a:lnTo>
                  <a:lnTo>
                    <a:pt x="2972" y="390"/>
                  </a:lnTo>
                  <a:lnTo>
                    <a:pt x="2961" y="383"/>
                  </a:lnTo>
                  <a:lnTo>
                    <a:pt x="2951" y="373"/>
                  </a:lnTo>
                  <a:lnTo>
                    <a:pt x="2951" y="369"/>
                  </a:lnTo>
                  <a:lnTo>
                    <a:pt x="2951" y="366"/>
                  </a:lnTo>
                  <a:lnTo>
                    <a:pt x="2952" y="362"/>
                  </a:lnTo>
                  <a:lnTo>
                    <a:pt x="2954" y="359"/>
                  </a:lnTo>
                  <a:lnTo>
                    <a:pt x="2956" y="355"/>
                  </a:lnTo>
                  <a:lnTo>
                    <a:pt x="2958" y="351"/>
                  </a:lnTo>
                  <a:lnTo>
                    <a:pt x="2958" y="348"/>
                  </a:lnTo>
                  <a:lnTo>
                    <a:pt x="2960" y="344"/>
                  </a:lnTo>
                  <a:lnTo>
                    <a:pt x="2958" y="341"/>
                  </a:lnTo>
                  <a:lnTo>
                    <a:pt x="2956" y="334"/>
                  </a:lnTo>
                  <a:lnTo>
                    <a:pt x="2952" y="329"/>
                  </a:lnTo>
                  <a:lnTo>
                    <a:pt x="2951" y="320"/>
                  </a:lnTo>
                  <a:lnTo>
                    <a:pt x="2947" y="313"/>
                  </a:lnTo>
                  <a:lnTo>
                    <a:pt x="2944" y="304"/>
                  </a:lnTo>
                  <a:lnTo>
                    <a:pt x="2942" y="297"/>
                  </a:lnTo>
                  <a:lnTo>
                    <a:pt x="2942" y="290"/>
                  </a:lnTo>
                  <a:lnTo>
                    <a:pt x="2935" y="291"/>
                  </a:lnTo>
                  <a:lnTo>
                    <a:pt x="2931" y="293"/>
                  </a:lnTo>
                  <a:lnTo>
                    <a:pt x="2928" y="293"/>
                  </a:lnTo>
                  <a:lnTo>
                    <a:pt x="2924" y="293"/>
                  </a:lnTo>
                  <a:lnTo>
                    <a:pt x="2921" y="291"/>
                  </a:lnTo>
                  <a:lnTo>
                    <a:pt x="2917" y="290"/>
                  </a:lnTo>
                  <a:lnTo>
                    <a:pt x="2912" y="290"/>
                  </a:lnTo>
                  <a:lnTo>
                    <a:pt x="2907" y="290"/>
                  </a:lnTo>
                  <a:lnTo>
                    <a:pt x="2903" y="297"/>
                  </a:lnTo>
                  <a:lnTo>
                    <a:pt x="2898" y="304"/>
                  </a:lnTo>
                  <a:lnTo>
                    <a:pt x="2894" y="313"/>
                  </a:lnTo>
                  <a:lnTo>
                    <a:pt x="2887" y="321"/>
                  </a:lnTo>
                  <a:lnTo>
                    <a:pt x="2882" y="330"/>
                  </a:lnTo>
                  <a:lnTo>
                    <a:pt x="2877" y="339"/>
                  </a:lnTo>
                  <a:lnTo>
                    <a:pt x="2869" y="346"/>
                  </a:lnTo>
                  <a:lnTo>
                    <a:pt x="2862" y="353"/>
                  </a:lnTo>
                  <a:lnTo>
                    <a:pt x="2854" y="353"/>
                  </a:lnTo>
                  <a:lnTo>
                    <a:pt x="2847" y="351"/>
                  </a:lnTo>
                  <a:lnTo>
                    <a:pt x="2841" y="350"/>
                  </a:lnTo>
                  <a:lnTo>
                    <a:pt x="2836" y="346"/>
                  </a:lnTo>
                  <a:lnTo>
                    <a:pt x="2832" y="343"/>
                  </a:lnTo>
                  <a:lnTo>
                    <a:pt x="2831" y="339"/>
                  </a:lnTo>
                  <a:lnTo>
                    <a:pt x="2829" y="332"/>
                  </a:lnTo>
                  <a:lnTo>
                    <a:pt x="2829" y="327"/>
                  </a:lnTo>
                  <a:lnTo>
                    <a:pt x="2811" y="344"/>
                  </a:lnTo>
                  <a:lnTo>
                    <a:pt x="2794" y="327"/>
                  </a:lnTo>
                  <a:lnTo>
                    <a:pt x="2790" y="330"/>
                  </a:lnTo>
                  <a:lnTo>
                    <a:pt x="2785" y="336"/>
                  </a:lnTo>
                  <a:lnTo>
                    <a:pt x="2778" y="343"/>
                  </a:lnTo>
                  <a:lnTo>
                    <a:pt x="2772" y="350"/>
                  </a:lnTo>
                  <a:lnTo>
                    <a:pt x="2767" y="359"/>
                  </a:lnTo>
                  <a:lnTo>
                    <a:pt x="2762" y="367"/>
                  </a:lnTo>
                  <a:lnTo>
                    <a:pt x="2760" y="374"/>
                  </a:lnTo>
                  <a:lnTo>
                    <a:pt x="2758" y="382"/>
                  </a:lnTo>
                  <a:lnTo>
                    <a:pt x="2762" y="382"/>
                  </a:lnTo>
                  <a:lnTo>
                    <a:pt x="2767" y="385"/>
                  </a:lnTo>
                  <a:lnTo>
                    <a:pt x="2771" y="387"/>
                  </a:lnTo>
                  <a:lnTo>
                    <a:pt x="2776" y="390"/>
                  </a:lnTo>
                  <a:lnTo>
                    <a:pt x="2781" y="394"/>
                  </a:lnTo>
                  <a:lnTo>
                    <a:pt x="2785" y="397"/>
                  </a:lnTo>
                  <a:lnTo>
                    <a:pt x="2790" y="399"/>
                  </a:lnTo>
                  <a:lnTo>
                    <a:pt x="2794" y="401"/>
                  </a:lnTo>
                  <a:lnTo>
                    <a:pt x="2802" y="390"/>
                  </a:lnTo>
                  <a:lnTo>
                    <a:pt x="2809" y="392"/>
                  </a:lnTo>
                  <a:lnTo>
                    <a:pt x="2817" y="396"/>
                  </a:lnTo>
                  <a:lnTo>
                    <a:pt x="2824" y="401"/>
                  </a:lnTo>
                  <a:lnTo>
                    <a:pt x="2831" y="406"/>
                  </a:lnTo>
                  <a:lnTo>
                    <a:pt x="2838" y="413"/>
                  </a:lnTo>
                  <a:lnTo>
                    <a:pt x="2845" y="419"/>
                  </a:lnTo>
                  <a:lnTo>
                    <a:pt x="2850" y="424"/>
                  </a:lnTo>
                  <a:lnTo>
                    <a:pt x="2855" y="429"/>
                  </a:lnTo>
                  <a:lnTo>
                    <a:pt x="2855" y="466"/>
                  </a:lnTo>
                  <a:lnTo>
                    <a:pt x="2857" y="470"/>
                  </a:lnTo>
                  <a:lnTo>
                    <a:pt x="2862" y="473"/>
                  </a:lnTo>
                  <a:lnTo>
                    <a:pt x="2866" y="477"/>
                  </a:lnTo>
                  <a:lnTo>
                    <a:pt x="2871" y="481"/>
                  </a:lnTo>
                  <a:lnTo>
                    <a:pt x="2877" y="484"/>
                  </a:lnTo>
                  <a:lnTo>
                    <a:pt x="2882" y="488"/>
                  </a:lnTo>
                  <a:lnTo>
                    <a:pt x="2885" y="491"/>
                  </a:lnTo>
                  <a:lnTo>
                    <a:pt x="2889" y="495"/>
                  </a:lnTo>
                  <a:lnTo>
                    <a:pt x="2889" y="498"/>
                  </a:lnTo>
                  <a:lnTo>
                    <a:pt x="2887" y="503"/>
                  </a:lnTo>
                  <a:lnTo>
                    <a:pt x="2884" y="511"/>
                  </a:lnTo>
                  <a:lnTo>
                    <a:pt x="2880" y="518"/>
                  </a:lnTo>
                  <a:lnTo>
                    <a:pt x="2877" y="523"/>
                  </a:lnTo>
                  <a:lnTo>
                    <a:pt x="2875" y="530"/>
                  </a:lnTo>
                  <a:lnTo>
                    <a:pt x="2873" y="535"/>
                  </a:lnTo>
                  <a:lnTo>
                    <a:pt x="2871" y="541"/>
                  </a:lnTo>
                  <a:lnTo>
                    <a:pt x="2868" y="541"/>
                  </a:lnTo>
                  <a:lnTo>
                    <a:pt x="2864" y="539"/>
                  </a:lnTo>
                  <a:lnTo>
                    <a:pt x="2859" y="539"/>
                  </a:lnTo>
                  <a:lnTo>
                    <a:pt x="2855" y="537"/>
                  </a:lnTo>
                  <a:lnTo>
                    <a:pt x="2852" y="539"/>
                  </a:lnTo>
                  <a:lnTo>
                    <a:pt x="2848" y="541"/>
                  </a:lnTo>
                  <a:lnTo>
                    <a:pt x="2847" y="544"/>
                  </a:lnTo>
                  <a:lnTo>
                    <a:pt x="2847" y="549"/>
                  </a:lnTo>
                  <a:lnTo>
                    <a:pt x="2847" y="567"/>
                  </a:lnTo>
                  <a:lnTo>
                    <a:pt x="2848" y="579"/>
                  </a:lnTo>
                  <a:lnTo>
                    <a:pt x="2852" y="590"/>
                  </a:lnTo>
                  <a:lnTo>
                    <a:pt x="2859" y="602"/>
                  </a:lnTo>
                  <a:lnTo>
                    <a:pt x="2868" y="615"/>
                  </a:lnTo>
                  <a:lnTo>
                    <a:pt x="2875" y="627"/>
                  </a:lnTo>
                  <a:lnTo>
                    <a:pt x="2882" y="638"/>
                  </a:lnTo>
                  <a:lnTo>
                    <a:pt x="2887" y="650"/>
                  </a:lnTo>
                  <a:lnTo>
                    <a:pt x="2889" y="661"/>
                  </a:lnTo>
                  <a:lnTo>
                    <a:pt x="2880" y="661"/>
                  </a:lnTo>
                  <a:lnTo>
                    <a:pt x="2875" y="659"/>
                  </a:lnTo>
                  <a:lnTo>
                    <a:pt x="2871" y="657"/>
                  </a:lnTo>
                  <a:lnTo>
                    <a:pt x="2869" y="654"/>
                  </a:lnTo>
                  <a:lnTo>
                    <a:pt x="2868" y="650"/>
                  </a:lnTo>
                  <a:lnTo>
                    <a:pt x="2866" y="645"/>
                  </a:lnTo>
                  <a:lnTo>
                    <a:pt x="2866" y="640"/>
                  </a:lnTo>
                  <a:lnTo>
                    <a:pt x="2862" y="632"/>
                  </a:lnTo>
                  <a:lnTo>
                    <a:pt x="2855" y="624"/>
                  </a:lnTo>
                  <a:lnTo>
                    <a:pt x="2845" y="620"/>
                  </a:lnTo>
                  <a:lnTo>
                    <a:pt x="2836" y="613"/>
                  </a:lnTo>
                  <a:lnTo>
                    <a:pt x="2829" y="606"/>
                  </a:lnTo>
                  <a:lnTo>
                    <a:pt x="2820" y="599"/>
                  </a:lnTo>
                  <a:lnTo>
                    <a:pt x="2813" y="592"/>
                  </a:lnTo>
                  <a:lnTo>
                    <a:pt x="2808" y="583"/>
                  </a:lnTo>
                  <a:lnTo>
                    <a:pt x="2801" y="576"/>
                  </a:lnTo>
                  <a:lnTo>
                    <a:pt x="2794" y="567"/>
                  </a:lnTo>
                  <a:lnTo>
                    <a:pt x="2786" y="571"/>
                  </a:lnTo>
                  <a:lnTo>
                    <a:pt x="2779" y="574"/>
                  </a:lnTo>
                  <a:lnTo>
                    <a:pt x="2771" y="579"/>
                  </a:lnTo>
                  <a:lnTo>
                    <a:pt x="2762" y="583"/>
                  </a:lnTo>
                  <a:lnTo>
                    <a:pt x="2755" y="588"/>
                  </a:lnTo>
                  <a:lnTo>
                    <a:pt x="2746" y="594"/>
                  </a:lnTo>
                  <a:lnTo>
                    <a:pt x="2739" y="599"/>
                  </a:lnTo>
                  <a:lnTo>
                    <a:pt x="2732" y="606"/>
                  </a:lnTo>
                  <a:lnTo>
                    <a:pt x="2739" y="606"/>
                  </a:lnTo>
                  <a:lnTo>
                    <a:pt x="2744" y="608"/>
                  </a:lnTo>
                  <a:lnTo>
                    <a:pt x="2751" y="608"/>
                  </a:lnTo>
                  <a:lnTo>
                    <a:pt x="2756" y="610"/>
                  </a:lnTo>
                  <a:lnTo>
                    <a:pt x="2764" y="611"/>
                  </a:lnTo>
                  <a:lnTo>
                    <a:pt x="2767" y="613"/>
                  </a:lnTo>
                  <a:lnTo>
                    <a:pt x="2772" y="613"/>
                  </a:lnTo>
                  <a:lnTo>
                    <a:pt x="2776" y="615"/>
                  </a:lnTo>
                  <a:lnTo>
                    <a:pt x="2776" y="620"/>
                  </a:lnTo>
                  <a:lnTo>
                    <a:pt x="2776" y="625"/>
                  </a:lnTo>
                  <a:lnTo>
                    <a:pt x="2778" y="631"/>
                  </a:lnTo>
                  <a:lnTo>
                    <a:pt x="2781" y="636"/>
                  </a:lnTo>
                  <a:lnTo>
                    <a:pt x="2788" y="647"/>
                  </a:lnTo>
                  <a:lnTo>
                    <a:pt x="2799" y="657"/>
                  </a:lnTo>
                  <a:lnTo>
                    <a:pt x="2809" y="670"/>
                  </a:lnTo>
                  <a:lnTo>
                    <a:pt x="2818" y="682"/>
                  </a:lnTo>
                  <a:lnTo>
                    <a:pt x="2822" y="687"/>
                  </a:lnTo>
                  <a:lnTo>
                    <a:pt x="2825" y="694"/>
                  </a:lnTo>
                  <a:lnTo>
                    <a:pt x="2827" y="700"/>
                  </a:lnTo>
                  <a:lnTo>
                    <a:pt x="2829" y="707"/>
                  </a:lnTo>
                  <a:lnTo>
                    <a:pt x="2832" y="708"/>
                  </a:lnTo>
                  <a:lnTo>
                    <a:pt x="2836" y="710"/>
                  </a:lnTo>
                  <a:lnTo>
                    <a:pt x="2839" y="712"/>
                  </a:lnTo>
                  <a:lnTo>
                    <a:pt x="2845" y="716"/>
                  </a:lnTo>
                  <a:lnTo>
                    <a:pt x="2848" y="719"/>
                  </a:lnTo>
                  <a:lnTo>
                    <a:pt x="2852" y="723"/>
                  </a:lnTo>
                  <a:lnTo>
                    <a:pt x="2854" y="724"/>
                  </a:lnTo>
                  <a:lnTo>
                    <a:pt x="2855" y="726"/>
                  </a:lnTo>
                  <a:lnTo>
                    <a:pt x="2854" y="730"/>
                  </a:lnTo>
                  <a:lnTo>
                    <a:pt x="2854" y="735"/>
                  </a:lnTo>
                  <a:lnTo>
                    <a:pt x="2852" y="740"/>
                  </a:lnTo>
                  <a:lnTo>
                    <a:pt x="2850" y="746"/>
                  </a:lnTo>
                  <a:lnTo>
                    <a:pt x="2848" y="753"/>
                  </a:lnTo>
                  <a:lnTo>
                    <a:pt x="2847" y="760"/>
                  </a:lnTo>
                  <a:lnTo>
                    <a:pt x="2847" y="767"/>
                  </a:lnTo>
                  <a:lnTo>
                    <a:pt x="2847" y="774"/>
                  </a:lnTo>
                  <a:lnTo>
                    <a:pt x="2829" y="792"/>
                  </a:lnTo>
                  <a:lnTo>
                    <a:pt x="2794" y="792"/>
                  </a:lnTo>
                  <a:lnTo>
                    <a:pt x="2788" y="797"/>
                  </a:lnTo>
                  <a:lnTo>
                    <a:pt x="2783" y="800"/>
                  </a:lnTo>
                  <a:lnTo>
                    <a:pt x="2779" y="802"/>
                  </a:lnTo>
                  <a:lnTo>
                    <a:pt x="2776" y="802"/>
                  </a:lnTo>
                  <a:lnTo>
                    <a:pt x="2772" y="802"/>
                  </a:lnTo>
                  <a:lnTo>
                    <a:pt x="2769" y="802"/>
                  </a:lnTo>
                  <a:lnTo>
                    <a:pt x="2764" y="800"/>
                  </a:lnTo>
                  <a:lnTo>
                    <a:pt x="2758" y="800"/>
                  </a:lnTo>
                  <a:lnTo>
                    <a:pt x="2776" y="781"/>
                  </a:lnTo>
                  <a:lnTo>
                    <a:pt x="2771" y="784"/>
                  </a:lnTo>
                  <a:lnTo>
                    <a:pt x="2767" y="786"/>
                  </a:lnTo>
                  <a:lnTo>
                    <a:pt x="2764" y="786"/>
                  </a:lnTo>
                  <a:lnTo>
                    <a:pt x="2762" y="788"/>
                  </a:lnTo>
                  <a:lnTo>
                    <a:pt x="2758" y="792"/>
                  </a:lnTo>
                  <a:lnTo>
                    <a:pt x="2755" y="795"/>
                  </a:lnTo>
                  <a:lnTo>
                    <a:pt x="2749" y="800"/>
                  </a:lnTo>
                  <a:lnTo>
                    <a:pt x="2742" y="797"/>
                  </a:lnTo>
                  <a:lnTo>
                    <a:pt x="2737" y="795"/>
                  </a:lnTo>
                  <a:lnTo>
                    <a:pt x="2730" y="793"/>
                  </a:lnTo>
                  <a:lnTo>
                    <a:pt x="2723" y="793"/>
                  </a:lnTo>
                  <a:lnTo>
                    <a:pt x="2718" y="793"/>
                  </a:lnTo>
                  <a:lnTo>
                    <a:pt x="2711" y="795"/>
                  </a:lnTo>
                  <a:lnTo>
                    <a:pt x="2703" y="797"/>
                  </a:lnTo>
                  <a:lnTo>
                    <a:pt x="2698" y="800"/>
                  </a:lnTo>
                  <a:lnTo>
                    <a:pt x="2700" y="807"/>
                  </a:lnTo>
                  <a:lnTo>
                    <a:pt x="2702" y="816"/>
                  </a:lnTo>
                  <a:lnTo>
                    <a:pt x="2707" y="823"/>
                  </a:lnTo>
                  <a:lnTo>
                    <a:pt x="2712" y="832"/>
                  </a:lnTo>
                  <a:lnTo>
                    <a:pt x="2718" y="839"/>
                  </a:lnTo>
                  <a:lnTo>
                    <a:pt x="2723" y="846"/>
                  </a:lnTo>
                  <a:lnTo>
                    <a:pt x="2728" y="852"/>
                  </a:lnTo>
                  <a:lnTo>
                    <a:pt x="2732" y="857"/>
                  </a:lnTo>
                  <a:lnTo>
                    <a:pt x="2732" y="860"/>
                  </a:lnTo>
                  <a:lnTo>
                    <a:pt x="2730" y="864"/>
                  </a:lnTo>
                  <a:lnTo>
                    <a:pt x="2730" y="868"/>
                  </a:lnTo>
                  <a:lnTo>
                    <a:pt x="2728" y="871"/>
                  </a:lnTo>
                  <a:lnTo>
                    <a:pt x="2726" y="875"/>
                  </a:lnTo>
                  <a:lnTo>
                    <a:pt x="2725" y="878"/>
                  </a:lnTo>
                  <a:lnTo>
                    <a:pt x="2725" y="882"/>
                  </a:lnTo>
                  <a:lnTo>
                    <a:pt x="2723" y="885"/>
                  </a:lnTo>
                  <a:lnTo>
                    <a:pt x="2726" y="889"/>
                  </a:lnTo>
                  <a:lnTo>
                    <a:pt x="2732" y="892"/>
                  </a:lnTo>
                  <a:lnTo>
                    <a:pt x="2735" y="898"/>
                  </a:lnTo>
                  <a:lnTo>
                    <a:pt x="2739" y="905"/>
                  </a:lnTo>
                  <a:lnTo>
                    <a:pt x="2744" y="910"/>
                  </a:lnTo>
                  <a:lnTo>
                    <a:pt x="2746" y="917"/>
                  </a:lnTo>
                  <a:lnTo>
                    <a:pt x="2749" y="924"/>
                  </a:lnTo>
                  <a:lnTo>
                    <a:pt x="2749" y="931"/>
                  </a:lnTo>
                  <a:lnTo>
                    <a:pt x="2744" y="931"/>
                  </a:lnTo>
                  <a:lnTo>
                    <a:pt x="2739" y="933"/>
                  </a:lnTo>
                  <a:lnTo>
                    <a:pt x="2735" y="935"/>
                  </a:lnTo>
                  <a:lnTo>
                    <a:pt x="2734" y="938"/>
                  </a:lnTo>
                  <a:lnTo>
                    <a:pt x="2730" y="942"/>
                  </a:lnTo>
                  <a:lnTo>
                    <a:pt x="2728" y="947"/>
                  </a:lnTo>
                  <a:lnTo>
                    <a:pt x="2726" y="952"/>
                  </a:lnTo>
                  <a:lnTo>
                    <a:pt x="2723" y="958"/>
                  </a:lnTo>
                  <a:lnTo>
                    <a:pt x="2718" y="956"/>
                  </a:lnTo>
                  <a:lnTo>
                    <a:pt x="2707" y="949"/>
                  </a:lnTo>
                  <a:lnTo>
                    <a:pt x="2691" y="940"/>
                  </a:lnTo>
                  <a:lnTo>
                    <a:pt x="2675" y="929"/>
                  </a:lnTo>
                  <a:lnTo>
                    <a:pt x="2659" y="919"/>
                  </a:lnTo>
                  <a:lnTo>
                    <a:pt x="2645" y="908"/>
                  </a:lnTo>
                  <a:lnTo>
                    <a:pt x="2635" y="899"/>
                  </a:lnTo>
                  <a:lnTo>
                    <a:pt x="2628" y="894"/>
                  </a:lnTo>
                  <a:lnTo>
                    <a:pt x="2624" y="903"/>
                  </a:lnTo>
                  <a:lnTo>
                    <a:pt x="2624" y="913"/>
                  </a:lnTo>
                  <a:lnTo>
                    <a:pt x="2624" y="924"/>
                  </a:lnTo>
                  <a:lnTo>
                    <a:pt x="2628" y="933"/>
                  </a:lnTo>
                  <a:lnTo>
                    <a:pt x="2638" y="951"/>
                  </a:lnTo>
                  <a:lnTo>
                    <a:pt x="2654" y="968"/>
                  </a:lnTo>
                  <a:lnTo>
                    <a:pt x="2668" y="986"/>
                  </a:lnTo>
                  <a:lnTo>
                    <a:pt x="2684" y="1004"/>
                  </a:lnTo>
                  <a:lnTo>
                    <a:pt x="2689" y="1012"/>
                  </a:lnTo>
                  <a:lnTo>
                    <a:pt x="2695" y="1023"/>
                  </a:lnTo>
                  <a:lnTo>
                    <a:pt x="2696" y="1032"/>
                  </a:lnTo>
                  <a:lnTo>
                    <a:pt x="2698" y="1042"/>
                  </a:lnTo>
                  <a:lnTo>
                    <a:pt x="2688" y="1041"/>
                  </a:lnTo>
                  <a:lnTo>
                    <a:pt x="2677" y="1039"/>
                  </a:lnTo>
                  <a:lnTo>
                    <a:pt x="2666" y="1034"/>
                  </a:lnTo>
                  <a:lnTo>
                    <a:pt x="2658" y="1027"/>
                  </a:lnTo>
                  <a:lnTo>
                    <a:pt x="2647" y="1018"/>
                  </a:lnTo>
                  <a:lnTo>
                    <a:pt x="2636" y="1007"/>
                  </a:lnTo>
                  <a:lnTo>
                    <a:pt x="2628" y="997"/>
                  </a:lnTo>
                  <a:lnTo>
                    <a:pt x="2619" y="986"/>
                  </a:lnTo>
                  <a:lnTo>
                    <a:pt x="2612" y="974"/>
                  </a:lnTo>
                  <a:lnTo>
                    <a:pt x="2605" y="961"/>
                  </a:lnTo>
                  <a:lnTo>
                    <a:pt x="2599" y="949"/>
                  </a:lnTo>
                  <a:lnTo>
                    <a:pt x="2594" y="936"/>
                  </a:lnTo>
                  <a:lnTo>
                    <a:pt x="2592" y="924"/>
                  </a:lnTo>
                  <a:lnTo>
                    <a:pt x="2590" y="913"/>
                  </a:lnTo>
                  <a:lnTo>
                    <a:pt x="2590" y="903"/>
                  </a:lnTo>
                  <a:lnTo>
                    <a:pt x="2592" y="894"/>
                  </a:lnTo>
                  <a:lnTo>
                    <a:pt x="2589" y="892"/>
                  </a:lnTo>
                  <a:lnTo>
                    <a:pt x="2587" y="892"/>
                  </a:lnTo>
                  <a:lnTo>
                    <a:pt x="2583" y="890"/>
                  </a:lnTo>
                  <a:lnTo>
                    <a:pt x="2580" y="889"/>
                  </a:lnTo>
                  <a:lnTo>
                    <a:pt x="2576" y="887"/>
                  </a:lnTo>
                  <a:lnTo>
                    <a:pt x="2573" y="885"/>
                  </a:lnTo>
                  <a:lnTo>
                    <a:pt x="2571" y="885"/>
                  </a:lnTo>
                  <a:lnTo>
                    <a:pt x="2567" y="885"/>
                  </a:lnTo>
                  <a:lnTo>
                    <a:pt x="2560" y="875"/>
                  </a:lnTo>
                  <a:lnTo>
                    <a:pt x="2550" y="859"/>
                  </a:lnTo>
                  <a:lnTo>
                    <a:pt x="2536" y="839"/>
                  </a:lnTo>
                  <a:lnTo>
                    <a:pt x="2522" y="818"/>
                  </a:lnTo>
                  <a:lnTo>
                    <a:pt x="2507" y="799"/>
                  </a:lnTo>
                  <a:lnTo>
                    <a:pt x="2495" y="784"/>
                  </a:lnTo>
                  <a:lnTo>
                    <a:pt x="2490" y="774"/>
                  </a:lnTo>
                  <a:lnTo>
                    <a:pt x="2488" y="774"/>
                  </a:lnTo>
                  <a:lnTo>
                    <a:pt x="2484" y="772"/>
                  </a:lnTo>
                  <a:lnTo>
                    <a:pt x="2483" y="772"/>
                  </a:lnTo>
                  <a:lnTo>
                    <a:pt x="2479" y="770"/>
                  </a:lnTo>
                  <a:lnTo>
                    <a:pt x="2476" y="769"/>
                  </a:lnTo>
                  <a:lnTo>
                    <a:pt x="2472" y="767"/>
                  </a:lnTo>
                  <a:lnTo>
                    <a:pt x="2469" y="765"/>
                  </a:lnTo>
                  <a:lnTo>
                    <a:pt x="2465" y="763"/>
                  </a:lnTo>
                  <a:lnTo>
                    <a:pt x="2462" y="763"/>
                  </a:lnTo>
                  <a:lnTo>
                    <a:pt x="2458" y="767"/>
                  </a:lnTo>
                  <a:lnTo>
                    <a:pt x="2454" y="769"/>
                  </a:lnTo>
                  <a:lnTo>
                    <a:pt x="2449" y="770"/>
                  </a:lnTo>
                  <a:lnTo>
                    <a:pt x="2446" y="772"/>
                  </a:lnTo>
                  <a:lnTo>
                    <a:pt x="2440" y="774"/>
                  </a:lnTo>
                  <a:lnTo>
                    <a:pt x="2435" y="776"/>
                  </a:lnTo>
                  <a:lnTo>
                    <a:pt x="2432" y="779"/>
                  </a:lnTo>
                  <a:lnTo>
                    <a:pt x="2428" y="781"/>
                  </a:lnTo>
                  <a:lnTo>
                    <a:pt x="2419" y="792"/>
                  </a:lnTo>
                  <a:lnTo>
                    <a:pt x="2419" y="809"/>
                  </a:lnTo>
                  <a:lnTo>
                    <a:pt x="2410" y="820"/>
                  </a:lnTo>
                  <a:lnTo>
                    <a:pt x="2393" y="820"/>
                  </a:lnTo>
                  <a:lnTo>
                    <a:pt x="2384" y="829"/>
                  </a:lnTo>
                  <a:lnTo>
                    <a:pt x="2380" y="836"/>
                  </a:lnTo>
                  <a:lnTo>
                    <a:pt x="2377" y="841"/>
                  </a:lnTo>
                  <a:lnTo>
                    <a:pt x="2373" y="846"/>
                  </a:lnTo>
                  <a:lnTo>
                    <a:pt x="2370" y="852"/>
                  </a:lnTo>
                  <a:lnTo>
                    <a:pt x="2366" y="857"/>
                  </a:lnTo>
                  <a:lnTo>
                    <a:pt x="2361" y="862"/>
                  </a:lnTo>
                  <a:lnTo>
                    <a:pt x="2356" y="869"/>
                  </a:lnTo>
                  <a:lnTo>
                    <a:pt x="2348" y="875"/>
                  </a:lnTo>
                  <a:lnTo>
                    <a:pt x="2352" y="882"/>
                  </a:lnTo>
                  <a:lnTo>
                    <a:pt x="2354" y="889"/>
                  </a:lnTo>
                  <a:lnTo>
                    <a:pt x="2356" y="896"/>
                  </a:lnTo>
                  <a:lnTo>
                    <a:pt x="2357" y="901"/>
                  </a:lnTo>
                  <a:lnTo>
                    <a:pt x="2357" y="908"/>
                  </a:lnTo>
                  <a:lnTo>
                    <a:pt x="2357" y="913"/>
                  </a:lnTo>
                  <a:lnTo>
                    <a:pt x="2357" y="917"/>
                  </a:lnTo>
                  <a:lnTo>
                    <a:pt x="2357" y="922"/>
                  </a:lnTo>
                  <a:lnTo>
                    <a:pt x="2333" y="951"/>
                  </a:lnTo>
                  <a:lnTo>
                    <a:pt x="2315" y="951"/>
                  </a:lnTo>
                  <a:lnTo>
                    <a:pt x="2311" y="949"/>
                  </a:lnTo>
                  <a:lnTo>
                    <a:pt x="2306" y="944"/>
                  </a:lnTo>
                  <a:lnTo>
                    <a:pt x="2303" y="938"/>
                  </a:lnTo>
                  <a:lnTo>
                    <a:pt x="2297" y="929"/>
                  </a:lnTo>
                  <a:lnTo>
                    <a:pt x="2294" y="922"/>
                  </a:lnTo>
                  <a:lnTo>
                    <a:pt x="2292" y="913"/>
                  </a:lnTo>
                  <a:lnTo>
                    <a:pt x="2288" y="908"/>
                  </a:lnTo>
                  <a:lnTo>
                    <a:pt x="2288" y="903"/>
                  </a:lnTo>
                  <a:lnTo>
                    <a:pt x="2285" y="903"/>
                  </a:lnTo>
                  <a:lnTo>
                    <a:pt x="2281" y="901"/>
                  </a:lnTo>
                  <a:lnTo>
                    <a:pt x="2278" y="899"/>
                  </a:lnTo>
                  <a:lnTo>
                    <a:pt x="2276" y="898"/>
                  </a:lnTo>
                  <a:lnTo>
                    <a:pt x="2273" y="896"/>
                  </a:lnTo>
                  <a:lnTo>
                    <a:pt x="2269" y="894"/>
                  </a:lnTo>
                  <a:lnTo>
                    <a:pt x="2265" y="894"/>
                  </a:lnTo>
                  <a:lnTo>
                    <a:pt x="2262" y="894"/>
                  </a:lnTo>
                  <a:lnTo>
                    <a:pt x="2262" y="887"/>
                  </a:lnTo>
                  <a:lnTo>
                    <a:pt x="2260" y="882"/>
                  </a:lnTo>
                  <a:lnTo>
                    <a:pt x="2260" y="876"/>
                  </a:lnTo>
                  <a:lnTo>
                    <a:pt x="2258" y="871"/>
                  </a:lnTo>
                  <a:lnTo>
                    <a:pt x="2258" y="866"/>
                  </a:lnTo>
                  <a:lnTo>
                    <a:pt x="2258" y="859"/>
                  </a:lnTo>
                  <a:lnTo>
                    <a:pt x="2260" y="853"/>
                  </a:lnTo>
                  <a:lnTo>
                    <a:pt x="2262" y="846"/>
                  </a:lnTo>
                  <a:lnTo>
                    <a:pt x="2257" y="839"/>
                  </a:lnTo>
                  <a:lnTo>
                    <a:pt x="2250" y="829"/>
                  </a:lnTo>
                  <a:lnTo>
                    <a:pt x="2246" y="816"/>
                  </a:lnTo>
                  <a:lnTo>
                    <a:pt x="2243" y="804"/>
                  </a:lnTo>
                  <a:lnTo>
                    <a:pt x="2239" y="792"/>
                  </a:lnTo>
                  <a:lnTo>
                    <a:pt x="2237" y="777"/>
                  </a:lnTo>
                  <a:lnTo>
                    <a:pt x="2235" y="765"/>
                  </a:lnTo>
                  <a:lnTo>
                    <a:pt x="2235" y="754"/>
                  </a:lnTo>
                  <a:lnTo>
                    <a:pt x="2235" y="758"/>
                  </a:lnTo>
                  <a:lnTo>
                    <a:pt x="2234" y="761"/>
                  </a:lnTo>
                  <a:lnTo>
                    <a:pt x="2234" y="765"/>
                  </a:lnTo>
                  <a:lnTo>
                    <a:pt x="2232" y="769"/>
                  </a:lnTo>
                  <a:lnTo>
                    <a:pt x="2230" y="772"/>
                  </a:lnTo>
                  <a:lnTo>
                    <a:pt x="2228" y="776"/>
                  </a:lnTo>
                  <a:lnTo>
                    <a:pt x="2228" y="779"/>
                  </a:lnTo>
                  <a:lnTo>
                    <a:pt x="2228" y="781"/>
                  </a:lnTo>
                  <a:lnTo>
                    <a:pt x="2221" y="781"/>
                  </a:lnTo>
                  <a:lnTo>
                    <a:pt x="2216" y="781"/>
                  </a:lnTo>
                  <a:lnTo>
                    <a:pt x="2211" y="779"/>
                  </a:lnTo>
                  <a:lnTo>
                    <a:pt x="2207" y="776"/>
                  </a:lnTo>
                  <a:lnTo>
                    <a:pt x="2202" y="774"/>
                  </a:lnTo>
                  <a:lnTo>
                    <a:pt x="2198" y="770"/>
                  </a:lnTo>
                  <a:lnTo>
                    <a:pt x="2195" y="767"/>
                  </a:lnTo>
                  <a:lnTo>
                    <a:pt x="2193" y="763"/>
                  </a:lnTo>
                  <a:lnTo>
                    <a:pt x="2158" y="763"/>
                  </a:lnTo>
                  <a:lnTo>
                    <a:pt x="2158" y="760"/>
                  </a:lnTo>
                  <a:lnTo>
                    <a:pt x="2160" y="756"/>
                  </a:lnTo>
                  <a:lnTo>
                    <a:pt x="2161" y="753"/>
                  </a:lnTo>
                  <a:lnTo>
                    <a:pt x="2161" y="749"/>
                  </a:lnTo>
                  <a:lnTo>
                    <a:pt x="2163" y="746"/>
                  </a:lnTo>
                  <a:lnTo>
                    <a:pt x="2165" y="742"/>
                  </a:lnTo>
                  <a:lnTo>
                    <a:pt x="2167" y="739"/>
                  </a:lnTo>
                  <a:lnTo>
                    <a:pt x="2167" y="735"/>
                  </a:lnTo>
                  <a:lnTo>
                    <a:pt x="2161" y="737"/>
                  </a:lnTo>
                  <a:lnTo>
                    <a:pt x="2156" y="737"/>
                  </a:lnTo>
                  <a:lnTo>
                    <a:pt x="2152" y="737"/>
                  </a:lnTo>
                  <a:lnTo>
                    <a:pt x="2151" y="733"/>
                  </a:lnTo>
                  <a:lnTo>
                    <a:pt x="2149" y="730"/>
                  </a:lnTo>
                  <a:lnTo>
                    <a:pt x="2149" y="724"/>
                  </a:lnTo>
                  <a:lnTo>
                    <a:pt x="2149" y="721"/>
                  </a:lnTo>
                  <a:lnTo>
                    <a:pt x="2149" y="717"/>
                  </a:lnTo>
                  <a:lnTo>
                    <a:pt x="2114" y="754"/>
                  </a:lnTo>
                  <a:lnTo>
                    <a:pt x="2110" y="753"/>
                  </a:lnTo>
                  <a:lnTo>
                    <a:pt x="2105" y="751"/>
                  </a:lnTo>
                  <a:lnTo>
                    <a:pt x="2099" y="747"/>
                  </a:lnTo>
                  <a:lnTo>
                    <a:pt x="2092" y="744"/>
                  </a:lnTo>
                  <a:lnTo>
                    <a:pt x="2085" y="739"/>
                  </a:lnTo>
                  <a:lnTo>
                    <a:pt x="2080" y="735"/>
                  </a:lnTo>
                  <a:lnTo>
                    <a:pt x="2075" y="730"/>
                  </a:lnTo>
                  <a:lnTo>
                    <a:pt x="2071" y="726"/>
                  </a:lnTo>
                  <a:lnTo>
                    <a:pt x="2064" y="728"/>
                  </a:lnTo>
                  <a:lnTo>
                    <a:pt x="2057" y="728"/>
                  </a:lnTo>
                  <a:lnTo>
                    <a:pt x="2048" y="726"/>
                  </a:lnTo>
                  <a:lnTo>
                    <a:pt x="2041" y="724"/>
                  </a:lnTo>
                  <a:lnTo>
                    <a:pt x="2034" y="719"/>
                  </a:lnTo>
                  <a:lnTo>
                    <a:pt x="2027" y="716"/>
                  </a:lnTo>
                  <a:lnTo>
                    <a:pt x="2022" y="710"/>
                  </a:lnTo>
                  <a:lnTo>
                    <a:pt x="2018" y="707"/>
                  </a:lnTo>
                  <a:lnTo>
                    <a:pt x="2011" y="714"/>
                  </a:lnTo>
                  <a:lnTo>
                    <a:pt x="2002" y="717"/>
                  </a:lnTo>
                  <a:lnTo>
                    <a:pt x="1994" y="721"/>
                  </a:lnTo>
                  <a:lnTo>
                    <a:pt x="1983" y="723"/>
                  </a:lnTo>
                  <a:lnTo>
                    <a:pt x="1974" y="723"/>
                  </a:lnTo>
                  <a:lnTo>
                    <a:pt x="1963" y="723"/>
                  </a:lnTo>
                  <a:lnTo>
                    <a:pt x="1955" y="721"/>
                  </a:lnTo>
                  <a:lnTo>
                    <a:pt x="1948" y="717"/>
                  </a:lnTo>
                  <a:lnTo>
                    <a:pt x="1941" y="707"/>
                  </a:lnTo>
                  <a:lnTo>
                    <a:pt x="1937" y="700"/>
                  </a:lnTo>
                  <a:lnTo>
                    <a:pt x="1933" y="691"/>
                  </a:lnTo>
                  <a:lnTo>
                    <a:pt x="1928" y="682"/>
                  </a:lnTo>
                  <a:lnTo>
                    <a:pt x="1923" y="675"/>
                  </a:lnTo>
                  <a:lnTo>
                    <a:pt x="1918" y="670"/>
                  </a:lnTo>
                  <a:lnTo>
                    <a:pt x="1909" y="666"/>
                  </a:lnTo>
                  <a:lnTo>
                    <a:pt x="1905" y="666"/>
                  </a:lnTo>
                  <a:lnTo>
                    <a:pt x="1900" y="666"/>
                  </a:lnTo>
                  <a:lnTo>
                    <a:pt x="1895" y="668"/>
                  </a:lnTo>
                  <a:lnTo>
                    <a:pt x="1888" y="671"/>
                  </a:lnTo>
                  <a:lnTo>
                    <a:pt x="1898" y="680"/>
                  </a:lnTo>
                  <a:lnTo>
                    <a:pt x="1907" y="691"/>
                  </a:lnTo>
                  <a:lnTo>
                    <a:pt x="1916" y="700"/>
                  </a:lnTo>
                  <a:lnTo>
                    <a:pt x="1926" y="708"/>
                  </a:lnTo>
                  <a:lnTo>
                    <a:pt x="1935" y="719"/>
                  </a:lnTo>
                  <a:lnTo>
                    <a:pt x="1942" y="730"/>
                  </a:lnTo>
                  <a:lnTo>
                    <a:pt x="1951" y="740"/>
                  </a:lnTo>
                  <a:lnTo>
                    <a:pt x="1958" y="754"/>
                  </a:lnTo>
                  <a:lnTo>
                    <a:pt x="1963" y="753"/>
                  </a:lnTo>
                  <a:lnTo>
                    <a:pt x="1969" y="751"/>
                  </a:lnTo>
                  <a:lnTo>
                    <a:pt x="1974" y="749"/>
                  </a:lnTo>
                  <a:lnTo>
                    <a:pt x="1978" y="746"/>
                  </a:lnTo>
                  <a:lnTo>
                    <a:pt x="1983" y="744"/>
                  </a:lnTo>
                  <a:lnTo>
                    <a:pt x="1986" y="740"/>
                  </a:lnTo>
                  <a:lnTo>
                    <a:pt x="1990" y="739"/>
                  </a:lnTo>
                  <a:lnTo>
                    <a:pt x="1994" y="739"/>
                  </a:lnTo>
                  <a:lnTo>
                    <a:pt x="1997" y="723"/>
                  </a:lnTo>
                  <a:close/>
                </a:path>
              </a:pathLst>
            </a:custGeom>
            <a:solidFill>
              <a:srgbClr val="DACFC6"/>
            </a:solidFill>
            <a:ln>
              <a:noFill/>
            </a:ln>
            <a:extLst>
              <a:ext uri="{91240B29-F687-4f45-9708-019B960494DF}">
                <a14:hiddenLine xmlns="" xmlns:a14="http://schemas.microsoft.com/office/drawing/2010/main" w="9525">
                  <a:solidFill>
                    <a:srgbClr val="000000"/>
                  </a:solidFill>
                  <a:round/>
                  <a:headEnd/>
                  <a:tailEnd/>
                </a14:hiddenLine>
              </a:ext>
            </a:extLst>
          </p:spPr>
          <p:txBody>
            <a:bodyPr lIns="79242" tIns="39621" rIns="79242" bIns="39621"/>
            <a:lstStyle/>
            <a:p>
              <a:endParaRPr lang="fr-FR"/>
            </a:p>
          </p:txBody>
        </p:sp>
        <p:sp>
          <p:nvSpPr>
            <p:cNvPr id="8" name="Freeform 6"/>
            <p:cNvSpPr>
              <a:spLocks noEditPoints="1"/>
            </p:cNvSpPr>
            <p:nvPr/>
          </p:nvSpPr>
          <p:spPr bwMode="auto">
            <a:xfrm>
              <a:off x="1569156" y="1812513"/>
              <a:ext cx="2012244" cy="2303198"/>
            </a:xfrm>
            <a:custGeom>
              <a:avLst/>
              <a:gdLst>
                <a:gd name="T0" fmla="*/ 1450975 w 1426"/>
                <a:gd name="T1" fmla="*/ 2227262 h 1741"/>
                <a:gd name="T2" fmla="*/ 1155700 w 1426"/>
                <a:gd name="T3" fmla="*/ 1839912 h 1741"/>
                <a:gd name="T4" fmla="*/ 1200150 w 1426"/>
                <a:gd name="T5" fmla="*/ 1536700 h 1741"/>
                <a:gd name="T6" fmla="*/ 1506538 w 1426"/>
                <a:gd name="T7" fmla="*/ 1473200 h 1741"/>
                <a:gd name="T8" fmla="*/ 1795463 w 1426"/>
                <a:gd name="T9" fmla="*/ 1649412 h 1741"/>
                <a:gd name="T10" fmla="*/ 2165350 w 1426"/>
                <a:gd name="T11" fmla="*/ 1865312 h 1741"/>
                <a:gd name="T12" fmla="*/ 1971675 w 1426"/>
                <a:gd name="T13" fmla="*/ 2260600 h 1741"/>
                <a:gd name="T14" fmla="*/ 1800225 w 1426"/>
                <a:gd name="T15" fmla="*/ 2446337 h 1741"/>
                <a:gd name="T16" fmla="*/ 1752600 w 1426"/>
                <a:gd name="T17" fmla="*/ 2673350 h 1741"/>
                <a:gd name="T18" fmla="*/ 785813 w 1426"/>
                <a:gd name="T19" fmla="*/ 1360487 h 1741"/>
                <a:gd name="T20" fmla="*/ 628650 w 1426"/>
                <a:gd name="T21" fmla="*/ 1196975 h 1741"/>
                <a:gd name="T22" fmla="*/ 544513 w 1426"/>
                <a:gd name="T23" fmla="*/ 992187 h 1741"/>
                <a:gd name="T24" fmla="*/ 742950 w 1426"/>
                <a:gd name="T25" fmla="*/ 498475 h 1741"/>
                <a:gd name="T26" fmla="*/ 527050 w 1426"/>
                <a:gd name="T27" fmla="*/ 465137 h 1741"/>
                <a:gd name="T28" fmla="*/ 233363 w 1426"/>
                <a:gd name="T29" fmla="*/ 533400 h 1741"/>
                <a:gd name="T30" fmla="*/ 409575 w 1426"/>
                <a:gd name="T31" fmla="*/ 392112 h 1741"/>
                <a:gd name="T32" fmla="*/ 584200 w 1426"/>
                <a:gd name="T33" fmla="*/ 311150 h 1741"/>
                <a:gd name="T34" fmla="*/ 862013 w 1426"/>
                <a:gd name="T35" fmla="*/ 285750 h 1741"/>
                <a:gd name="T36" fmla="*/ 1104900 w 1426"/>
                <a:gd name="T37" fmla="*/ 392112 h 1741"/>
                <a:gd name="T38" fmla="*/ 1366838 w 1426"/>
                <a:gd name="T39" fmla="*/ 341312 h 1741"/>
                <a:gd name="T40" fmla="*/ 1595438 w 1426"/>
                <a:gd name="T41" fmla="*/ 339725 h 1741"/>
                <a:gd name="T42" fmla="*/ 1725613 w 1426"/>
                <a:gd name="T43" fmla="*/ 381000 h 1741"/>
                <a:gd name="T44" fmla="*/ 1535113 w 1426"/>
                <a:gd name="T45" fmla="*/ 428625 h 1741"/>
                <a:gd name="T46" fmla="*/ 1609725 w 1426"/>
                <a:gd name="T47" fmla="*/ 628650 h 1741"/>
                <a:gd name="T48" fmla="*/ 1738313 w 1426"/>
                <a:gd name="T49" fmla="*/ 465137 h 1741"/>
                <a:gd name="T50" fmla="*/ 1954213 w 1426"/>
                <a:gd name="T51" fmla="*/ 628650 h 1741"/>
                <a:gd name="T52" fmla="*/ 1716088 w 1426"/>
                <a:gd name="T53" fmla="*/ 763587 h 1741"/>
                <a:gd name="T54" fmla="*/ 1744663 w 1426"/>
                <a:gd name="T55" fmla="*/ 812800 h 1741"/>
                <a:gd name="T56" fmla="*/ 1309688 w 1426"/>
                <a:gd name="T57" fmla="*/ 1063625 h 1741"/>
                <a:gd name="T58" fmla="*/ 1198563 w 1426"/>
                <a:gd name="T59" fmla="*/ 1090612 h 1741"/>
                <a:gd name="T60" fmla="*/ 936625 w 1426"/>
                <a:gd name="T61" fmla="*/ 1122362 h 1741"/>
                <a:gd name="T62" fmla="*/ 1066800 w 1426"/>
                <a:gd name="T63" fmla="*/ 1257300 h 1741"/>
                <a:gd name="T64" fmla="*/ 1319213 w 1426"/>
                <a:gd name="T65" fmla="*/ 768350 h 1741"/>
                <a:gd name="T66" fmla="*/ 1371600 w 1426"/>
                <a:gd name="T67" fmla="*/ 841375 h 1741"/>
                <a:gd name="T68" fmla="*/ 1257300 w 1426"/>
                <a:gd name="T69" fmla="*/ 754062 h 1741"/>
                <a:gd name="T70" fmla="*/ 1960563 w 1426"/>
                <a:gd name="T71" fmla="*/ 684212 h 1741"/>
                <a:gd name="T72" fmla="*/ 1990725 w 1426"/>
                <a:gd name="T73" fmla="*/ 303212 h 1741"/>
                <a:gd name="T74" fmla="*/ 1954213 w 1426"/>
                <a:gd name="T75" fmla="*/ 409575 h 1741"/>
                <a:gd name="T76" fmla="*/ 1876425 w 1426"/>
                <a:gd name="T77" fmla="*/ 307975 h 1741"/>
                <a:gd name="T78" fmla="*/ 1828800 w 1426"/>
                <a:gd name="T79" fmla="*/ 171450 h 1741"/>
                <a:gd name="T80" fmla="*/ 2187575 w 1426"/>
                <a:gd name="T81" fmla="*/ 33337 h 1741"/>
                <a:gd name="T82" fmla="*/ 2111375 w 1426"/>
                <a:gd name="T83" fmla="*/ 15875 h 1741"/>
                <a:gd name="T84" fmla="*/ 1452563 w 1426"/>
                <a:gd name="T85" fmla="*/ 233362 h 1741"/>
                <a:gd name="T86" fmla="*/ 1214438 w 1426"/>
                <a:gd name="T87" fmla="*/ 266700 h 1741"/>
                <a:gd name="T88" fmla="*/ 1414463 w 1426"/>
                <a:gd name="T89" fmla="*/ 304800 h 1741"/>
                <a:gd name="T90" fmla="*/ 1679575 w 1426"/>
                <a:gd name="T91" fmla="*/ 66675 h 1741"/>
                <a:gd name="T92" fmla="*/ 1470025 w 1426"/>
                <a:gd name="T93" fmla="*/ 173037 h 1741"/>
                <a:gd name="T94" fmla="*/ 1408113 w 1426"/>
                <a:gd name="T95" fmla="*/ 161925 h 1741"/>
                <a:gd name="T96" fmla="*/ 1506538 w 1426"/>
                <a:gd name="T97" fmla="*/ 76200 h 1741"/>
                <a:gd name="T98" fmla="*/ 1601788 w 1426"/>
                <a:gd name="T99" fmla="*/ 22225 h 1741"/>
                <a:gd name="T100" fmla="*/ 1579563 w 1426"/>
                <a:gd name="T101" fmla="*/ 134937 h 1741"/>
                <a:gd name="T102" fmla="*/ 1379538 w 1426"/>
                <a:gd name="T103" fmla="*/ 1323975 h 1741"/>
                <a:gd name="T104" fmla="*/ 1173163 w 1426"/>
                <a:gd name="T105" fmla="*/ 1236662 h 1741"/>
                <a:gd name="T106" fmla="*/ 109538 w 1426"/>
                <a:gd name="T107" fmla="*/ 608012 h 1741"/>
                <a:gd name="T108" fmla="*/ 120650 w 1426"/>
                <a:gd name="T109" fmla="*/ 596900 h 1741"/>
                <a:gd name="T110" fmla="*/ 138113 w 1426"/>
                <a:gd name="T111" fmla="*/ 596900 h 1741"/>
                <a:gd name="T112" fmla="*/ 155575 w 1426"/>
                <a:gd name="T113" fmla="*/ 603250 h 1741"/>
                <a:gd name="T114" fmla="*/ 185738 w 1426"/>
                <a:gd name="T115" fmla="*/ 581025 h 1741"/>
                <a:gd name="T116" fmla="*/ 211138 w 1426"/>
                <a:gd name="T117" fmla="*/ 581025 h 1741"/>
                <a:gd name="T118" fmla="*/ 228600 w 1426"/>
                <a:gd name="T119" fmla="*/ 577850 h 1741"/>
                <a:gd name="T120" fmla="*/ 65088 w 1426"/>
                <a:gd name="T121" fmla="*/ 611187 h 1741"/>
                <a:gd name="T122" fmla="*/ 12700 w 1426"/>
                <a:gd name="T123" fmla="*/ 611187 h 174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26"/>
                <a:gd name="T187" fmla="*/ 0 h 1741"/>
                <a:gd name="T188" fmla="*/ 1426 w 1426"/>
                <a:gd name="T189" fmla="*/ 1741 h 174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26" h="1741">
                  <a:moveTo>
                    <a:pt x="1078" y="1741"/>
                  </a:moveTo>
                  <a:lnTo>
                    <a:pt x="1069" y="1735"/>
                  </a:lnTo>
                  <a:lnTo>
                    <a:pt x="1058" y="1730"/>
                  </a:lnTo>
                  <a:lnTo>
                    <a:pt x="1046" y="1723"/>
                  </a:lnTo>
                  <a:lnTo>
                    <a:pt x="1034" y="1714"/>
                  </a:lnTo>
                  <a:lnTo>
                    <a:pt x="1021" y="1705"/>
                  </a:lnTo>
                  <a:lnTo>
                    <a:pt x="1012" y="1696"/>
                  </a:lnTo>
                  <a:lnTo>
                    <a:pt x="1011" y="1691"/>
                  </a:lnTo>
                  <a:lnTo>
                    <a:pt x="1009" y="1686"/>
                  </a:lnTo>
                  <a:lnTo>
                    <a:pt x="1007" y="1680"/>
                  </a:lnTo>
                  <a:lnTo>
                    <a:pt x="1009" y="1675"/>
                  </a:lnTo>
                  <a:lnTo>
                    <a:pt x="1005" y="1675"/>
                  </a:lnTo>
                  <a:lnTo>
                    <a:pt x="1000" y="1672"/>
                  </a:lnTo>
                  <a:lnTo>
                    <a:pt x="997" y="1670"/>
                  </a:lnTo>
                  <a:lnTo>
                    <a:pt x="991" y="1666"/>
                  </a:lnTo>
                  <a:lnTo>
                    <a:pt x="986" y="1663"/>
                  </a:lnTo>
                  <a:lnTo>
                    <a:pt x="981" y="1659"/>
                  </a:lnTo>
                  <a:lnTo>
                    <a:pt x="977" y="1657"/>
                  </a:lnTo>
                  <a:lnTo>
                    <a:pt x="974" y="1656"/>
                  </a:lnTo>
                  <a:lnTo>
                    <a:pt x="974" y="1620"/>
                  </a:lnTo>
                  <a:lnTo>
                    <a:pt x="963" y="1606"/>
                  </a:lnTo>
                  <a:lnTo>
                    <a:pt x="956" y="1594"/>
                  </a:lnTo>
                  <a:lnTo>
                    <a:pt x="949" y="1578"/>
                  </a:lnTo>
                  <a:lnTo>
                    <a:pt x="944" y="1564"/>
                  </a:lnTo>
                  <a:lnTo>
                    <a:pt x="938" y="1532"/>
                  </a:lnTo>
                  <a:lnTo>
                    <a:pt x="935" y="1498"/>
                  </a:lnTo>
                  <a:lnTo>
                    <a:pt x="931" y="1465"/>
                  </a:lnTo>
                  <a:lnTo>
                    <a:pt x="924" y="1433"/>
                  </a:lnTo>
                  <a:lnTo>
                    <a:pt x="921" y="1419"/>
                  </a:lnTo>
                  <a:lnTo>
                    <a:pt x="914" y="1403"/>
                  </a:lnTo>
                  <a:lnTo>
                    <a:pt x="906" y="1391"/>
                  </a:lnTo>
                  <a:lnTo>
                    <a:pt x="896" y="1378"/>
                  </a:lnTo>
                  <a:lnTo>
                    <a:pt x="896" y="1368"/>
                  </a:lnTo>
                  <a:lnTo>
                    <a:pt x="898" y="1357"/>
                  </a:lnTo>
                  <a:lnTo>
                    <a:pt x="901" y="1346"/>
                  </a:lnTo>
                  <a:lnTo>
                    <a:pt x="905" y="1336"/>
                  </a:lnTo>
                  <a:lnTo>
                    <a:pt x="906" y="1325"/>
                  </a:lnTo>
                  <a:lnTo>
                    <a:pt x="910" y="1315"/>
                  </a:lnTo>
                  <a:lnTo>
                    <a:pt x="912" y="1304"/>
                  </a:lnTo>
                  <a:lnTo>
                    <a:pt x="912" y="1293"/>
                  </a:lnTo>
                  <a:lnTo>
                    <a:pt x="898" y="1292"/>
                  </a:lnTo>
                  <a:lnTo>
                    <a:pt x="882" y="1286"/>
                  </a:lnTo>
                  <a:lnTo>
                    <a:pt x="862" y="1278"/>
                  </a:lnTo>
                  <a:lnTo>
                    <a:pt x="845" y="1267"/>
                  </a:lnTo>
                  <a:lnTo>
                    <a:pt x="825" y="1255"/>
                  </a:lnTo>
                  <a:lnTo>
                    <a:pt x="809" y="1242"/>
                  </a:lnTo>
                  <a:lnTo>
                    <a:pt x="793" y="1230"/>
                  </a:lnTo>
                  <a:lnTo>
                    <a:pt x="783" y="1219"/>
                  </a:lnTo>
                  <a:lnTo>
                    <a:pt x="783" y="1182"/>
                  </a:lnTo>
                  <a:lnTo>
                    <a:pt x="776" y="1182"/>
                  </a:lnTo>
                  <a:lnTo>
                    <a:pt x="770" y="1180"/>
                  </a:lnTo>
                  <a:lnTo>
                    <a:pt x="765" y="1179"/>
                  </a:lnTo>
                  <a:lnTo>
                    <a:pt x="760" y="1177"/>
                  </a:lnTo>
                  <a:lnTo>
                    <a:pt x="755" y="1175"/>
                  </a:lnTo>
                  <a:lnTo>
                    <a:pt x="749" y="1175"/>
                  </a:lnTo>
                  <a:lnTo>
                    <a:pt x="744" y="1173"/>
                  </a:lnTo>
                  <a:lnTo>
                    <a:pt x="739" y="1173"/>
                  </a:lnTo>
                  <a:lnTo>
                    <a:pt x="735" y="1170"/>
                  </a:lnTo>
                  <a:lnTo>
                    <a:pt x="732" y="1164"/>
                  </a:lnTo>
                  <a:lnTo>
                    <a:pt x="728" y="1159"/>
                  </a:lnTo>
                  <a:lnTo>
                    <a:pt x="725" y="1154"/>
                  </a:lnTo>
                  <a:lnTo>
                    <a:pt x="719" y="1148"/>
                  </a:lnTo>
                  <a:lnTo>
                    <a:pt x="716" y="1143"/>
                  </a:lnTo>
                  <a:lnTo>
                    <a:pt x="710" y="1140"/>
                  </a:lnTo>
                  <a:lnTo>
                    <a:pt x="703" y="1136"/>
                  </a:lnTo>
                  <a:lnTo>
                    <a:pt x="705" y="1131"/>
                  </a:lnTo>
                  <a:lnTo>
                    <a:pt x="707" y="1126"/>
                  </a:lnTo>
                  <a:lnTo>
                    <a:pt x="710" y="1120"/>
                  </a:lnTo>
                  <a:lnTo>
                    <a:pt x="714" y="1113"/>
                  </a:lnTo>
                  <a:lnTo>
                    <a:pt x="717" y="1106"/>
                  </a:lnTo>
                  <a:lnTo>
                    <a:pt x="723" y="1099"/>
                  </a:lnTo>
                  <a:lnTo>
                    <a:pt x="726" y="1094"/>
                  </a:lnTo>
                  <a:lnTo>
                    <a:pt x="730" y="1088"/>
                  </a:lnTo>
                  <a:lnTo>
                    <a:pt x="730" y="1085"/>
                  </a:lnTo>
                  <a:lnTo>
                    <a:pt x="728" y="1083"/>
                  </a:lnTo>
                  <a:lnTo>
                    <a:pt x="726" y="1080"/>
                  </a:lnTo>
                  <a:lnTo>
                    <a:pt x="725" y="1076"/>
                  </a:lnTo>
                  <a:lnTo>
                    <a:pt x="725" y="1073"/>
                  </a:lnTo>
                  <a:lnTo>
                    <a:pt x="723" y="1069"/>
                  </a:lnTo>
                  <a:lnTo>
                    <a:pt x="721" y="1065"/>
                  </a:lnTo>
                  <a:lnTo>
                    <a:pt x="721" y="1062"/>
                  </a:lnTo>
                  <a:lnTo>
                    <a:pt x="728" y="1053"/>
                  </a:lnTo>
                  <a:lnTo>
                    <a:pt x="733" y="1044"/>
                  </a:lnTo>
                  <a:lnTo>
                    <a:pt x="740" y="1034"/>
                  </a:lnTo>
                  <a:lnTo>
                    <a:pt x="748" y="1025"/>
                  </a:lnTo>
                  <a:lnTo>
                    <a:pt x="753" y="1014"/>
                  </a:lnTo>
                  <a:lnTo>
                    <a:pt x="760" y="1004"/>
                  </a:lnTo>
                  <a:lnTo>
                    <a:pt x="767" y="995"/>
                  </a:lnTo>
                  <a:lnTo>
                    <a:pt x="772" y="986"/>
                  </a:lnTo>
                  <a:lnTo>
                    <a:pt x="756" y="968"/>
                  </a:lnTo>
                  <a:lnTo>
                    <a:pt x="756" y="951"/>
                  </a:lnTo>
                  <a:lnTo>
                    <a:pt x="783" y="922"/>
                  </a:lnTo>
                  <a:lnTo>
                    <a:pt x="790" y="924"/>
                  </a:lnTo>
                  <a:lnTo>
                    <a:pt x="799" y="926"/>
                  </a:lnTo>
                  <a:lnTo>
                    <a:pt x="808" y="924"/>
                  </a:lnTo>
                  <a:lnTo>
                    <a:pt x="816" y="922"/>
                  </a:lnTo>
                  <a:lnTo>
                    <a:pt x="827" y="919"/>
                  </a:lnTo>
                  <a:lnTo>
                    <a:pt x="836" y="915"/>
                  </a:lnTo>
                  <a:lnTo>
                    <a:pt x="845" y="910"/>
                  </a:lnTo>
                  <a:lnTo>
                    <a:pt x="852" y="903"/>
                  </a:lnTo>
                  <a:lnTo>
                    <a:pt x="859" y="906"/>
                  </a:lnTo>
                  <a:lnTo>
                    <a:pt x="864" y="910"/>
                  </a:lnTo>
                  <a:lnTo>
                    <a:pt x="871" y="912"/>
                  </a:lnTo>
                  <a:lnTo>
                    <a:pt x="878" y="913"/>
                  </a:lnTo>
                  <a:lnTo>
                    <a:pt x="883" y="915"/>
                  </a:lnTo>
                  <a:lnTo>
                    <a:pt x="891" y="917"/>
                  </a:lnTo>
                  <a:lnTo>
                    <a:pt x="898" y="919"/>
                  </a:lnTo>
                  <a:lnTo>
                    <a:pt x="903" y="922"/>
                  </a:lnTo>
                  <a:lnTo>
                    <a:pt x="906" y="921"/>
                  </a:lnTo>
                  <a:lnTo>
                    <a:pt x="910" y="921"/>
                  </a:lnTo>
                  <a:lnTo>
                    <a:pt x="914" y="919"/>
                  </a:lnTo>
                  <a:lnTo>
                    <a:pt x="917" y="917"/>
                  </a:lnTo>
                  <a:lnTo>
                    <a:pt x="921" y="915"/>
                  </a:lnTo>
                  <a:lnTo>
                    <a:pt x="924" y="913"/>
                  </a:lnTo>
                  <a:lnTo>
                    <a:pt x="928" y="913"/>
                  </a:lnTo>
                  <a:lnTo>
                    <a:pt x="929" y="913"/>
                  </a:lnTo>
                  <a:lnTo>
                    <a:pt x="938" y="931"/>
                  </a:lnTo>
                  <a:lnTo>
                    <a:pt x="942" y="931"/>
                  </a:lnTo>
                  <a:lnTo>
                    <a:pt x="945" y="929"/>
                  </a:lnTo>
                  <a:lnTo>
                    <a:pt x="949" y="928"/>
                  </a:lnTo>
                  <a:lnTo>
                    <a:pt x="952" y="926"/>
                  </a:lnTo>
                  <a:lnTo>
                    <a:pt x="954" y="924"/>
                  </a:lnTo>
                  <a:lnTo>
                    <a:pt x="958" y="922"/>
                  </a:lnTo>
                  <a:lnTo>
                    <a:pt x="961" y="922"/>
                  </a:lnTo>
                  <a:lnTo>
                    <a:pt x="965" y="922"/>
                  </a:lnTo>
                  <a:lnTo>
                    <a:pt x="972" y="926"/>
                  </a:lnTo>
                  <a:lnTo>
                    <a:pt x="981" y="929"/>
                  </a:lnTo>
                  <a:lnTo>
                    <a:pt x="989" y="933"/>
                  </a:lnTo>
                  <a:lnTo>
                    <a:pt x="998" y="936"/>
                  </a:lnTo>
                  <a:lnTo>
                    <a:pt x="1007" y="940"/>
                  </a:lnTo>
                  <a:lnTo>
                    <a:pt x="1014" y="944"/>
                  </a:lnTo>
                  <a:lnTo>
                    <a:pt x="1021" y="947"/>
                  </a:lnTo>
                  <a:lnTo>
                    <a:pt x="1025" y="951"/>
                  </a:lnTo>
                  <a:lnTo>
                    <a:pt x="1034" y="959"/>
                  </a:lnTo>
                  <a:lnTo>
                    <a:pt x="1034" y="977"/>
                  </a:lnTo>
                  <a:lnTo>
                    <a:pt x="1042" y="986"/>
                  </a:lnTo>
                  <a:lnTo>
                    <a:pt x="1048" y="989"/>
                  </a:lnTo>
                  <a:lnTo>
                    <a:pt x="1055" y="993"/>
                  </a:lnTo>
                  <a:lnTo>
                    <a:pt x="1062" y="995"/>
                  </a:lnTo>
                  <a:lnTo>
                    <a:pt x="1071" y="995"/>
                  </a:lnTo>
                  <a:lnTo>
                    <a:pt x="1080" y="997"/>
                  </a:lnTo>
                  <a:lnTo>
                    <a:pt x="1088" y="997"/>
                  </a:lnTo>
                  <a:lnTo>
                    <a:pt x="1095" y="997"/>
                  </a:lnTo>
                  <a:lnTo>
                    <a:pt x="1104" y="997"/>
                  </a:lnTo>
                  <a:lnTo>
                    <a:pt x="1110" y="1004"/>
                  </a:lnTo>
                  <a:lnTo>
                    <a:pt x="1115" y="1011"/>
                  </a:lnTo>
                  <a:lnTo>
                    <a:pt x="1120" y="1018"/>
                  </a:lnTo>
                  <a:lnTo>
                    <a:pt x="1124" y="1025"/>
                  </a:lnTo>
                  <a:lnTo>
                    <a:pt x="1127" y="1032"/>
                  </a:lnTo>
                  <a:lnTo>
                    <a:pt x="1131" y="1039"/>
                  </a:lnTo>
                  <a:lnTo>
                    <a:pt x="1134" y="1046"/>
                  </a:lnTo>
                  <a:lnTo>
                    <a:pt x="1138" y="1051"/>
                  </a:lnTo>
                  <a:lnTo>
                    <a:pt x="1122" y="1071"/>
                  </a:lnTo>
                  <a:lnTo>
                    <a:pt x="1138" y="1088"/>
                  </a:lnTo>
                  <a:lnTo>
                    <a:pt x="1141" y="1085"/>
                  </a:lnTo>
                  <a:lnTo>
                    <a:pt x="1148" y="1081"/>
                  </a:lnTo>
                  <a:lnTo>
                    <a:pt x="1154" y="1076"/>
                  </a:lnTo>
                  <a:lnTo>
                    <a:pt x="1161" y="1073"/>
                  </a:lnTo>
                  <a:lnTo>
                    <a:pt x="1168" y="1067"/>
                  </a:lnTo>
                  <a:lnTo>
                    <a:pt x="1177" y="1064"/>
                  </a:lnTo>
                  <a:lnTo>
                    <a:pt x="1184" y="1062"/>
                  </a:lnTo>
                  <a:lnTo>
                    <a:pt x="1191" y="1062"/>
                  </a:lnTo>
                  <a:lnTo>
                    <a:pt x="1200" y="1071"/>
                  </a:lnTo>
                  <a:lnTo>
                    <a:pt x="1210" y="1080"/>
                  </a:lnTo>
                  <a:lnTo>
                    <a:pt x="1221" y="1088"/>
                  </a:lnTo>
                  <a:lnTo>
                    <a:pt x="1231" y="1095"/>
                  </a:lnTo>
                  <a:lnTo>
                    <a:pt x="1244" y="1101"/>
                  </a:lnTo>
                  <a:lnTo>
                    <a:pt x="1256" y="1104"/>
                  </a:lnTo>
                  <a:lnTo>
                    <a:pt x="1270" y="1106"/>
                  </a:lnTo>
                  <a:lnTo>
                    <a:pt x="1286" y="1108"/>
                  </a:lnTo>
                  <a:lnTo>
                    <a:pt x="1293" y="1115"/>
                  </a:lnTo>
                  <a:lnTo>
                    <a:pt x="1302" y="1120"/>
                  </a:lnTo>
                  <a:lnTo>
                    <a:pt x="1313" y="1126"/>
                  </a:lnTo>
                  <a:lnTo>
                    <a:pt x="1321" y="1129"/>
                  </a:lnTo>
                  <a:lnTo>
                    <a:pt x="1332" y="1131"/>
                  </a:lnTo>
                  <a:lnTo>
                    <a:pt x="1344" y="1134"/>
                  </a:lnTo>
                  <a:lnTo>
                    <a:pt x="1355" y="1134"/>
                  </a:lnTo>
                  <a:lnTo>
                    <a:pt x="1364" y="1136"/>
                  </a:lnTo>
                  <a:lnTo>
                    <a:pt x="1364" y="1156"/>
                  </a:lnTo>
                  <a:lnTo>
                    <a:pt x="1364" y="1175"/>
                  </a:lnTo>
                  <a:lnTo>
                    <a:pt x="1362" y="1191"/>
                  </a:lnTo>
                  <a:lnTo>
                    <a:pt x="1359" y="1207"/>
                  </a:lnTo>
                  <a:lnTo>
                    <a:pt x="1352" y="1221"/>
                  </a:lnTo>
                  <a:lnTo>
                    <a:pt x="1343" y="1233"/>
                  </a:lnTo>
                  <a:lnTo>
                    <a:pt x="1330" y="1246"/>
                  </a:lnTo>
                  <a:lnTo>
                    <a:pt x="1313" y="1256"/>
                  </a:lnTo>
                  <a:lnTo>
                    <a:pt x="1316" y="1267"/>
                  </a:lnTo>
                  <a:lnTo>
                    <a:pt x="1318" y="1278"/>
                  </a:lnTo>
                  <a:lnTo>
                    <a:pt x="1320" y="1288"/>
                  </a:lnTo>
                  <a:lnTo>
                    <a:pt x="1318" y="1299"/>
                  </a:lnTo>
                  <a:lnTo>
                    <a:pt x="1316" y="1309"/>
                  </a:lnTo>
                  <a:lnTo>
                    <a:pt x="1313" y="1320"/>
                  </a:lnTo>
                  <a:lnTo>
                    <a:pt x="1309" y="1329"/>
                  </a:lnTo>
                  <a:lnTo>
                    <a:pt x="1302" y="1338"/>
                  </a:lnTo>
                  <a:lnTo>
                    <a:pt x="1297" y="1346"/>
                  </a:lnTo>
                  <a:lnTo>
                    <a:pt x="1290" y="1353"/>
                  </a:lnTo>
                  <a:lnTo>
                    <a:pt x="1281" y="1361"/>
                  </a:lnTo>
                  <a:lnTo>
                    <a:pt x="1272" y="1366"/>
                  </a:lnTo>
                  <a:lnTo>
                    <a:pt x="1263" y="1371"/>
                  </a:lnTo>
                  <a:lnTo>
                    <a:pt x="1254" y="1375"/>
                  </a:lnTo>
                  <a:lnTo>
                    <a:pt x="1244" y="1376"/>
                  </a:lnTo>
                  <a:lnTo>
                    <a:pt x="1235" y="1378"/>
                  </a:lnTo>
                  <a:lnTo>
                    <a:pt x="1235" y="1385"/>
                  </a:lnTo>
                  <a:lnTo>
                    <a:pt x="1235" y="1391"/>
                  </a:lnTo>
                  <a:lnTo>
                    <a:pt x="1237" y="1398"/>
                  </a:lnTo>
                  <a:lnTo>
                    <a:pt x="1238" y="1405"/>
                  </a:lnTo>
                  <a:lnTo>
                    <a:pt x="1240" y="1410"/>
                  </a:lnTo>
                  <a:lnTo>
                    <a:pt x="1242" y="1415"/>
                  </a:lnTo>
                  <a:lnTo>
                    <a:pt x="1242" y="1421"/>
                  </a:lnTo>
                  <a:lnTo>
                    <a:pt x="1242" y="1424"/>
                  </a:lnTo>
                  <a:lnTo>
                    <a:pt x="1242" y="1428"/>
                  </a:lnTo>
                  <a:lnTo>
                    <a:pt x="1242" y="1433"/>
                  </a:lnTo>
                  <a:lnTo>
                    <a:pt x="1240" y="1438"/>
                  </a:lnTo>
                  <a:lnTo>
                    <a:pt x="1238" y="1444"/>
                  </a:lnTo>
                  <a:lnTo>
                    <a:pt x="1237" y="1451"/>
                  </a:lnTo>
                  <a:lnTo>
                    <a:pt x="1235" y="1458"/>
                  </a:lnTo>
                  <a:lnTo>
                    <a:pt x="1235" y="1463"/>
                  </a:lnTo>
                  <a:lnTo>
                    <a:pt x="1235" y="1470"/>
                  </a:lnTo>
                  <a:lnTo>
                    <a:pt x="1217" y="1490"/>
                  </a:lnTo>
                  <a:lnTo>
                    <a:pt x="1208" y="1479"/>
                  </a:lnTo>
                  <a:lnTo>
                    <a:pt x="1203" y="1481"/>
                  </a:lnTo>
                  <a:lnTo>
                    <a:pt x="1200" y="1486"/>
                  </a:lnTo>
                  <a:lnTo>
                    <a:pt x="1193" y="1491"/>
                  </a:lnTo>
                  <a:lnTo>
                    <a:pt x="1187" y="1498"/>
                  </a:lnTo>
                  <a:lnTo>
                    <a:pt x="1182" y="1505"/>
                  </a:lnTo>
                  <a:lnTo>
                    <a:pt x="1177" y="1511"/>
                  </a:lnTo>
                  <a:lnTo>
                    <a:pt x="1175" y="1516"/>
                  </a:lnTo>
                  <a:lnTo>
                    <a:pt x="1173" y="1518"/>
                  </a:lnTo>
                  <a:lnTo>
                    <a:pt x="1166" y="1518"/>
                  </a:lnTo>
                  <a:lnTo>
                    <a:pt x="1161" y="1518"/>
                  </a:lnTo>
                  <a:lnTo>
                    <a:pt x="1154" y="1520"/>
                  </a:lnTo>
                  <a:lnTo>
                    <a:pt x="1148" y="1521"/>
                  </a:lnTo>
                  <a:lnTo>
                    <a:pt x="1143" y="1523"/>
                  </a:lnTo>
                  <a:lnTo>
                    <a:pt x="1138" y="1525"/>
                  </a:lnTo>
                  <a:lnTo>
                    <a:pt x="1133" y="1525"/>
                  </a:lnTo>
                  <a:lnTo>
                    <a:pt x="1129" y="1527"/>
                  </a:lnTo>
                  <a:lnTo>
                    <a:pt x="1129" y="1530"/>
                  </a:lnTo>
                  <a:lnTo>
                    <a:pt x="1131" y="1534"/>
                  </a:lnTo>
                  <a:lnTo>
                    <a:pt x="1133" y="1537"/>
                  </a:lnTo>
                  <a:lnTo>
                    <a:pt x="1134" y="1541"/>
                  </a:lnTo>
                  <a:lnTo>
                    <a:pt x="1136" y="1544"/>
                  </a:lnTo>
                  <a:lnTo>
                    <a:pt x="1136" y="1548"/>
                  </a:lnTo>
                  <a:lnTo>
                    <a:pt x="1138" y="1551"/>
                  </a:lnTo>
                  <a:lnTo>
                    <a:pt x="1138" y="1555"/>
                  </a:lnTo>
                  <a:lnTo>
                    <a:pt x="1131" y="1555"/>
                  </a:lnTo>
                  <a:lnTo>
                    <a:pt x="1124" y="1557"/>
                  </a:lnTo>
                  <a:lnTo>
                    <a:pt x="1117" y="1558"/>
                  </a:lnTo>
                  <a:lnTo>
                    <a:pt x="1108" y="1560"/>
                  </a:lnTo>
                  <a:lnTo>
                    <a:pt x="1099" y="1562"/>
                  </a:lnTo>
                  <a:lnTo>
                    <a:pt x="1092" y="1566"/>
                  </a:lnTo>
                  <a:lnTo>
                    <a:pt x="1085" y="1569"/>
                  </a:lnTo>
                  <a:lnTo>
                    <a:pt x="1078" y="1573"/>
                  </a:lnTo>
                  <a:lnTo>
                    <a:pt x="1081" y="1573"/>
                  </a:lnTo>
                  <a:lnTo>
                    <a:pt x="1085" y="1574"/>
                  </a:lnTo>
                  <a:lnTo>
                    <a:pt x="1087" y="1574"/>
                  </a:lnTo>
                  <a:lnTo>
                    <a:pt x="1090" y="1576"/>
                  </a:lnTo>
                  <a:lnTo>
                    <a:pt x="1094" y="1578"/>
                  </a:lnTo>
                  <a:lnTo>
                    <a:pt x="1097" y="1580"/>
                  </a:lnTo>
                  <a:lnTo>
                    <a:pt x="1101" y="1581"/>
                  </a:lnTo>
                  <a:lnTo>
                    <a:pt x="1104" y="1581"/>
                  </a:lnTo>
                  <a:lnTo>
                    <a:pt x="1087" y="1601"/>
                  </a:lnTo>
                  <a:lnTo>
                    <a:pt x="1088" y="1608"/>
                  </a:lnTo>
                  <a:lnTo>
                    <a:pt x="1090" y="1615"/>
                  </a:lnTo>
                  <a:lnTo>
                    <a:pt x="1090" y="1622"/>
                  </a:lnTo>
                  <a:lnTo>
                    <a:pt x="1088" y="1629"/>
                  </a:lnTo>
                  <a:lnTo>
                    <a:pt x="1088" y="1638"/>
                  </a:lnTo>
                  <a:lnTo>
                    <a:pt x="1087" y="1647"/>
                  </a:lnTo>
                  <a:lnTo>
                    <a:pt x="1087" y="1656"/>
                  </a:lnTo>
                  <a:lnTo>
                    <a:pt x="1087" y="1666"/>
                  </a:lnTo>
                  <a:lnTo>
                    <a:pt x="1104" y="1684"/>
                  </a:lnTo>
                  <a:lnTo>
                    <a:pt x="1104" y="1703"/>
                  </a:lnTo>
                  <a:lnTo>
                    <a:pt x="1087" y="1721"/>
                  </a:lnTo>
                  <a:lnTo>
                    <a:pt x="1087" y="1728"/>
                  </a:lnTo>
                  <a:lnTo>
                    <a:pt x="1087" y="1732"/>
                  </a:lnTo>
                  <a:lnTo>
                    <a:pt x="1088" y="1735"/>
                  </a:lnTo>
                  <a:lnTo>
                    <a:pt x="1088" y="1737"/>
                  </a:lnTo>
                  <a:lnTo>
                    <a:pt x="1088" y="1739"/>
                  </a:lnTo>
                  <a:lnTo>
                    <a:pt x="1087" y="1739"/>
                  </a:lnTo>
                  <a:lnTo>
                    <a:pt x="1083" y="1741"/>
                  </a:lnTo>
                  <a:lnTo>
                    <a:pt x="1078" y="1741"/>
                  </a:lnTo>
                  <a:close/>
                  <a:moveTo>
                    <a:pt x="783" y="922"/>
                  </a:moveTo>
                  <a:lnTo>
                    <a:pt x="756" y="951"/>
                  </a:lnTo>
                  <a:lnTo>
                    <a:pt x="748" y="942"/>
                  </a:lnTo>
                  <a:lnTo>
                    <a:pt x="737" y="933"/>
                  </a:lnTo>
                  <a:lnTo>
                    <a:pt x="726" y="926"/>
                  </a:lnTo>
                  <a:lnTo>
                    <a:pt x="714" y="919"/>
                  </a:lnTo>
                  <a:lnTo>
                    <a:pt x="687" y="905"/>
                  </a:lnTo>
                  <a:lnTo>
                    <a:pt x="659" y="892"/>
                  </a:lnTo>
                  <a:lnTo>
                    <a:pt x="631" y="880"/>
                  </a:lnTo>
                  <a:lnTo>
                    <a:pt x="603" y="868"/>
                  </a:lnTo>
                  <a:lnTo>
                    <a:pt x="578" y="857"/>
                  </a:lnTo>
                  <a:lnTo>
                    <a:pt x="557" y="846"/>
                  </a:lnTo>
                  <a:lnTo>
                    <a:pt x="550" y="850"/>
                  </a:lnTo>
                  <a:lnTo>
                    <a:pt x="541" y="852"/>
                  </a:lnTo>
                  <a:lnTo>
                    <a:pt x="534" y="853"/>
                  </a:lnTo>
                  <a:lnTo>
                    <a:pt x="525" y="855"/>
                  </a:lnTo>
                  <a:lnTo>
                    <a:pt x="518" y="855"/>
                  </a:lnTo>
                  <a:lnTo>
                    <a:pt x="509" y="857"/>
                  </a:lnTo>
                  <a:lnTo>
                    <a:pt x="502" y="857"/>
                  </a:lnTo>
                  <a:lnTo>
                    <a:pt x="495" y="857"/>
                  </a:lnTo>
                  <a:lnTo>
                    <a:pt x="442" y="800"/>
                  </a:lnTo>
                  <a:lnTo>
                    <a:pt x="442" y="744"/>
                  </a:lnTo>
                  <a:lnTo>
                    <a:pt x="435" y="733"/>
                  </a:lnTo>
                  <a:lnTo>
                    <a:pt x="428" y="723"/>
                  </a:lnTo>
                  <a:lnTo>
                    <a:pt x="423" y="710"/>
                  </a:lnTo>
                  <a:lnTo>
                    <a:pt x="417" y="698"/>
                  </a:lnTo>
                  <a:lnTo>
                    <a:pt x="414" y="684"/>
                  </a:lnTo>
                  <a:lnTo>
                    <a:pt x="410" y="670"/>
                  </a:lnTo>
                  <a:lnTo>
                    <a:pt x="405" y="657"/>
                  </a:lnTo>
                  <a:lnTo>
                    <a:pt x="400" y="643"/>
                  </a:lnTo>
                  <a:lnTo>
                    <a:pt x="396" y="648"/>
                  </a:lnTo>
                  <a:lnTo>
                    <a:pt x="394" y="654"/>
                  </a:lnTo>
                  <a:lnTo>
                    <a:pt x="393" y="657"/>
                  </a:lnTo>
                  <a:lnTo>
                    <a:pt x="393" y="661"/>
                  </a:lnTo>
                  <a:lnTo>
                    <a:pt x="393" y="664"/>
                  </a:lnTo>
                  <a:lnTo>
                    <a:pt x="394" y="668"/>
                  </a:lnTo>
                  <a:lnTo>
                    <a:pt x="396" y="673"/>
                  </a:lnTo>
                  <a:lnTo>
                    <a:pt x="400" y="680"/>
                  </a:lnTo>
                  <a:lnTo>
                    <a:pt x="382" y="698"/>
                  </a:lnTo>
                  <a:lnTo>
                    <a:pt x="382" y="707"/>
                  </a:lnTo>
                  <a:lnTo>
                    <a:pt x="382" y="716"/>
                  </a:lnTo>
                  <a:lnTo>
                    <a:pt x="382" y="726"/>
                  </a:lnTo>
                  <a:lnTo>
                    <a:pt x="384" y="737"/>
                  </a:lnTo>
                  <a:lnTo>
                    <a:pt x="385" y="746"/>
                  </a:lnTo>
                  <a:lnTo>
                    <a:pt x="389" y="753"/>
                  </a:lnTo>
                  <a:lnTo>
                    <a:pt x="391" y="754"/>
                  </a:lnTo>
                  <a:lnTo>
                    <a:pt x="394" y="754"/>
                  </a:lnTo>
                  <a:lnTo>
                    <a:pt x="396" y="754"/>
                  </a:lnTo>
                  <a:lnTo>
                    <a:pt x="400" y="754"/>
                  </a:lnTo>
                  <a:lnTo>
                    <a:pt x="396" y="754"/>
                  </a:lnTo>
                  <a:lnTo>
                    <a:pt x="393" y="756"/>
                  </a:lnTo>
                  <a:lnTo>
                    <a:pt x="389" y="758"/>
                  </a:lnTo>
                  <a:lnTo>
                    <a:pt x="385" y="758"/>
                  </a:lnTo>
                  <a:lnTo>
                    <a:pt x="384" y="760"/>
                  </a:lnTo>
                  <a:lnTo>
                    <a:pt x="380" y="761"/>
                  </a:lnTo>
                  <a:lnTo>
                    <a:pt x="377" y="763"/>
                  </a:lnTo>
                  <a:lnTo>
                    <a:pt x="373" y="763"/>
                  </a:lnTo>
                  <a:lnTo>
                    <a:pt x="375" y="758"/>
                  </a:lnTo>
                  <a:lnTo>
                    <a:pt x="373" y="753"/>
                  </a:lnTo>
                  <a:lnTo>
                    <a:pt x="371" y="749"/>
                  </a:lnTo>
                  <a:lnTo>
                    <a:pt x="368" y="744"/>
                  </a:lnTo>
                  <a:lnTo>
                    <a:pt x="363" y="740"/>
                  </a:lnTo>
                  <a:lnTo>
                    <a:pt x="359" y="737"/>
                  </a:lnTo>
                  <a:lnTo>
                    <a:pt x="357" y="731"/>
                  </a:lnTo>
                  <a:lnTo>
                    <a:pt x="355" y="726"/>
                  </a:lnTo>
                  <a:lnTo>
                    <a:pt x="355" y="707"/>
                  </a:lnTo>
                  <a:lnTo>
                    <a:pt x="373" y="689"/>
                  </a:lnTo>
                  <a:lnTo>
                    <a:pt x="355" y="671"/>
                  </a:lnTo>
                  <a:lnTo>
                    <a:pt x="355" y="668"/>
                  </a:lnTo>
                  <a:lnTo>
                    <a:pt x="357" y="663"/>
                  </a:lnTo>
                  <a:lnTo>
                    <a:pt x="357" y="659"/>
                  </a:lnTo>
                  <a:lnTo>
                    <a:pt x="359" y="657"/>
                  </a:lnTo>
                  <a:lnTo>
                    <a:pt x="361" y="654"/>
                  </a:lnTo>
                  <a:lnTo>
                    <a:pt x="363" y="650"/>
                  </a:lnTo>
                  <a:lnTo>
                    <a:pt x="364" y="647"/>
                  </a:lnTo>
                  <a:lnTo>
                    <a:pt x="364" y="643"/>
                  </a:lnTo>
                  <a:lnTo>
                    <a:pt x="361" y="638"/>
                  </a:lnTo>
                  <a:lnTo>
                    <a:pt x="355" y="634"/>
                  </a:lnTo>
                  <a:lnTo>
                    <a:pt x="348" y="629"/>
                  </a:lnTo>
                  <a:lnTo>
                    <a:pt x="343" y="625"/>
                  </a:lnTo>
                  <a:lnTo>
                    <a:pt x="336" y="620"/>
                  </a:lnTo>
                  <a:lnTo>
                    <a:pt x="331" y="617"/>
                  </a:lnTo>
                  <a:lnTo>
                    <a:pt x="325" y="615"/>
                  </a:lnTo>
                  <a:lnTo>
                    <a:pt x="320" y="615"/>
                  </a:lnTo>
                  <a:lnTo>
                    <a:pt x="338" y="578"/>
                  </a:lnTo>
                  <a:lnTo>
                    <a:pt x="338" y="574"/>
                  </a:lnTo>
                  <a:lnTo>
                    <a:pt x="338" y="571"/>
                  </a:lnTo>
                  <a:lnTo>
                    <a:pt x="336" y="567"/>
                  </a:lnTo>
                  <a:lnTo>
                    <a:pt x="334" y="564"/>
                  </a:lnTo>
                  <a:lnTo>
                    <a:pt x="332" y="560"/>
                  </a:lnTo>
                  <a:lnTo>
                    <a:pt x="331" y="556"/>
                  </a:lnTo>
                  <a:lnTo>
                    <a:pt x="331" y="553"/>
                  </a:lnTo>
                  <a:lnTo>
                    <a:pt x="329" y="549"/>
                  </a:lnTo>
                  <a:lnTo>
                    <a:pt x="341" y="542"/>
                  </a:lnTo>
                  <a:lnTo>
                    <a:pt x="354" y="534"/>
                  </a:lnTo>
                  <a:lnTo>
                    <a:pt x="363" y="523"/>
                  </a:lnTo>
                  <a:lnTo>
                    <a:pt x="371" y="514"/>
                  </a:lnTo>
                  <a:lnTo>
                    <a:pt x="387" y="491"/>
                  </a:lnTo>
                  <a:lnTo>
                    <a:pt x="401" y="468"/>
                  </a:lnTo>
                  <a:lnTo>
                    <a:pt x="414" y="443"/>
                  </a:lnTo>
                  <a:lnTo>
                    <a:pt x="428" y="419"/>
                  </a:lnTo>
                  <a:lnTo>
                    <a:pt x="442" y="396"/>
                  </a:lnTo>
                  <a:lnTo>
                    <a:pt x="460" y="373"/>
                  </a:lnTo>
                  <a:lnTo>
                    <a:pt x="461" y="366"/>
                  </a:lnTo>
                  <a:lnTo>
                    <a:pt x="461" y="357"/>
                  </a:lnTo>
                  <a:lnTo>
                    <a:pt x="463" y="350"/>
                  </a:lnTo>
                  <a:lnTo>
                    <a:pt x="465" y="341"/>
                  </a:lnTo>
                  <a:lnTo>
                    <a:pt x="467" y="332"/>
                  </a:lnTo>
                  <a:lnTo>
                    <a:pt x="467" y="323"/>
                  </a:lnTo>
                  <a:lnTo>
                    <a:pt x="468" y="314"/>
                  </a:lnTo>
                  <a:lnTo>
                    <a:pt x="468" y="307"/>
                  </a:lnTo>
                  <a:lnTo>
                    <a:pt x="461" y="307"/>
                  </a:lnTo>
                  <a:lnTo>
                    <a:pt x="454" y="309"/>
                  </a:lnTo>
                  <a:lnTo>
                    <a:pt x="447" y="311"/>
                  </a:lnTo>
                  <a:lnTo>
                    <a:pt x="438" y="313"/>
                  </a:lnTo>
                  <a:lnTo>
                    <a:pt x="430" y="314"/>
                  </a:lnTo>
                  <a:lnTo>
                    <a:pt x="423" y="316"/>
                  </a:lnTo>
                  <a:lnTo>
                    <a:pt x="415" y="316"/>
                  </a:lnTo>
                  <a:lnTo>
                    <a:pt x="408" y="318"/>
                  </a:lnTo>
                  <a:lnTo>
                    <a:pt x="408" y="314"/>
                  </a:lnTo>
                  <a:lnTo>
                    <a:pt x="407" y="311"/>
                  </a:lnTo>
                  <a:lnTo>
                    <a:pt x="405" y="307"/>
                  </a:lnTo>
                  <a:lnTo>
                    <a:pt x="403" y="304"/>
                  </a:lnTo>
                  <a:lnTo>
                    <a:pt x="401" y="300"/>
                  </a:lnTo>
                  <a:lnTo>
                    <a:pt x="401" y="297"/>
                  </a:lnTo>
                  <a:lnTo>
                    <a:pt x="400" y="293"/>
                  </a:lnTo>
                  <a:lnTo>
                    <a:pt x="400" y="290"/>
                  </a:lnTo>
                  <a:lnTo>
                    <a:pt x="396" y="288"/>
                  </a:lnTo>
                  <a:lnTo>
                    <a:pt x="393" y="288"/>
                  </a:lnTo>
                  <a:lnTo>
                    <a:pt x="389" y="286"/>
                  </a:lnTo>
                  <a:lnTo>
                    <a:pt x="385" y="284"/>
                  </a:lnTo>
                  <a:lnTo>
                    <a:pt x="384" y="283"/>
                  </a:lnTo>
                  <a:lnTo>
                    <a:pt x="380" y="281"/>
                  </a:lnTo>
                  <a:lnTo>
                    <a:pt x="377" y="281"/>
                  </a:lnTo>
                  <a:lnTo>
                    <a:pt x="373" y="281"/>
                  </a:lnTo>
                  <a:lnTo>
                    <a:pt x="355" y="281"/>
                  </a:lnTo>
                  <a:lnTo>
                    <a:pt x="348" y="283"/>
                  </a:lnTo>
                  <a:lnTo>
                    <a:pt x="343" y="286"/>
                  </a:lnTo>
                  <a:lnTo>
                    <a:pt x="338" y="290"/>
                  </a:lnTo>
                  <a:lnTo>
                    <a:pt x="332" y="293"/>
                  </a:lnTo>
                  <a:lnTo>
                    <a:pt x="329" y="297"/>
                  </a:lnTo>
                  <a:lnTo>
                    <a:pt x="327" y="300"/>
                  </a:lnTo>
                  <a:lnTo>
                    <a:pt x="327" y="304"/>
                  </a:lnTo>
                  <a:lnTo>
                    <a:pt x="329" y="307"/>
                  </a:lnTo>
                  <a:lnTo>
                    <a:pt x="311" y="290"/>
                  </a:lnTo>
                  <a:lnTo>
                    <a:pt x="304" y="295"/>
                  </a:lnTo>
                  <a:lnTo>
                    <a:pt x="295" y="302"/>
                  </a:lnTo>
                  <a:lnTo>
                    <a:pt x="287" y="306"/>
                  </a:lnTo>
                  <a:lnTo>
                    <a:pt x="276" y="311"/>
                  </a:lnTo>
                  <a:lnTo>
                    <a:pt x="265" y="313"/>
                  </a:lnTo>
                  <a:lnTo>
                    <a:pt x="255" y="316"/>
                  </a:lnTo>
                  <a:lnTo>
                    <a:pt x="244" y="316"/>
                  </a:lnTo>
                  <a:lnTo>
                    <a:pt x="234" y="318"/>
                  </a:lnTo>
                  <a:lnTo>
                    <a:pt x="232" y="323"/>
                  </a:lnTo>
                  <a:lnTo>
                    <a:pt x="228" y="329"/>
                  </a:lnTo>
                  <a:lnTo>
                    <a:pt x="221" y="334"/>
                  </a:lnTo>
                  <a:lnTo>
                    <a:pt x="212" y="337"/>
                  </a:lnTo>
                  <a:lnTo>
                    <a:pt x="204" y="341"/>
                  </a:lnTo>
                  <a:lnTo>
                    <a:pt x="193" y="343"/>
                  </a:lnTo>
                  <a:lnTo>
                    <a:pt x="182" y="344"/>
                  </a:lnTo>
                  <a:lnTo>
                    <a:pt x="174" y="344"/>
                  </a:lnTo>
                  <a:lnTo>
                    <a:pt x="156" y="364"/>
                  </a:lnTo>
                  <a:lnTo>
                    <a:pt x="154" y="360"/>
                  </a:lnTo>
                  <a:lnTo>
                    <a:pt x="154" y="357"/>
                  </a:lnTo>
                  <a:lnTo>
                    <a:pt x="152" y="353"/>
                  </a:lnTo>
                  <a:lnTo>
                    <a:pt x="151" y="350"/>
                  </a:lnTo>
                  <a:lnTo>
                    <a:pt x="149" y="346"/>
                  </a:lnTo>
                  <a:lnTo>
                    <a:pt x="147" y="343"/>
                  </a:lnTo>
                  <a:lnTo>
                    <a:pt x="147" y="339"/>
                  </a:lnTo>
                  <a:lnTo>
                    <a:pt x="147" y="336"/>
                  </a:lnTo>
                  <a:lnTo>
                    <a:pt x="182" y="336"/>
                  </a:lnTo>
                  <a:lnTo>
                    <a:pt x="216" y="298"/>
                  </a:lnTo>
                  <a:lnTo>
                    <a:pt x="212" y="298"/>
                  </a:lnTo>
                  <a:lnTo>
                    <a:pt x="211" y="300"/>
                  </a:lnTo>
                  <a:lnTo>
                    <a:pt x="207" y="302"/>
                  </a:lnTo>
                  <a:lnTo>
                    <a:pt x="204" y="304"/>
                  </a:lnTo>
                  <a:lnTo>
                    <a:pt x="200" y="306"/>
                  </a:lnTo>
                  <a:lnTo>
                    <a:pt x="196" y="306"/>
                  </a:lnTo>
                  <a:lnTo>
                    <a:pt x="193" y="307"/>
                  </a:lnTo>
                  <a:lnTo>
                    <a:pt x="191" y="307"/>
                  </a:lnTo>
                  <a:lnTo>
                    <a:pt x="188" y="307"/>
                  </a:lnTo>
                  <a:lnTo>
                    <a:pt x="184" y="306"/>
                  </a:lnTo>
                  <a:lnTo>
                    <a:pt x="181" y="306"/>
                  </a:lnTo>
                  <a:lnTo>
                    <a:pt x="177" y="304"/>
                  </a:lnTo>
                  <a:lnTo>
                    <a:pt x="174" y="302"/>
                  </a:lnTo>
                  <a:lnTo>
                    <a:pt x="170" y="300"/>
                  </a:lnTo>
                  <a:lnTo>
                    <a:pt x="168" y="298"/>
                  </a:lnTo>
                  <a:lnTo>
                    <a:pt x="165" y="298"/>
                  </a:lnTo>
                  <a:lnTo>
                    <a:pt x="174" y="288"/>
                  </a:lnTo>
                  <a:lnTo>
                    <a:pt x="184" y="281"/>
                  </a:lnTo>
                  <a:lnTo>
                    <a:pt x="195" y="274"/>
                  </a:lnTo>
                  <a:lnTo>
                    <a:pt x="205" y="268"/>
                  </a:lnTo>
                  <a:lnTo>
                    <a:pt x="216" y="265"/>
                  </a:lnTo>
                  <a:lnTo>
                    <a:pt x="227" y="263"/>
                  </a:lnTo>
                  <a:lnTo>
                    <a:pt x="239" y="261"/>
                  </a:lnTo>
                  <a:lnTo>
                    <a:pt x="251" y="261"/>
                  </a:lnTo>
                  <a:lnTo>
                    <a:pt x="253" y="258"/>
                  </a:lnTo>
                  <a:lnTo>
                    <a:pt x="257" y="254"/>
                  </a:lnTo>
                  <a:lnTo>
                    <a:pt x="258" y="251"/>
                  </a:lnTo>
                  <a:lnTo>
                    <a:pt x="258" y="247"/>
                  </a:lnTo>
                  <a:lnTo>
                    <a:pt x="260" y="244"/>
                  </a:lnTo>
                  <a:lnTo>
                    <a:pt x="260" y="240"/>
                  </a:lnTo>
                  <a:lnTo>
                    <a:pt x="260" y="237"/>
                  </a:lnTo>
                  <a:lnTo>
                    <a:pt x="260" y="233"/>
                  </a:lnTo>
                  <a:lnTo>
                    <a:pt x="264" y="231"/>
                  </a:lnTo>
                  <a:lnTo>
                    <a:pt x="267" y="230"/>
                  </a:lnTo>
                  <a:lnTo>
                    <a:pt x="272" y="228"/>
                  </a:lnTo>
                  <a:lnTo>
                    <a:pt x="278" y="224"/>
                  </a:lnTo>
                  <a:lnTo>
                    <a:pt x="283" y="221"/>
                  </a:lnTo>
                  <a:lnTo>
                    <a:pt x="287" y="217"/>
                  </a:lnTo>
                  <a:lnTo>
                    <a:pt x="292" y="215"/>
                  </a:lnTo>
                  <a:lnTo>
                    <a:pt x="295" y="215"/>
                  </a:lnTo>
                  <a:lnTo>
                    <a:pt x="299" y="215"/>
                  </a:lnTo>
                  <a:lnTo>
                    <a:pt x="301" y="215"/>
                  </a:lnTo>
                  <a:lnTo>
                    <a:pt x="304" y="217"/>
                  </a:lnTo>
                  <a:lnTo>
                    <a:pt x="308" y="219"/>
                  </a:lnTo>
                  <a:lnTo>
                    <a:pt x="311" y="221"/>
                  </a:lnTo>
                  <a:lnTo>
                    <a:pt x="315" y="222"/>
                  </a:lnTo>
                  <a:lnTo>
                    <a:pt x="317" y="222"/>
                  </a:lnTo>
                  <a:lnTo>
                    <a:pt x="320" y="224"/>
                  </a:lnTo>
                  <a:lnTo>
                    <a:pt x="324" y="221"/>
                  </a:lnTo>
                  <a:lnTo>
                    <a:pt x="329" y="215"/>
                  </a:lnTo>
                  <a:lnTo>
                    <a:pt x="332" y="210"/>
                  </a:lnTo>
                  <a:lnTo>
                    <a:pt x="338" y="205"/>
                  </a:lnTo>
                  <a:lnTo>
                    <a:pt x="341" y="198"/>
                  </a:lnTo>
                  <a:lnTo>
                    <a:pt x="345" y="191"/>
                  </a:lnTo>
                  <a:lnTo>
                    <a:pt x="347" y="184"/>
                  </a:lnTo>
                  <a:lnTo>
                    <a:pt x="347" y="177"/>
                  </a:lnTo>
                  <a:lnTo>
                    <a:pt x="364" y="196"/>
                  </a:lnTo>
                  <a:lnTo>
                    <a:pt x="368" y="196"/>
                  </a:lnTo>
                  <a:lnTo>
                    <a:pt x="373" y="192"/>
                  </a:lnTo>
                  <a:lnTo>
                    <a:pt x="380" y="191"/>
                  </a:lnTo>
                  <a:lnTo>
                    <a:pt x="385" y="187"/>
                  </a:lnTo>
                  <a:lnTo>
                    <a:pt x="393" y="184"/>
                  </a:lnTo>
                  <a:lnTo>
                    <a:pt x="400" y="180"/>
                  </a:lnTo>
                  <a:lnTo>
                    <a:pt x="405" y="178"/>
                  </a:lnTo>
                  <a:lnTo>
                    <a:pt x="408" y="177"/>
                  </a:lnTo>
                  <a:lnTo>
                    <a:pt x="424" y="196"/>
                  </a:lnTo>
                  <a:lnTo>
                    <a:pt x="431" y="194"/>
                  </a:lnTo>
                  <a:lnTo>
                    <a:pt x="435" y="192"/>
                  </a:lnTo>
                  <a:lnTo>
                    <a:pt x="437" y="191"/>
                  </a:lnTo>
                  <a:lnTo>
                    <a:pt x="438" y="191"/>
                  </a:lnTo>
                  <a:lnTo>
                    <a:pt x="440" y="191"/>
                  </a:lnTo>
                  <a:lnTo>
                    <a:pt x="442" y="191"/>
                  </a:lnTo>
                  <a:lnTo>
                    <a:pt x="446" y="189"/>
                  </a:lnTo>
                  <a:lnTo>
                    <a:pt x="451" y="187"/>
                  </a:lnTo>
                  <a:lnTo>
                    <a:pt x="456" y="187"/>
                  </a:lnTo>
                  <a:lnTo>
                    <a:pt x="460" y="189"/>
                  </a:lnTo>
                  <a:lnTo>
                    <a:pt x="463" y="192"/>
                  </a:lnTo>
                  <a:lnTo>
                    <a:pt x="468" y="196"/>
                  </a:lnTo>
                  <a:lnTo>
                    <a:pt x="472" y="200"/>
                  </a:lnTo>
                  <a:lnTo>
                    <a:pt x="476" y="203"/>
                  </a:lnTo>
                  <a:lnTo>
                    <a:pt x="477" y="205"/>
                  </a:lnTo>
                  <a:lnTo>
                    <a:pt x="486" y="201"/>
                  </a:lnTo>
                  <a:lnTo>
                    <a:pt x="495" y="198"/>
                  </a:lnTo>
                  <a:lnTo>
                    <a:pt x="506" y="192"/>
                  </a:lnTo>
                  <a:lnTo>
                    <a:pt x="518" y="187"/>
                  </a:lnTo>
                  <a:lnTo>
                    <a:pt x="530" y="184"/>
                  </a:lnTo>
                  <a:lnTo>
                    <a:pt x="543" y="180"/>
                  </a:lnTo>
                  <a:lnTo>
                    <a:pt x="555" y="178"/>
                  </a:lnTo>
                  <a:lnTo>
                    <a:pt x="566" y="177"/>
                  </a:lnTo>
                  <a:lnTo>
                    <a:pt x="592" y="205"/>
                  </a:lnTo>
                  <a:lnTo>
                    <a:pt x="596" y="207"/>
                  </a:lnTo>
                  <a:lnTo>
                    <a:pt x="604" y="207"/>
                  </a:lnTo>
                  <a:lnTo>
                    <a:pt x="613" y="208"/>
                  </a:lnTo>
                  <a:lnTo>
                    <a:pt x="622" y="208"/>
                  </a:lnTo>
                  <a:lnTo>
                    <a:pt x="631" y="207"/>
                  </a:lnTo>
                  <a:lnTo>
                    <a:pt x="636" y="205"/>
                  </a:lnTo>
                  <a:lnTo>
                    <a:pt x="638" y="205"/>
                  </a:lnTo>
                  <a:lnTo>
                    <a:pt x="638" y="201"/>
                  </a:lnTo>
                  <a:lnTo>
                    <a:pt x="636" y="200"/>
                  </a:lnTo>
                  <a:lnTo>
                    <a:pt x="634" y="196"/>
                  </a:lnTo>
                  <a:lnTo>
                    <a:pt x="638" y="196"/>
                  </a:lnTo>
                  <a:lnTo>
                    <a:pt x="642" y="196"/>
                  </a:lnTo>
                  <a:lnTo>
                    <a:pt x="645" y="196"/>
                  </a:lnTo>
                  <a:lnTo>
                    <a:pt x="647" y="194"/>
                  </a:lnTo>
                  <a:lnTo>
                    <a:pt x="650" y="194"/>
                  </a:lnTo>
                  <a:lnTo>
                    <a:pt x="654" y="192"/>
                  </a:lnTo>
                  <a:lnTo>
                    <a:pt x="657" y="189"/>
                  </a:lnTo>
                  <a:lnTo>
                    <a:pt x="661" y="187"/>
                  </a:lnTo>
                  <a:lnTo>
                    <a:pt x="712" y="187"/>
                  </a:lnTo>
                  <a:lnTo>
                    <a:pt x="730" y="205"/>
                  </a:lnTo>
                  <a:lnTo>
                    <a:pt x="765" y="205"/>
                  </a:lnTo>
                  <a:lnTo>
                    <a:pt x="756" y="212"/>
                  </a:lnTo>
                  <a:lnTo>
                    <a:pt x="748" y="221"/>
                  </a:lnTo>
                  <a:lnTo>
                    <a:pt x="737" y="228"/>
                  </a:lnTo>
                  <a:lnTo>
                    <a:pt x="725" y="235"/>
                  </a:lnTo>
                  <a:lnTo>
                    <a:pt x="710" y="242"/>
                  </a:lnTo>
                  <a:lnTo>
                    <a:pt x="696" y="247"/>
                  </a:lnTo>
                  <a:lnTo>
                    <a:pt x="682" y="251"/>
                  </a:lnTo>
                  <a:lnTo>
                    <a:pt x="670" y="253"/>
                  </a:lnTo>
                  <a:lnTo>
                    <a:pt x="673" y="253"/>
                  </a:lnTo>
                  <a:lnTo>
                    <a:pt x="677" y="253"/>
                  </a:lnTo>
                  <a:lnTo>
                    <a:pt x="682" y="254"/>
                  </a:lnTo>
                  <a:lnTo>
                    <a:pt x="687" y="256"/>
                  </a:lnTo>
                  <a:lnTo>
                    <a:pt x="693" y="258"/>
                  </a:lnTo>
                  <a:lnTo>
                    <a:pt x="700" y="260"/>
                  </a:lnTo>
                  <a:lnTo>
                    <a:pt x="705" y="261"/>
                  </a:lnTo>
                  <a:lnTo>
                    <a:pt x="712" y="261"/>
                  </a:lnTo>
                  <a:lnTo>
                    <a:pt x="719" y="254"/>
                  </a:lnTo>
                  <a:lnTo>
                    <a:pt x="728" y="247"/>
                  </a:lnTo>
                  <a:lnTo>
                    <a:pt x="737" y="240"/>
                  </a:lnTo>
                  <a:lnTo>
                    <a:pt x="748" y="233"/>
                  </a:lnTo>
                  <a:lnTo>
                    <a:pt x="756" y="226"/>
                  </a:lnTo>
                  <a:lnTo>
                    <a:pt x="767" y="219"/>
                  </a:lnTo>
                  <a:lnTo>
                    <a:pt x="776" y="212"/>
                  </a:lnTo>
                  <a:lnTo>
                    <a:pt x="783" y="205"/>
                  </a:lnTo>
                  <a:lnTo>
                    <a:pt x="800" y="224"/>
                  </a:lnTo>
                  <a:lnTo>
                    <a:pt x="806" y="222"/>
                  </a:lnTo>
                  <a:lnTo>
                    <a:pt x="813" y="222"/>
                  </a:lnTo>
                  <a:lnTo>
                    <a:pt x="822" y="222"/>
                  </a:lnTo>
                  <a:lnTo>
                    <a:pt x="831" y="221"/>
                  </a:lnTo>
                  <a:lnTo>
                    <a:pt x="839" y="222"/>
                  </a:lnTo>
                  <a:lnTo>
                    <a:pt x="845" y="224"/>
                  </a:lnTo>
                  <a:lnTo>
                    <a:pt x="846" y="226"/>
                  </a:lnTo>
                  <a:lnTo>
                    <a:pt x="846" y="228"/>
                  </a:lnTo>
                  <a:lnTo>
                    <a:pt x="846" y="230"/>
                  </a:lnTo>
                  <a:lnTo>
                    <a:pt x="843" y="233"/>
                  </a:lnTo>
                  <a:lnTo>
                    <a:pt x="861" y="215"/>
                  </a:lnTo>
                  <a:lnTo>
                    <a:pt x="871" y="215"/>
                  </a:lnTo>
                  <a:lnTo>
                    <a:pt x="880" y="215"/>
                  </a:lnTo>
                  <a:lnTo>
                    <a:pt x="891" y="217"/>
                  </a:lnTo>
                  <a:lnTo>
                    <a:pt x="899" y="219"/>
                  </a:lnTo>
                  <a:lnTo>
                    <a:pt x="908" y="219"/>
                  </a:lnTo>
                  <a:lnTo>
                    <a:pt x="915" y="219"/>
                  </a:lnTo>
                  <a:lnTo>
                    <a:pt x="924" y="217"/>
                  </a:lnTo>
                  <a:lnTo>
                    <a:pt x="931" y="215"/>
                  </a:lnTo>
                  <a:lnTo>
                    <a:pt x="926" y="221"/>
                  </a:lnTo>
                  <a:lnTo>
                    <a:pt x="926" y="224"/>
                  </a:lnTo>
                  <a:lnTo>
                    <a:pt x="929" y="226"/>
                  </a:lnTo>
                  <a:lnTo>
                    <a:pt x="933" y="226"/>
                  </a:lnTo>
                  <a:lnTo>
                    <a:pt x="940" y="226"/>
                  </a:lnTo>
                  <a:lnTo>
                    <a:pt x="947" y="224"/>
                  </a:lnTo>
                  <a:lnTo>
                    <a:pt x="952" y="224"/>
                  </a:lnTo>
                  <a:lnTo>
                    <a:pt x="956" y="224"/>
                  </a:lnTo>
                  <a:lnTo>
                    <a:pt x="974" y="242"/>
                  </a:lnTo>
                  <a:lnTo>
                    <a:pt x="977" y="242"/>
                  </a:lnTo>
                  <a:lnTo>
                    <a:pt x="981" y="240"/>
                  </a:lnTo>
                  <a:lnTo>
                    <a:pt x="984" y="240"/>
                  </a:lnTo>
                  <a:lnTo>
                    <a:pt x="986" y="238"/>
                  </a:lnTo>
                  <a:lnTo>
                    <a:pt x="989" y="237"/>
                  </a:lnTo>
                  <a:lnTo>
                    <a:pt x="993" y="235"/>
                  </a:lnTo>
                  <a:lnTo>
                    <a:pt x="997" y="233"/>
                  </a:lnTo>
                  <a:lnTo>
                    <a:pt x="1000" y="233"/>
                  </a:lnTo>
                  <a:lnTo>
                    <a:pt x="998" y="228"/>
                  </a:lnTo>
                  <a:lnTo>
                    <a:pt x="998" y="222"/>
                  </a:lnTo>
                  <a:lnTo>
                    <a:pt x="1000" y="219"/>
                  </a:lnTo>
                  <a:lnTo>
                    <a:pt x="1002" y="215"/>
                  </a:lnTo>
                  <a:lnTo>
                    <a:pt x="1005" y="214"/>
                  </a:lnTo>
                  <a:lnTo>
                    <a:pt x="1011" y="212"/>
                  </a:lnTo>
                  <a:lnTo>
                    <a:pt x="1014" y="208"/>
                  </a:lnTo>
                  <a:lnTo>
                    <a:pt x="1018" y="205"/>
                  </a:lnTo>
                  <a:lnTo>
                    <a:pt x="1016" y="196"/>
                  </a:lnTo>
                  <a:lnTo>
                    <a:pt x="1014" y="187"/>
                  </a:lnTo>
                  <a:lnTo>
                    <a:pt x="1009" y="180"/>
                  </a:lnTo>
                  <a:lnTo>
                    <a:pt x="1005" y="173"/>
                  </a:lnTo>
                  <a:lnTo>
                    <a:pt x="1002" y="166"/>
                  </a:lnTo>
                  <a:lnTo>
                    <a:pt x="998" y="159"/>
                  </a:lnTo>
                  <a:lnTo>
                    <a:pt x="998" y="150"/>
                  </a:lnTo>
                  <a:lnTo>
                    <a:pt x="1000" y="139"/>
                  </a:lnTo>
                  <a:lnTo>
                    <a:pt x="1007" y="148"/>
                  </a:lnTo>
                  <a:lnTo>
                    <a:pt x="1014" y="155"/>
                  </a:lnTo>
                  <a:lnTo>
                    <a:pt x="1021" y="164"/>
                  </a:lnTo>
                  <a:lnTo>
                    <a:pt x="1030" y="175"/>
                  </a:lnTo>
                  <a:lnTo>
                    <a:pt x="1037" y="184"/>
                  </a:lnTo>
                  <a:lnTo>
                    <a:pt x="1042" y="194"/>
                  </a:lnTo>
                  <a:lnTo>
                    <a:pt x="1048" y="205"/>
                  </a:lnTo>
                  <a:lnTo>
                    <a:pt x="1051" y="215"/>
                  </a:lnTo>
                  <a:lnTo>
                    <a:pt x="1058" y="214"/>
                  </a:lnTo>
                  <a:lnTo>
                    <a:pt x="1067" y="212"/>
                  </a:lnTo>
                  <a:lnTo>
                    <a:pt x="1074" y="208"/>
                  </a:lnTo>
                  <a:lnTo>
                    <a:pt x="1081" y="205"/>
                  </a:lnTo>
                  <a:lnTo>
                    <a:pt x="1088" y="201"/>
                  </a:lnTo>
                  <a:lnTo>
                    <a:pt x="1095" y="200"/>
                  </a:lnTo>
                  <a:lnTo>
                    <a:pt x="1101" y="198"/>
                  </a:lnTo>
                  <a:lnTo>
                    <a:pt x="1104" y="196"/>
                  </a:lnTo>
                  <a:lnTo>
                    <a:pt x="1122" y="215"/>
                  </a:lnTo>
                  <a:lnTo>
                    <a:pt x="1095" y="242"/>
                  </a:lnTo>
                  <a:lnTo>
                    <a:pt x="1087" y="240"/>
                  </a:lnTo>
                  <a:lnTo>
                    <a:pt x="1076" y="238"/>
                  </a:lnTo>
                  <a:lnTo>
                    <a:pt x="1067" y="238"/>
                  </a:lnTo>
                  <a:lnTo>
                    <a:pt x="1057" y="240"/>
                  </a:lnTo>
                  <a:lnTo>
                    <a:pt x="1048" y="242"/>
                  </a:lnTo>
                  <a:lnTo>
                    <a:pt x="1037" y="245"/>
                  </a:lnTo>
                  <a:lnTo>
                    <a:pt x="1028" y="249"/>
                  </a:lnTo>
                  <a:lnTo>
                    <a:pt x="1018" y="253"/>
                  </a:lnTo>
                  <a:lnTo>
                    <a:pt x="1012" y="249"/>
                  </a:lnTo>
                  <a:lnTo>
                    <a:pt x="1007" y="247"/>
                  </a:lnTo>
                  <a:lnTo>
                    <a:pt x="1004" y="245"/>
                  </a:lnTo>
                  <a:lnTo>
                    <a:pt x="1000" y="245"/>
                  </a:lnTo>
                  <a:lnTo>
                    <a:pt x="997" y="245"/>
                  </a:lnTo>
                  <a:lnTo>
                    <a:pt x="993" y="247"/>
                  </a:lnTo>
                  <a:lnTo>
                    <a:pt x="988" y="249"/>
                  </a:lnTo>
                  <a:lnTo>
                    <a:pt x="982" y="253"/>
                  </a:lnTo>
                  <a:lnTo>
                    <a:pt x="986" y="253"/>
                  </a:lnTo>
                  <a:lnTo>
                    <a:pt x="991" y="253"/>
                  </a:lnTo>
                  <a:lnTo>
                    <a:pt x="995" y="254"/>
                  </a:lnTo>
                  <a:lnTo>
                    <a:pt x="1002" y="256"/>
                  </a:lnTo>
                  <a:lnTo>
                    <a:pt x="1007" y="258"/>
                  </a:lnTo>
                  <a:lnTo>
                    <a:pt x="1014" y="260"/>
                  </a:lnTo>
                  <a:lnTo>
                    <a:pt x="1019" y="261"/>
                  </a:lnTo>
                  <a:lnTo>
                    <a:pt x="1027" y="261"/>
                  </a:lnTo>
                  <a:lnTo>
                    <a:pt x="1019" y="261"/>
                  </a:lnTo>
                  <a:lnTo>
                    <a:pt x="1012" y="263"/>
                  </a:lnTo>
                  <a:lnTo>
                    <a:pt x="1004" y="265"/>
                  </a:lnTo>
                  <a:lnTo>
                    <a:pt x="995" y="265"/>
                  </a:lnTo>
                  <a:lnTo>
                    <a:pt x="986" y="267"/>
                  </a:lnTo>
                  <a:lnTo>
                    <a:pt x="975" y="268"/>
                  </a:lnTo>
                  <a:lnTo>
                    <a:pt x="967" y="270"/>
                  </a:lnTo>
                  <a:lnTo>
                    <a:pt x="956" y="270"/>
                  </a:lnTo>
                  <a:lnTo>
                    <a:pt x="954" y="274"/>
                  </a:lnTo>
                  <a:lnTo>
                    <a:pt x="951" y="279"/>
                  </a:lnTo>
                  <a:lnTo>
                    <a:pt x="949" y="284"/>
                  </a:lnTo>
                  <a:lnTo>
                    <a:pt x="947" y="290"/>
                  </a:lnTo>
                  <a:lnTo>
                    <a:pt x="945" y="295"/>
                  </a:lnTo>
                  <a:lnTo>
                    <a:pt x="944" y="298"/>
                  </a:lnTo>
                  <a:lnTo>
                    <a:pt x="942" y="304"/>
                  </a:lnTo>
                  <a:lnTo>
                    <a:pt x="938" y="307"/>
                  </a:lnTo>
                  <a:lnTo>
                    <a:pt x="931" y="318"/>
                  </a:lnTo>
                  <a:lnTo>
                    <a:pt x="928" y="320"/>
                  </a:lnTo>
                  <a:lnTo>
                    <a:pt x="922" y="323"/>
                  </a:lnTo>
                  <a:lnTo>
                    <a:pt x="917" y="325"/>
                  </a:lnTo>
                  <a:lnTo>
                    <a:pt x="914" y="327"/>
                  </a:lnTo>
                  <a:lnTo>
                    <a:pt x="908" y="329"/>
                  </a:lnTo>
                  <a:lnTo>
                    <a:pt x="903" y="330"/>
                  </a:lnTo>
                  <a:lnTo>
                    <a:pt x="899" y="332"/>
                  </a:lnTo>
                  <a:lnTo>
                    <a:pt x="896" y="336"/>
                  </a:lnTo>
                  <a:lnTo>
                    <a:pt x="901" y="344"/>
                  </a:lnTo>
                  <a:lnTo>
                    <a:pt x="910" y="357"/>
                  </a:lnTo>
                  <a:lnTo>
                    <a:pt x="922" y="371"/>
                  </a:lnTo>
                  <a:lnTo>
                    <a:pt x="936" y="387"/>
                  </a:lnTo>
                  <a:lnTo>
                    <a:pt x="951" y="403"/>
                  </a:lnTo>
                  <a:lnTo>
                    <a:pt x="963" y="417"/>
                  </a:lnTo>
                  <a:lnTo>
                    <a:pt x="974" y="429"/>
                  </a:lnTo>
                  <a:lnTo>
                    <a:pt x="982" y="438"/>
                  </a:lnTo>
                  <a:lnTo>
                    <a:pt x="988" y="427"/>
                  </a:lnTo>
                  <a:lnTo>
                    <a:pt x="995" y="417"/>
                  </a:lnTo>
                  <a:lnTo>
                    <a:pt x="1005" y="405"/>
                  </a:lnTo>
                  <a:lnTo>
                    <a:pt x="1014" y="396"/>
                  </a:lnTo>
                  <a:lnTo>
                    <a:pt x="1023" y="387"/>
                  </a:lnTo>
                  <a:lnTo>
                    <a:pt x="1028" y="380"/>
                  </a:lnTo>
                  <a:lnTo>
                    <a:pt x="1030" y="376"/>
                  </a:lnTo>
                  <a:lnTo>
                    <a:pt x="1030" y="374"/>
                  </a:lnTo>
                  <a:lnTo>
                    <a:pt x="1028" y="373"/>
                  </a:lnTo>
                  <a:lnTo>
                    <a:pt x="1027" y="373"/>
                  </a:lnTo>
                  <a:lnTo>
                    <a:pt x="1030" y="373"/>
                  </a:lnTo>
                  <a:lnTo>
                    <a:pt x="1034" y="369"/>
                  </a:lnTo>
                  <a:lnTo>
                    <a:pt x="1039" y="367"/>
                  </a:lnTo>
                  <a:lnTo>
                    <a:pt x="1042" y="364"/>
                  </a:lnTo>
                  <a:lnTo>
                    <a:pt x="1046" y="360"/>
                  </a:lnTo>
                  <a:lnTo>
                    <a:pt x="1050" y="357"/>
                  </a:lnTo>
                  <a:lnTo>
                    <a:pt x="1051" y="355"/>
                  </a:lnTo>
                  <a:lnTo>
                    <a:pt x="1051" y="353"/>
                  </a:lnTo>
                  <a:lnTo>
                    <a:pt x="1053" y="348"/>
                  </a:lnTo>
                  <a:lnTo>
                    <a:pt x="1053" y="341"/>
                  </a:lnTo>
                  <a:lnTo>
                    <a:pt x="1055" y="337"/>
                  </a:lnTo>
                  <a:lnTo>
                    <a:pt x="1058" y="332"/>
                  </a:lnTo>
                  <a:lnTo>
                    <a:pt x="1060" y="329"/>
                  </a:lnTo>
                  <a:lnTo>
                    <a:pt x="1064" y="325"/>
                  </a:lnTo>
                  <a:lnTo>
                    <a:pt x="1067" y="321"/>
                  </a:lnTo>
                  <a:lnTo>
                    <a:pt x="1069" y="318"/>
                  </a:lnTo>
                  <a:lnTo>
                    <a:pt x="1104" y="318"/>
                  </a:lnTo>
                  <a:lnTo>
                    <a:pt x="1104" y="314"/>
                  </a:lnTo>
                  <a:lnTo>
                    <a:pt x="1102" y="311"/>
                  </a:lnTo>
                  <a:lnTo>
                    <a:pt x="1101" y="307"/>
                  </a:lnTo>
                  <a:lnTo>
                    <a:pt x="1101" y="304"/>
                  </a:lnTo>
                  <a:lnTo>
                    <a:pt x="1099" y="300"/>
                  </a:lnTo>
                  <a:lnTo>
                    <a:pt x="1097" y="297"/>
                  </a:lnTo>
                  <a:lnTo>
                    <a:pt x="1095" y="293"/>
                  </a:lnTo>
                  <a:lnTo>
                    <a:pt x="1095" y="290"/>
                  </a:lnTo>
                  <a:lnTo>
                    <a:pt x="1108" y="290"/>
                  </a:lnTo>
                  <a:lnTo>
                    <a:pt x="1118" y="293"/>
                  </a:lnTo>
                  <a:lnTo>
                    <a:pt x="1129" y="298"/>
                  </a:lnTo>
                  <a:lnTo>
                    <a:pt x="1136" y="306"/>
                  </a:lnTo>
                  <a:lnTo>
                    <a:pt x="1143" y="313"/>
                  </a:lnTo>
                  <a:lnTo>
                    <a:pt x="1148" y="320"/>
                  </a:lnTo>
                  <a:lnTo>
                    <a:pt x="1154" y="329"/>
                  </a:lnTo>
                  <a:lnTo>
                    <a:pt x="1157" y="336"/>
                  </a:lnTo>
                  <a:lnTo>
                    <a:pt x="1164" y="332"/>
                  </a:lnTo>
                  <a:lnTo>
                    <a:pt x="1173" y="330"/>
                  </a:lnTo>
                  <a:lnTo>
                    <a:pt x="1182" y="329"/>
                  </a:lnTo>
                  <a:lnTo>
                    <a:pt x="1191" y="329"/>
                  </a:lnTo>
                  <a:lnTo>
                    <a:pt x="1201" y="329"/>
                  </a:lnTo>
                  <a:lnTo>
                    <a:pt x="1210" y="330"/>
                  </a:lnTo>
                  <a:lnTo>
                    <a:pt x="1219" y="332"/>
                  </a:lnTo>
                  <a:lnTo>
                    <a:pt x="1226" y="336"/>
                  </a:lnTo>
                  <a:lnTo>
                    <a:pt x="1226" y="339"/>
                  </a:lnTo>
                  <a:lnTo>
                    <a:pt x="1224" y="343"/>
                  </a:lnTo>
                  <a:lnTo>
                    <a:pt x="1224" y="346"/>
                  </a:lnTo>
                  <a:lnTo>
                    <a:pt x="1223" y="350"/>
                  </a:lnTo>
                  <a:lnTo>
                    <a:pt x="1221" y="353"/>
                  </a:lnTo>
                  <a:lnTo>
                    <a:pt x="1219" y="357"/>
                  </a:lnTo>
                  <a:lnTo>
                    <a:pt x="1217" y="360"/>
                  </a:lnTo>
                  <a:lnTo>
                    <a:pt x="1217" y="364"/>
                  </a:lnTo>
                  <a:lnTo>
                    <a:pt x="1235" y="382"/>
                  </a:lnTo>
                  <a:lnTo>
                    <a:pt x="1235" y="385"/>
                  </a:lnTo>
                  <a:lnTo>
                    <a:pt x="1233" y="389"/>
                  </a:lnTo>
                  <a:lnTo>
                    <a:pt x="1233" y="392"/>
                  </a:lnTo>
                  <a:lnTo>
                    <a:pt x="1231" y="396"/>
                  </a:lnTo>
                  <a:lnTo>
                    <a:pt x="1230" y="399"/>
                  </a:lnTo>
                  <a:lnTo>
                    <a:pt x="1228" y="403"/>
                  </a:lnTo>
                  <a:lnTo>
                    <a:pt x="1226" y="406"/>
                  </a:lnTo>
                  <a:lnTo>
                    <a:pt x="1226" y="410"/>
                  </a:lnTo>
                  <a:lnTo>
                    <a:pt x="1230" y="410"/>
                  </a:lnTo>
                  <a:lnTo>
                    <a:pt x="1235" y="408"/>
                  </a:lnTo>
                  <a:lnTo>
                    <a:pt x="1240" y="406"/>
                  </a:lnTo>
                  <a:lnTo>
                    <a:pt x="1246" y="405"/>
                  </a:lnTo>
                  <a:lnTo>
                    <a:pt x="1251" y="403"/>
                  </a:lnTo>
                  <a:lnTo>
                    <a:pt x="1258" y="403"/>
                  </a:lnTo>
                  <a:lnTo>
                    <a:pt x="1263" y="401"/>
                  </a:lnTo>
                  <a:lnTo>
                    <a:pt x="1270" y="401"/>
                  </a:lnTo>
                  <a:lnTo>
                    <a:pt x="1263" y="406"/>
                  </a:lnTo>
                  <a:lnTo>
                    <a:pt x="1256" y="413"/>
                  </a:lnTo>
                  <a:lnTo>
                    <a:pt x="1247" y="419"/>
                  </a:lnTo>
                  <a:lnTo>
                    <a:pt x="1240" y="424"/>
                  </a:lnTo>
                  <a:lnTo>
                    <a:pt x="1231" y="429"/>
                  </a:lnTo>
                  <a:lnTo>
                    <a:pt x="1223" y="435"/>
                  </a:lnTo>
                  <a:lnTo>
                    <a:pt x="1216" y="440"/>
                  </a:lnTo>
                  <a:lnTo>
                    <a:pt x="1208" y="447"/>
                  </a:lnTo>
                  <a:lnTo>
                    <a:pt x="1189" y="447"/>
                  </a:lnTo>
                  <a:lnTo>
                    <a:pt x="1171" y="447"/>
                  </a:lnTo>
                  <a:lnTo>
                    <a:pt x="1154" y="449"/>
                  </a:lnTo>
                  <a:lnTo>
                    <a:pt x="1134" y="452"/>
                  </a:lnTo>
                  <a:lnTo>
                    <a:pt x="1117" y="456"/>
                  </a:lnTo>
                  <a:lnTo>
                    <a:pt x="1099" y="463"/>
                  </a:lnTo>
                  <a:lnTo>
                    <a:pt x="1080" y="472"/>
                  </a:lnTo>
                  <a:lnTo>
                    <a:pt x="1060" y="484"/>
                  </a:lnTo>
                  <a:lnTo>
                    <a:pt x="1071" y="484"/>
                  </a:lnTo>
                  <a:lnTo>
                    <a:pt x="1081" y="481"/>
                  </a:lnTo>
                  <a:lnTo>
                    <a:pt x="1090" y="475"/>
                  </a:lnTo>
                  <a:lnTo>
                    <a:pt x="1101" y="472"/>
                  </a:lnTo>
                  <a:lnTo>
                    <a:pt x="1110" y="468"/>
                  </a:lnTo>
                  <a:lnTo>
                    <a:pt x="1120" y="465"/>
                  </a:lnTo>
                  <a:lnTo>
                    <a:pt x="1129" y="465"/>
                  </a:lnTo>
                  <a:lnTo>
                    <a:pt x="1140" y="466"/>
                  </a:lnTo>
                  <a:lnTo>
                    <a:pt x="1122" y="484"/>
                  </a:lnTo>
                  <a:lnTo>
                    <a:pt x="1125" y="488"/>
                  </a:lnTo>
                  <a:lnTo>
                    <a:pt x="1129" y="491"/>
                  </a:lnTo>
                  <a:lnTo>
                    <a:pt x="1133" y="495"/>
                  </a:lnTo>
                  <a:lnTo>
                    <a:pt x="1136" y="496"/>
                  </a:lnTo>
                  <a:lnTo>
                    <a:pt x="1141" y="500"/>
                  </a:lnTo>
                  <a:lnTo>
                    <a:pt x="1145" y="502"/>
                  </a:lnTo>
                  <a:lnTo>
                    <a:pt x="1152" y="502"/>
                  </a:lnTo>
                  <a:lnTo>
                    <a:pt x="1157" y="502"/>
                  </a:lnTo>
                  <a:lnTo>
                    <a:pt x="1152" y="503"/>
                  </a:lnTo>
                  <a:lnTo>
                    <a:pt x="1145" y="503"/>
                  </a:lnTo>
                  <a:lnTo>
                    <a:pt x="1141" y="505"/>
                  </a:lnTo>
                  <a:lnTo>
                    <a:pt x="1136" y="509"/>
                  </a:lnTo>
                  <a:lnTo>
                    <a:pt x="1133" y="511"/>
                  </a:lnTo>
                  <a:lnTo>
                    <a:pt x="1129" y="514"/>
                  </a:lnTo>
                  <a:lnTo>
                    <a:pt x="1125" y="518"/>
                  </a:lnTo>
                  <a:lnTo>
                    <a:pt x="1122" y="521"/>
                  </a:lnTo>
                  <a:lnTo>
                    <a:pt x="1118" y="521"/>
                  </a:lnTo>
                  <a:lnTo>
                    <a:pt x="1115" y="519"/>
                  </a:lnTo>
                  <a:lnTo>
                    <a:pt x="1111" y="518"/>
                  </a:lnTo>
                  <a:lnTo>
                    <a:pt x="1110" y="516"/>
                  </a:lnTo>
                  <a:lnTo>
                    <a:pt x="1106" y="516"/>
                  </a:lnTo>
                  <a:lnTo>
                    <a:pt x="1102" y="514"/>
                  </a:lnTo>
                  <a:lnTo>
                    <a:pt x="1099" y="512"/>
                  </a:lnTo>
                  <a:lnTo>
                    <a:pt x="1095" y="512"/>
                  </a:lnTo>
                  <a:lnTo>
                    <a:pt x="1078" y="518"/>
                  </a:lnTo>
                  <a:lnTo>
                    <a:pt x="1058" y="525"/>
                  </a:lnTo>
                  <a:lnTo>
                    <a:pt x="1039" y="535"/>
                  </a:lnTo>
                  <a:lnTo>
                    <a:pt x="1018" y="546"/>
                  </a:lnTo>
                  <a:lnTo>
                    <a:pt x="998" y="556"/>
                  </a:lnTo>
                  <a:lnTo>
                    <a:pt x="979" y="569"/>
                  </a:lnTo>
                  <a:lnTo>
                    <a:pt x="963" y="578"/>
                  </a:lnTo>
                  <a:lnTo>
                    <a:pt x="947" y="587"/>
                  </a:lnTo>
                  <a:lnTo>
                    <a:pt x="938" y="595"/>
                  </a:lnTo>
                  <a:lnTo>
                    <a:pt x="936" y="601"/>
                  </a:lnTo>
                  <a:lnTo>
                    <a:pt x="933" y="606"/>
                  </a:lnTo>
                  <a:lnTo>
                    <a:pt x="929" y="613"/>
                  </a:lnTo>
                  <a:lnTo>
                    <a:pt x="926" y="620"/>
                  </a:lnTo>
                  <a:lnTo>
                    <a:pt x="922" y="625"/>
                  </a:lnTo>
                  <a:lnTo>
                    <a:pt x="919" y="632"/>
                  </a:lnTo>
                  <a:lnTo>
                    <a:pt x="917" y="638"/>
                  </a:lnTo>
                  <a:lnTo>
                    <a:pt x="914" y="643"/>
                  </a:lnTo>
                  <a:lnTo>
                    <a:pt x="878" y="643"/>
                  </a:lnTo>
                  <a:lnTo>
                    <a:pt x="871" y="648"/>
                  </a:lnTo>
                  <a:lnTo>
                    <a:pt x="866" y="654"/>
                  </a:lnTo>
                  <a:lnTo>
                    <a:pt x="859" y="657"/>
                  </a:lnTo>
                  <a:lnTo>
                    <a:pt x="852" y="661"/>
                  </a:lnTo>
                  <a:lnTo>
                    <a:pt x="846" y="664"/>
                  </a:lnTo>
                  <a:lnTo>
                    <a:pt x="839" y="668"/>
                  </a:lnTo>
                  <a:lnTo>
                    <a:pt x="832" y="673"/>
                  </a:lnTo>
                  <a:lnTo>
                    <a:pt x="825" y="680"/>
                  </a:lnTo>
                  <a:lnTo>
                    <a:pt x="825" y="661"/>
                  </a:lnTo>
                  <a:lnTo>
                    <a:pt x="825" y="664"/>
                  </a:lnTo>
                  <a:lnTo>
                    <a:pt x="825" y="670"/>
                  </a:lnTo>
                  <a:lnTo>
                    <a:pt x="823" y="675"/>
                  </a:lnTo>
                  <a:lnTo>
                    <a:pt x="822" y="680"/>
                  </a:lnTo>
                  <a:lnTo>
                    <a:pt x="820" y="687"/>
                  </a:lnTo>
                  <a:lnTo>
                    <a:pt x="818" y="694"/>
                  </a:lnTo>
                  <a:lnTo>
                    <a:pt x="818" y="700"/>
                  </a:lnTo>
                  <a:lnTo>
                    <a:pt x="818" y="707"/>
                  </a:lnTo>
                  <a:lnTo>
                    <a:pt x="834" y="726"/>
                  </a:lnTo>
                  <a:lnTo>
                    <a:pt x="800" y="763"/>
                  </a:lnTo>
                  <a:lnTo>
                    <a:pt x="800" y="760"/>
                  </a:lnTo>
                  <a:lnTo>
                    <a:pt x="799" y="754"/>
                  </a:lnTo>
                  <a:lnTo>
                    <a:pt x="797" y="749"/>
                  </a:lnTo>
                  <a:lnTo>
                    <a:pt x="795" y="744"/>
                  </a:lnTo>
                  <a:lnTo>
                    <a:pt x="793" y="737"/>
                  </a:lnTo>
                  <a:lnTo>
                    <a:pt x="793" y="731"/>
                  </a:lnTo>
                  <a:lnTo>
                    <a:pt x="792" y="724"/>
                  </a:lnTo>
                  <a:lnTo>
                    <a:pt x="792" y="717"/>
                  </a:lnTo>
                  <a:lnTo>
                    <a:pt x="788" y="714"/>
                  </a:lnTo>
                  <a:lnTo>
                    <a:pt x="785" y="710"/>
                  </a:lnTo>
                  <a:lnTo>
                    <a:pt x="781" y="705"/>
                  </a:lnTo>
                  <a:lnTo>
                    <a:pt x="779" y="701"/>
                  </a:lnTo>
                  <a:lnTo>
                    <a:pt x="778" y="696"/>
                  </a:lnTo>
                  <a:lnTo>
                    <a:pt x="776" y="693"/>
                  </a:lnTo>
                  <a:lnTo>
                    <a:pt x="774" y="685"/>
                  </a:lnTo>
                  <a:lnTo>
                    <a:pt x="774" y="680"/>
                  </a:lnTo>
                  <a:lnTo>
                    <a:pt x="770" y="680"/>
                  </a:lnTo>
                  <a:lnTo>
                    <a:pt x="767" y="680"/>
                  </a:lnTo>
                  <a:lnTo>
                    <a:pt x="763" y="682"/>
                  </a:lnTo>
                  <a:lnTo>
                    <a:pt x="760" y="684"/>
                  </a:lnTo>
                  <a:lnTo>
                    <a:pt x="758" y="685"/>
                  </a:lnTo>
                  <a:lnTo>
                    <a:pt x="755" y="687"/>
                  </a:lnTo>
                  <a:lnTo>
                    <a:pt x="751" y="689"/>
                  </a:lnTo>
                  <a:lnTo>
                    <a:pt x="748" y="689"/>
                  </a:lnTo>
                  <a:lnTo>
                    <a:pt x="730" y="671"/>
                  </a:lnTo>
                  <a:lnTo>
                    <a:pt x="712" y="689"/>
                  </a:lnTo>
                  <a:lnTo>
                    <a:pt x="705" y="689"/>
                  </a:lnTo>
                  <a:lnTo>
                    <a:pt x="700" y="687"/>
                  </a:lnTo>
                  <a:lnTo>
                    <a:pt x="693" y="685"/>
                  </a:lnTo>
                  <a:lnTo>
                    <a:pt x="687" y="684"/>
                  </a:lnTo>
                  <a:lnTo>
                    <a:pt x="682" y="682"/>
                  </a:lnTo>
                  <a:lnTo>
                    <a:pt x="677" y="680"/>
                  </a:lnTo>
                  <a:lnTo>
                    <a:pt x="673" y="680"/>
                  </a:lnTo>
                  <a:lnTo>
                    <a:pt x="670" y="680"/>
                  </a:lnTo>
                  <a:lnTo>
                    <a:pt x="666" y="680"/>
                  </a:lnTo>
                  <a:lnTo>
                    <a:pt x="661" y="680"/>
                  </a:lnTo>
                  <a:lnTo>
                    <a:pt x="656" y="682"/>
                  </a:lnTo>
                  <a:lnTo>
                    <a:pt x="650" y="684"/>
                  </a:lnTo>
                  <a:lnTo>
                    <a:pt x="645" y="685"/>
                  </a:lnTo>
                  <a:lnTo>
                    <a:pt x="638" y="687"/>
                  </a:lnTo>
                  <a:lnTo>
                    <a:pt x="633" y="689"/>
                  </a:lnTo>
                  <a:lnTo>
                    <a:pt x="626" y="689"/>
                  </a:lnTo>
                  <a:lnTo>
                    <a:pt x="620" y="694"/>
                  </a:lnTo>
                  <a:lnTo>
                    <a:pt x="615" y="698"/>
                  </a:lnTo>
                  <a:lnTo>
                    <a:pt x="612" y="700"/>
                  </a:lnTo>
                  <a:lnTo>
                    <a:pt x="608" y="700"/>
                  </a:lnTo>
                  <a:lnTo>
                    <a:pt x="604" y="700"/>
                  </a:lnTo>
                  <a:lnTo>
                    <a:pt x="601" y="700"/>
                  </a:lnTo>
                  <a:lnTo>
                    <a:pt x="597" y="698"/>
                  </a:lnTo>
                  <a:lnTo>
                    <a:pt x="592" y="698"/>
                  </a:lnTo>
                  <a:lnTo>
                    <a:pt x="590" y="701"/>
                  </a:lnTo>
                  <a:lnTo>
                    <a:pt x="590" y="707"/>
                  </a:lnTo>
                  <a:lnTo>
                    <a:pt x="589" y="712"/>
                  </a:lnTo>
                  <a:lnTo>
                    <a:pt x="587" y="717"/>
                  </a:lnTo>
                  <a:lnTo>
                    <a:pt x="585" y="724"/>
                  </a:lnTo>
                  <a:lnTo>
                    <a:pt x="583" y="731"/>
                  </a:lnTo>
                  <a:lnTo>
                    <a:pt x="581" y="737"/>
                  </a:lnTo>
                  <a:lnTo>
                    <a:pt x="581" y="744"/>
                  </a:lnTo>
                  <a:lnTo>
                    <a:pt x="578" y="746"/>
                  </a:lnTo>
                  <a:lnTo>
                    <a:pt x="576" y="746"/>
                  </a:lnTo>
                  <a:lnTo>
                    <a:pt x="573" y="747"/>
                  </a:lnTo>
                  <a:lnTo>
                    <a:pt x="569" y="749"/>
                  </a:lnTo>
                  <a:lnTo>
                    <a:pt x="566" y="751"/>
                  </a:lnTo>
                  <a:lnTo>
                    <a:pt x="562" y="753"/>
                  </a:lnTo>
                  <a:lnTo>
                    <a:pt x="559" y="754"/>
                  </a:lnTo>
                  <a:lnTo>
                    <a:pt x="557" y="754"/>
                  </a:lnTo>
                  <a:lnTo>
                    <a:pt x="557" y="761"/>
                  </a:lnTo>
                  <a:lnTo>
                    <a:pt x="560" y="772"/>
                  </a:lnTo>
                  <a:lnTo>
                    <a:pt x="564" y="783"/>
                  </a:lnTo>
                  <a:lnTo>
                    <a:pt x="571" y="795"/>
                  </a:lnTo>
                  <a:lnTo>
                    <a:pt x="576" y="806"/>
                  </a:lnTo>
                  <a:lnTo>
                    <a:pt x="581" y="816"/>
                  </a:lnTo>
                  <a:lnTo>
                    <a:pt x="587" y="823"/>
                  </a:lnTo>
                  <a:lnTo>
                    <a:pt x="592" y="829"/>
                  </a:lnTo>
                  <a:lnTo>
                    <a:pt x="626" y="829"/>
                  </a:lnTo>
                  <a:lnTo>
                    <a:pt x="629" y="825"/>
                  </a:lnTo>
                  <a:lnTo>
                    <a:pt x="634" y="818"/>
                  </a:lnTo>
                  <a:lnTo>
                    <a:pt x="642" y="813"/>
                  </a:lnTo>
                  <a:lnTo>
                    <a:pt x="649" y="806"/>
                  </a:lnTo>
                  <a:lnTo>
                    <a:pt x="656" y="800"/>
                  </a:lnTo>
                  <a:lnTo>
                    <a:pt x="665" y="795"/>
                  </a:lnTo>
                  <a:lnTo>
                    <a:pt x="672" y="792"/>
                  </a:lnTo>
                  <a:lnTo>
                    <a:pt x="679" y="792"/>
                  </a:lnTo>
                  <a:lnTo>
                    <a:pt x="677" y="797"/>
                  </a:lnTo>
                  <a:lnTo>
                    <a:pt x="677" y="804"/>
                  </a:lnTo>
                  <a:lnTo>
                    <a:pt x="675" y="809"/>
                  </a:lnTo>
                  <a:lnTo>
                    <a:pt x="673" y="813"/>
                  </a:lnTo>
                  <a:lnTo>
                    <a:pt x="670" y="818"/>
                  </a:lnTo>
                  <a:lnTo>
                    <a:pt x="666" y="822"/>
                  </a:lnTo>
                  <a:lnTo>
                    <a:pt x="665" y="825"/>
                  </a:lnTo>
                  <a:lnTo>
                    <a:pt x="661" y="829"/>
                  </a:lnTo>
                  <a:lnTo>
                    <a:pt x="661" y="866"/>
                  </a:lnTo>
                  <a:lnTo>
                    <a:pt x="670" y="875"/>
                  </a:lnTo>
                  <a:lnTo>
                    <a:pt x="739" y="875"/>
                  </a:lnTo>
                  <a:lnTo>
                    <a:pt x="739" y="883"/>
                  </a:lnTo>
                  <a:lnTo>
                    <a:pt x="739" y="889"/>
                  </a:lnTo>
                  <a:lnTo>
                    <a:pt x="739" y="892"/>
                  </a:lnTo>
                  <a:lnTo>
                    <a:pt x="739" y="894"/>
                  </a:lnTo>
                  <a:lnTo>
                    <a:pt x="739" y="896"/>
                  </a:lnTo>
                  <a:lnTo>
                    <a:pt x="737" y="899"/>
                  </a:lnTo>
                  <a:lnTo>
                    <a:pt x="737" y="903"/>
                  </a:lnTo>
                  <a:lnTo>
                    <a:pt x="737" y="908"/>
                  </a:lnTo>
                  <a:lnTo>
                    <a:pt x="744" y="917"/>
                  </a:lnTo>
                  <a:lnTo>
                    <a:pt x="783" y="922"/>
                  </a:lnTo>
                  <a:close/>
                  <a:moveTo>
                    <a:pt x="792" y="475"/>
                  </a:moveTo>
                  <a:lnTo>
                    <a:pt x="797" y="475"/>
                  </a:lnTo>
                  <a:lnTo>
                    <a:pt x="804" y="477"/>
                  </a:lnTo>
                  <a:lnTo>
                    <a:pt x="809" y="479"/>
                  </a:lnTo>
                  <a:lnTo>
                    <a:pt x="816" y="481"/>
                  </a:lnTo>
                  <a:lnTo>
                    <a:pt x="822" y="482"/>
                  </a:lnTo>
                  <a:lnTo>
                    <a:pt x="827" y="482"/>
                  </a:lnTo>
                  <a:lnTo>
                    <a:pt x="831" y="484"/>
                  </a:lnTo>
                  <a:lnTo>
                    <a:pt x="834" y="484"/>
                  </a:lnTo>
                  <a:lnTo>
                    <a:pt x="829" y="491"/>
                  </a:lnTo>
                  <a:lnTo>
                    <a:pt x="822" y="498"/>
                  </a:lnTo>
                  <a:lnTo>
                    <a:pt x="816" y="505"/>
                  </a:lnTo>
                  <a:lnTo>
                    <a:pt x="813" y="512"/>
                  </a:lnTo>
                  <a:lnTo>
                    <a:pt x="809" y="521"/>
                  </a:lnTo>
                  <a:lnTo>
                    <a:pt x="806" y="530"/>
                  </a:lnTo>
                  <a:lnTo>
                    <a:pt x="806" y="539"/>
                  </a:lnTo>
                  <a:lnTo>
                    <a:pt x="808" y="549"/>
                  </a:lnTo>
                  <a:lnTo>
                    <a:pt x="815" y="546"/>
                  </a:lnTo>
                  <a:lnTo>
                    <a:pt x="820" y="541"/>
                  </a:lnTo>
                  <a:lnTo>
                    <a:pt x="825" y="535"/>
                  </a:lnTo>
                  <a:lnTo>
                    <a:pt x="831" y="530"/>
                  </a:lnTo>
                  <a:lnTo>
                    <a:pt x="836" y="523"/>
                  </a:lnTo>
                  <a:lnTo>
                    <a:pt x="841" y="516"/>
                  </a:lnTo>
                  <a:lnTo>
                    <a:pt x="846" y="509"/>
                  </a:lnTo>
                  <a:lnTo>
                    <a:pt x="852" y="502"/>
                  </a:lnTo>
                  <a:lnTo>
                    <a:pt x="855" y="502"/>
                  </a:lnTo>
                  <a:lnTo>
                    <a:pt x="859" y="502"/>
                  </a:lnTo>
                  <a:lnTo>
                    <a:pt x="862" y="500"/>
                  </a:lnTo>
                  <a:lnTo>
                    <a:pt x="866" y="498"/>
                  </a:lnTo>
                  <a:lnTo>
                    <a:pt x="869" y="496"/>
                  </a:lnTo>
                  <a:lnTo>
                    <a:pt x="871" y="495"/>
                  </a:lnTo>
                  <a:lnTo>
                    <a:pt x="875" y="495"/>
                  </a:lnTo>
                  <a:lnTo>
                    <a:pt x="878" y="495"/>
                  </a:lnTo>
                  <a:lnTo>
                    <a:pt x="861" y="512"/>
                  </a:lnTo>
                  <a:lnTo>
                    <a:pt x="864" y="518"/>
                  </a:lnTo>
                  <a:lnTo>
                    <a:pt x="864" y="523"/>
                  </a:lnTo>
                  <a:lnTo>
                    <a:pt x="864" y="526"/>
                  </a:lnTo>
                  <a:lnTo>
                    <a:pt x="864" y="530"/>
                  </a:lnTo>
                  <a:lnTo>
                    <a:pt x="864" y="534"/>
                  </a:lnTo>
                  <a:lnTo>
                    <a:pt x="862" y="539"/>
                  </a:lnTo>
                  <a:lnTo>
                    <a:pt x="861" y="542"/>
                  </a:lnTo>
                  <a:lnTo>
                    <a:pt x="861" y="549"/>
                  </a:lnTo>
                  <a:lnTo>
                    <a:pt x="875" y="548"/>
                  </a:lnTo>
                  <a:lnTo>
                    <a:pt x="887" y="542"/>
                  </a:lnTo>
                  <a:lnTo>
                    <a:pt x="899" y="534"/>
                  </a:lnTo>
                  <a:lnTo>
                    <a:pt x="910" y="526"/>
                  </a:lnTo>
                  <a:lnTo>
                    <a:pt x="921" y="518"/>
                  </a:lnTo>
                  <a:lnTo>
                    <a:pt x="928" y="511"/>
                  </a:lnTo>
                  <a:lnTo>
                    <a:pt x="935" y="505"/>
                  </a:lnTo>
                  <a:lnTo>
                    <a:pt x="938" y="502"/>
                  </a:lnTo>
                  <a:lnTo>
                    <a:pt x="929" y="498"/>
                  </a:lnTo>
                  <a:lnTo>
                    <a:pt x="919" y="493"/>
                  </a:lnTo>
                  <a:lnTo>
                    <a:pt x="910" y="486"/>
                  </a:lnTo>
                  <a:lnTo>
                    <a:pt x="901" y="479"/>
                  </a:lnTo>
                  <a:lnTo>
                    <a:pt x="892" y="470"/>
                  </a:lnTo>
                  <a:lnTo>
                    <a:pt x="883" y="463"/>
                  </a:lnTo>
                  <a:lnTo>
                    <a:pt x="876" y="454"/>
                  </a:lnTo>
                  <a:lnTo>
                    <a:pt x="869" y="447"/>
                  </a:lnTo>
                  <a:lnTo>
                    <a:pt x="862" y="447"/>
                  </a:lnTo>
                  <a:lnTo>
                    <a:pt x="853" y="445"/>
                  </a:lnTo>
                  <a:lnTo>
                    <a:pt x="843" y="445"/>
                  </a:lnTo>
                  <a:lnTo>
                    <a:pt x="832" y="445"/>
                  </a:lnTo>
                  <a:lnTo>
                    <a:pt x="822" y="447"/>
                  </a:lnTo>
                  <a:lnTo>
                    <a:pt x="811" y="452"/>
                  </a:lnTo>
                  <a:lnTo>
                    <a:pt x="806" y="458"/>
                  </a:lnTo>
                  <a:lnTo>
                    <a:pt x="800" y="463"/>
                  </a:lnTo>
                  <a:lnTo>
                    <a:pt x="795" y="468"/>
                  </a:lnTo>
                  <a:lnTo>
                    <a:pt x="792" y="475"/>
                  </a:lnTo>
                  <a:close/>
                  <a:moveTo>
                    <a:pt x="1217" y="410"/>
                  </a:moveTo>
                  <a:lnTo>
                    <a:pt x="1217" y="419"/>
                  </a:lnTo>
                  <a:lnTo>
                    <a:pt x="1217" y="427"/>
                  </a:lnTo>
                  <a:lnTo>
                    <a:pt x="1216" y="436"/>
                  </a:lnTo>
                  <a:lnTo>
                    <a:pt x="1214" y="442"/>
                  </a:lnTo>
                  <a:lnTo>
                    <a:pt x="1208" y="449"/>
                  </a:lnTo>
                  <a:lnTo>
                    <a:pt x="1203" y="452"/>
                  </a:lnTo>
                  <a:lnTo>
                    <a:pt x="1194" y="454"/>
                  </a:lnTo>
                  <a:lnTo>
                    <a:pt x="1184" y="456"/>
                  </a:lnTo>
                  <a:lnTo>
                    <a:pt x="1187" y="459"/>
                  </a:lnTo>
                  <a:lnTo>
                    <a:pt x="1191" y="461"/>
                  </a:lnTo>
                  <a:lnTo>
                    <a:pt x="1196" y="465"/>
                  </a:lnTo>
                  <a:lnTo>
                    <a:pt x="1200" y="468"/>
                  </a:lnTo>
                  <a:lnTo>
                    <a:pt x="1205" y="472"/>
                  </a:lnTo>
                  <a:lnTo>
                    <a:pt x="1210" y="475"/>
                  </a:lnTo>
                  <a:lnTo>
                    <a:pt x="1214" y="479"/>
                  </a:lnTo>
                  <a:lnTo>
                    <a:pt x="1217" y="482"/>
                  </a:lnTo>
                  <a:lnTo>
                    <a:pt x="1235" y="465"/>
                  </a:lnTo>
                  <a:lnTo>
                    <a:pt x="1238" y="465"/>
                  </a:lnTo>
                  <a:lnTo>
                    <a:pt x="1240" y="465"/>
                  </a:lnTo>
                  <a:lnTo>
                    <a:pt x="1244" y="466"/>
                  </a:lnTo>
                  <a:lnTo>
                    <a:pt x="1247" y="468"/>
                  </a:lnTo>
                  <a:lnTo>
                    <a:pt x="1251" y="470"/>
                  </a:lnTo>
                  <a:lnTo>
                    <a:pt x="1254" y="472"/>
                  </a:lnTo>
                  <a:lnTo>
                    <a:pt x="1258" y="473"/>
                  </a:lnTo>
                  <a:lnTo>
                    <a:pt x="1261" y="473"/>
                  </a:lnTo>
                  <a:lnTo>
                    <a:pt x="1235" y="445"/>
                  </a:lnTo>
                  <a:lnTo>
                    <a:pt x="1235" y="440"/>
                  </a:lnTo>
                  <a:lnTo>
                    <a:pt x="1235" y="435"/>
                  </a:lnTo>
                  <a:lnTo>
                    <a:pt x="1235" y="431"/>
                  </a:lnTo>
                  <a:lnTo>
                    <a:pt x="1235" y="427"/>
                  </a:lnTo>
                  <a:lnTo>
                    <a:pt x="1235" y="424"/>
                  </a:lnTo>
                  <a:lnTo>
                    <a:pt x="1231" y="420"/>
                  </a:lnTo>
                  <a:lnTo>
                    <a:pt x="1226" y="415"/>
                  </a:lnTo>
                  <a:lnTo>
                    <a:pt x="1217" y="410"/>
                  </a:lnTo>
                  <a:close/>
                  <a:moveTo>
                    <a:pt x="1117" y="138"/>
                  </a:moveTo>
                  <a:lnTo>
                    <a:pt x="1117" y="148"/>
                  </a:lnTo>
                  <a:lnTo>
                    <a:pt x="1118" y="154"/>
                  </a:lnTo>
                  <a:lnTo>
                    <a:pt x="1122" y="155"/>
                  </a:lnTo>
                  <a:lnTo>
                    <a:pt x="1125" y="155"/>
                  </a:lnTo>
                  <a:lnTo>
                    <a:pt x="1129" y="152"/>
                  </a:lnTo>
                  <a:lnTo>
                    <a:pt x="1134" y="148"/>
                  </a:lnTo>
                  <a:lnTo>
                    <a:pt x="1141" y="143"/>
                  </a:lnTo>
                  <a:lnTo>
                    <a:pt x="1147" y="138"/>
                  </a:lnTo>
                  <a:lnTo>
                    <a:pt x="1164" y="157"/>
                  </a:lnTo>
                  <a:lnTo>
                    <a:pt x="1171" y="155"/>
                  </a:lnTo>
                  <a:lnTo>
                    <a:pt x="1178" y="155"/>
                  </a:lnTo>
                  <a:lnTo>
                    <a:pt x="1187" y="157"/>
                  </a:lnTo>
                  <a:lnTo>
                    <a:pt x="1196" y="159"/>
                  </a:lnTo>
                  <a:lnTo>
                    <a:pt x="1205" y="161"/>
                  </a:lnTo>
                  <a:lnTo>
                    <a:pt x="1216" y="164"/>
                  </a:lnTo>
                  <a:lnTo>
                    <a:pt x="1224" y="166"/>
                  </a:lnTo>
                  <a:lnTo>
                    <a:pt x="1235" y="168"/>
                  </a:lnTo>
                  <a:lnTo>
                    <a:pt x="1235" y="173"/>
                  </a:lnTo>
                  <a:lnTo>
                    <a:pt x="1237" y="178"/>
                  </a:lnTo>
                  <a:lnTo>
                    <a:pt x="1238" y="182"/>
                  </a:lnTo>
                  <a:lnTo>
                    <a:pt x="1240" y="184"/>
                  </a:lnTo>
                  <a:lnTo>
                    <a:pt x="1244" y="185"/>
                  </a:lnTo>
                  <a:lnTo>
                    <a:pt x="1249" y="189"/>
                  </a:lnTo>
                  <a:lnTo>
                    <a:pt x="1254" y="191"/>
                  </a:lnTo>
                  <a:lnTo>
                    <a:pt x="1260" y="194"/>
                  </a:lnTo>
                  <a:lnTo>
                    <a:pt x="1260" y="201"/>
                  </a:lnTo>
                  <a:lnTo>
                    <a:pt x="1260" y="208"/>
                  </a:lnTo>
                  <a:lnTo>
                    <a:pt x="1261" y="214"/>
                  </a:lnTo>
                  <a:lnTo>
                    <a:pt x="1261" y="219"/>
                  </a:lnTo>
                  <a:lnTo>
                    <a:pt x="1265" y="222"/>
                  </a:lnTo>
                  <a:lnTo>
                    <a:pt x="1267" y="224"/>
                  </a:lnTo>
                  <a:lnTo>
                    <a:pt x="1272" y="224"/>
                  </a:lnTo>
                  <a:lnTo>
                    <a:pt x="1277" y="222"/>
                  </a:lnTo>
                  <a:lnTo>
                    <a:pt x="1277" y="230"/>
                  </a:lnTo>
                  <a:lnTo>
                    <a:pt x="1276" y="235"/>
                  </a:lnTo>
                  <a:lnTo>
                    <a:pt x="1274" y="240"/>
                  </a:lnTo>
                  <a:lnTo>
                    <a:pt x="1272" y="244"/>
                  </a:lnTo>
                  <a:lnTo>
                    <a:pt x="1270" y="249"/>
                  </a:lnTo>
                  <a:lnTo>
                    <a:pt x="1267" y="253"/>
                  </a:lnTo>
                  <a:lnTo>
                    <a:pt x="1263" y="256"/>
                  </a:lnTo>
                  <a:lnTo>
                    <a:pt x="1260" y="260"/>
                  </a:lnTo>
                  <a:lnTo>
                    <a:pt x="1256" y="256"/>
                  </a:lnTo>
                  <a:lnTo>
                    <a:pt x="1253" y="253"/>
                  </a:lnTo>
                  <a:lnTo>
                    <a:pt x="1249" y="249"/>
                  </a:lnTo>
                  <a:lnTo>
                    <a:pt x="1246" y="247"/>
                  </a:lnTo>
                  <a:lnTo>
                    <a:pt x="1242" y="244"/>
                  </a:lnTo>
                  <a:lnTo>
                    <a:pt x="1237" y="242"/>
                  </a:lnTo>
                  <a:lnTo>
                    <a:pt x="1231" y="242"/>
                  </a:lnTo>
                  <a:lnTo>
                    <a:pt x="1226" y="240"/>
                  </a:lnTo>
                  <a:lnTo>
                    <a:pt x="1226" y="244"/>
                  </a:lnTo>
                  <a:lnTo>
                    <a:pt x="1226" y="247"/>
                  </a:lnTo>
                  <a:lnTo>
                    <a:pt x="1228" y="251"/>
                  </a:lnTo>
                  <a:lnTo>
                    <a:pt x="1230" y="254"/>
                  </a:lnTo>
                  <a:lnTo>
                    <a:pt x="1231" y="258"/>
                  </a:lnTo>
                  <a:lnTo>
                    <a:pt x="1233" y="261"/>
                  </a:lnTo>
                  <a:lnTo>
                    <a:pt x="1233" y="265"/>
                  </a:lnTo>
                  <a:lnTo>
                    <a:pt x="1235" y="268"/>
                  </a:lnTo>
                  <a:lnTo>
                    <a:pt x="1228" y="272"/>
                  </a:lnTo>
                  <a:lnTo>
                    <a:pt x="1224" y="274"/>
                  </a:lnTo>
                  <a:lnTo>
                    <a:pt x="1221" y="276"/>
                  </a:lnTo>
                  <a:lnTo>
                    <a:pt x="1217" y="276"/>
                  </a:lnTo>
                  <a:lnTo>
                    <a:pt x="1214" y="276"/>
                  </a:lnTo>
                  <a:lnTo>
                    <a:pt x="1210" y="274"/>
                  </a:lnTo>
                  <a:lnTo>
                    <a:pt x="1205" y="272"/>
                  </a:lnTo>
                  <a:lnTo>
                    <a:pt x="1200" y="268"/>
                  </a:lnTo>
                  <a:lnTo>
                    <a:pt x="1182" y="288"/>
                  </a:lnTo>
                  <a:lnTo>
                    <a:pt x="1155" y="260"/>
                  </a:lnTo>
                  <a:lnTo>
                    <a:pt x="1104" y="260"/>
                  </a:lnTo>
                  <a:lnTo>
                    <a:pt x="1108" y="260"/>
                  </a:lnTo>
                  <a:lnTo>
                    <a:pt x="1111" y="258"/>
                  </a:lnTo>
                  <a:lnTo>
                    <a:pt x="1117" y="256"/>
                  </a:lnTo>
                  <a:lnTo>
                    <a:pt x="1122" y="254"/>
                  </a:lnTo>
                  <a:lnTo>
                    <a:pt x="1127" y="253"/>
                  </a:lnTo>
                  <a:lnTo>
                    <a:pt x="1134" y="251"/>
                  </a:lnTo>
                  <a:lnTo>
                    <a:pt x="1140" y="251"/>
                  </a:lnTo>
                  <a:lnTo>
                    <a:pt x="1147" y="251"/>
                  </a:lnTo>
                  <a:lnTo>
                    <a:pt x="1150" y="244"/>
                  </a:lnTo>
                  <a:lnTo>
                    <a:pt x="1154" y="237"/>
                  </a:lnTo>
                  <a:lnTo>
                    <a:pt x="1157" y="230"/>
                  </a:lnTo>
                  <a:lnTo>
                    <a:pt x="1161" y="222"/>
                  </a:lnTo>
                  <a:lnTo>
                    <a:pt x="1166" y="215"/>
                  </a:lnTo>
                  <a:lnTo>
                    <a:pt x="1170" y="208"/>
                  </a:lnTo>
                  <a:lnTo>
                    <a:pt x="1175" y="201"/>
                  </a:lnTo>
                  <a:lnTo>
                    <a:pt x="1182" y="194"/>
                  </a:lnTo>
                  <a:lnTo>
                    <a:pt x="1177" y="187"/>
                  </a:lnTo>
                  <a:lnTo>
                    <a:pt x="1168" y="182"/>
                  </a:lnTo>
                  <a:lnTo>
                    <a:pt x="1157" y="178"/>
                  </a:lnTo>
                  <a:lnTo>
                    <a:pt x="1147" y="175"/>
                  </a:lnTo>
                  <a:lnTo>
                    <a:pt x="1134" y="173"/>
                  </a:lnTo>
                  <a:lnTo>
                    <a:pt x="1122" y="173"/>
                  </a:lnTo>
                  <a:lnTo>
                    <a:pt x="1111" y="173"/>
                  </a:lnTo>
                  <a:lnTo>
                    <a:pt x="1104" y="177"/>
                  </a:lnTo>
                  <a:lnTo>
                    <a:pt x="1104" y="175"/>
                  </a:lnTo>
                  <a:lnTo>
                    <a:pt x="1101" y="173"/>
                  </a:lnTo>
                  <a:lnTo>
                    <a:pt x="1099" y="169"/>
                  </a:lnTo>
                  <a:lnTo>
                    <a:pt x="1094" y="168"/>
                  </a:lnTo>
                  <a:lnTo>
                    <a:pt x="1090" y="164"/>
                  </a:lnTo>
                  <a:lnTo>
                    <a:pt x="1087" y="161"/>
                  </a:lnTo>
                  <a:lnTo>
                    <a:pt x="1081" y="159"/>
                  </a:lnTo>
                  <a:lnTo>
                    <a:pt x="1078" y="157"/>
                  </a:lnTo>
                  <a:lnTo>
                    <a:pt x="1085" y="152"/>
                  </a:lnTo>
                  <a:lnTo>
                    <a:pt x="1092" y="147"/>
                  </a:lnTo>
                  <a:lnTo>
                    <a:pt x="1097" y="143"/>
                  </a:lnTo>
                  <a:lnTo>
                    <a:pt x="1104" y="139"/>
                  </a:lnTo>
                  <a:lnTo>
                    <a:pt x="1110" y="138"/>
                  </a:lnTo>
                  <a:lnTo>
                    <a:pt x="1113" y="138"/>
                  </a:lnTo>
                  <a:lnTo>
                    <a:pt x="1115" y="138"/>
                  </a:lnTo>
                  <a:lnTo>
                    <a:pt x="1117" y="138"/>
                  </a:lnTo>
                  <a:close/>
                  <a:moveTo>
                    <a:pt x="1131" y="102"/>
                  </a:moveTo>
                  <a:lnTo>
                    <a:pt x="1134" y="102"/>
                  </a:lnTo>
                  <a:lnTo>
                    <a:pt x="1138" y="104"/>
                  </a:lnTo>
                  <a:lnTo>
                    <a:pt x="1143" y="106"/>
                  </a:lnTo>
                  <a:lnTo>
                    <a:pt x="1147" y="108"/>
                  </a:lnTo>
                  <a:lnTo>
                    <a:pt x="1152" y="108"/>
                  </a:lnTo>
                  <a:lnTo>
                    <a:pt x="1157" y="109"/>
                  </a:lnTo>
                  <a:lnTo>
                    <a:pt x="1161" y="111"/>
                  </a:lnTo>
                  <a:lnTo>
                    <a:pt x="1164" y="111"/>
                  </a:lnTo>
                  <a:lnTo>
                    <a:pt x="1171" y="108"/>
                  </a:lnTo>
                  <a:lnTo>
                    <a:pt x="1180" y="106"/>
                  </a:lnTo>
                  <a:lnTo>
                    <a:pt x="1189" y="104"/>
                  </a:lnTo>
                  <a:lnTo>
                    <a:pt x="1200" y="101"/>
                  </a:lnTo>
                  <a:lnTo>
                    <a:pt x="1208" y="99"/>
                  </a:lnTo>
                  <a:lnTo>
                    <a:pt x="1219" y="95"/>
                  </a:lnTo>
                  <a:lnTo>
                    <a:pt x="1228" y="90"/>
                  </a:lnTo>
                  <a:lnTo>
                    <a:pt x="1235" y="85"/>
                  </a:lnTo>
                  <a:lnTo>
                    <a:pt x="1238" y="85"/>
                  </a:lnTo>
                  <a:lnTo>
                    <a:pt x="1240" y="86"/>
                  </a:lnTo>
                  <a:lnTo>
                    <a:pt x="1244" y="86"/>
                  </a:lnTo>
                  <a:lnTo>
                    <a:pt x="1247" y="88"/>
                  </a:lnTo>
                  <a:lnTo>
                    <a:pt x="1251" y="90"/>
                  </a:lnTo>
                  <a:lnTo>
                    <a:pt x="1254" y="92"/>
                  </a:lnTo>
                  <a:lnTo>
                    <a:pt x="1258" y="93"/>
                  </a:lnTo>
                  <a:lnTo>
                    <a:pt x="1260" y="93"/>
                  </a:lnTo>
                  <a:lnTo>
                    <a:pt x="1286" y="65"/>
                  </a:lnTo>
                  <a:lnTo>
                    <a:pt x="1302" y="65"/>
                  </a:lnTo>
                  <a:lnTo>
                    <a:pt x="1313" y="62"/>
                  </a:lnTo>
                  <a:lnTo>
                    <a:pt x="1323" y="58"/>
                  </a:lnTo>
                  <a:lnTo>
                    <a:pt x="1332" y="53"/>
                  </a:lnTo>
                  <a:lnTo>
                    <a:pt x="1341" y="46"/>
                  </a:lnTo>
                  <a:lnTo>
                    <a:pt x="1348" y="37"/>
                  </a:lnTo>
                  <a:lnTo>
                    <a:pt x="1357" y="28"/>
                  </a:lnTo>
                  <a:lnTo>
                    <a:pt x="1366" y="17"/>
                  </a:lnTo>
                  <a:lnTo>
                    <a:pt x="1371" y="21"/>
                  </a:lnTo>
                  <a:lnTo>
                    <a:pt x="1378" y="21"/>
                  </a:lnTo>
                  <a:lnTo>
                    <a:pt x="1385" y="19"/>
                  </a:lnTo>
                  <a:lnTo>
                    <a:pt x="1392" y="16"/>
                  </a:lnTo>
                  <a:lnTo>
                    <a:pt x="1399" y="14"/>
                  </a:lnTo>
                  <a:lnTo>
                    <a:pt x="1408" y="10"/>
                  </a:lnTo>
                  <a:lnTo>
                    <a:pt x="1417" y="9"/>
                  </a:lnTo>
                  <a:lnTo>
                    <a:pt x="1426" y="7"/>
                  </a:lnTo>
                  <a:lnTo>
                    <a:pt x="1424" y="7"/>
                  </a:lnTo>
                  <a:lnTo>
                    <a:pt x="1422" y="5"/>
                  </a:lnTo>
                  <a:lnTo>
                    <a:pt x="1420" y="3"/>
                  </a:lnTo>
                  <a:lnTo>
                    <a:pt x="1417" y="3"/>
                  </a:lnTo>
                  <a:lnTo>
                    <a:pt x="1415" y="2"/>
                  </a:lnTo>
                  <a:lnTo>
                    <a:pt x="1412" y="0"/>
                  </a:lnTo>
                  <a:lnTo>
                    <a:pt x="1408" y="0"/>
                  </a:lnTo>
                  <a:lnTo>
                    <a:pt x="1403" y="3"/>
                  </a:lnTo>
                  <a:lnTo>
                    <a:pt x="1399" y="5"/>
                  </a:lnTo>
                  <a:lnTo>
                    <a:pt x="1397" y="5"/>
                  </a:lnTo>
                  <a:lnTo>
                    <a:pt x="1396" y="5"/>
                  </a:lnTo>
                  <a:lnTo>
                    <a:pt x="1394" y="5"/>
                  </a:lnTo>
                  <a:lnTo>
                    <a:pt x="1390" y="5"/>
                  </a:lnTo>
                  <a:lnTo>
                    <a:pt x="1387" y="7"/>
                  </a:lnTo>
                  <a:lnTo>
                    <a:pt x="1382" y="10"/>
                  </a:lnTo>
                  <a:lnTo>
                    <a:pt x="1376" y="7"/>
                  </a:lnTo>
                  <a:lnTo>
                    <a:pt x="1369" y="5"/>
                  </a:lnTo>
                  <a:lnTo>
                    <a:pt x="1362" y="3"/>
                  </a:lnTo>
                  <a:lnTo>
                    <a:pt x="1357" y="3"/>
                  </a:lnTo>
                  <a:lnTo>
                    <a:pt x="1350" y="3"/>
                  </a:lnTo>
                  <a:lnTo>
                    <a:pt x="1343" y="5"/>
                  </a:lnTo>
                  <a:lnTo>
                    <a:pt x="1337" y="7"/>
                  </a:lnTo>
                  <a:lnTo>
                    <a:pt x="1330" y="10"/>
                  </a:lnTo>
                  <a:lnTo>
                    <a:pt x="1318" y="7"/>
                  </a:lnTo>
                  <a:lnTo>
                    <a:pt x="1304" y="7"/>
                  </a:lnTo>
                  <a:lnTo>
                    <a:pt x="1286" y="9"/>
                  </a:lnTo>
                  <a:lnTo>
                    <a:pt x="1269" y="10"/>
                  </a:lnTo>
                  <a:lnTo>
                    <a:pt x="1249" y="14"/>
                  </a:lnTo>
                  <a:lnTo>
                    <a:pt x="1231" y="16"/>
                  </a:lnTo>
                  <a:lnTo>
                    <a:pt x="1214" y="19"/>
                  </a:lnTo>
                  <a:lnTo>
                    <a:pt x="1200" y="19"/>
                  </a:lnTo>
                  <a:lnTo>
                    <a:pt x="1203" y="23"/>
                  </a:lnTo>
                  <a:lnTo>
                    <a:pt x="1208" y="28"/>
                  </a:lnTo>
                  <a:lnTo>
                    <a:pt x="1214" y="33"/>
                  </a:lnTo>
                  <a:lnTo>
                    <a:pt x="1221" y="37"/>
                  </a:lnTo>
                  <a:lnTo>
                    <a:pt x="1228" y="42"/>
                  </a:lnTo>
                  <a:lnTo>
                    <a:pt x="1233" y="48"/>
                  </a:lnTo>
                  <a:lnTo>
                    <a:pt x="1238" y="53"/>
                  </a:lnTo>
                  <a:lnTo>
                    <a:pt x="1244" y="56"/>
                  </a:lnTo>
                  <a:lnTo>
                    <a:pt x="1233" y="62"/>
                  </a:lnTo>
                  <a:lnTo>
                    <a:pt x="1221" y="67"/>
                  </a:lnTo>
                  <a:lnTo>
                    <a:pt x="1210" y="76"/>
                  </a:lnTo>
                  <a:lnTo>
                    <a:pt x="1196" y="83"/>
                  </a:lnTo>
                  <a:lnTo>
                    <a:pt x="1182" y="90"/>
                  </a:lnTo>
                  <a:lnTo>
                    <a:pt x="1166" y="97"/>
                  </a:lnTo>
                  <a:lnTo>
                    <a:pt x="1148" y="101"/>
                  </a:lnTo>
                  <a:lnTo>
                    <a:pt x="1131" y="102"/>
                  </a:lnTo>
                  <a:close/>
                  <a:moveTo>
                    <a:pt x="947" y="148"/>
                  </a:moveTo>
                  <a:lnTo>
                    <a:pt x="942" y="148"/>
                  </a:lnTo>
                  <a:lnTo>
                    <a:pt x="935" y="148"/>
                  </a:lnTo>
                  <a:lnTo>
                    <a:pt x="928" y="148"/>
                  </a:lnTo>
                  <a:lnTo>
                    <a:pt x="922" y="148"/>
                  </a:lnTo>
                  <a:lnTo>
                    <a:pt x="915" y="147"/>
                  </a:lnTo>
                  <a:lnTo>
                    <a:pt x="908" y="145"/>
                  </a:lnTo>
                  <a:lnTo>
                    <a:pt x="903" y="143"/>
                  </a:lnTo>
                  <a:lnTo>
                    <a:pt x="896" y="139"/>
                  </a:lnTo>
                  <a:lnTo>
                    <a:pt x="892" y="139"/>
                  </a:lnTo>
                  <a:lnTo>
                    <a:pt x="889" y="141"/>
                  </a:lnTo>
                  <a:lnTo>
                    <a:pt x="885" y="143"/>
                  </a:lnTo>
                  <a:lnTo>
                    <a:pt x="883" y="145"/>
                  </a:lnTo>
                  <a:lnTo>
                    <a:pt x="880" y="147"/>
                  </a:lnTo>
                  <a:lnTo>
                    <a:pt x="876" y="147"/>
                  </a:lnTo>
                  <a:lnTo>
                    <a:pt x="873" y="148"/>
                  </a:lnTo>
                  <a:lnTo>
                    <a:pt x="869" y="148"/>
                  </a:lnTo>
                  <a:lnTo>
                    <a:pt x="852" y="131"/>
                  </a:lnTo>
                  <a:lnTo>
                    <a:pt x="848" y="131"/>
                  </a:lnTo>
                  <a:lnTo>
                    <a:pt x="846" y="132"/>
                  </a:lnTo>
                  <a:lnTo>
                    <a:pt x="843" y="134"/>
                  </a:lnTo>
                  <a:lnTo>
                    <a:pt x="839" y="136"/>
                  </a:lnTo>
                  <a:lnTo>
                    <a:pt x="836" y="136"/>
                  </a:lnTo>
                  <a:lnTo>
                    <a:pt x="832" y="138"/>
                  </a:lnTo>
                  <a:lnTo>
                    <a:pt x="829" y="139"/>
                  </a:lnTo>
                  <a:lnTo>
                    <a:pt x="825" y="139"/>
                  </a:lnTo>
                  <a:lnTo>
                    <a:pt x="809" y="122"/>
                  </a:lnTo>
                  <a:lnTo>
                    <a:pt x="792" y="122"/>
                  </a:lnTo>
                  <a:lnTo>
                    <a:pt x="788" y="124"/>
                  </a:lnTo>
                  <a:lnTo>
                    <a:pt x="783" y="127"/>
                  </a:lnTo>
                  <a:lnTo>
                    <a:pt x="779" y="134"/>
                  </a:lnTo>
                  <a:lnTo>
                    <a:pt x="776" y="141"/>
                  </a:lnTo>
                  <a:lnTo>
                    <a:pt x="770" y="148"/>
                  </a:lnTo>
                  <a:lnTo>
                    <a:pt x="769" y="155"/>
                  </a:lnTo>
                  <a:lnTo>
                    <a:pt x="767" y="162"/>
                  </a:lnTo>
                  <a:lnTo>
                    <a:pt x="765" y="168"/>
                  </a:lnTo>
                  <a:lnTo>
                    <a:pt x="772" y="166"/>
                  </a:lnTo>
                  <a:lnTo>
                    <a:pt x="778" y="166"/>
                  </a:lnTo>
                  <a:lnTo>
                    <a:pt x="781" y="164"/>
                  </a:lnTo>
                  <a:lnTo>
                    <a:pt x="786" y="161"/>
                  </a:lnTo>
                  <a:lnTo>
                    <a:pt x="790" y="159"/>
                  </a:lnTo>
                  <a:lnTo>
                    <a:pt x="793" y="155"/>
                  </a:lnTo>
                  <a:lnTo>
                    <a:pt x="797" y="152"/>
                  </a:lnTo>
                  <a:lnTo>
                    <a:pt x="800" y="148"/>
                  </a:lnTo>
                  <a:lnTo>
                    <a:pt x="852" y="148"/>
                  </a:lnTo>
                  <a:lnTo>
                    <a:pt x="846" y="150"/>
                  </a:lnTo>
                  <a:lnTo>
                    <a:pt x="841" y="150"/>
                  </a:lnTo>
                  <a:lnTo>
                    <a:pt x="836" y="152"/>
                  </a:lnTo>
                  <a:lnTo>
                    <a:pt x="834" y="155"/>
                  </a:lnTo>
                  <a:lnTo>
                    <a:pt x="832" y="159"/>
                  </a:lnTo>
                  <a:lnTo>
                    <a:pt x="831" y="164"/>
                  </a:lnTo>
                  <a:lnTo>
                    <a:pt x="832" y="169"/>
                  </a:lnTo>
                  <a:lnTo>
                    <a:pt x="834" y="177"/>
                  </a:lnTo>
                  <a:lnTo>
                    <a:pt x="831" y="177"/>
                  </a:lnTo>
                  <a:lnTo>
                    <a:pt x="829" y="178"/>
                  </a:lnTo>
                  <a:lnTo>
                    <a:pt x="825" y="178"/>
                  </a:lnTo>
                  <a:lnTo>
                    <a:pt x="822" y="180"/>
                  </a:lnTo>
                  <a:lnTo>
                    <a:pt x="818" y="182"/>
                  </a:lnTo>
                  <a:lnTo>
                    <a:pt x="815" y="184"/>
                  </a:lnTo>
                  <a:lnTo>
                    <a:pt x="813" y="185"/>
                  </a:lnTo>
                  <a:lnTo>
                    <a:pt x="809" y="185"/>
                  </a:lnTo>
                  <a:lnTo>
                    <a:pt x="825" y="191"/>
                  </a:lnTo>
                  <a:lnTo>
                    <a:pt x="845" y="194"/>
                  </a:lnTo>
                  <a:lnTo>
                    <a:pt x="862" y="196"/>
                  </a:lnTo>
                  <a:lnTo>
                    <a:pt x="882" y="194"/>
                  </a:lnTo>
                  <a:lnTo>
                    <a:pt x="891" y="192"/>
                  </a:lnTo>
                  <a:lnTo>
                    <a:pt x="899" y="189"/>
                  </a:lnTo>
                  <a:lnTo>
                    <a:pt x="908" y="185"/>
                  </a:lnTo>
                  <a:lnTo>
                    <a:pt x="917" y="180"/>
                  </a:lnTo>
                  <a:lnTo>
                    <a:pt x="926" y="175"/>
                  </a:lnTo>
                  <a:lnTo>
                    <a:pt x="933" y="168"/>
                  </a:lnTo>
                  <a:lnTo>
                    <a:pt x="942" y="159"/>
                  </a:lnTo>
                  <a:lnTo>
                    <a:pt x="947" y="148"/>
                  </a:lnTo>
                  <a:close/>
                  <a:moveTo>
                    <a:pt x="1161" y="71"/>
                  </a:moveTo>
                  <a:lnTo>
                    <a:pt x="1150" y="71"/>
                  </a:lnTo>
                  <a:lnTo>
                    <a:pt x="1141" y="71"/>
                  </a:lnTo>
                  <a:lnTo>
                    <a:pt x="1133" y="71"/>
                  </a:lnTo>
                  <a:lnTo>
                    <a:pt x="1122" y="71"/>
                  </a:lnTo>
                  <a:lnTo>
                    <a:pt x="1113" y="72"/>
                  </a:lnTo>
                  <a:lnTo>
                    <a:pt x="1106" y="74"/>
                  </a:lnTo>
                  <a:lnTo>
                    <a:pt x="1099" y="76"/>
                  </a:lnTo>
                  <a:lnTo>
                    <a:pt x="1092" y="79"/>
                  </a:lnTo>
                  <a:lnTo>
                    <a:pt x="1088" y="76"/>
                  </a:lnTo>
                  <a:lnTo>
                    <a:pt x="1085" y="72"/>
                  </a:lnTo>
                  <a:lnTo>
                    <a:pt x="1081" y="69"/>
                  </a:lnTo>
                  <a:lnTo>
                    <a:pt x="1078" y="67"/>
                  </a:lnTo>
                  <a:lnTo>
                    <a:pt x="1072" y="65"/>
                  </a:lnTo>
                  <a:lnTo>
                    <a:pt x="1069" y="63"/>
                  </a:lnTo>
                  <a:lnTo>
                    <a:pt x="1064" y="62"/>
                  </a:lnTo>
                  <a:lnTo>
                    <a:pt x="1057" y="62"/>
                  </a:lnTo>
                  <a:lnTo>
                    <a:pt x="1057" y="58"/>
                  </a:lnTo>
                  <a:lnTo>
                    <a:pt x="1057" y="55"/>
                  </a:lnTo>
                  <a:lnTo>
                    <a:pt x="1058" y="51"/>
                  </a:lnTo>
                  <a:lnTo>
                    <a:pt x="1058" y="48"/>
                  </a:lnTo>
                  <a:lnTo>
                    <a:pt x="1058" y="46"/>
                  </a:lnTo>
                  <a:lnTo>
                    <a:pt x="1058" y="42"/>
                  </a:lnTo>
                  <a:lnTo>
                    <a:pt x="1058" y="39"/>
                  </a:lnTo>
                  <a:lnTo>
                    <a:pt x="1058" y="35"/>
                  </a:lnTo>
                  <a:lnTo>
                    <a:pt x="1048" y="16"/>
                  </a:lnTo>
                  <a:lnTo>
                    <a:pt x="1051" y="17"/>
                  </a:lnTo>
                  <a:lnTo>
                    <a:pt x="1058" y="23"/>
                  </a:lnTo>
                  <a:lnTo>
                    <a:pt x="1065" y="32"/>
                  </a:lnTo>
                  <a:lnTo>
                    <a:pt x="1072" y="42"/>
                  </a:lnTo>
                  <a:lnTo>
                    <a:pt x="1080" y="53"/>
                  </a:lnTo>
                  <a:lnTo>
                    <a:pt x="1087" y="62"/>
                  </a:lnTo>
                  <a:lnTo>
                    <a:pt x="1090" y="67"/>
                  </a:lnTo>
                  <a:lnTo>
                    <a:pt x="1092" y="71"/>
                  </a:lnTo>
                  <a:lnTo>
                    <a:pt x="1101" y="69"/>
                  </a:lnTo>
                  <a:lnTo>
                    <a:pt x="1110" y="69"/>
                  </a:lnTo>
                  <a:lnTo>
                    <a:pt x="1118" y="67"/>
                  </a:lnTo>
                  <a:lnTo>
                    <a:pt x="1125" y="67"/>
                  </a:lnTo>
                  <a:lnTo>
                    <a:pt x="1134" y="65"/>
                  </a:lnTo>
                  <a:lnTo>
                    <a:pt x="1143" y="67"/>
                  </a:lnTo>
                  <a:lnTo>
                    <a:pt x="1152" y="67"/>
                  </a:lnTo>
                  <a:lnTo>
                    <a:pt x="1161" y="71"/>
                  </a:lnTo>
                  <a:close/>
                  <a:moveTo>
                    <a:pt x="956" y="131"/>
                  </a:moveTo>
                  <a:lnTo>
                    <a:pt x="959" y="118"/>
                  </a:lnTo>
                  <a:lnTo>
                    <a:pt x="961" y="111"/>
                  </a:lnTo>
                  <a:lnTo>
                    <a:pt x="961" y="106"/>
                  </a:lnTo>
                  <a:lnTo>
                    <a:pt x="959" y="104"/>
                  </a:lnTo>
                  <a:lnTo>
                    <a:pt x="958" y="106"/>
                  </a:lnTo>
                  <a:lnTo>
                    <a:pt x="954" y="109"/>
                  </a:lnTo>
                  <a:lnTo>
                    <a:pt x="947" y="115"/>
                  </a:lnTo>
                  <a:lnTo>
                    <a:pt x="938" y="120"/>
                  </a:lnTo>
                  <a:lnTo>
                    <a:pt x="933" y="115"/>
                  </a:lnTo>
                  <a:lnTo>
                    <a:pt x="926" y="109"/>
                  </a:lnTo>
                  <a:lnTo>
                    <a:pt x="921" y="106"/>
                  </a:lnTo>
                  <a:lnTo>
                    <a:pt x="915" y="102"/>
                  </a:lnTo>
                  <a:lnTo>
                    <a:pt x="910" y="99"/>
                  </a:lnTo>
                  <a:lnTo>
                    <a:pt x="906" y="95"/>
                  </a:lnTo>
                  <a:lnTo>
                    <a:pt x="905" y="90"/>
                  </a:lnTo>
                  <a:lnTo>
                    <a:pt x="903" y="83"/>
                  </a:lnTo>
                  <a:lnTo>
                    <a:pt x="894" y="85"/>
                  </a:lnTo>
                  <a:lnTo>
                    <a:pt x="887" y="85"/>
                  </a:lnTo>
                  <a:lnTo>
                    <a:pt x="880" y="86"/>
                  </a:lnTo>
                  <a:lnTo>
                    <a:pt x="875" y="86"/>
                  </a:lnTo>
                  <a:lnTo>
                    <a:pt x="869" y="88"/>
                  </a:lnTo>
                  <a:lnTo>
                    <a:pt x="864" y="88"/>
                  </a:lnTo>
                  <a:lnTo>
                    <a:pt x="859" y="86"/>
                  </a:lnTo>
                  <a:lnTo>
                    <a:pt x="852" y="83"/>
                  </a:lnTo>
                  <a:lnTo>
                    <a:pt x="846" y="86"/>
                  </a:lnTo>
                  <a:lnTo>
                    <a:pt x="839" y="90"/>
                  </a:lnTo>
                  <a:lnTo>
                    <a:pt x="834" y="92"/>
                  </a:lnTo>
                  <a:lnTo>
                    <a:pt x="829" y="95"/>
                  </a:lnTo>
                  <a:lnTo>
                    <a:pt x="823" y="99"/>
                  </a:lnTo>
                  <a:lnTo>
                    <a:pt x="820" y="104"/>
                  </a:lnTo>
                  <a:lnTo>
                    <a:pt x="818" y="111"/>
                  </a:lnTo>
                  <a:lnTo>
                    <a:pt x="816" y="120"/>
                  </a:lnTo>
                  <a:lnTo>
                    <a:pt x="823" y="116"/>
                  </a:lnTo>
                  <a:lnTo>
                    <a:pt x="832" y="115"/>
                  </a:lnTo>
                  <a:lnTo>
                    <a:pt x="843" y="111"/>
                  </a:lnTo>
                  <a:lnTo>
                    <a:pt x="852" y="108"/>
                  </a:lnTo>
                  <a:lnTo>
                    <a:pt x="862" y="106"/>
                  </a:lnTo>
                  <a:lnTo>
                    <a:pt x="871" y="104"/>
                  </a:lnTo>
                  <a:lnTo>
                    <a:pt x="880" y="102"/>
                  </a:lnTo>
                  <a:lnTo>
                    <a:pt x="887" y="102"/>
                  </a:lnTo>
                  <a:lnTo>
                    <a:pt x="869" y="120"/>
                  </a:lnTo>
                  <a:lnTo>
                    <a:pt x="876" y="122"/>
                  </a:lnTo>
                  <a:lnTo>
                    <a:pt x="883" y="122"/>
                  </a:lnTo>
                  <a:lnTo>
                    <a:pt x="892" y="124"/>
                  </a:lnTo>
                  <a:lnTo>
                    <a:pt x="899" y="125"/>
                  </a:lnTo>
                  <a:lnTo>
                    <a:pt x="908" y="127"/>
                  </a:lnTo>
                  <a:lnTo>
                    <a:pt x="915" y="129"/>
                  </a:lnTo>
                  <a:lnTo>
                    <a:pt x="922" y="129"/>
                  </a:lnTo>
                  <a:lnTo>
                    <a:pt x="929" y="131"/>
                  </a:lnTo>
                  <a:lnTo>
                    <a:pt x="956" y="131"/>
                  </a:lnTo>
                  <a:close/>
                  <a:moveTo>
                    <a:pt x="1042" y="14"/>
                  </a:moveTo>
                  <a:lnTo>
                    <a:pt x="1034" y="17"/>
                  </a:lnTo>
                  <a:lnTo>
                    <a:pt x="1028" y="21"/>
                  </a:lnTo>
                  <a:lnTo>
                    <a:pt x="1023" y="23"/>
                  </a:lnTo>
                  <a:lnTo>
                    <a:pt x="1019" y="25"/>
                  </a:lnTo>
                  <a:lnTo>
                    <a:pt x="1016" y="26"/>
                  </a:lnTo>
                  <a:lnTo>
                    <a:pt x="1014" y="30"/>
                  </a:lnTo>
                  <a:lnTo>
                    <a:pt x="1011" y="35"/>
                  </a:lnTo>
                  <a:lnTo>
                    <a:pt x="1009" y="44"/>
                  </a:lnTo>
                  <a:lnTo>
                    <a:pt x="1000" y="44"/>
                  </a:lnTo>
                  <a:lnTo>
                    <a:pt x="993" y="46"/>
                  </a:lnTo>
                  <a:lnTo>
                    <a:pt x="984" y="48"/>
                  </a:lnTo>
                  <a:lnTo>
                    <a:pt x="975" y="51"/>
                  </a:lnTo>
                  <a:lnTo>
                    <a:pt x="968" y="51"/>
                  </a:lnTo>
                  <a:lnTo>
                    <a:pt x="963" y="51"/>
                  </a:lnTo>
                  <a:lnTo>
                    <a:pt x="961" y="49"/>
                  </a:lnTo>
                  <a:lnTo>
                    <a:pt x="959" y="48"/>
                  </a:lnTo>
                  <a:lnTo>
                    <a:pt x="958" y="46"/>
                  </a:lnTo>
                  <a:lnTo>
                    <a:pt x="958" y="42"/>
                  </a:lnTo>
                  <a:lnTo>
                    <a:pt x="949" y="48"/>
                  </a:lnTo>
                  <a:lnTo>
                    <a:pt x="942" y="53"/>
                  </a:lnTo>
                  <a:lnTo>
                    <a:pt x="935" y="58"/>
                  </a:lnTo>
                  <a:lnTo>
                    <a:pt x="929" y="63"/>
                  </a:lnTo>
                  <a:lnTo>
                    <a:pt x="924" y="67"/>
                  </a:lnTo>
                  <a:lnTo>
                    <a:pt x="919" y="72"/>
                  </a:lnTo>
                  <a:lnTo>
                    <a:pt x="914" y="76"/>
                  </a:lnTo>
                  <a:lnTo>
                    <a:pt x="908" y="79"/>
                  </a:lnTo>
                  <a:lnTo>
                    <a:pt x="914" y="55"/>
                  </a:lnTo>
                  <a:lnTo>
                    <a:pt x="921" y="51"/>
                  </a:lnTo>
                  <a:lnTo>
                    <a:pt x="926" y="48"/>
                  </a:lnTo>
                  <a:lnTo>
                    <a:pt x="933" y="42"/>
                  </a:lnTo>
                  <a:lnTo>
                    <a:pt x="938" y="37"/>
                  </a:lnTo>
                  <a:lnTo>
                    <a:pt x="945" y="30"/>
                  </a:lnTo>
                  <a:lnTo>
                    <a:pt x="952" y="25"/>
                  </a:lnTo>
                  <a:lnTo>
                    <a:pt x="958" y="21"/>
                  </a:lnTo>
                  <a:lnTo>
                    <a:pt x="963" y="17"/>
                  </a:lnTo>
                  <a:lnTo>
                    <a:pt x="967" y="19"/>
                  </a:lnTo>
                  <a:lnTo>
                    <a:pt x="968" y="21"/>
                  </a:lnTo>
                  <a:lnTo>
                    <a:pt x="972" y="25"/>
                  </a:lnTo>
                  <a:lnTo>
                    <a:pt x="974" y="26"/>
                  </a:lnTo>
                  <a:lnTo>
                    <a:pt x="977" y="28"/>
                  </a:lnTo>
                  <a:lnTo>
                    <a:pt x="981" y="32"/>
                  </a:lnTo>
                  <a:lnTo>
                    <a:pt x="982" y="33"/>
                  </a:lnTo>
                  <a:lnTo>
                    <a:pt x="984" y="37"/>
                  </a:lnTo>
                  <a:lnTo>
                    <a:pt x="989" y="33"/>
                  </a:lnTo>
                  <a:lnTo>
                    <a:pt x="995" y="30"/>
                  </a:lnTo>
                  <a:lnTo>
                    <a:pt x="998" y="26"/>
                  </a:lnTo>
                  <a:lnTo>
                    <a:pt x="1002" y="21"/>
                  </a:lnTo>
                  <a:lnTo>
                    <a:pt x="1005" y="17"/>
                  </a:lnTo>
                  <a:lnTo>
                    <a:pt x="1009" y="14"/>
                  </a:lnTo>
                  <a:lnTo>
                    <a:pt x="1012" y="10"/>
                  </a:lnTo>
                  <a:lnTo>
                    <a:pt x="1018" y="7"/>
                  </a:lnTo>
                  <a:lnTo>
                    <a:pt x="1019" y="10"/>
                  </a:lnTo>
                  <a:lnTo>
                    <a:pt x="1023" y="12"/>
                  </a:lnTo>
                  <a:lnTo>
                    <a:pt x="1025" y="14"/>
                  </a:lnTo>
                  <a:lnTo>
                    <a:pt x="1028" y="14"/>
                  </a:lnTo>
                  <a:lnTo>
                    <a:pt x="1032" y="16"/>
                  </a:lnTo>
                  <a:lnTo>
                    <a:pt x="1035" y="16"/>
                  </a:lnTo>
                  <a:lnTo>
                    <a:pt x="1039" y="16"/>
                  </a:lnTo>
                  <a:lnTo>
                    <a:pt x="1042" y="14"/>
                  </a:lnTo>
                  <a:close/>
                  <a:moveTo>
                    <a:pt x="1042" y="122"/>
                  </a:moveTo>
                  <a:lnTo>
                    <a:pt x="1042" y="131"/>
                  </a:lnTo>
                  <a:lnTo>
                    <a:pt x="1042" y="139"/>
                  </a:lnTo>
                  <a:lnTo>
                    <a:pt x="1042" y="148"/>
                  </a:lnTo>
                  <a:lnTo>
                    <a:pt x="1042" y="155"/>
                  </a:lnTo>
                  <a:lnTo>
                    <a:pt x="1046" y="161"/>
                  </a:lnTo>
                  <a:lnTo>
                    <a:pt x="1051" y="164"/>
                  </a:lnTo>
                  <a:lnTo>
                    <a:pt x="1058" y="168"/>
                  </a:lnTo>
                  <a:lnTo>
                    <a:pt x="1069" y="168"/>
                  </a:lnTo>
                  <a:lnTo>
                    <a:pt x="1069" y="161"/>
                  </a:lnTo>
                  <a:lnTo>
                    <a:pt x="1067" y="155"/>
                  </a:lnTo>
                  <a:lnTo>
                    <a:pt x="1065" y="150"/>
                  </a:lnTo>
                  <a:lnTo>
                    <a:pt x="1062" y="145"/>
                  </a:lnTo>
                  <a:lnTo>
                    <a:pt x="1058" y="139"/>
                  </a:lnTo>
                  <a:lnTo>
                    <a:pt x="1055" y="134"/>
                  </a:lnTo>
                  <a:lnTo>
                    <a:pt x="1050" y="127"/>
                  </a:lnTo>
                  <a:lnTo>
                    <a:pt x="1042" y="122"/>
                  </a:lnTo>
                  <a:close/>
                  <a:moveTo>
                    <a:pt x="1012" y="78"/>
                  </a:moveTo>
                  <a:lnTo>
                    <a:pt x="1002" y="81"/>
                  </a:lnTo>
                  <a:lnTo>
                    <a:pt x="995" y="85"/>
                  </a:lnTo>
                  <a:lnTo>
                    <a:pt x="991" y="86"/>
                  </a:lnTo>
                  <a:lnTo>
                    <a:pt x="991" y="88"/>
                  </a:lnTo>
                  <a:lnTo>
                    <a:pt x="991" y="90"/>
                  </a:lnTo>
                  <a:lnTo>
                    <a:pt x="993" y="95"/>
                  </a:lnTo>
                  <a:lnTo>
                    <a:pt x="995" y="102"/>
                  </a:lnTo>
                  <a:lnTo>
                    <a:pt x="995" y="113"/>
                  </a:lnTo>
                  <a:lnTo>
                    <a:pt x="1002" y="113"/>
                  </a:lnTo>
                  <a:lnTo>
                    <a:pt x="1007" y="111"/>
                  </a:lnTo>
                  <a:lnTo>
                    <a:pt x="1011" y="109"/>
                  </a:lnTo>
                  <a:lnTo>
                    <a:pt x="1014" y="108"/>
                  </a:lnTo>
                  <a:lnTo>
                    <a:pt x="1019" y="104"/>
                  </a:lnTo>
                  <a:lnTo>
                    <a:pt x="1023" y="102"/>
                  </a:lnTo>
                  <a:lnTo>
                    <a:pt x="1025" y="99"/>
                  </a:lnTo>
                  <a:lnTo>
                    <a:pt x="1028" y="95"/>
                  </a:lnTo>
                  <a:lnTo>
                    <a:pt x="1025" y="92"/>
                  </a:lnTo>
                  <a:lnTo>
                    <a:pt x="1023" y="88"/>
                  </a:lnTo>
                  <a:lnTo>
                    <a:pt x="1019" y="85"/>
                  </a:lnTo>
                  <a:lnTo>
                    <a:pt x="1018" y="83"/>
                  </a:lnTo>
                  <a:lnTo>
                    <a:pt x="1014" y="79"/>
                  </a:lnTo>
                  <a:lnTo>
                    <a:pt x="1014" y="78"/>
                  </a:lnTo>
                  <a:lnTo>
                    <a:pt x="1012" y="78"/>
                  </a:lnTo>
                  <a:close/>
                  <a:moveTo>
                    <a:pt x="894" y="800"/>
                  </a:moveTo>
                  <a:lnTo>
                    <a:pt x="887" y="802"/>
                  </a:lnTo>
                  <a:lnTo>
                    <a:pt x="880" y="806"/>
                  </a:lnTo>
                  <a:lnTo>
                    <a:pt x="875" y="807"/>
                  </a:lnTo>
                  <a:lnTo>
                    <a:pt x="873" y="811"/>
                  </a:lnTo>
                  <a:lnTo>
                    <a:pt x="871" y="816"/>
                  </a:lnTo>
                  <a:lnTo>
                    <a:pt x="869" y="823"/>
                  </a:lnTo>
                  <a:lnTo>
                    <a:pt x="869" y="834"/>
                  </a:lnTo>
                  <a:lnTo>
                    <a:pt x="869" y="846"/>
                  </a:lnTo>
                  <a:lnTo>
                    <a:pt x="878" y="846"/>
                  </a:lnTo>
                  <a:lnTo>
                    <a:pt x="885" y="845"/>
                  </a:lnTo>
                  <a:lnTo>
                    <a:pt x="892" y="843"/>
                  </a:lnTo>
                  <a:lnTo>
                    <a:pt x="898" y="843"/>
                  </a:lnTo>
                  <a:lnTo>
                    <a:pt x="903" y="841"/>
                  </a:lnTo>
                  <a:lnTo>
                    <a:pt x="908" y="843"/>
                  </a:lnTo>
                  <a:lnTo>
                    <a:pt x="914" y="843"/>
                  </a:lnTo>
                  <a:lnTo>
                    <a:pt x="921" y="846"/>
                  </a:lnTo>
                  <a:lnTo>
                    <a:pt x="938" y="827"/>
                  </a:lnTo>
                  <a:lnTo>
                    <a:pt x="921" y="807"/>
                  </a:lnTo>
                  <a:lnTo>
                    <a:pt x="894" y="800"/>
                  </a:lnTo>
                  <a:close/>
                  <a:moveTo>
                    <a:pt x="843" y="809"/>
                  </a:moveTo>
                  <a:lnTo>
                    <a:pt x="831" y="809"/>
                  </a:lnTo>
                  <a:lnTo>
                    <a:pt x="822" y="809"/>
                  </a:lnTo>
                  <a:lnTo>
                    <a:pt x="816" y="807"/>
                  </a:lnTo>
                  <a:lnTo>
                    <a:pt x="809" y="807"/>
                  </a:lnTo>
                  <a:lnTo>
                    <a:pt x="806" y="804"/>
                  </a:lnTo>
                  <a:lnTo>
                    <a:pt x="800" y="802"/>
                  </a:lnTo>
                  <a:lnTo>
                    <a:pt x="797" y="797"/>
                  </a:lnTo>
                  <a:lnTo>
                    <a:pt x="790" y="792"/>
                  </a:lnTo>
                  <a:lnTo>
                    <a:pt x="783" y="792"/>
                  </a:lnTo>
                  <a:lnTo>
                    <a:pt x="776" y="792"/>
                  </a:lnTo>
                  <a:lnTo>
                    <a:pt x="769" y="790"/>
                  </a:lnTo>
                  <a:lnTo>
                    <a:pt x="760" y="790"/>
                  </a:lnTo>
                  <a:lnTo>
                    <a:pt x="753" y="788"/>
                  </a:lnTo>
                  <a:lnTo>
                    <a:pt x="744" y="786"/>
                  </a:lnTo>
                  <a:lnTo>
                    <a:pt x="737" y="784"/>
                  </a:lnTo>
                  <a:lnTo>
                    <a:pt x="730" y="781"/>
                  </a:lnTo>
                  <a:lnTo>
                    <a:pt x="739" y="779"/>
                  </a:lnTo>
                  <a:lnTo>
                    <a:pt x="749" y="776"/>
                  </a:lnTo>
                  <a:lnTo>
                    <a:pt x="758" y="774"/>
                  </a:lnTo>
                  <a:lnTo>
                    <a:pt x="767" y="772"/>
                  </a:lnTo>
                  <a:lnTo>
                    <a:pt x="774" y="774"/>
                  </a:lnTo>
                  <a:lnTo>
                    <a:pt x="781" y="776"/>
                  </a:lnTo>
                  <a:lnTo>
                    <a:pt x="786" y="783"/>
                  </a:lnTo>
                  <a:lnTo>
                    <a:pt x="790" y="792"/>
                  </a:lnTo>
                  <a:lnTo>
                    <a:pt x="793" y="790"/>
                  </a:lnTo>
                  <a:lnTo>
                    <a:pt x="797" y="790"/>
                  </a:lnTo>
                  <a:lnTo>
                    <a:pt x="800" y="788"/>
                  </a:lnTo>
                  <a:lnTo>
                    <a:pt x="804" y="786"/>
                  </a:lnTo>
                  <a:lnTo>
                    <a:pt x="808" y="784"/>
                  </a:lnTo>
                  <a:lnTo>
                    <a:pt x="811" y="783"/>
                  </a:lnTo>
                  <a:lnTo>
                    <a:pt x="813" y="783"/>
                  </a:lnTo>
                  <a:lnTo>
                    <a:pt x="816" y="781"/>
                  </a:lnTo>
                  <a:lnTo>
                    <a:pt x="820" y="783"/>
                  </a:lnTo>
                  <a:lnTo>
                    <a:pt x="825" y="784"/>
                  </a:lnTo>
                  <a:lnTo>
                    <a:pt x="829" y="788"/>
                  </a:lnTo>
                  <a:lnTo>
                    <a:pt x="834" y="792"/>
                  </a:lnTo>
                  <a:lnTo>
                    <a:pt x="839" y="795"/>
                  </a:lnTo>
                  <a:lnTo>
                    <a:pt x="843" y="797"/>
                  </a:lnTo>
                  <a:lnTo>
                    <a:pt x="848" y="800"/>
                  </a:lnTo>
                  <a:lnTo>
                    <a:pt x="852" y="800"/>
                  </a:lnTo>
                  <a:lnTo>
                    <a:pt x="843" y="809"/>
                  </a:lnTo>
                  <a:close/>
                  <a:moveTo>
                    <a:pt x="98" y="380"/>
                  </a:moveTo>
                  <a:lnTo>
                    <a:pt x="89" y="380"/>
                  </a:lnTo>
                  <a:lnTo>
                    <a:pt x="80" y="383"/>
                  </a:lnTo>
                  <a:lnTo>
                    <a:pt x="69" y="383"/>
                  </a:lnTo>
                  <a:lnTo>
                    <a:pt x="69" y="382"/>
                  </a:lnTo>
                  <a:lnTo>
                    <a:pt x="69" y="380"/>
                  </a:lnTo>
                  <a:lnTo>
                    <a:pt x="71" y="380"/>
                  </a:lnTo>
                  <a:lnTo>
                    <a:pt x="73" y="380"/>
                  </a:lnTo>
                  <a:lnTo>
                    <a:pt x="75" y="380"/>
                  </a:lnTo>
                  <a:lnTo>
                    <a:pt x="75" y="378"/>
                  </a:lnTo>
                  <a:lnTo>
                    <a:pt x="75" y="376"/>
                  </a:lnTo>
                  <a:lnTo>
                    <a:pt x="76" y="376"/>
                  </a:lnTo>
                  <a:lnTo>
                    <a:pt x="80" y="376"/>
                  </a:lnTo>
                  <a:lnTo>
                    <a:pt x="80" y="378"/>
                  </a:lnTo>
                  <a:lnTo>
                    <a:pt x="82" y="378"/>
                  </a:lnTo>
                  <a:lnTo>
                    <a:pt x="83" y="378"/>
                  </a:lnTo>
                  <a:lnTo>
                    <a:pt x="85" y="378"/>
                  </a:lnTo>
                  <a:lnTo>
                    <a:pt x="87" y="378"/>
                  </a:lnTo>
                  <a:lnTo>
                    <a:pt x="87" y="376"/>
                  </a:lnTo>
                  <a:lnTo>
                    <a:pt x="85" y="376"/>
                  </a:lnTo>
                  <a:lnTo>
                    <a:pt x="85" y="374"/>
                  </a:lnTo>
                  <a:lnTo>
                    <a:pt x="83" y="374"/>
                  </a:lnTo>
                  <a:lnTo>
                    <a:pt x="85" y="374"/>
                  </a:lnTo>
                  <a:lnTo>
                    <a:pt x="87" y="374"/>
                  </a:lnTo>
                  <a:lnTo>
                    <a:pt x="89" y="374"/>
                  </a:lnTo>
                  <a:lnTo>
                    <a:pt x="91" y="374"/>
                  </a:lnTo>
                  <a:lnTo>
                    <a:pt x="91" y="376"/>
                  </a:lnTo>
                  <a:lnTo>
                    <a:pt x="92" y="376"/>
                  </a:lnTo>
                  <a:lnTo>
                    <a:pt x="94" y="376"/>
                  </a:lnTo>
                  <a:lnTo>
                    <a:pt x="96" y="378"/>
                  </a:lnTo>
                  <a:lnTo>
                    <a:pt x="98" y="380"/>
                  </a:lnTo>
                  <a:close/>
                  <a:moveTo>
                    <a:pt x="145" y="367"/>
                  </a:moveTo>
                  <a:lnTo>
                    <a:pt x="136" y="371"/>
                  </a:lnTo>
                  <a:lnTo>
                    <a:pt x="122" y="376"/>
                  </a:lnTo>
                  <a:lnTo>
                    <a:pt x="110" y="374"/>
                  </a:lnTo>
                  <a:lnTo>
                    <a:pt x="110" y="373"/>
                  </a:lnTo>
                  <a:lnTo>
                    <a:pt x="110" y="371"/>
                  </a:lnTo>
                  <a:lnTo>
                    <a:pt x="112" y="371"/>
                  </a:lnTo>
                  <a:lnTo>
                    <a:pt x="113" y="371"/>
                  </a:lnTo>
                  <a:lnTo>
                    <a:pt x="115" y="371"/>
                  </a:lnTo>
                  <a:lnTo>
                    <a:pt x="117" y="371"/>
                  </a:lnTo>
                  <a:lnTo>
                    <a:pt x="117" y="369"/>
                  </a:lnTo>
                  <a:lnTo>
                    <a:pt x="117" y="367"/>
                  </a:lnTo>
                  <a:lnTo>
                    <a:pt x="117" y="366"/>
                  </a:lnTo>
                  <a:lnTo>
                    <a:pt x="119" y="366"/>
                  </a:lnTo>
                  <a:lnTo>
                    <a:pt x="122" y="366"/>
                  </a:lnTo>
                  <a:lnTo>
                    <a:pt x="124" y="366"/>
                  </a:lnTo>
                  <a:lnTo>
                    <a:pt x="124" y="367"/>
                  </a:lnTo>
                  <a:lnTo>
                    <a:pt x="126" y="367"/>
                  </a:lnTo>
                  <a:lnTo>
                    <a:pt x="128" y="367"/>
                  </a:lnTo>
                  <a:lnTo>
                    <a:pt x="129" y="366"/>
                  </a:lnTo>
                  <a:lnTo>
                    <a:pt x="131" y="367"/>
                  </a:lnTo>
                  <a:lnTo>
                    <a:pt x="133" y="366"/>
                  </a:lnTo>
                  <a:lnTo>
                    <a:pt x="133" y="364"/>
                  </a:lnTo>
                  <a:lnTo>
                    <a:pt x="131" y="364"/>
                  </a:lnTo>
                  <a:lnTo>
                    <a:pt x="129" y="362"/>
                  </a:lnTo>
                  <a:lnTo>
                    <a:pt x="131" y="362"/>
                  </a:lnTo>
                  <a:lnTo>
                    <a:pt x="133" y="362"/>
                  </a:lnTo>
                  <a:lnTo>
                    <a:pt x="135" y="360"/>
                  </a:lnTo>
                  <a:lnTo>
                    <a:pt x="135" y="362"/>
                  </a:lnTo>
                  <a:lnTo>
                    <a:pt x="136" y="362"/>
                  </a:lnTo>
                  <a:lnTo>
                    <a:pt x="138" y="364"/>
                  </a:lnTo>
                  <a:lnTo>
                    <a:pt x="136" y="364"/>
                  </a:lnTo>
                  <a:lnTo>
                    <a:pt x="138" y="364"/>
                  </a:lnTo>
                  <a:lnTo>
                    <a:pt x="140" y="364"/>
                  </a:lnTo>
                  <a:lnTo>
                    <a:pt x="142" y="364"/>
                  </a:lnTo>
                  <a:lnTo>
                    <a:pt x="144" y="364"/>
                  </a:lnTo>
                  <a:lnTo>
                    <a:pt x="144" y="366"/>
                  </a:lnTo>
                  <a:lnTo>
                    <a:pt x="145" y="367"/>
                  </a:lnTo>
                  <a:close/>
                  <a:moveTo>
                    <a:pt x="32" y="387"/>
                  </a:moveTo>
                  <a:lnTo>
                    <a:pt x="59" y="387"/>
                  </a:lnTo>
                  <a:lnTo>
                    <a:pt x="57" y="385"/>
                  </a:lnTo>
                  <a:lnTo>
                    <a:pt x="55" y="385"/>
                  </a:lnTo>
                  <a:lnTo>
                    <a:pt x="53" y="385"/>
                  </a:lnTo>
                  <a:lnTo>
                    <a:pt x="52" y="385"/>
                  </a:lnTo>
                  <a:lnTo>
                    <a:pt x="50" y="383"/>
                  </a:lnTo>
                  <a:lnTo>
                    <a:pt x="48" y="383"/>
                  </a:lnTo>
                  <a:lnTo>
                    <a:pt x="46" y="383"/>
                  </a:lnTo>
                  <a:lnTo>
                    <a:pt x="45" y="385"/>
                  </a:lnTo>
                  <a:lnTo>
                    <a:pt x="43" y="385"/>
                  </a:lnTo>
                  <a:lnTo>
                    <a:pt x="41" y="385"/>
                  </a:lnTo>
                  <a:lnTo>
                    <a:pt x="39" y="385"/>
                  </a:lnTo>
                  <a:lnTo>
                    <a:pt x="39" y="383"/>
                  </a:lnTo>
                  <a:lnTo>
                    <a:pt x="38" y="383"/>
                  </a:lnTo>
                  <a:lnTo>
                    <a:pt x="38" y="382"/>
                  </a:lnTo>
                  <a:lnTo>
                    <a:pt x="36" y="382"/>
                  </a:lnTo>
                  <a:lnTo>
                    <a:pt x="32" y="385"/>
                  </a:lnTo>
                  <a:lnTo>
                    <a:pt x="32" y="387"/>
                  </a:lnTo>
                  <a:close/>
                  <a:moveTo>
                    <a:pt x="0" y="387"/>
                  </a:moveTo>
                  <a:lnTo>
                    <a:pt x="18" y="387"/>
                  </a:lnTo>
                  <a:lnTo>
                    <a:pt x="16" y="385"/>
                  </a:lnTo>
                  <a:lnTo>
                    <a:pt x="15" y="385"/>
                  </a:lnTo>
                  <a:lnTo>
                    <a:pt x="13" y="385"/>
                  </a:lnTo>
                  <a:lnTo>
                    <a:pt x="11" y="385"/>
                  </a:lnTo>
                  <a:lnTo>
                    <a:pt x="9" y="385"/>
                  </a:lnTo>
                  <a:lnTo>
                    <a:pt x="8" y="385"/>
                  </a:lnTo>
                  <a:lnTo>
                    <a:pt x="6" y="385"/>
                  </a:lnTo>
                  <a:lnTo>
                    <a:pt x="6" y="383"/>
                  </a:lnTo>
                  <a:lnTo>
                    <a:pt x="2" y="383"/>
                  </a:lnTo>
                  <a:lnTo>
                    <a:pt x="0" y="387"/>
                  </a:lnTo>
                  <a:close/>
                </a:path>
              </a:pathLst>
            </a:custGeom>
            <a:solidFill>
              <a:srgbClr val="DACFC6"/>
            </a:solidFill>
            <a:ln>
              <a:noFill/>
            </a:ln>
            <a:extLst>
              <a:ext uri="{91240B29-F687-4f45-9708-019B960494DF}">
                <a14:hiddenLine xmlns="" xmlns:a14="http://schemas.microsoft.com/office/drawing/2010/main" w="9525">
                  <a:solidFill>
                    <a:srgbClr val="000000"/>
                  </a:solidFill>
                  <a:round/>
                  <a:headEnd/>
                  <a:tailEnd/>
                </a14:hiddenLine>
              </a:ext>
            </a:extLst>
          </p:spPr>
          <p:txBody>
            <a:bodyPr lIns="79242" tIns="39621" rIns="79242" bIns="39621"/>
            <a:lstStyle/>
            <a:p>
              <a:endParaRPr lang="fr-FR"/>
            </a:p>
          </p:txBody>
        </p:sp>
        <p:sp>
          <p:nvSpPr>
            <p:cNvPr id="9" name="Freeform 7"/>
            <p:cNvSpPr>
              <a:spLocks/>
            </p:cNvSpPr>
            <p:nvPr/>
          </p:nvSpPr>
          <p:spPr bwMode="auto">
            <a:xfrm>
              <a:off x="963788" y="1705357"/>
              <a:ext cx="6691489" cy="2987146"/>
            </a:xfrm>
            <a:custGeom>
              <a:avLst/>
              <a:gdLst>
                <a:gd name="T0" fmla="*/ 1928813 w 4742"/>
                <a:gd name="T1" fmla="*/ 3508375 h 2258"/>
                <a:gd name="T2" fmla="*/ 1555750 w 4742"/>
                <a:gd name="T3" fmla="*/ 3382963 h 2258"/>
                <a:gd name="T4" fmla="*/ 1225550 w 4742"/>
                <a:gd name="T5" fmla="*/ 3241675 h 2258"/>
                <a:gd name="T6" fmla="*/ 933450 w 4742"/>
                <a:gd name="T7" fmla="*/ 3094038 h 2258"/>
                <a:gd name="T8" fmla="*/ 681038 w 4742"/>
                <a:gd name="T9" fmla="*/ 2933700 h 2258"/>
                <a:gd name="T10" fmla="*/ 468313 w 4742"/>
                <a:gd name="T11" fmla="*/ 2765425 h 2258"/>
                <a:gd name="T12" fmla="*/ 298450 w 4742"/>
                <a:gd name="T13" fmla="*/ 2590800 h 2258"/>
                <a:gd name="T14" fmla="*/ 163513 w 4742"/>
                <a:gd name="T15" fmla="*/ 2409825 h 2258"/>
                <a:gd name="T16" fmla="*/ 69850 w 4742"/>
                <a:gd name="T17" fmla="*/ 2224088 h 2258"/>
                <a:gd name="T18" fmla="*/ 14288 w 4742"/>
                <a:gd name="T19" fmla="*/ 2033588 h 2258"/>
                <a:gd name="T20" fmla="*/ 0 w 4742"/>
                <a:gd name="T21" fmla="*/ 1843088 h 2258"/>
                <a:gd name="T22" fmla="*/ 22225 w 4742"/>
                <a:gd name="T23" fmla="*/ 1649413 h 2258"/>
                <a:gd name="T24" fmla="*/ 87313 w 4742"/>
                <a:gd name="T25" fmla="*/ 1455738 h 2258"/>
                <a:gd name="T26" fmla="*/ 188913 w 4742"/>
                <a:gd name="T27" fmla="*/ 1265238 h 2258"/>
                <a:gd name="T28" fmla="*/ 328613 w 4742"/>
                <a:gd name="T29" fmla="*/ 1079500 h 2258"/>
                <a:gd name="T30" fmla="*/ 508000 w 4742"/>
                <a:gd name="T31" fmla="*/ 893763 h 2258"/>
                <a:gd name="T32" fmla="*/ 727075 w 4742"/>
                <a:gd name="T33" fmla="*/ 717550 h 2258"/>
                <a:gd name="T34" fmla="*/ 981075 w 4742"/>
                <a:gd name="T35" fmla="*/ 546100 h 2258"/>
                <a:gd name="T36" fmla="*/ 1279525 w 4742"/>
                <a:gd name="T37" fmla="*/ 384175 h 2258"/>
                <a:gd name="T38" fmla="*/ 1609725 w 4742"/>
                <a:gd name="T39" fmla="*/ 228600 h 2258"/>
                <a:gd name="T40" fmla="*/ 1982788 w 4742"/>
                <a:gd name="T41" fmla="*/ 85725 h 2258"/>
                <a:gd name="T42" fmla="*/ 5276850 w 4742"/>
                <a:gd name="T43" fmla="*/ 0 h 2258"/>
                <a:gd name="T44" fmla="*/ 5672138 w 4742"/>
                <a:gd name="T45" fmla="*/ 133350 h 2258"/>
                <a:gd name="T46" fmla="*/ 6034088 w 4742"/>
                <a:gd name="T47" fmla="*/ 279400 h 2258"/>
                <a:gd name="T48" fmla="*/ 6353175 w 4742"/>
                <a:gd name="T49" fmla="*/ 436563 h 2258"/>
                <a:gd name="T50" fmla="*/ 6637338 w 4742"/>
                <a:gd name="T51" fmla="*/ 601663 h 2258"/>
                <a:gd name="T52" fmla="*/ 6880225 w 4742"/>
                <a:gd name="T53" fmla="*/ 776288 h 2258"/>
                <a:gd name="T54" fmla="*/ 7085013 w 4742"/>
                <a:gd name="T55" fmla="*/ 955675 h 2258"/>
                <a:gd name="T56" fmla="*/ 7250113 w 4742"/>
                <a:gd name="T57" fmla="*/ 1141413 h 2258"/>
                <a:gd name="T58" fmla="*/ 7380288 w 4742"/>
                <a:gd name="T59" fmla="*/ 1328738 h 2258"/>
                <a:gd name="T60" fmla="*/ 7466013 w 4742"/>
                <a:gd name="T61" fmla="*/ 1519238 h 2258"/>
                <a:gd name="T62" fmla="*/ 7516813 w 4742"/>
                <a:gd name="T63" fmla="*/ 1712913 h 2258"/>
                <a:gd name="T64" fmla="*/ 7527925 w 4742"/>
                <a:gd name="T65" fmla="*/ 1906588 h 2258"/>
                <a:gd name="T66" fmla="*/ 7500938 w 4742"/>
                <a:gd name="T67" fmla="*/ 2097088 h 2258"/>
                <a:gd name="T68" fmla="*/ 7432675 w 4742"/>
                <a:gd name="T69" fmla="*/ 2286000 h 2258"/>
                <a:gd name="T70" fmla="*/ 7323138 w 4742"/>
                <a:gd name="T71" fmla="*/ 2470150 h 2258"/>
                <a:gd name="T72" fmla="*/ 7177088 w 4742"/>
                <a:gd name="T73" fmla="*/ 2651125 h 2258"/>
                <a:gd name="T74" fmla="*/ 6992938 w 4742"/>
                <a:gd name="T75" fmla="*/ 2824163 h 2258"/>
                <a:gd name="T76" fmla="*/ 6765925 w 4742"/>
                <a:gd name="T77" fmla="*/ 2989263 h 2258"/>
                <a:gd name="T78" fmla="*/ 6502400 w 4742"/>
                <a:gd name="T79" fmla="*/ 3144838 h 2258"/>
                <a:gd name="T80" fmla="*/ 6196013 w 4742"/>
                <a:gd name="T81" fmla="*/ 3289300 h 2258"/>
                <a:gd name="T82" fmla="*/ 5851525 w 4742"/>
                <a:gd name="T83" fmla="*/ 3424238 h 2258"/>
                <a:gd name="T84" fmla="*/ 5467350 w 4742"/>
                <a:gd name="T85" fmla="*/ 3548063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742"/>
                <a:gd name="T130" fmla="*/ 0 h 2258"/>
                <a:gd name="T131" fmla="*/ 4742 w 4742"/>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742" h="2258">
                  <a:moveTo>
                    <a:pt x="1385" y="2258"/>
                  </a:moveTo>
                  <a:lnTo>
                    <a:pt x="1298" y="2235"/>
                  </a:lnTo>
                  <a:lnTo>
                    <a:pt x="1215" y="2210"/>
                  </a:lnTo>
                  <a:lnTo>
                    <a:pt x="1134" y="2184"/>
                  </a:lnTo>
                  <a:lnTo>
                    <a:pt x="1056" y="2157"/>
                  </a:lnTo>
                  <a:lnTo>
                    <a:pt x="980" y="2131"/>
                  </a:lnTo>
                  <a:lnTo>
                    <a:pt x="908" y="2102"/>
                  </a:lnTo>
                  <a:lnTo>
                    <a:pt x="839" y="2072"/>
                  </a:lnTo>
                  <a:lnTo>
                    <a:pt x="772" y="2042"/>
                  </a:lnTo>
                  <a:lnTo>
                    <a:pt x="708" y="2012"/>
                  </a:lnTo>
                  <a:lnTo>
                    <a:pt x="647" y="1981"/>
                  </a:lnTo>
                  <a:lnTo>
                    <a:pt x="588" y="1949"/>
                  </a:lnTo>
                  <a:lnTo>
                    <a:pt x="532" y="1917"/>
                  </a:lnTo>
                  <a:lnTo>
                    <a:pt x="479" y="1883"/>
                  </a:lnTo>
                  <a:lnTo>
                    <a:pt x="429" y="1848"/>
                  </a:lnTo>
                  <a:lnTo>
                    <a:pt x="382" y="1814"/>
                  </a:lnTo>
                  <a:lnTo>
                    <a:pt x="338" y="1779"/>
                  </a:lnTo>
                  <a:lnTo>
                    <a:pt x="295" y="1742"/>
                  </a:lnTo>
                  <a:lnTo>
                    <a:pt x="256" y="1707"/>
                  </a:lnTo>
                  <a:lnTo>
                    <a:pt x="221" y="1670"/>
                  </a:lnTo>
                  <a:lnTo>
                    <a:pt x="188" y="1632"/>
                  </a:lnTo>
                  <a:lnTo>
                    <a:pt x="156" y="1595"/>
                  </a:lnTo>
                  <a:lnTo>
                    <a:pt x="127" y="1556"/>
                  </a:lnTo>
                  <a:lnTo>
                    <a:pt x="103" y="1518"/>
                  </a:lnTo>
                  <a:lnTo>
                    <a:pt x="80" y="1479"/>
                  </a:lnTo>
                  <a:lnTo>
                    <a:pt x="60" y="1440"/>
                  </a:lnTo>
                  <a:lnTo>
                    <a:pt x="44" y="1401"/>
                  </a:lnTo>
                  <a:lnTo>
                    <a:pt x="30" y="1360"/>
                  </a:lnTo>
                  <a:lnTo>
                    <a:pt x="18" y="1321"/>
                  </a:lnTo>
                  <a:lnTo>
                    <a:pt x="9" y="1281"/>
                  </a:lnTo>
                  <a:lnTo>
                    <a:pt x="4" y="1240"/>
                  </a:lnTo>
                  <a:lnTo>
                    <a:pt x="0" y="1201"/>
                  </a:lnTo>
                  <a:lnTo>
                    <a:pt x="0" y="1161"/>
                  </a:lnTo>
                  <a:lnTo>
                    <a:pt x="2" y="1120"/>
                  </a:lnTo>
                  <a:lnTo>
                    <a:pt x="7" y="1079"/>
                  </a:lnTo>
                  <a:lnTo>
                    <a:pt x="14" y="1039"/>
                  </a:lnTo>
                  <a:lnTo>
                    <a:pt x="25" y="998"/>
                  </a:lnTo>
                  <a:lnTo>
                    <a:pt x="39" y="957"/>
                  </a:lnTo>
                  <a:lnTo>
                    <a:pt x="55" y="917"/>
                  </a:lnTo>
                  <a:lnTo>
                    <a:pt x="73" y="878"/>
                  </a:lnTo>
                  <a:lnTo>
                    <a:pt x="94" y="837"/>
                  </a:lnTo>
                  <a:lnTo>
                    <a:pt x="119" y="797"/>
                  </a:lnTo>
                  <a:lnTo>
                    <a:pt x="145" y="758"/>
                  </a:lnTo>
                  <a:lnTo>
                    <a:pt x="175" y="719"/>
                  </a:lnTo>
                  <a:lnTo>
                    <a:pt x="207" y="680"/>
                  </a:lnTo>
                  <a:lnTo>
                    <a:pt x="242" y="641"/>
                  </a:lnTo>
                  <a:lnTo>
                    <a:pt x="279" y="602"/>
                  </a:lnTo>
                  <a:lnTo>
                    <a:pt x="320" y="563"/>
                  </a:lnTo>
                  <a:lnTo>
                    <a:pt x="362" y="526"/>
                  </a:lnTo>
                  <a:lnTo>
                    <a:pt x="408" y="489"/>
                  </a:lnTo>
                  <a:lnTo>
                    <a:pt x="458" y="452"/>
                  </a:lnTo>
                  <a:lnTo>
                    <a:pt x="509" y="415"/>
                  </a:lnTo>
                  <a:lnTo>
                    <a:pt x="562" y="379"/>
                  </a:lnTo>
                  <a:lnTo>
                    <a:pt x="618" y="344"/>
                  </a:lnTo>
                  <a:lnTo>
                    <a:pt x="678" y="309"/>
                  </a:lnTo>
                  <a:lnTo>
                    <a:pt x="740" y="275"/>
                  </a:lnTo>
                  <a:lnTo>
                    <a:pt x="806" y="242"/>
                  </a:lnTo>
                  <a:lnTo>
                    <a:pt x="873" y="208"/>
                  </a:lnTo>
                  <a:lnTo>
                    <a:pt x="942" y="176"/>
                  </a:lnTo>
                  <a:lnTo>
                    <a:pt x="1014" y="144"/>
                  </a:lnTo>
                  <a:lnTo>
                    <a:pt x="1090" y="114"/>
                  </a:lnTo>
                  <a:lnTo>
                    <a:pt x="1168" y="84"/>
                  </a:lnTo>
                  <a:lnTo>
                    <a:pt x="1249" y="54"/>
                  </a:lnTo>
                  <a:lnTo>
                    <a:pt x="1332" y="26"/>
                  </a:lnTo>
                  <a:lnTo>
                    <a:pt x="1418" y="0"/>
                  </a:lnTo>
                  <a:lnTo>
                    <a:pt x="3324" y="0"/>
                  </a:lnTo>
                  <a:lnTo>
                    <a:pt x="3411" y="26"/>
                  </a:lnTo>
                  <a:lnTo>
                    <a:pt x="3494" y="54"/>
                  </a:lnTo>
                  <a:lnTo>
                    <a:pt x="3573" y="84"/>
                  </a:lnTo>
                  <a:lnTo>
                    <a:pt x="3653" y="114"/>
                  </a:lnTo>
                  <a:lnTo>
                    <a:pt x="3727" y="144"/>
                  </a:lnTo>
                  <a:lnTo>
                    <a:pt x="3801" y="176"/>
                  </a:lnTo>
                  <a:lnTo>
                    <a:pt x="3870" y="208"/>
                  </a:lnTo>
                  <a:lnTo>
                    <a:pt x="3937" y="242"/>
                  </a:lnTo>
                  <a:lnTo>
                    <a:pt x="4002" y="275"/>
                  </a:lnTo>
                  <a:lnTo>
                    <a:pt x="4064" y="309"/>
                  </a:lnTo>
                  <a:lnTo>
                    <a:pt x="4124" y="344"/>
                  </a:lnTo>
                  <a:lnTo>
                    <a:pt x="4181" y="379"/>
                  </a:lnTo>
                  <a:lnTo>
                    <a:pt x="4234" y="415"/>
                  </a:lnTo>
                  <a:lnTo>
                    <a:pt x="4285" y="452"/>
                  </a:lnTo>
                  <a:lnTo>
                    <a:pt x="4334" y="489"/>
                  </a:lnTo>
                  <a:lnTo>
                    <a:pt x="4378" y="526"/>
                  </a:lnTo>
                  <a:lnTo>
                    <a:pt x="4423" y="563"/>
                  </a:lnTo>
                  <a:lnTo>
                    <a:pt x="4463" y="602"/>
                  </a:lnTo>
                  <a:lnTo>
                    <a:pt x="4500" y="641"/>
                  </a:lnTo>
                  <a:lnTo>
                    <a:pt x="4536" y="680"/>
                  </a:lnTo>
                  <a:lnTo>
                    <a:pt x="4567" y="719"/>
                  </a:lnTo>
                  <a:lnTo>
                    <a:pt x="4597" y="758"/>
                  </a:lnTo>
                  <a:lnTo>
                    <a:pt x="4624" y="797"/>
                  </a:lnTo>
                  <a:lnTo>
                    <a:pt x="4649" y="837"/>
                  </a:lnTo>
                  <a:lnTo>
                    <a:pt x="4670" y="878"/>
                  </a:lnTo>
                  <a:lnTo>
                    <a:pt x="4687" y="917"/>
                  </a:lnTo>
                  <a:lnTo>
                    <a:pt x="4703" y="957"/>
                  </a:lnTo>
                  <a:lnTo>
                    <a:pt x="4718" y="998"/>
                  </a:lnTo>
                  <a:lnTo>
                    <a:pt x="4728" y="1039"/>
                  </a:lnTo>
                  <a:lnTo>
                    <a:pt x="4735" y="1079"/>
                  </a:lnTo>
                  <a:lnTo>
                    <a:pt x="4740" y="1120"/>
                  </a:lnTo>
                  <a:lnTo>
                    <a:pt x="4742" y="1161"/>
                  </a:lnTo>
                  <a:lnTo>
                    <a:pt x="4742" y="1201"/>
                  </a:lnTo>
                  <a:lnTo>
                    <a:pt x="4739" y="1240"/>
                  </a:lnTo>
                  <a:lnTo>
                    <a:pt x="4733" y="1281"/>
                  </a:lnTo>
                  <a:lnTo>
                    <a:pt x="4725" y="1321"/>
                  </a:lnTo>
                  <a:lnTo>
                    <a:pt x="4712" y="1360"/>
                  </a:lnTo>
                  <a:lnTo>
                    <a:pt x="4698" y="1401"/>
                  </a:lnTo>
                  <a:lnTo>
                    <a:pt x="4682" y="1440"/>
                  </a:lnTo>
                  <a:lnTo>
                    <a:pt x="4661" y="1479"/>
                  </a:lnTo>
                  <a:lnTo>
                    <a:pt x="4640" y="1518"/>
                  </a:lnTo>
                  <a:lnTo>
                    <a:pt x="4613" y="1556"/>
                  </a:lnTo>
                  <a:lnTo>
                    <a:pt x="4587" y="1595"/>
                  </a:lnTo>
                  <a:lnTo>
                    <a:pt x="4555" y="1632"/>
                  </a:lnTo>
                  <a:lnTo>
                    <a:pt x="4521" y="1670"/>
                  </a:lnTo>
                  <a:lnTo>
                    <a:pt x="4486" y="1707"/>
                  </a:lnTo>
                  <a:lnTo>
                    <a:pt x="4447" y="1742"/>
                  </a:lnTo>
                  <a:lnTo>
                    <a:pt x="4405" y="1779"/>
                  </a:lnTo>
                  <a:lnTo>
                    <a:pt x="4361" y="1814"/>
                  </a:lnTo>
                  <a:lnTo>
                    <a:pt x="4313" y="1848"/>
                  </a:lnTo>
                  <a:lnTo>
                    <a:pt x="4262" y="1883"/>
                  </a:lnTo>
                  <a:lnTo>
                    <a:pt x="4209" y="1917"/>
                  </a:lnTo>
                  <a:lnTo>
                    <a:pt x="4154" y="1949"/>
                  </a:lnTo>
                  <a:lnTo>
                    <a:pt x="4096" y="1981"/>
                  </a:lnTo>
                  <a:lnTo>
                    <a:pt x="4034" y="2012"/>
                  </a:lnTo>
                  <a:lnTo>
                    <a:pt x="3970" y="2042"/>
                  </a:lnTo>
                  <a:lnTo>
                    <a:pt x="3903" y="2072"/>
                  </a:lnTo>
                  <a:lnTo>
                    <a:pt x="3834" y="2102"/>
                  </a:lnTo>
                  <a:lnTo>
                    <a:pt x="3762" y="2131"/>
                  </a:lnTo>
                  <a:lnTo>
                    <a:pt x="3686" y="2157"/>
                  </a:lnTo>
                  <a:lnTo>
                    <a:pt x="3608" y="2184"/>
                  </a:lnTo>
                  <a:lnTo>
                    <a:pt x="3527" y="2210"/>
                  </a:lnTo>
                  <a:lnTo>
                    <a:pt x="3444" y="2235"/>
                  </a:lnTo>
                  <a:lnTo>
                    <a:pt x="3358" y="2258"/>
                  </a:lnTo>
                  <a:lnTo>
                    <a:pt x="1385"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10" name="Freeform 8"/>
            <p:cNvSpPr>
              <a:spLocks/>
            </p:cNvSpPr>
            <p:nvPr/>
          </p:nvSpPr>
          <p:spPr bwMode="auto">
            <a:xfrm>
              <a:off x="1128889" y="1705357"/>
              <a:ext cx="6357055" cy="2987146"/>
            </a:xfrm>
            <a:custGeom>
              <a:avLst/>
              <a:gdLst>
                <a:gd name="T0" fmla="*/ 1830387 w 4505"/>
                <a:gd name="T1" fmla="*/ 3508375 h 2258"/>
                <a:gd name="T2" fmla="*/ 1477962 w 4505"/>
                <a:gd name="T3" fmla="*/ 3382963 h 2258"/>
                <a:gd name="T4" fmla="*/ 1163637 w 4505"/>
                <a:gd name="T5" fmla="*/ 3241675 h 2258"/>
                <a:gd name="T6" fmla="*/ 885825 w 4505"/>
                <a:gd name="T7" fmla="*/ 3094038 h 2258"/>
                <a:gd name="T8" fmla="*/ 647700 w 4505"/>
                <a:gd name="T9" fmla="*/ 2933700 h 2258"/>
                <a:gd name="T10" fmla="*/ 446087 w 4505"/>
                <a:gd name="T11" fmla="*/ 2765425 h 2258"/>
                <a:gd name="T12" fmla="*/ 279400 w 4505"/>
                <a:gd name="T13" fmla="*/ 2590800 h 2258"/>
                <a:gd name="T14" fmla="*/ 153987 w 4505"/>
                <a:gd name="T15" fmla="*/ 2409825 h 2258"/>
                <a:gd name="T16" fmla="*/ 63500 w 4505"/>
                <a:gd name="T17" fmla="*/ 2224088 h 2258"/>
                <a:gd name="T18" fmla="*/ 14287 w 4505"/>
                <a:gd name="T19" fmla="*/ 2033588 h 2258"/>
                <a:gd name="T20" fmla="*/ 0 w 4505"/>
                <a:gd name="T21" fmla="*/ 1843088 h 2258"/>
                <a:gd name="T22" fmla="*/ 22225 w 4505"/>
                <a:gd name="T23" fmla="*/ 1649413 h 2258"/>
                <a:gd name="T24" fmla="*/ 80962 w 4505"/>
                <a:gd name="T25" fmla="*/ 1455738 h 2258"/>
                <a:gd name="T26" fmla="*/ 176212 w 4505"/>
                <a:gd name="T27" fmla="*/ 1265238 h 2258"/>
                <a:gd name="T28" fmla="*/ 311150 w 4505"/>
                <a:gd name="T29" fmla="*/ 1079500 h 2258"/>
                <a:gd name="T30" fmla="*/ 482600 w 4505"/>
                <a:gd name="T31" fmla="*/ 893763 h 2258"/>
                <a:gd name="T32" fmla="*/ 688975 w 4505"/>
                <a:gd name="T33" fmla="*/ 717550 h 2258"/>
                <a:gd name="T34" fmla="*/ 933450 w 4505"/>
                <a:gd name="T35" fmla="*/ 546100 h 2258"/>
                <a:gd name="T36" fmla="*/ 1211262 w 4505"/>
                <a:gd name="T37" fmla="*/ 384175 h 2258"/>
                <a:gd name="T38" fmla="*/ 1527175 w 4505"/>
                <a:gd name="T39" fmla="*/ 228600 h 2258"/>
                <a:gd name="T40" fmla="*/ 1881187 w 4505"/>
                <a:gd name="T41" fmla="*/ 85725 h 2258"/>
                <a:gd name="T42" fmla="*/ 5013325 w 4505"/>
                <a:gd name="T43" fmla="*/ 0 h 2258"/>
                <a:gd name="T44" fmla="*/ 5387975 w 4505"/>
                <a:gd name="T45" fmla="*/ 133350 h 2258"/>
                <a:gd name="T46" fmla="*/ 5730875 w 4505"/>
                <a:gd name="T47" fmla="*/ 279400 h 2258"/>
                <a:gd name="T48" fmla="*/ 6035675 w 4505"/>
                <a:gd name="T49" fmla="*/ 436563 h 2258"/>
                <a:gd name="T50" fmla="*/ 6302375 w 4505"/>
                <a:gd name="T51" fmla="*/ 601663 h 2258"/>
                <a:gd name="T52" fmla="*/ 6535737 w 4505"/>
                <a:gd name="T53" fmla="*/ 776288 h 2258"/>
                <a:gd name="T54" fmla="*/ 6727825 w 4505"/>
                <a:gd name="T55" fmla="*/ 955675 h 2258"/>
                <a:gd name="T56" fmla="*/ 6888162 w 4505"/>
                <a:gd name="T57" fmla="*/ 1141413 h 2258"/>
                <a:gd name="T58" fmla="*/ 7008812 w 4505"/>
                <a:gd name="T59" fmla="*/ 1328738 h 2258"/>
                <a:gd name="T60" fmla="*/ 7092950 w 4505"/>
                <a:gd name="T61" fmla="*/ 1519238 h 2258"/>
                <a:gd name="T62" fmla="*/ 7140575 w 4505"/>
                <a:gd name="T63" fmla="*/ 1712913 h 2258"/>
                <a:gd name="T64" fmla="*/ 7151687 w 4505"/>
                <a:gd name="T65" fmla="*/ 1906588 h 2258"/>
                <a:gd name="T66" fmla="*/ 7123112 w 4505"/>
                <a:gd name="T67" fmla="*/ 2097088 h 2258"/>
                <a:gd name="T68" fmla="*/ 7059612 w 4505"/>
                <a:gd name="T69" fmla="*/ 2286000 h 2258"/>
                <a:gd name="T70" fmla="*/ 6958012 w 4505"/>
                <a:gd name="T71" fmla="*/ 2470150 h 2258"/>
                <a:gd name="T72" fmla="*/ 6818312 w 4505"/>
                <a:gd name="T73" fmla="*/ 2651125 h 2258"/>
                <a:gd name="T74" fmla="*/ 6642100 w 4505"/>
                <a:gd name="T75" fmla="*/ 2824163 h 2258"/>
                <a:gd name="T76" fmla="*/ 6427787 w 4505"/>
                <a:gd name="T77" fmla="*/ 2989263 h 2258"/>
                <a:gd name="T78" fmla="*/ 6176962 w 4505"/>
                <a:gd name="T79" fmla="*/ 3144838 h 2258"/>
                <a:gd name="T80" fmla="*/ 5888037 w 4505"/>
                <a:gd name="T81" fmla="*/ 3289300 h 2258"/>
                <a:gd name="T82" fmla="*/ 5559425 w 4505"/>
                <a:gd name="T83" fmla="*/ 3424238 h 2258"/>
                <a:gd name="T84" fmla="*/ 5192712 w 4505"/>
                <a:gd name="T85" fmla="*/ 3548063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505"/>
                <a:gd name="T130" fmla="*/ 0 h 2258"/>
                <a:gd name="T131" fmla="*/ 4505 w 4505"/>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505" h="2258">
                  <a:moveTo>
                    <a:pt x="1316" y="2258"/>
                  </a:moveTo>
                  <a:lnTo>
                    <a:pt x="1233" y="2235"/>
                  </a:lnTo>
                  <a:lnTo>
                    <a:pt x="1153" y="2210"/>
                  </a:lnTo>
                  <a:lnTo>
                    <a:pt x="1077" y="2184"/>
                  </a:lnTo>
                  <a:lnTo>
                    <a:pt x="1003" y="2157"/>
                  </a:lnTo>
                  <a:lnTo>
                    <a:pt x="931" y="2131"/>
                  </a:lnTo>
                  <a:lnTo>
                    <a:pt x="862" y="2102"/>
                  </a:lnTo>
                  <a:lnTo>
                    <a:pt x="796" y="2072"/>
                  </a:lnTo>
                  <a:lnTo>
                    <a:pt x="733" y="2042"/>
                  </a:lnTo>
                  <a:lnTo>
                    <a:pt x="673" y="2012"/>
                  </a:lnTo>
                  <a:lnTo>
                    <a:pt x="614" y="1981"/>
                  </a:lnTo>
                  <a:lnTo>
                    <a:pt x="558" y="1949"/>
                  </a:lnTo>
                  <a:lnTo>
                    <a:pt x="505" y="1917"/>
                  </a:lnTo>
                  <a:lnTo>
                    <a:pt x="456" y="1883"/>
                  </a:lnTo>
                  <a:lnTo>
                    <a:pt x="408" y="1848"/>
                  </a:lnTo>
                  <a:lnTo>
                    <a:pt x="362" y="1814"/>
                  </a:lnTo>
                  <a:lnTo>
                    <a:pt x="320" y="1779"/>
                  </a:lnTo>
                  <a:lnTo>
                    <a:pt x="281" y="1742"/>
                  </a:lnTo>
                  <a:lnTo>
                    <a:pt x="244" y="1707"/>
                  </a:lnTo>
                  <a:lnTo>
                    <a:pt x="208" y="1670"/>
                  </a:lnTo>
                  <a:lnTo>
                    <a:pt x="176" y="1632"/>
                  </a:lnTo>
                  <a:lnTo>
                    <a:pt x="148" y="1595"/>
                  </a:lnTo>
                  <a:lnTo>
                    <a:pt x="122" y="1556"/>
                  </a:lnTo>
                  <a:lnTo>
                    <a:pt x="97" y="1518"/>
                  </a:lnTo>
                  <a:lnTo>
                    <a:pt x="76" y="1479"/>
                  </a:lnTo>
                  <a:lnTo>
                    <a:pt x="56" y="1440"/>
                  </a:lnTo>
                  <a:lnTo>
                    <a:pt x="40" y="1401"/>
                  </a:lnTo>
                  <a:lnTo>
                    <a:pt x="28" y="1360"/>
                  </a:lnTo>
                  <a:lnTo>
                    <a:pt x="18" y="1321"/>
                  </a:lnTo>
                  <a:lnTo>
                    <a:pt x="9" y="1281"/>
                  </a:lnTo>
                  <a:lnTo>
                    <a:pt x="3" y="1240"/>
                  </a:lnTo>
                  <a:lnTo>
                    <a:pt x="0" y="1201"/>
                  </a:lnTo>
                  <a:lnTo>
                    <a:pt x="0" y="1161"/>
                  </a:lnTo>
                  <a:lnTo>
                    <a:pt x="2" y="1120"/>
                  </a:lnTo>
                  <a:lnTo>
                    <a:pt x="7" y="1079"/>
                  </a:lnTo>
                  <a:lnTo>
                    <a:pt x="14" y="1039"/>
                  </a:lnTo>
                  <a:lnTo>
                    <a:pt x="23" y="998"/>
                  </a:lnTo>
                  <a:lnTo>
                    <a:pt x="35" y="957"/>
                  </a:lnTo>
                  <a:lnTo>
                    <a:pt x="51" y="917"/>
                  </a:lnTo>
                  <a:lnTo>
                    <a:pt x="69" y="878"/>
                  </a:lnTo>
                  <a:lnTo>
                    <a:pt x="88" y="837"/>
                  </a:lnTo>
                  <a:lnTo>
                    <a:pt x="111" y="797"/>
                  </a:lnTo>
                  <a:lnTo>
                    <a:pt x="138" y="758"/>
                  </a:lnTo>
                  <a:lnTo>
                    <a:pt x="166" y="719"/>
                  </a:lnTo>
                  <a:lnTo>
                    <a:pt x="196" y="680"/>
                  </a:lnTo>
                  <a:lnTo>
                    <a:pt x="229" y="641"/>
                  </a:lnTo>
                  <a:lnTo>
                    <a:pt x="265" y="602"/>
                  </a:lnTo>
                  <a:lnTo>
                    <a:pt x="304" y="563"/>
                  </a:lnTo>
                  <a:lnTo>
                    <a:pt x="344" y="526"/>
                  </a:lnTo>
                  <a:lnTo>
                    <a:pt x="388" y="489"/>
                  </a:lnTo>
                  <a:lnTo>
                    <a:pt x="434" y="452"/>
                  </a:lnTo>
                  <a:lnTo>
                    <a:pt x="482" y="415"/>
                  </a:lnTo>
                  <a:lnTo>
                    <a:pt x="533" y="379"/>
                  </a:lnTo>
                  <a:lnTo>
                    <a:pt x="588" y="344"/>
                  </a:lnTo>
                  <a:lnTo>
                    <a:pt x="643" y="309"/>
                  </a:lnTo>
                  <a:lnTo>
                    <a:pt x="703" y="275"/>
                  </a:lnTo>
                  <a:lnTo>
                    <a:pt x="763" y="242"/>
                  </a:lnTo>
                  <a:lnTo>
                    <a:pt x="828" y="208"/>
                  </a:lnTo>
                  <a:lnTo>
                    <a:pt x="893" y="176"/>
                  </a:lnTo>
                  <a:lnTo>
                    <a:pt x="962" y="144"/>
                  </a:lnTo>
                  <a:lnTo>
                    <a:pt x="1035" y="114"/>
                  </a:lnTo>
                  <a:lnTo>
                    <a:pt x="1109" y="84"/>
                  </a:lnTo>
                  <a:lnTo>
                    <a:pt x="1185" y="54"/>
                  </a:lnTo>
                  <a:lnTo>
                    <a:pt x="1264" y="26"/>
                  </a:lnTo>
                  <a:lnTo>
                    <a:pt x="1346" y="0"/>
                  </a:lnTo>
                  <a:lnTo>
                    <a:pt x="3158" y="0"/>
                  </a:lnTo>
                  <a:lnTo>
                    <a:pt x="3239" y="26"/>
                  </a:lnTo>
                  <a:lnTo>
                    <a:pt x="3318" y="54"/>
                  </a:lnTo>
                  <a:lnTo>
                    <a:pt x="3394" y="84"/>
                  </a:lnTo>
                  <a:lnTo>
                    <a:pt x="3468" y="114"/>
                  </a:lnTo>
                  <a:lnTo>
                    <a:pt x="3541" y="144"/>
                  </a:lnTo>
                  <a:lnTo>
                    <a:pt x="3610" y="176"/>
                  </a:lnTo>
                  <a:lnTo>
                    <a:pt x="3677" y="208"/>
                  </a:lnTo>
                  <a:lnTo>
                    <a:pt x="3740" y="242"/>
                  </a:lnTo>
                  <a:lnTo>
                    <a:pt x="3802" y="275"/>
                  </a:lnTo>
                  <a:lnTo>
                    <a:pt x="3861" y="309"/>
                  </a:lnTo>
                  <a:lnTo>
                    <a:pt x="3917" y="344"/>
                  </a:lnTo>
                  <a:lnTo>
                    <a:pt x="3970" y="379"/>
                  </a:lnTo>
                  <a:lnTo>
                    <a:pt x="4021" y="415"/>
                  </a:lnTo>
                  <a:lnTo>
                    <a:pt x="4071" y="452"/>
                  </a:lnTo>
                  <a:lnTo>
                    <a:pt x="4117" y="489"/>
                  </a:lnTo>
                  <a:lnTo>
                    <a:pt x="4159" y="526"/>
                  </a:lnTo>
                  <a:lnTo>
                    <a:pt x="4201" y="563"/>
                  </a:lnTo>
                  <a:lnTo>
                    <a:pt x="4238" y="602"/>
                  </a:lnTo>
                  <a:lnTo>
                    <a:pt x="4276" y="641"/>
                  </a:lnTo>
                  <a:lnTo>
                    <a:pt x="4307" y="680"/>
                  </a:lnTo>
                  <a:lnTo>
                    <a:pt x="4339" y="719"/>
                  </a:lnTo>
                  <a:lnTo>
                    <a:pt x="4367" y="758"/>
                  </a:lnTo>
                  <a:lnTo>
                    <a:pt x="4392" y="797"/>
                  </a:lnTo>
                  <a:lnTo>
                    <a:pt x="4415" y="837"/>
                  </a:lnTo>
                  <a:lnTo>
                    <a:pt x="4434" y="878"/>
                  </a:lnTo>
                  <a:lnTo>
                    <a:pt x="4454" y="917"/>
                  </a:lnTo>
                  <a:lnTo>
                    <a:pt x="4468" y="957"/>
                  </a:lnTo>
                  <a:lnTo>
                    <a:pt x="4480" y="998"/>
                  </a:lnTo>
                  <a:lnTo>
                    <a:pt x="4491" y="1039"/>
                  </a:lnTo>
                  <a:lnTo>
                    <a:pt x="4498" y="1079"/>
                  </a:lnTo>
                  <a:lnTo>
                    <a:pt x="4503" y="1120"/>
                  </a:lnTo>
                  <a:lnTo>
                    <a:pt x="4505" y="1161"/>
                  </a:lnTo>
                  <a:lnTo>
                    <a:pt x="4505" y="1201"/>
                  </a:lnTo>
                  <a:lnTo>
                    <a:pt x="4502" y="1240"/>
                  </a:lnTo>
                  <a:lnTo>
                    <a:pt x="4496" y="1281"/>
                  </a:lnTo>
                  <a:lnTo>
                    <a:pt x="4487" y="1321"/>
                  </a:lnTo>
                  <a:lnTo>
                    <a:pt x="4477" y="1360"/>
                  </a:lnTo>
                  <a:lnTo>
                    <a:pt x="4463" y="1401"/>
                  </a:lnTo>
                  <a:lnTo>
                    <a:pt x="4447" y="1440"/>
                  </a:lnTo>
                  <a:lnTo>
                    <a:pt x="4427" y="1479"/>
                  </a:lnTo>
                  <a:lnTo>
                    <a:pt x="4406" y="1518"/>
                  </a:lnTo>
                  <a:lnTo>
                    <a:pt x="4383" y="1556"/>
                  </a:lnTo>
                  <a:lnTo>
                    <a:pt x="4357" y="1595"/>
                  </a:lnTo>
                  <a:lnTo>
                    <a:pt x="4327" y="1632"/>
                  </a:lnTo>
                  <a:lnTo>
                    <a:pt x="4295" y="1670"/>
                  </a:lnTo>
                  <a:lnTo>
                    <a:pt x="4261" y="1707"/>
                  </a:lnTo>
                  <a:lnTo>
                    <a:pt x="4224" y="1742"/>
                  </a:lnTo>
                  <a:lnTo>
                    <a:pt x="4184" y="1779"/>
                  </a:lnTo>
                  <a:lnTo>
                    <a:pt x="4141" y="1814"/>
                  </a:lnTo>
                  <a:lnTo>
                    <a:pt x="4097" y="1848"/>
                  </a:lnTo>
                  <a:lnTo>
                    <a:pt x="4049" y="1883"/>
                  </a:lnTo>
                  <a:lnTo>
                    <a:pt x="3998" y="1917"/>
                  </a:lnTo>
                  <a:lnTo>
                    <a:pt x="3945" y="1949"/>
                  </a:lnTo>
                  <a:lnTo>
                    <a:pt x="3891" y="1981"/>
                  </a:lnTo>
                  <a:lnTo>
                    <a:pt x="3832" y="2012"/>
                  </a:lnTo>
                  <a:lnTo>
                    <a:pt x="3772" y="2042"/>
                  </a:lnTo>
                  <a:lnTo>
                    <a:pt x="3709" y="2072"/>
                  </a:lnTo>
                  <a:lnTo>
                    <a:pt x="3642" y="2102"/>
                  </a:lnTo>
                  <a:lnTo>
                    <a:pt x="3573" y="2131"/>
                  </a:lnTo>
                  <a:lnTo>
                    <a:pt x="3502" y="2157"/>
                  </a:lnTo>
                  <a:lnTo>
                    <a:pt x="3428" y="2184"/>
                  </a:lnTo>
                  <a:lnTo>
                    <a:pt x="3350" y="2210"/>
                  </a:lnTo>
                  <a:lnTo>
                    <a:pt x="3271" y="2235"/>
                  </a:lnTo>
                  <a:lnTo>
                    <a:pt x="3189" y="2258"/>
                  </a:lnTo>
                  <a:lnTo>
                    <a:pt x="1316"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11" name="Freeform 9"/>
            <p:cNvSpPr>
              <a:spLocks/>
            </p:cNvSpPr>
            <p:nvPr/>
          </p:nvSpPr>
          <p:spPr bwMode="auto">
            <a:xfrm>
              <a:off x="1398410" y="1705357"/>
              <a:ext cx="5820834" cy="2987146"/>
            </a:xfrm>
            <a:custGeom>
              <a:avLst/>
              <a:gdLst>
                <a:gd name="T0" fmla="*/ 1676400 w 4125"/>
                <a:gd name="T1" fmla="*/ 3508375 h 2258"/>
                <a:gd name="T2" fmla="*/ 1354138 w 4125"/>
                <a:gd name="T3" fmla="*/ 3382963 h 2258"/>
                <a:gd name="T4" fmla="*/ 1065213 w 4125"/>
                <a:gd name="T5" fmla="*/ 3241675 h 2258"/>
                <a:gd name="T6" fmla="*/ 809625 w 4125"/>
                <a:gd name="T7" fmla="*/ 3094038 h 2258"/>
                <a:gd name="T8" fmla="*/ 590550 w 4125"/>
                <a:gd name="T9" fmla="*/ 2933700 h 2258"/>
                <a:gd name="T10" fmla="*/ 406400 w 4125"/>
                <a:gd name="T11" fmla="*/ 2765425 h 2258"/>
                <a:gd name="T12" fmla="*/ 257175 w 4125"/>
                <a:gd name="T13" fmla="*/ 2590800 h 2258"/>
                <a:gd name="T14" fmla="*/ 139700 w 4125"/>
                <a:gd name="T15" fmla="*/ 2409825 h 2258"/>
                <a:gd name="T16" fmla="*/ 58738 w 4125"/>
                <a:gd name="T17" fmla="*/ 2224088 h 2258"/>
                <a:gd name="T18" fmla="*/ 11113 w 4125"/>
                <a:gd name="T19" fmla="*/ 2033588 h 2258"/>
                <a:gd name="T20" fmla="*/ 0 w 4125"/>
                <a:gd name="T21" fmla="*/ 1843088 h 2258"/>
                <a:gd name="T22" fmla="*/ 19050 w 4125"/>
                <a:gd name="T23" fmla="*/ 1649413 h 2258"/>
                <a:gd name="T24" fmla="*/ 73025 w 4125"/>
                <a:gd name="T25" fmla="*/ 1455738 h 2258"/>
                <a:gd name="T26" fmla="*/ 161925 w 4125"/>
                <a:gd name="T27" fmla="*/ 1265238 h 2258"/>
                <a:gd name="T28" fmla="*/ 285750 w 4125"/>
                <a:gd name="T29" fmla="*/ 1079500 h 2258"/>
                <a:gd name="T30" fmla="*/ 439738 w 4125"/>
                <a:gd name="T31" fmla="*/ 893763 h 2258"/>
                <a:gd name="T32" fmla="*/ 630238 w 4125"/>
                <a:gd name="T33" fmla="*/ 717550 h 2258"/>
                <a:gd name="T34" fmla="*/ 854075 w 4125"/>
                <a:gd name="T35" fmla="*/ 546100 h 2258"/>
                <a:gd name="T36" fmla="*/ 1109663 w 4125"/>
                <a:gd name="T37" fmla="*/ 384175 h 2258"/>
                <a:gd name="T38" fmla="*/ 1401763 w 4125"/>
                <a:gd name="T39" fmla="*/ 228600 h 2258"/>
                <a:gd name="T40" fmla="*/ 1724025 w 4125"/>
                <a:gd name="T41" fmla="*/ 85725 h 2258"/>
                <a:gd name="T42" fmla="*/ 4589463 w 4125"/>
                <a:gd name="T43" fmla="*/ 0 h 2258"/>
                <a:gd name="T44" fmla="*/ 4933950 w 4125"/>
                <a:gd name="T45" fmla="*/ 133350 h 2258"/>
                <a:gd name="T46" fmla="*/ 5248275 w 4125"/>
                <a:gd name="T47" fmla="*/ 279400 h 2258"/>
                <a:gd name="T48" fmla="*/ 5526088 w 4125"/>
                <a:gd name="T49" fmla="*/ 436563 h 2258"/>
                <a:gd name="T50" fmla="*/ 5772150 w 4125"/>
                <a:gd name="T51" fmla="*/ 601663 h 2258"/>
                <a:gd name="T52" fmla="*/ 5981700 w 4125"/>
                <a:gd name="T53" fmla="*/ 776288 h 2258"/>
                <a:gd name="T54" fmla="*/ 6161088 w 4125"/>
                <a:gd name="T55" fmla="*/ 955675 h 2258"/>
                <a:gd name="T56" fmla="*/ 6307138 w 4125"/>
                <a:gd name="T57" fmla="*/ 1141413 h 2258"/>
                <a:gd name="T58" fmla="*/ 6416675 w 4125"/>
                <a:gd name="T59" fmla="*/ 1328738 h 2258"/>
                <a:gd name="T60" fmla="*/ 6496050 w 4125"/>
                <a:gd name="T61" fmla="*/ 1519238 h 2258"/>
                <a:gd name="T62" fmla="*/ 6537325 w 4125"/>
                <a:gd name="T63" fmla="*/ 1712913 h 2258"/>
                <a:gd name="T64" fmla="*/ 6545263 w 4125"/>
                <a:gd name="T65" fmla="*/ 1906588 h 2258"/>
                <a:gd name="T66" fmla="*/ 6523038 w 4125"/>
                <a:gd name="T67" fmla="*/ 2097088 h 2258"/>
                <a:gd name="T68" fmla="*/ 6464300 w 4125"/>
                <a:gd name="T69" fmla="*/ 2286000 h 2258"/>
                <a:gd name="T70" fmla="*/ 6369050 w 4125"/>
                <a:gd name="T71" fmla="*/ 2470150 h 2258"/>
                <a:gd name="T72" fmla="*/ 6243638 w 4125"/>
                <a:gd name="T73" fmla="*/ 2651125 h 2258"/>
                <a:gd name="T74" fmla="*/ 6080125 w 4125"/>
                <a:gd name="T75" fmla="*/ 2824163 h 2258"/>
                <a:gd name="T76" fmla="*/ 5884863 w 4125"/>
                <a:gd name="T77" fmla="*/ 2989263 h 2258"/>
                <a:gd name="T78" fmla="*/ 5654675 w 4125"/>
                <a:gd name="T79" fmla="*/ 3144838 h 2258"/>
                <a:gd name="T80" fmla="*/ 5387975 w 4125"/>
                <a:gd name="T81" fmla="*/ 3289300 h 2258"/>
                <a:gd name="T82" fmla="*/ 5087938 w 4125"/>
                <a:gd name="T83" fmla="*/ 3424238 h 2258"/>
                <a:gd name="T84" fmla="*/ 4754563 w 4125"/>
                <a:gd name="T85" fmla="*/ 3548063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125"/>
                <a:gd name="T130" fmla="*/ 0 h 2258"/>
                <a:gd name="T131" fmla="*/ 4125 w 4125"/>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125" h="2258">
                  <a:moveTo>
                    <a:pt x="1204" y="2258"/>
                  </a:moveTo>
                  <a:lnTo>
                    <a:pt x="1128" y="2235"/>
                  </a:lnTo>
                  <a:lnTo>
                    <a:pt x="1056" y="2210"/>
                  </a:lnTo>
                  <a:lnTo>
                    <a:pt x="985" y="2184"/>
                  </a:lnTo>
                  <a:lnTo>
                    <a:pt x="918" y="2157"/>
                  </a:lnTo>
                  <a:lnTo>
                    <a:pt x="853" y="2131"/>
                  </a:lnTo>
                  <a:lnTo>
                    <a:pt x="789" y="2102"/>
                  </a:lnTo>
                  <a:lnTo>
                    <a:pt x="729" y="2072"/>
                  </a:lnTo>
                  <a:lnTo>
                    <a:pt x="671" y="2042"/>
                  </a:lnTo>
                  <a:lnTo>
                    <a:pt x="614" y="2012"/>
                  </a:lnTo>
                  <a:lnTo>
                    <a:pt x="561" y="1981"/>
                  </a:lnTo>
                  <a:lnTo>
                    <a:pt x="510" y="1949"/>
                  </a:lnTo>
                  <a:lnTo>
                    <a:pt x="462" y="1917"/>
                  </a:lnTo>
                  <a:lnTo>
                    <a:pt x="416" y="1883"/>
                  </a:lnTo>
                  <a:lnTo>
                    <a:pt x="372" y="1848"/>
                  </a:lnTo>
                  <a:lnTo>
                    <a:pt x="332" y="1814"/>
                  </a:lnTo>
                  <a:lnTo>
                    <a:pt x="293" y="1779"/>
                  </a:lnTo>
                  <a:lnTo>
                    <a:pt x="256" y="1742"/>
                  </a:lnTo>
                  <a:lnTo>
                    <a:pt x="222" y="1707"/>
                  </a:lnTo>
                  <a:lnTo>
                    <a:pt x="190" y="1670"/>
                  </a:lnTo>
                  <a:lnTo>
                    <a:pt x="162" y="1632"/>
                  </a:lnTo>
                  <a:lnTo>
                    <a:pt x="136" y="1595"/>
                  </a:lnTo>
                  <a:lnTo>
                    <a:pt x="111" y="1556"/>
                  </a:lnTo>
                  <a:lnTo>
                    <a:pt x="88" y="1518"/>
                  </a:lnTo>
                  <a:lnTo>
                    <a:pt x="68" y="1479"/>
                  </a:lnTo>
                  <a:lnTo>
                    <a:pt x="53" y="1440"/>
                  </a:lnTo>
                  <a:lnTo>
                    <a:pt x="37" y="1401"/>
                  </a:lnTo>
                  <a:lnTo>
                    <a:pt x="24" y="1360"/>
                  </a:lnTo>
                  <a:lnTo>
                    <a:pt x="15" y="1321"/>
                  </a:lnTo>
                  <a:lnTo>
                    <a:pt x="7" y="1281"/>
                  </a:lnTo>
                  <a:lnTo>
                    <a:pt x="1" y="1240"/>
                  </a:lnTo>
                  <a:lnTo>
                    <a:pt x="0" y="1201"/>
                  </a:lnTo>
                  <a:lnTo>
                    <a:pt x="0" y="1161"/>
                  </a:lnTo>
                  <a:lnTo>
                    <a:pt x="1" y="1120"/>
                  </a:lnTo>
                  <a:lnTo>
                    <a:pt x="5" y="1079"/>
                  </a:lnTo>
                  <a:lnTo>
                    <a:pt x="12" y="1039"/>
                  </a:lnTo>
                  <a:lnTo>
                    <a:pt x="21" y="998"/>
                  </a:lnTo>
                  <a:lnTo>
                    <a:pt x="33" y="957"/>
                  </a:lnTo>
                  <a:lnTo>
                    <a:pt x="46" y="917"/>
                  </a:lnTo>
                  <a:lnTo>
                    <a:pt x="63" y="878"/>
                  </a:lnTo>
                  <a:lnTo>
                    <a:pt x="81" y="837"/>
                  </a:lnTo>
                  <a:lnTo>
                    <a:pt x="102" y="797"/>
                  </a:lnTo>
                  <a:lnTo>
                    <a:pt x="125" y="758"/>
                  </a:lnTo>
                  <a:lnTo>
                    <a:pt x="151" y="719"/>
                  </a:lnTo>
                  <a:lnTo>
                    <a:pt x="180" y="680"/>
                  </a:lnTo>
                  <a:lnTo>
                    <a:pt x="210" y="641"/>
                  </a:lnTo>
                  <a:lnTo>
                    <a:pt x="242" y="602"/>
                  </a:lnTo>
                  <a:lnTo>
                    <a:pt x="277" y="563"/>
                  </a:lnTo>
                  <a:lnTo>
                    <a:pt x="316" y="526"/>
                  </a:lnTo>
                  <a:lnTo>
                    <a:pt x="355" y="489"/>
                  </a:lnTo>
                  <a:lnTo>
                    <a:pt x="397" y="452"/>
                  </a:lnTo>
                  <a:lnTo>
                    <a:pt x="441" y="415"/>
                  </a:lnTo>
                  <a:lnTo>
                    <a:pt x="489" y="379"/>
                  </a:lnTo>
                  <a:lnTo>
                    <a:pt x="538" y="344"/>
                  </a:lnTo>
                  <a:lnTo>
                    <a:pt x="589" y="309"/>
                  </a:lnTo>
                  <a:lnTo>
                    <a:pt x="642" y="275"/>
                  </a:lnTo>
                  <a:lnTo>
                    <a:pt x="699" y="242"/>
                  </a:lnTo>
                  <a:lnTo>
                    <a:pt x="757" y="208"/>
                  </a:lnTo>
                  <a:lnTo>
                    <a:pt x="819" y="176"/>
                  </a:lnTo>
                  <a:lnTo>
                    <a:pt x="883" y="144"/>
                  </a:lnTo>
                  <a:lnTo>
                    <a:pt x="948" y="114"/>
                  </a:lnTo>
                  <a:lnTo>
                    <a:pt x="1015" y="84"/>
                  </a:lnTo>
                  <a:lnTo>
                    <a:pt x="1086" y="54"/>
                  </a:lnTo>
                  <a:lnTo>
                    <a:pt x="1158" y="26"/>
                  </a:lnTo>
                  <a:lnTo>
                    <a:pt x="1234" y="0"/>
                  </a:lnTo>
                  <a:lnTo>
                    <a:pt x="2891" y="0"/>
                  </a:lnTo>
                  <a:lnTo>
                    <a:pt x="2965" y="26"/>
                  </a:lnTo>
                  <a:lnTo>
                    <a:pt x="3037" y="54"/>
                  </a:lnTo>
                  <a:lnTo>
                    <a:pt x="3108" y="84"/>
                  </a:lnTo>
                  <a:lnTo>
                    <a:pt x="3177" y="114"/>
                  </a:lnTo>
                  <a:lnTo>
                    <a:pt x="3242" y="144"/>
                  </a:lnTo>
                  <a:lnTo>
                    <a:pt x="3306" y="176"/>
                  </a:lnTo>
                  <a:lnTo>
                    <a:pt x="3366" y="208"/>
                  </a:lnTo>
                  <a:lnTo>
                    <a:pt x="3424" y="242"/>
                  </a:lnTo>
                  <a:lnTo>
                    <a:pt x="3481" y="275"/>
                  </a:lnTo>
                  <a:lnTo>
                    <a:pt x="3535" y="309"/>
                  </a:lnTo>
                  <a:lnTo>
                    <a:pt x="3587" y="344"/>
                  </a:lnTo>
                  <a:lnTo>
                    <a:pt x="3636" y="379"/>
                  </a:lnTo>
                  <a:lnTo>
                    <a:pt x="3682" y="415"/>
                  </a:lnTo>
                  <a:lnTo>
                    <a:pt x="3726" y="452"/>
                  </a:lnTo>
                  <a:lnTo>
                    <a:pt x="3768" y="489"/>
                  </a:lnTo>
                  <a:lnTo>
                    <a:pt x="3809" y="526"/>
                  </a:lnTo>
                  <a:lnTo>
                    <a:pt x="3846" y="563"/>
                  </a:lnTo>
                  <a:lnTo>
                    <a:pt x="3881" y="602"/>
                  </a:lnTo>
                  <a:lnTo>
                    <a:pt x="3913" y="641"/>
                  </a:lnTo>
                  <a:lnTo>
                    <a:pt x="3945" y="680"/>
                  </a:lnTo>
                  <a:lnTo>
                    <a:pt x="3973" y="719"/>
                  </a:lnTo>
                  <a:lnTo>
                    <a:pt x="3998" y="758"/>
                  </a:lnTo>
                  <a:lnTo>
                    <a:pt x="4021" y="797"/>
                  </a:lnTo>
                  <a:lnTo>
                    <a:pt x="4042" y="837"/>
                  </a:lnTo>
                  <a:lnTo>
                    <a:pt x="4062" y="878"/>
                  </a:lnTo>
                  <a:lnTo>
                    <a:pt x="4077" y="917"/>
                  </a:lnTo>
                  <a:lnTo>
                    <a:pt x="4092" y="957"/>
                  </a:lnTo>
                  <a:lnTo>
                    <a:pt x="4102" y="998"/>
                  </a:lnTo>
                  <a:lnTo>
                    <a:pt x="4111" y="1039"/>
                  </a:lnTo>
                  <a:lnTo>
                    <a:pt x="4118" y="1079"/>
                  </a:lnTo>
                  <a:lnTo>
                    <a:pt x="4123" y="1120"/>
                  </a:lnTo>
                  <a:lnTo>
                    <a:pt x="4125" y="1161"/>
                  </a:lnTo>
                  <a:lnTo>
                    <a:pt x="4123" y="1201"/>
                  </a:lnTo>
                  <a:lnTo>
                    <a:pt x="4122" y="1240"/>
                  </a:lnTo>
                  <a:lnTo>
                    <a:pt x="4116" y="1281"/>
                  </a:lnTo>
                  <a:lnTo>
                    <a:pt x="4109" y="1321"/>
                  </a:lnTo>
                  <a:lnTo>
                    <a:pt x="4099" y="1360"/>
                  </a:lnTo>
                  <a:lnTo>
                    <a:pt x="4086" y="1401"/>
                  </a:lnTo>
                  <a:lnTo>
                    <a:pt x="4072" y="1440"/>
                  </a:lnTo>
                  <a:lnTo>
                    <a:pt x="4055" y="1479"/>
                  </a:lnTo>
                  <a:lnTo>
                    <a:pt x="4035" y="1518"/>
                  </a:lnTo>
                  <a:lnTo>
                    <a:pt x="4012" y="1556"/>
                  </a:lnTo>
                  <a:lnTo>
                    <a:pt x="3989" y="1595"/>
                  </a:lnTo>
                  <a:lnTo>
                    <a:pt x="3961" y="1632"/>
                  </a:lnTo>
                  <a:lnTo>
                    <a:pt x="3933" y="1670"/>
                  </a:lnTo>
                  <a:lnTo>
                    <a:pt x="3901" y="1707"/>
                  </a:lnTo>
                  <a:lnTo>
                    <a:pt x="3867" y="1742"/>
                  </a:lnTo>
                  <a:lnTo>
                    <a:pt x="3830" y="1779"/>
                  </a:lnTo>
                  <a:lnTo>
                    <a:pt x="3791" y="1814"/>
                  </a:lnTo>
                  <a:lnTo>
                    <a:pt x="3751" y="1848"/>
                  </a:lnTo>
                  <a:lnTo>
                    <a:pt x="3707" y="1883"/>
                  </a:lnTo>
                  <a:lnTo>
                    <a:pt x="3661" y="1917"/>
                  </a:lnTo>
                  <a:lnTo>
                    <a:pt x="3613" y="1949"/>
                  </a:lnTo>
                  <a:lnTo>
                    <a:pt x="3562" y="1981"/>
                  </a:lnTo>
                  <a:lnTo>
                    <a:pt x="3509" y="2012"/>
                  </a:lnTo>
                  <a:lnTo>
                    <a:pt x="3452" y="2042"/>
                  </a:lnTo>
                  <a:lnTo>
                    <a:pt x="3394" y="2072"/>
                  </a:lnTo>
                  <a:lnTo>
                    <a:pt x="3334" y="2102"/>
                  </a:lnTo>
                  <a:lnTo>
                    <a:pt x="3270" y="2131"/>
                  </a:lnTo>
                  <a:lnTo>
                    <a:pt x="3205" y="2157"/>
                  </a:lnTo>
                  <a:lnTo>
                    <a:pt x="3138" y="2184"/>
                  </a:lnTo>
                  <a:lnTo>
                    <a:pt x="3067" y="2210"/>
                  </a:lnTo>
                  <a:lnTo>
                    <a:pt x="2995" y="2235"/>
                  </a:lnTo>
                  <a:lnTo>
                    <a:pt x="2919" y="2258"/>
                  </a:lnTo>
                  <a:lnTo>
                    <a:pt x="1204"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12" name="Freeform 10"/>
            <p:cNvSpPr>
              <a:spLocks/>
            </p:cNvSpPr>
            <p:nvPr/>
          </p:nvSpPr>
          <p:spPr bwMode="auto">
            <a:xfrm>
              <a:off x="1672166" y="1705357"/>
              <a:ext cx="5270500" cy="2987146"/>
            </a:xfrm>
            <a:custGeom>
              <a:avLst/>
              <a:gdLst>
                <a:gd name="T0" fmla="*/ 1519238 w 3735"/>
                <a:gd name="T1" fmla="*/ 3508375 h 2258"/>
                <a:gd name="T2" fmla="*/ 1227138 w 3735"/>
                <a:gd name="T3" fmla="*/ 3382963 h 2258"/>
                <a:gd name="T4" fmla="*/ 966788 w 3735"/>
                <a:gd name="T5" fmla="*/ 3241675 h 2258"/>
                <a:gd name="T6" fmla="*/ 736600 w 3735"/>
                <a:gd name="T7" fmla="*/ 3094038 h 2258"/>
                <a:gd name="T8" fmla="*/ 538163 w 3735"/>
                <a:gd name="T9" fmla="*/ 2933700 h 2258"/>
                <a:gd name="T10" fmla="*/ 369888 w 3735"/>
                <a:gd name="T11" fmla="*/ 2765425 h 2258"/>
                <a:gd name="T12" fmla="*/ 234950 w 3735"/>
                <a:gd name="T13" fmla="*/ 2590800 h 2258"/>
                <a:gd name="T14" fmla="*/ 128588 w 3735"/>
                <a:gd name="T15" fmla="*/ 2409825 h 2258"/>
                <a:gd name="T16" fmla="*/ 55563 w 3735"/>
                <a:gd name="T17" fmla="*/ 2224088 h 2258"/>
                <a:gd name="T18" fmla="*/ 14288 w 3735"/>
                <a:gd name="T19" fmla="*/ 2033588 h 2258"/>
                <a:gd name="T20" fmla="*/ 0 w 3735"/>
                <a:gd name="T21" fmla="*/ 1843088 h 2258"/>
                <a:gd name="T22" fmla="*/ 19050 w 3735"/>
                <a:gd name="T23" fmla="*/ 1649413 h 2258"/>
                <a:gd name="T24" fmla="*/ 69850 w 3735"/>
                <a:gd name="T25" fmla="*/ 1455738 h 2258"/>
                <a:gd name="T26" fmla="*/ 147638 w 3735"/>
                <a:gd name="T27" fmla="*/ 1265238 h 2258"/>
                <a:gd name="T28" fmla="*/ 260350 w 3735"/>
                <a:gd name="T29" fmla="*/ 1079500 h 2258"/>
                <a:gd name="T30" fmla="*/ 400050 w 3735"/>
                <a:gd name="T31" fmla="*/ 893763 h 2258"/>
                <a:gd name="T32" fmla="*/ 571500 w 3735"/>
                <a:gd name="T33" fmla="*/ 717550 h 2258"/>
                <a:gd name="T34" fmla="*/ 773113 w 3735"/>
                <a:gd name="T35" fmla="*/ 546100 h 2258"/>
                <a:gd name="T36" fmla="*/ 1006475 w 3735"/>
                <a:gd name="T37" fmla="*/ 384175 h 2258"/>
                <a:gd name="T38" fmla="*/ 1270000 w 3735"/>
                <a:gd name="T39" fmla="*/ 228600 h 2258"/>
                <a:gd name="T40" fmla="*/ 1562100 w 3735"/>
                <a:gd name="T41" fmla="*/ 85725 h 2258"/>
                <a:gd name="T42" fmla="*/ 4154488 w 3735"/>
                <a:gd name="T43" fmla="*/ 0 h 2258"/>
                <a:gd name="T44" fmla="*/ 4468813 w 3735"/>
                <a:gd name="T45" fmla="*/ 133350 h 2258"/>
                <a:gd name="T46" fmla="*/ 4751388 w 3735"/>
                <a:gd name="T47" fmla="*/ 279400 h 2258"/>
                <a:gd name="T48" fmla="*/ 5003800 w 3735"/>
                <a:gd name="T49" fmla="*/ 436563 h 2258"/>
                <a:gd name="T50" fmla="*/ 5226050 w 3735"/>
                <a:gd name="T51" fmla="*/ 601663 h 2258"/>
                <a:gd name="T52" fmla="*/ 5416550 w 3735"/>
                <a:gd name="T53" fmla="*/ 776288 h 2258"/>
                <a:gd name="T54" fmla="*/ 5578475 w 3735"/>
                <a:gd name="T55" fmla="*/ 955675 h 2258"/>
                <a:gd name="T56" fmla="*/ 5710238 w 3735"/>
                <a:gd name="T57" fmla="*/ 1141413 h 2258"/>
                <a:gd name="T58" fmla="*/ 5811838 w 3735"/>
                <a:gd name="T59" fmla="*/ 1328738 h 2258"/>
                <a:gd name="T60" fmla="*/ 5881688 w 3735"/>
                <a:gd name="T61" fmla="*/ 1519238 h 2258"/>
                <a:gd name="T62" fmla="*/ 5921375 w 3735"/>
                <a:gd name="T63" fmla="*/ 1712913 h 2258"/>
                <a:gd name="T64" fmla="*/ 5926138 w 3735"/>
                <a:gd name="T65" fmla="*/ 1906588 h 2258"/>
                <a:gd name="T66" fmla="*/ 5903913 w 3735"/>
                <a:gd name="T67" fmla="*/ 2097088 h 2258"/>
                <a:gd name="T68" fmla="*/ 5851525 w 3735"/>
                <a:gd name="T69" fmla="*/ 2286000 h 2258"/>
                <a:gd name="T70" fmla="*/ 5767388 w 3735"/>
                <a:gd name="T71" fmla="*/ 2470150 h 2258"/>
                <a:gd name="T72" fmla="*/ 5651500 w 3735"/>
                <a:gd name="T73" fmla="*/ 2651125 h 2258"/>
                <a:gd name="T74" fmla="*/ 5505450 w 3735"/>
                <a:gd name="T75" fmla="*/ 2824163 h 2258"/>
                <a:gd name="T76" fmla="*/ 5329238 w 3735"/>
                <a:gd name="T77" fmla="*/ 2989263 h 2258"/>
                <a:gd name="T78" fmla="*/ 5119688 w 3735"/>
                <a:gd name="T79" fmla="*/ 3144838 h 2258"/>
                <a:gd name="T80" fmla="*/ 4878388 w 3735"/>
                <a:gd name="T81" fmla="*/ 3289300 h 2258"/>
                <a:gd name="T82" fmla="*/ 4608513 w 3735"/>
                <a:gd name="T83" fmla="*/ 3424238 h 2258"/>
                <a:gd name="T84" fmla="*/ 4303713 w 3735"/>
                <a:gd name="T85" fmla="*/ 3548063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735"/>
                <a:gd name="T130" fmla="*/ 0 h 2258"/>
                <a:gd name="T131" fmla="*/ 3735 w 3735"/>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735" h="2258">
                  <a:moveTo>
                    <a:pt x="1091" y="2258"/>
                  </a:moveTo>
                  <a:lnTo>
                    <a:pt x="1024" y="2235"/>
                  </a:lnTo>
                  <a:lnTo>
                    <a:pt x="957" y="2210"/>
                  </a:lnTo>
                  <a:lnTo>
                    <a:pt x="894" y="2184"/>
                  </a:lnTo>
                  <a:lnTo>
                    <a:pt x="832" y="2157"/>
                  </a:lnTo>
                  <a:lnTo>
                    <a:pt x="773" y="2131"/>
                  </a:lnTo>
                  <a:lnTo>
                    <a:pt x="717" y="2102"/>
                  </a:lnTo>
                  <a:lnTo>
                    <a:pt x="662" y="2072"/>
                  </a:lnTo>
                  <a:lnTo>
                    <a:pt x="609" y="2042"/>
                  </a:lnTo>
                  <a:lnTo>
                    <a:pt x="558" y="2012"/>
                  </a:lnTo>
                  <a:lnTo>
                    <a:pt x="510" y="1981"/>
                  </a:lnTo>
                  <a:lnTo>
                    <a:pt x="464" y="1949"/>
                  </a:lnTo>
                  <a:lnTo>
                    <a:pt x="420" y="1917"/>
                  </a:lnTo>
                  <a:lnTo>
                    <a:pt x="378" y="1883"/>
                  </a:lnTo>
                  <a:lnTo>
                    <a:pt x="339" y="1848"/>
                  </a:lnTo>
                  <a:lnTo>
                    <a:pt x="302" y="1814"/>
                  </a:lnTo>
                  <a:lnTo>
                    <a:pt x="267" y="1779"/>
                  </a:lnTo>
                  <a:lnTo>
                    <a:pt x="233" y="1742"/>
                  </a:lnTo>
                  <a:lnTo>
                    <a:pt x="203" y="1707"/>
                  </a:lnTo>
                  <a:lnTo>
                    <a:pt x="175" y="1670"/>
                  </a:lnTo>
                  <a:lnTo>
                    <a:pt x="148" y="1632"/>
                  </a:lnTo>
                  <a:lnTo>
                    <a:pt x="123" y="1595"/>
                  </a:lnTo>
                  <a:lnTo>
                    <a:pt x="102" y="1556"/>
                  </a:lnTo>
                  <a:lnTo>
                    <a:pt x="81" y="1518"/>
                  </a:lnTo>
                  <a:lnTo>
                    <a:pt x="63" y="1479"/>
                  </a:lnTo>
                  <a:lnTo>
                    <a:pt x="49" y="1440"/>
                  </a:lnTo>
                  <a:lnTo>
                    <a:pt x="35" y="1401"/>
                  </a:lnTo>
                  <a:lnTo>
                    <a:pt x="25" y="1360"/>
                  </a:lnTo>
                  <a:lnTo>
                    <a:pt x="14" y="1321"/>
                  </a:lnTo>
                  <a:lnTo>
                    <a:pt x="9" y="1281"/>
                  </a:lnTo>
                  <a:lnTo>
                    <a:pt x="3" y="1240"/>
                  </a:lnTo>
                  <a:lnTo>
                    <a:pt x="0" y="1201"/>
                  </a:lnTo>
                  <a:lnTo>
                    <a:pt x="0" y="1161"/>
                  </a:lnTo>
                  <a:lnTo>
                    <a:pt x="2" y="1120"/>
                  </a:lnTo>
                  <a:lnTo>
                    <a:pt x="5" y="1079"/>
                  </a:lnTo>
                  <a:lnTo>
                    <a:pt x="12" y="1039"/>
                  </a:lnTo>
                  <a:lnTo>
                    <a:pt x="21" y="998"/>
                  </a:lnTo>
                  <a:lnTo>
                    <a:pt x="30" y="957"/>
                  </a:lnTo>
                  <a:lnTo>
                    <a:pt x="44" y="917"/>
                  </a:lnTo>
                  <a:lnTo>
                    <a:pt x="58" y="878"/>
                  </a:lnTo>
                  <a:lnTo>
                    <a:pt x="74" y="837"/>
                  </a:lnTo>
                  <a:lnTo>
                    <a:pt x="93" y="797"/>
                  </a:lnTo>
                  <a:lnTo>
                    <a:pt x="115" y="758"/>
                  </a:lnTo>
                  <a:lnTo>
                    <a:pt x="138" y="719"/>
                  </a:lnTo>
                  <a:lnTo>
                    <a:pt x="164" y="680"/>
                  </a:lnTo>
                  <a:lnTo>
                    <a:pt x="191" y="641"/>
                  </a:lnTo>
                  <a:lnTo>
                    <a:pt x="221" y="602"/>
                  </a:lnTo>
                  <a:lnTo>
                    <a:pt x="252" y="563"/>
                  </a:lnTo>
                  <a:lnTo>
                    <a:pt x="286" y="526"/>
                  </a:lnTo>
                  <a:lnTo>
                    <a:pt x="323" y="489"/>
                  </a:lnTo>
                  <a:lnTo>
                    <a:pt x="360" y="452"/>
                  </a:lnTo>
                  <a:lnTo>
                    <a:pt x="401" y="415"/>
                  </a:lnTo>
                  <a:lnTo>
                    <a:pt x="443" y="379"/>
                  </a:lnTo>
                  <a:lnTo>
                    <a:pt x="487" y="344"/>
                  </a:lnTo>
                  <a:lnTo>
                    <a:pt x="535" y="309"/>
                  </a:lnTo>
                  <a:lnTo>
                    <a:pt x="583" y="275"/>
                  </a:lnTo>
                  <a:lnTo>
                    <a:pt x="634" y="242"/>
                  </a:lnTo>
                  <a:lnTo>
                    <a:pt x="687" y="208"/>
                  </a:lnTo>
                  <a:lnTo>
                    <a:pt x="742" y="176"/>
                  </a:lnTo>
                  <a:lnTo>
                    <a:pt x="800" y="144"/>
                  </a:lnTo>
                  <a:lnTo>
                    <a:pt x="858" y="114"/>
                  </a:lnTo>
                  <a:lnTo>
                    <a:pt x="920" y="84"/>
                  </a:lnTo>
                  <a:lnTo>
                    <a:pt x="984" y="54"/>
                  </a:lnTo>
                  <a:lnTo>
                    <a:pt x="1049" y="26"/>
                  </a:lnTo>
                  <a:lnTo>
                    <a:pt x="1118" y="0"/>
                  </a:lnTo>
                  <a:lnTo>
                    <a:pt x="2617" y="0"/>
                  </a:lnTo>
                  <a:lnTo>
                    <a:pt x="2686" y="26"/>
                  </a:lnTo>
                  <a:lnTo>
                    <a:pt x="2751" y="54"/>
                  </a:lnTo>
                  <a:lnTo>
                    <a:pt x="2815" y="84"/>
                  </a:lnTo>
                  <a:lnTo>
                    <a:pt x="2877" y="114"/>
                  </a:lnTo>
                  <a:lnTo>
                    <a:pt x="2935" y="144"/>
                  </a:lnTo>
                  <a:lnTo>
                    <a:pt x="2993" y="176"/>
                  </a:lnTo>
                  <a:lnTo>
                    <a:pt x="3048" y="208"/>
                  </a:lnTo>
                  <a:lnTo>
                    <a:pt x="3101" y="242"/>
                  </a:lnTo>
                  <a:lnTo>
                    <a:pt x="3152" y="275"/>
                  </a:lnTo>
                  <a:lnTo>
                    <a:pt x="3200" y="309"/>
                  </a:lnTo>
                  <a:lnTo>
                    <a:pt x="3248" y="344"/>
                  </a:lnTo>
                  <a:lnTo>
                    <a:pt x="3292" y="379"/>
                  </a:lnTo>
                  <a:lnTo>
                    <a:pt x="3334" y="415"/>
                  </a:lnTo>
                  <a:lnTo>
                    <a:pt x="3375" y="452"/>
                  </a:lnTo>
                  <a:lnTo>
                    <a:pt x="3412" y="489"/>
                  </a:lnTo>
                  <a:lnTo>
                    <a:pt x="3449" y="526"/>
                  </a:lnTo>
                  <a:lnTo>
                    <a:pt x="3483" y="563"/>
                  </a:lnTo>
                  <a:lnTo>
                    <a:pt x="3514" y="602"/>
                  </a:lnTo>
                  <a:lnTo>
                    <a:pt x="3544" y="641"/>
                  </a:lnTo>
                  <a:lnTo>
                    <a:pt x="3571" y="680"/>
                  </a:lnTo>
                  <a:lnTo>
                    <a:pt x="3597" y="719"/>
                  </a:lnTo>
                  <a:lnTo>
                    <a:pt x="3620" y="758"/>
                  </a:lnTo>
                  <a:lnTo>
                    <a:pt x="3642" y="797"/>
                  </a:lnTo>
                  <a:lnTo>
                    <a:pt x="3661" y="837"/>
                  </a:lnTo>
                  <a:lnTo>
                    <a:pt x="3677" y="878"/>
                  </a:lnTo>
                  <a:lnTo>
                    <a:pt x="3691" y="917"/>
                  </a:lnTo>
                  <a:lnTo>
                    <a:pt x="3705" y="957"/>
                  </a:lnTo>
                  <a:lnTo>
                    <a:pt x="3714" y="998"/>
                  </a:lnTo>
                  <a:lnTo>
                    <a:pt x="3723" y="1039"/>
                  </a:lnTo>
                  <a:lnTo>
                    <a:pt x="3730" y="1079"/>
                  </a:lnTo>
                  <a:lnTo>
                    <a:pt x="3733" y="1120"/>
                  </a:lnTo>
                  <a:lnTo>
                    <a:pt x="3735" y="1161"/>
                  </a:lnTo>
                  <a:lnTo>
                    <a:pt x="3733" y="1201"/>
                  </a:lnTo>
                  <a:lnTo>
                    <a:pt x="3732" y="1240"/>
                  </a:lnTo>
                  <a:lnTo>
                    <a:pt x="3726" y="1281"/>
                  </a:lnTo>
                  <a:lnTo>
                    <a:pt x="3719" y="1321"/>
                  </a:lnTo>
                  <a:lnTo>
                    <a:pt x="3710" y="1360"/>
                  </a:lnTo>
                  <a:lnTo>
                    <a:pt x="3700" y="1401"/>
                  </a:lnTo>
                  <a:lnTo>
                    <a:pt x="3686" y="1440"/>
                  </a:lnTo>
                  <a:lnTo>
                    <a:pt x="3672" y="1479"/>
                  </a:lnTo>
                  <a:lnTo>
                    <a:pt x="3654" y="1518"/>
                  </a:lnTo>
                  <a:lnTo>
                    <a:pt x="3633" y="1556"/>
                  </a:lnTo>
                  <a:lnTo>
                    <a:pt x="3612" y="1595"/>
                  </a:lnTo>
                  <a:lnTo>
                    <a:pt x="3587" y="1632"/>
                  </a:lnTo>
                  <a:lnTo>
                    <a:pt x="3560" y="1670"/>
                  </a:lnTo>
                  <a:lnTo>
                    <a:pt x="3532" y="1707"/>
                  </a:lnTo>
                  <a:lnTo>
                    <a:pt x="3502" y="1742"/>
                  </a:lnTo>
                  <a:lnTo>
                    <a:pt x="3468" y="1779"/>
                  </a:lnTo>
                  <a:lnTo>
                    <a:pt x="3433" y="1814"/>
                  </a:lnTo>
                  <a:lnTo>
                    <a:pt x="3396" y="1848"/>
                  </a:lnTo>
                  <a:lnTo>
                    <a:pt x="3357" y="1883"/>
                  </a:lnTo>
                  <a:lnTo>
                    <a:pt x="3315" y="1917"/>
                  </a:lnTo>
                  <a:lnTo>
                    <a:pt x="3271" y="1949"/>
                  </a:lnTo>
                  <a:lnTo>
                    <a:pt x="3225" y="1981"/>
                  </a:lnTo>
                  <a:lnTo>
                    <a:pt x="3177" y="2012"/>
                  </a:lnTo>
                  <a:lnTo>
                    <a:pt x="3126" y="2042"/>
                  </a:lnTo>
                  <a:lnTo>
                    <a:pt x="3073" y="2072"/>
                  </a:lnTo>
                  <a:lnTo>
                    <a:pt x="3018" y="2102"/>
                  </a:lnTo>
                  <a:lnTo>
                    <a:pt x="2962" y="2131"/>
                  </a:lnTo>
                  <a:lnTo>
                    <a:pt x="2903" y="2157"/>
                  </a:lnTo>
                  <a:lnTo>
                    <a:pt x="2841" y="2184"/>
                  </a:lnTo>
                  <a:lnTo>
                    <a:pt x="2778" y="2210"/>
                  </a:lnTo>
                  <a:lnTo>
                    <a:pt x="2711" y="2235"/>
                  </a:lnTo>
                  <a:lnTo>
                    <a:pt x="2644" y="2258"/>
                  </a:lnTo>
                  <a:lnTo>
                    <a:pt x="1091"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13" name="Freeform 11"/>
            <p:cNvSpPr>
              <a:spLocks/>
            </p:cNvSpPr>
            <p:nvPr/>
          </p:nvSpPr>
          <p:spPr bwMode="auto">
            <a:xfrm>
              <a:off x="1991077" y="1705357"/>
              <a:ext cx="4632678" cy="2987146"/>
            </a:xfrm>
            <a:custGeom>
              <a:avLst/>
              <a:gdLst>
                <a:gd name="T0" fmla="*/ 1335088 w 3283"/>
                <a:gd name="T1" fmla="*/ 3508375 h 2258"/>
                <a:gd name="T2" fmla="*/ 1076325 w 3283"/>
                <a:gd name="T3" fmla="*/ 3382963 h 2258"/>
                <a:gd name="T4" fmla="*/ 849313 w 3283"/>
                <a:gd name="T5" fmla="*/ 3241675 h 2258"/>
                <a:gd name="T6" fmla="*/ 644525 w 3283"/>
                <a:gd name="T7" fmla="*/ 3094038 h 2258"/>
                <a:gd name="T8" fmla="*/ 471488 w 3283"/>
                <a:gd name="T9" fmla="*/ 2933700 h 2258"/>
                <a:gd name="T10" fmla="*/ 325438 w 3283"/>
                <a:gd name="T11" fmla="*/ 2765425 h 2258"/>
                <a:gd name="T12" fmla="*/ 204788 w 3283"/>
                <a:gd name="T13" fmla="*/ 2590800 h 2258"/>
                <a:gd name="T14" fmla="*/ 112713 w 3283"/>
                <a:gd name="T15" fmla="*/ 2409825 h 2258"/>
                <a:gd name="T16" fmla="*/ 47625 w 3283"/>
                <a:gd name="T17" fmla="*/ 2224088 h 2258"/>
                <a:gd name="T18" fmla="*/ 11113 w 3283"/>
                <a:gd name="T19" fmla="*/ 2033588 h 2258"/>
                <a:gd name="T20" fmla="*/ 0 w 3283"/>
                <a:gd name="T21" fmla="*/ 1843088 h 2258"/>
                <a:gd name="T22" fmla="*/ 17463 w 3283"/>
                <a:gd name="T23" fmla="*/ 1649413 h 2258"/>
                <a:gd name="T24" fmla="*/ 58738 w 3283"/>
                <a:gd name="T25" fmla="*/ 1455738 h 2258"/>
                <a:gd name="T26" fmla="*/ 128588 w 3283"/>
                <a:gd name="T27" fmla="*/ 1265238 h 2258"/>
                <a:gd name="T28" fmla="*/ 227013 w 3283"/>
                <a:gd name="T29" fmla="*/ 1079500 h 2258"/>
                <a:gd name="T30" fmla="*/ 350838 w 3283"/>
                <a:gd name="T31" fmla="*/ 893763 h 2258"/>
                <a:gd name="T32" fmla="*/ 501650 w 3283"/>
                <a:gd name="T33" fmla="*/ 717550 h 2258"/>
                <a:gd name="T34" fmla="*/ 681038 w 3283"/>
                <a:gd name="T35" fmla="*/ 546100 h 2258"/>
                <a:gd name="T36" fmla="*/ 882650 w 3283"/>
                <a:gd name="T37" fmla="*/ 384175 h 2258"/>
                <a:gd name="T38" fmla="*/ 1116013 w 3283"/>
                <a:gd name="T39" fmla="*/ 228600 h 2258"/>
                <a:gd name="T40" fmla="*/ 1373188 w 3283"/>
                <a:gd name="T41" fmla="*/ 85725 h 2258"/>
                <a:gd name="T42" fmla="*/ 3652838 w 3283"/>
                <a:gd name="T43" fmla="*/ 0 h 2258"/>
                <a:gd name="T44" fmla="*/ 3927475 w 3283"/>
                <a:gd name="T45" fmla="*/ 133350 h 2258"/>
                <a:gd name="T46" fmla="*/ 4176713 w 3283"/>
                <a:gd name="T47" fmla="*/ 279400 h 2258"/>
                <a:gd name="T48" fmla="*/ 4398963 w 3283"/>
                <a:gd name="T49" fmla="*/ 436563 h 2258"/>
                <a:gd name="T50" fmla="*/ 4595813 w 3283"/>
                <a:gd name="T51" fmla="*/ 601663 h 2258"/>
                <a:gd name="T52" fmla="*/ 4764088 w 3283"/>
                <a:gd name="T53" fmla="*/ 776288 h 2258"/>
                <a:gd name="T54" fmla="*/ 4906963 w 3283"/>
                <a:gd name="T55" fmla="*/ 955675 h 2258"/>
                <a:gd name="T56" fmla="*/ 5021263 w 3283"/>
                <a:gd name="T57" fmla="*/ 1141413 h 2258"/>
                <a:gd name="T58" fmla="*/ 5108575 w 3283"/>
                <a:gd name="T59" fmla="*/ 1328738 h 2258"/>
                <a:gd name="T60" fmla="*/ 5170488 w 3283"/>
                <a:gd name="T61" fmla="*/ 1519238 h 2258"/>
                <a:gd name="T62" fmla="*/ 5203825 w 3283"/>
                <a:gd name="T63" fmla="*/ 1712913 h 2258"/>
                <a:gd name="T64" fmla="*/ 5211763 w 3283"/>
                <a:gd name="T65" fmla="*/ 1906588 h 2258"/>
                <a:gd name="T66" fmla="*/ 5192713 w 3283"/>
                <a:gd name="T67" fmla="*/ 2097088 h 2258"/>
                <a:gd name="T68" fmla="*/ 5145088 w 3283"/>
                <a:gd name="T69" fmla="*/ 2286000 h 2258"/>
                <a:gd name="T70" fmla="*/ 5072063 w 3283"/>
                <a:gd name="T71" fmla="*/ 2470150 h 2258"/>
                <a:gd name="T72" fmla="*/ 4970463 w 3283"/>
                <a:gd name="T73" fmla="*/ 2651125 h 2258"/>
                <a:gd name="T74" fmla="*/ 4841875 w 3283"/>
                <a:gd name="T75" fmla="*/ 2824163 h 2258"/>
                <a:gd name="T76" fmla="*/ 4684713 w 3283"/>
                <a:gd name="T77" fmla="*/ 2989263 h 2258"/>
                <a:gd name="T78" fmla="*/ 4502150 w 3283"/>
                <a:gd name="T79" fmla="*/ 3144838 h 2258"/>
                <a:gd name="T80" fmla="*/ 4289425 w 3283"/>
                <a:gd name="T81" fmla="*/ 3289300 h 2258"/>
                <a:gd name="T82" fmla="*/ 4051300 w 3283"/>
                <a:gd name="T83" fmla="*/ 3424238 h 2258"/>
                <a:gd name="T84" fmla="*/ 3784600 w 3283"/>
                <a:gd name="T85" fmla="*/ 3548063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83"/>
                <a:gd name="T130" fmla="*/ 0 h 2258"/>
                <a:gd name="T131" fmla="*/ 3283 w 3283"/>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83" h="2258">
                  <a:moveTo>
                    <a:pt x="959" y="2258"/>
                  </a:moveTo>
                  <a:lnTo>
                    <a:pt x="899" y="2235"/>
                  </a:lnTo>
                  <a:lnTo>
                    <a:pt x="841" y="2210"/>
                  </a:lnTo>
                  <a:lnTo>
                    <a:pt x="786" y="2184"/>
                  </a:lnTo>
                  <a:lnTo>
                    <a:pt x="731" y="2157"/>
                  </a:lnTo>
                  <a:lnTo>
                    <a:pt x="678" y="2131"/>
                  </a:lnTo>
                  <a:lnTo>
                    <a:pt x="629" y="2102"/>
                  </a:lnTo>
                  <a:lnTo>
                    <a:pt x="581" y="2072"/>
                  </a:lnTo>
                  <a:lnTo>
                    <a:pt x="535" y="2042"/>
                  </a:lnTo>
                  <a:lnTo>
                    <a:pt x="489" y="2012"/>
                  </a:lnTo>
                  <a:lnTo>
                    <a:pt x="447" y="1981"/>
                  </a:lnTo>
                  <a:lnTo>
                    <a:pt x="406" y="1949"/>
                  </a:lnTo>
                  <a:lnTo>
                    <a:pt x="369" y="1917"/>
                  </a:lnTo>
                  <a:lnTo>
                    <a:pt x="332" y="1883"/>
                  </a:lnTo>
                  <a:lnTo>
                    <a:pt x="297" y="1848"/>
                  </a:lnTo>
                  <a:lnTo>
                    <a:pt x="265" y="1814"/>
                  </a:lnTo>
                  <a:lnTo>
                    <a:pt x="233" y="1779"/>
                  </a:lnTo>
                  <a:lnTo>
                    <a:pt x="205" y="1742"/>
                  </a:lnTo>
                  <a:lnTo>
                    <a:pt x="178" y="1707"/>
                  </a:lnTo>
                  <a:lnTo>
                    <a:pt x="152" y="1670"/>
                  </a:lnTo>
                  <a:lnTo>
                    <a:pt x="129" y="1632"/>
                  </a:lnTo>
                  <a:lnTo>
                    <a:pt x="108" y="1595"/>
                  </a:lnTo>
                  <a:lnTo>
                    <a:pt x="88" y="1556"/>
                  </a:lnTo>
                  <a:lnTo>
                    <a:pt x="71" y="1518"/>
                  </a:lnTo>
                  <a:lnTo>
                    <a:pt x="55" y="1479"/>
                  </a:lnTo>
                  <a:lnTo>
                    <a:pt x="42" y="1440"/>
                  </a:lnTo>
                  <a:lnTo>
                    <a:pt x="30" y="1401"/>
                  </a:lnTo>
                  <a:lnTo>
                    <a:pt x="21" y="1360"/>
                  </a:lnTo>
                  <a:lnTo>
                    <a:pt x="12" y="1321"/>
                  </a:lnTo>
                  <a:lnTo>
                    <a:pt x="7" y="1281"/>
                  </a:lnTo>
                  <a:lnTo>
                    <a:pt x="2" y="1240"/>
                  </a:lnTo>
                  <a:lnTo>
                    <a:pt x="0" y="1201"/>
                  </a:lnTo>
                  <a:lnTo>
                    <a:pt x="0" y="1161"/>
                  </a:lnTo>
                  <a:lnTo>
                    <a:pt x="2" y="1120"/>
                  </a:lnTo>
                  <a:lnTo>
                    <a:pt x="5" y="1079"/>
                  </a:lnTo>
                  <a:lnTo>
                    <a:pt x="11" y="1039"/>
                  </a:lnTo>
                  <a:lnTo>
                    <a:pt x="18" y="998"/>
                  </a:lnTo>
                  <a:lnTo>
                    <a:pt x="26" y="957"/>
                  </a:lnTo>
                  <a:lnTo>
                    <a:pt x="37" y="917"/>
                  </a:lnTo>
                  <a:lnTo>
                    <a:pt x="51" y="878"/>
                  </a:lnTo>
                  <a:lnTo>
                    <a:pt x="65" y="837"/>
                  </a:lnTo>
                  <a:lnTo>
                    <a:pt x="81" y="797"/>
                  </a:lnTo>
                  <a:lnTo>
                    <a:pt x="101" y="758"/>
                  </a:lnTo>
                  <a:lnTo>
                    <a:pt x="120" y="719"/>
                  </a:lnTo>
                  <a:lnTo>
                    <a:pt x="143" y="680"/>
                  </a:lnTo>
                  <a:lnTo>
                    <a:pt x="168" y="641"/>
                  </a:lnTo>
                  <a:lnTo>
                    <a:pt x="194" y="602"/>
                  </a:lnTo>
                  <a:lnTo>
                    <a:pt x="221" y="563"/>
                  </a:lnTo>
                  <a:lnTo>
                    <a:pt x="251" y="526"/>
                  </a:lnTo>
                  <a:lnTo>
                    <a:pt x="282" y="489"/>
                  </a:lnTo>
                  <a:lnTo>
                    <a:pt x="316" y="452"/>
                  </a:lnTo>
                  <a:lnTo>
                    <a:pt x="351" y="415"/>
                  </a:lnTo>
                  <a:lnTo>
                    <a:pt x="388" y="379"/>
                  </a:lnTo>
                  <a:lnTo>
                    <a:pt x="429" y="344"/>
                  </a:lnTo>
                  <a:lnTo>
                    <a:pt x="470" y="309"/>
                  </a:lnTo>
                  <a:lnTo>
                    <a:pt x="512" y="275"/>
                  </a:lnTo>
                  <a:lnTo>
                    <a:pt x="556" y="242"/>
                  </a:lnTo>
                  <a:lnTo>
                    <a:pt x="604" y="208"/>
                  </a:lnTo>
                  <a:lnTo>
                    <a:pt x="652" y="176"/>
                  </a:lnTo>
                  <a:lnTo>
                    <a:pt x="703" y="144"/>
                  </a:lnTo>
                  <a:lnTo>
                    <a:pt x="754" y="114"/>
                  </a:lnTo>
                  <a:lnTo>
                    <a:pt x="809" y="84"/>
                  </a:lnTo>
                  <a:lnTo>
                    <a:pt x="865" y="54"/>
                  </a:lnTo>
                  <a:lnTo>
                    <a:pt x="922" y="26"/>
                  </a:lnTo>
                  <a:lnTo>
                    <a:pt x="982" y="0"/>
                  </a:lnTo>
                  <a:lnTo>
                    <a:pt x="2301" y="0"/>
                  </a:lnTo>
                  <a:lnTo>
                    <a:pt x="2361" y="26"/>
                  </a:lnTo>
                  <a:lnTo>
                    <a:pt x="2418" y="54"/>
                  </a:lnTo>
                  <a:lnTo>
                    <a:pt x="2474" y="84"/>
                  </a:lnTo>
                  <a:lnTo>
                    <a:pt x="2529" y="114"/>
                  </a:lnTo>
                  <a:lnTo>
                    <a:pt x="2580" y="144"/>
                  </a:lnTo>
                  <a:lnTo>
                    <a:pt x="2631" y="176"/>
                  </a:lnTo>
                  <a:lnTo>
                    <a:pt x="2679" y="208"/>
                  </a:lnTo>
                  <a:lnTo>
                    <a:pt x="2727" y="242"/>
                  </a:lnTo>
                  <a:lnTo>
                    <a:pt x="2771" y="275"/>
                  </a:lnTo>
                  <a:lnTo>
                    <a:pt x="2813" y="309"/>
                  </a:lnTo>
                  <a:lnTo>
                    <a:pt x="2856" y="344"/>
                  </a:lnTo>
                  <a:lnTo>
                    <a:pt x="2895" y="379"/>
                  </a:lnTo>
                  <a:lnTo>
                    <a:pt x="2932" y="415"/>
                  </a:lnTo>
                  <a:lnTo>
                    <a:pt x="2967" y="452"/>
                  </a:lnTo>
                  <a:lnTo>
                    <a:pt x="3001" y="489"/>
                  </a:lnTo>
                  <a:lnTo>
                    <a:pt x="3032" y="526"/>
                  </a:lnTo>
                  <a:lnTo>
                    <a:pt x="3062" y="563"/>
                  </a:lnTo>
                  <a:lnTo>
                    <a:pt x="3091" y="602"/>
                  </a:lnTo>
                  <a:lnTo>
                    <a:pt x="3115" y="641"/>
                  </a:lnTo>
                  <a:lnTo>
                    <a:pt x="3140" y="680"/>
                  </a:lnTo>
                  <a:lnTo>
                    <a:pt x="3163" y="719"/>
                  </a:lnTo>
                  <a:lnTo>
                    <a:pt x="3182" y="758"/>
                  </a:lnTo>
                  <a:lnTo>
                    <a:pt x="3202" y="797"/>
                  </a:lnTo>
                  <a:lnTo>
                    <a:pt x="3218" y="837"/>
                  </a:lnTo>
                  <a:lnTo>
                    <a:pt x="3234" y="878"/>
                  </a:lnTo>
                  <a:lnTo>
                    <a:pt x="3246" y="917"/>
                  </a:lnTo>
                  <a:lnTo>
                    <a:pt x="3257" y="957"/>
                  </a:lnTo>
                  <a:lnTo>
                    <a:pt x="3265" y="998"/>
                  </a:lnTo>
                  <a:lnTo>
                    <a:pt x="3272" y="1039"/>
                  </a:lnTo>
                  <a:lnTo>
                    <a:pt x="3278" y="1079"/>
                  </a:lnTo>
                  <a:lnTo>
                    <a:pt x="3281" y="1120"/>
                  </a:lnTo>
                  <a:lnTo>
                    <a:pt x="3283" y="1161"/>
                  </a:lnTo>
                  <a:lnTo>
                    <a:pt x="3283" y="1201"/>
                  </a:lnTo>
                  <a:lnTo>
                    <a:pt x="3281" y="1240"/>
                  </a:lnTo>
                  <a:lnTo>
                    <a:pt x="3278" y="1281"/>
                  </a:lnTo>
                  <a:lnTo>
                    <a:pt x="3271" y="1321"/>
                  </a:lnTo>
                  <a:lnTo>
                    <a:pt x="3264" y="1360"/>
                  </a:lnTo>
                  <a:lnTo>
                    <a:pt x="3253" y="1401"/>
                  </a:lnTo>
                  <a:lnTo>
                    <a:pt x="3241" y="1440"/>
                  </a:lnTo>
                  <a:lnTo>
                    <a:pt x="3228" y="1479"/>
                  </a:lnTo>
                  <a:lnTo>
                    <a:pt x="3212" y="1518"/>
                  </a:lnTo>
                  <a:lnTo>
                    <a:pt x="3195" y="1556"/>
                  </a:lnTo>
                  <a:lnTo>
                    <a:pt x="3175" y="1595"/>
                  </a:lnTo>
                  <a:lnTo>
                    <a:pt x="3154" y="1632"/>
                  </a:lnTo>
                  <a:lnTo>
                    <a:pt x="3131" y="1670"/>
                  </a:lnTo>
                  <a:lnTo>
                    <a:pt x="3106" y="1707"/>
                  </a:lnTo>
                  <a:lnTo>
                    <a:pt x="3078" y="1742"/>
                  </a:lnTo>
                  <a:lnTo>
                    <a:pt x="3050" y="1779"/>
                  </a:lnTo>
                  <a:lnTo>
                    <a:pt x="3018" y="1814"/>
                  </a:lnTo>
                  <a:lnTo>
                    <a:pt x="2986" y="1848"/>
                  </a:lnTo>
                  <a:lnTo>
                    <a:pt x="2951" y="1883"/>
                  </a:lnTo>
                  <a:lnTo>
                    <a:pt x="2914" y="1917"/>
                  </a:lnTo>
                  <a:lnTo>
                    <a:pt x="2877" y="1949"/>
                  </a:lnTo>
                  <a:lnTo>
                    <a:pt x="2836" y="1981"/>
                  </a:lnTo>
                  <a:lnTo>
                    <a:pt x="2794" y="2012"/>
                  </a:lnTo>
                  <a:lnTo>
                    <a:pt x="2748" y="2042"/>
                  </a:lnTo>
                  <a:lnTo>
                    <a:pt x="2702" y="2072"/>
                  </a:lnTo>
                  <a:lnTo>
                    <a:pt x="2654" y="2102"/>
                  </a:lnTo>
                  <a:lnTo>
                    <a:pt x="2605" y="2131"/>
                  </a:lnTo>
                  <a:lnTo>
                    <a:pt x="2552" y="2157"/>
                  </a:lnTo>
                  <a:lnTo>
                    <a:pt x="2497" y="2184"/>
                  </a:lnTo>
                  <a:lnTo>
                    <a:pt x="2442" y="2210"/>
                  </a:lnTo>
                  <a:lnTo>
                    <a:pt x="2384" y="2235"/>
                  </a:lnTo>
                  <a:lnTo>
                    <a:pt x="2324" y="2258"/>
                  </a:lnTo>
                  <a:lnTo>
                    <a:pt x="959"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14" name="Freeform 12"/>
            <p:cNvSpPr>
              <a:spLocks/>
            </p:cNvSpPr>
            <p:nvPr/>
          </p:nvSpPr>
          <p:spPr bwMode="auto">
            <a:xfrm>
              <a:off x="2404533" y="1705357"/>
              <a:ext cx="3805766" cy="2987146"/>
            </a:xfrm>
            <a:custGeom>
              <a:avLst/>
              <a:gdLst>
                <a:gd name="T0" fmla="*/ 1096962 w 2697"/>
                <a:gd name="T1" fmla="*/ 3508375 h 2258"/>
                <a:gd name="T2" fmla="*/ 885825 w 2697"/>
                <a:gd name="T3" fmla="*/ 3382963 h 2258"/>
                <a:gd name="T4" fmla="*/ 698500 w 2697"/>
                <a:gd name="T5" fmla="*/ 3241675 h 2258"/>
                <a:gd name="T6" fmla="*/ 530225 w 2697"/>
                <a:gd name="T7" fmla="*/ 3094038 h 2258"/>
                <a:gd name="T8" fmla="*/ 387350 w 2697"/>
                <a:gd name="T9" fmla="*/ 2933700 h 2258"/>
                <a:gd name="T10" fmla="*/ 266700 w 2697"/>
                <a:gd name="T11" fmla="*/ 2765425 h 2258"/>
                <a:gd name="T12" fmla="*/ 168275 w 2697"/>
                <a:gd name="T13" fmla="*/ 2590800 h 2258"/>
                <a:gd name="T14" fmla="*/ 92075 w 2697"/>
                <a:gd name="T15" fmla="*/ 2409825 h 2258"/>
                <a:gd name="T16" fmla="*/ 39687 w 2697"/>
                <a:gd name="T17" fmla="*/ 2224088 h 2258"/>
                <a:gd name="T18" fmla="*/ 7937 w 2697"/>
                <a:gd name="T19" fmla="*/ 2033588 h 2258"/>
                <a:gd name="T20" fmla="*/ 0 w 2697"/>
                <a:gd name="T21" fmla="*/ 1843088 h 2258"/>
                <a:gd name="T22" fmla="*/ 14287 w 2697"/>
                <a:gd name="T23" fmla="*/ 1649413 h 2258"/>
                <a:gd name="T24" fmla="*/ 50800 w 2697"/>
                <a:gd name="T25" fmla="*/ 1455738 h 2258"/>
                <a:gd name="T26" fmla="*/ 106362 w 2697"/>
                <a:gd name="T27" fmla="*/ 1265238 h 2258"/>
                <a:gd name="T28" fmla="*/ 187325 w 2697"/>
                <a:gd name="T29" fmla="*/ 1079500 h 2258"/>
                <a:gd name="T30" fmla="*/ 288925 w 2697"/>
                <a:gd name="T31" fmla="*/ 893763 h 2258"/>
                <a:gd name="T32" fmla="*/ 412750 w 2697"/>
                <a:gd name="T33" fmla="*/ 717550 h 2258"/>
                <a:gd name="T34" fmla="*/ 558800 w 2697"/>
                <a:gd name="T35" fmla="*/ 546100 h 2258"/>
                <a:gd name="T36" fmla="*/ 727075 w 2697"/>
                <a:gd name="T37" fmla="*/ 384175 h 2258"/>
                <a:gd name="T38" fmla="*/ 917575 w 2697"/>
                <a:gd name="T39" fmla="*/ 228600 h 2258"/>
                <a:gd name="T40" fmla="*/ 1127125 w 2697"/>
                <a:gd name="T41" fmla="*/ 85725 h 2258"/>
                <a:gd name="T42" fmla="*/ 3003550 w 2697"/>
                <a:gd name="T43" fmla="*/ 0 h 2258"/>
                <a:gd name="T44" fmla="*/ 3227387 w 2697"/>
                <a:gd name="T45" fmla="*/ 133350 h 2258"/>
                <a:gd name="T46" fmla="*/ 3432175 w 2697"/>
                <a:gd name="T47" fmla="*/ 279400 h 2258"/>
                <a:gd name="T48" fmla="*/ 3614737 w 2697"/>
                <a:gd name="T49" fmla="*/ 436563 h 2258"/>
                <a:gd name="T50" fmla="*/ 3773487 w 2697"/>
                <a:gd name="T51" fmla="*/ 601663 h 2258"/>
                <a:gd name="T52" fmla="*/ 3914775 w 2697"/>
                <a:gd name="T53" fmla="*/ 776288 h 2258"/>
                <a:gd name="T54" fmla="*/ 4029075 w 2697"/>
                <a:gd name="T55" fmla="*/ 955675 h 2258"/>
                <a:gd name="T56" fmla="*/ 4124325 w 2697"/>
                <a:gd name="T57" fmla="*/ 1141413 h 2258"/>
                <a:gd name="T58" fmla="*/ 4197350 w 2697"/>
                <a:gd name="T59" fmla="*/ 1328738 h 2258"/>
                <a:gd name="T60" fmla="*/ 4248150 w 2697"/>
                <a:gd name="T61" fmla="*/ 1519238 h 2258"/>
                <a:gd name="T62" fmla="*/ 4275137 w 2697"/>
                <a:gd name="T63" fmla="*/ 1712913 h 2258"/>
                <a:gd name="T64" fmla="*/ 4281487 w 2697"/>
                <a:gd name="T65" fmla="*/ 1906588 h 2258"/>
                <a:gd name="T66" fmla="*/ 4264025 w 2697"/>
                <a:gd name="T67" fmla="*/ 2097088 h 2258"/>
                <a:gd name="T68" fmla="*/ 4227512 w 2697"/>
                <a:gd name="T69" fmla="*/ 2286000 h 2258"/>
                <a:gd name="T70" fmla="*/ 4165600 w 2697"/>
                <a:gd name="T71" fmla="*/ 2470150 h 2258"/>
                <a:gd name="T72" fmla="*/ 4083050 w 2697"/>
                <a:gd name="T73" fmla="*/ 2651125 h 2258"/>
                <a:gd name="T74" fmla="*/ 3975100 w 2697"/>
                <a:gd name="T75" fmla="*/ 2824163 h 2258"/>
                <a:gd name="T76" fmla="*/ 3849687 w 2697"/>
                <a:gd name="T77" fmla="*/ 2989263 h 2258"/>
                <a:gd name="T78" fmla="*/ 3698875 w 2697"/>
                <a:gd name="T79" fmla="*/ 3144838 h 2258"/>
                <a:gd name="T80" fmla="*/ 3524250 w 2697"/>
                <a:gd name="T81" fmla="*/ 3289300 h 2258"/>
                <a:gd name="T82" fmla="*/ 3327400 w 2697"/>
                <a:gd name="T83" fmla="*/ 3424238 h 2258"/>
                <a:gd name="T84" fmla="*/ 3109912 w 2697"/>
                <a:gd name="T85" fmla="*/ 3548063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697"/>
                <a:gd name="T130" fmla="*/ 0 h 2258"/>
                <a:gd name="T131" fmla="*/ 2697 w 2697"/>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697" h="2258">
                  <a:moveTo>
                    <a:pt x="788" y="2258"/>
                  </a:moveTo>
                  <a:lnTo>
                    <a:pt x="738" y="2235"/>
                  </a:lnTo>
                  <a:lnTo>
                    <a:pt x="691" y="2210"/>
                  </a:lnTo>
                  <a:lnTo>
                    <a:pt x="645" y="2184"/>
                  </a:lnTo>
                  <a:lnTo>
                    <a:pt x="601" y="2157"/>
                  </a:lnTo>
                  <a:lnTo>
                    <a:pt x="558" y="2131"/>
                  </a:lnTo>
                  <a:lnTo>
                    <a:pt x="518" y="2102"/>
                  </a:lnTo>
                  <a:lnTo>
                    <a:pt x="477" y="2072"/>
                  </a:lnTo>
                  <a:lnTo>
                    <a:pt x="440" y="2042"/>
                  </a:lnTo>
                  <a:lnTo>
                    <a:pt x="403" y="2012"/>
                  </a:lnTo>
                  <a:lnTo>
                    <a:pt x="367" y="1981"/>
                  </a:lnTo>
                  <a:lnTo>
                    <a:pt x="334" y="1949"/>
                  </a:lnTo>
                  <a:lnTo>
                    <a:pt x="302" y="1917"/>
                  </a:lnTo>
                  <a:lnTo>
                    <a:pt x="272" y="1883"/>
                  </a:lnTo>
                  <a:lnTo>
                    <a:pt x="244" y="1848"/>
                  </a:lnTo>
                  <a:lnTo>
                    <a:pt x="217" y="1814"/>
                  </a:lnTo>
                  <a:lnTo>
                    <a:pt x="193" y="1779"/>
                  </a:lnTo>
                  <a:lnTo>
                    <a:pt x="168" y="1742"/>
                  </a:lnTo>
                  <a:lnTo>
                    <a:pt x="147" y="1707"/>
                  </a:lnTo>
                  <a:lnTo>
                    <a:pt x="125" y="1670"/>
                  </a:lnTo>
                  <a:lnTo>
                    <a:pt x="106" y="1632"/>
                  </a:lnTo>
                  <a:lnTo>
                    <a:pt x="88" y="1595"/>
                  </a:lnTo>
                  <a:lnTo>
                    <a:pt x="73" y="1556"/>
                  </a:lnTo>
                  <a:lnTo>
                    <a:pt x="58" y="1518"/>
                  </a:lnTo>
                  <a:lnTo>
                    <a:pt x="46" y="1479"/>
                  </a:lnTo>
                  <a:lnTo>
                    <a:pt x="35" y="1440"/>
                  </a:lnTo>
                  <a:lnTo>
                    <a:pt x="25" y="1401"/>
                  </a:lnTo>
                  <a:lnTo>
                    <a:pt x="18" y="1360"/>
                  </a:lnTo>
                  <a:lnTo>
                    <a:pt x="11" y="1321"/>
                  </a:lnTo>
                  <a:lnTo>
                    <a:pt x="5" y="1281"/>
                  </a:lnTo>
                  <a:lnTo>
                    <a:pt x="2" y="1240"/>
                  </a:lnTo>
                  <a:lnTo>
                    <a:pt x="0" y="1201"/>
                  </a:lnTo>
                  <a:lnTo>
                    <a:pt x="0" y="1161"/>
                  </a:lnTo>
                  <a:lnTo>
                    <a:pt x="2" y="1120"/>
                  </a:lnTo>
                  <a:lnTo>
                    <a:pt x="4" y="1079"/>
                  </a:lnTo>
                  <a:lnTo>
                    <a:pt x="9" y="1039"/>
                  </a:lnTo>
                  <a:lnTo>
                    <a:pt x="14" y="998"/>
                  </a:lnTo>
                  <a:lnTo>
                    <a:pt x="21" y="957"/>
                  </a:lnTo>
                  <a:lnTo>
                    <a:pt x="32" y="917"/>
                  </a:lnTo>
                  <a:lnTo>
                    <a:pt x="42" y="878"/>
                  </a:lnTo>
                  <a:lnTo>
                    <a:pt x="53" y="837"/>
                  </a:lnTo>
                  <a:lnTo>
                    <a:pt x="67" y="797"/>
                  </a:lnTo>
                  <a:lnTo>
                    <a:pt x="83" y="758"/>
                  </a:lnTo>
                  <a:lnTo>
                    <a:pt x="99" y="719"/>
                  </a:lnTo>
                  <a:lnTo>
                    <a:pt x="118" y="680"/>
                  </a:lnTo>
                  <a:lnTo>
                    <a:pt x="138" y="641"/>
                  </a:lnTo>
                  <a:lnTo>
                    <a:pt x="159" y="602"/>
                  </a:lnTo>
                  <a:lnTo>
                    <a:pt x="182" y="563"/>
                  </a:lnTo>
                  <a:lnTo>
                    <a:pt x="207" y="526"/>
                  </a:lnTo>
                  <a:lnTo>
                    <a:pt x="233" y="489"/>
                  </a:lnTo>
                  <a:lnTo>
                    <a:pt x="260" y="452"/>
                  </a:lnTo>
                  <a:lnTo>
                    <a:pt x="290" y="415"/>
                  </a:lnTo>
                  <a:lnTo>
                    <a:pt x="320" y="379"/>
                  </a:lnTo>
                  <a:lnTo>
                    <a:pt x="352" y="344"/>
                  </a:lnTo>
                  <a:lnTo>
                    <a:pt x="385" y="309"/>
                  </a:lnTo>
                  <a:lnTo>
                    <a:pt x="420" y="275"/>
                  </a:lnTo>
                  <a:lnTo>
                    <a:pt x="458" y="242"/>
                  </a:lnTo>
                  <a:lnTo>
                    <a:pt x="496" y="208"/>
                  </a:lnTo>
                  <a:lnTo>
                    <a:pt x="535" y="176"/>
                  </a:lnTo>
                  <a:lnTo>
                    <a:pt x="578" y="144"/>
                  </a:lnTo>
                  <a:lnTo>
                    <a:pt x="620" y="114"/>
                  </a:lnTo>
                  <a:lnTo>
                    <a:pt x="664" y="84"/>
                  </a:lnTo>
                  <a:lnTo>
                    <a:pt x="710" y="54"/>
                  </a:lnTo>
                  <a:lnTo>
                    <a:pt x="758" y="26"/>
                  </a:lnTo>
                  <a:lnTo>
                    <a:pt x="807" y="0"/>
                  </a:lnTo>
                  <a:lnTo>
                    <a:pt x="1892" y="0"/>
                  </a:lnTo>
                  <a:lnTo>
                    <a:pt x="1939" y="26"/>
                  </a:lnTo>
                  <a:lnTo>
                    <a:pt x="1987" y="54"/>
                  </a:lnTo>
                  <a:lnTo>
                    <a:pt x="2033" y="84"/>
                  </a:lnTo>
                  <a:lnTo>
                    <a:pt x="2077" y="114"/>
                  </a:lnTo>
                  <a:lnTo>
                    <a:pt x="2121" y="144"/>
                  </a:lnTo>
                  <a:lnTo>
                    <a:pt x="2162" y="176"/>
                  </a:lnTo>
                  <a:lnTo>
                    <a:pt x="2202" y="208"/>
                  </a:lnTo>
                  <a:lnTo>
                    <a:pt x="2239" y="242"/>
                  </a:lnTo>
                  <a:lnTo>
                    <a:pt x="2277" y="275"/>
                  </a:lnTo>
                  <a:lnTo>
                    <a:pt x="2312" y="309"/>
                  </a:lnTo>
                  <a:lnTo>
                    <a:pt x="2345" y="344"/>
                  </a:lnTo>
                  <a:lnTo>
                    <a:pt x="2377" y="379"/>
                  </a:lnTo>
                  <a:lnTo>
                    <a:pt x="2409" y="415"/>
                  </a:lnTo>
                  <a:lnTo>
                    <a:pt x="2437" y="452"/>
                  </a:lnTo>
                  <a:lnTo>
                    <a:pt x="2466" y="489"/>
                  </a:lnTo>
                  <a:lnTo>
                    <a:pt x="2492" y="526"/>
                  </a:lnTo>
                  <a:lnTo>
                    <a:pt x="2515" y="563"/>
                  </a:lnTo>
                  <a:lnTo>
                    <a:pt x="2538" y="602"/>
                  </a:lnTo>
                  <a:lnTo>
                    <a:pt x="2561" y="641"/>
                  </a:lnTo>
                  <a:lnTo>
                    <a:pt x="2580" y="680"/>
                  </a:lnTo>
                  <a:lnTo>
                    <a:pt x="2598" y="719"/>
                  </a:lnTo>
                  <a:lnTo>
                    <a:pt x="2616" y="758"/>
                  </a:lnTo>
                  <a:lnTo>
                    <a:pt x="2630" y="797"/>
                  </a:lnTo>
                  <a:lnTo>
                    <a:pt x="2644" y="837"/>
                  </a:lnTo>
                  <a:lnTo>
                    <a:pt x="2656" y="878"/>
                  </a:lnTo>
                  <a:lnTo>
                    <a:pt x="2667" y="917"/>
                  </a:lnTo>
                  <a:lnTo>
                    <a:pt x="2676" y="957"/>
                  </a:lnTo>
                  <a:lnTo>
                    <a:pt x="2683" y="998"/>
                  </a:lnTo>
                  <a:lnTo>
                    <a:pt x="2690" y="1039"/>
                  </a:lnTo>
                  <a:lnTo>
                    <a:pt x="2693" y="1079"/>
                  </a:lnTo>
                  <a:lnTo>
                    <a:pt x="2697" y="1120"/>
                  </a:lnTo>
                  <a:lnTo>
                    <a:pt x="2697" y="1161"/>
                  </a:lnTo>
                  <a:lnTo>
                    <a:pt x="2697" y="1201"/>
                  </a:lnTo>
                  <a:lnTo>
                    <a:pt x="2695" y="1240"/>
                  </a:lnTo>
                  <a:lnTo>
                    <a:pt x="2692" y="1281"/>
                  </a:lnTo>
                  <a:lnTo>
                    <a:pt x="2686" y="1321"/>
                  </a:lnTo>
                  <a:lnTo>
                    <a:pt x="2681" y="1360"/>
                  </a:lnTo>
                  <a:lnTo>
                    <a:pt x="2672" y="1401"/>
                  </a:lnTo>
                  <a:lnTo>
                    <a:pt x="2663" y="1440"/>
                  </a:lnTo>
                  <a:lnTo>
                    <a:pt x="2651" y="1479"/>
                  </a:lnTo>
                  <a:lnTo>
                    <a:pt x="2639" y="1518"/>
                  </a:lnTo>
                  <a:lnTo>
                    <a:pt x="2624" y="1556"/>
                  </a:lnTo>
                  <a:lnTo>
                    <a:pt x="2609" y="1595"/>
                  </a:lnTo>
                  <a:lnTo>
                    <a:pt x="2591" y="1632"/>
                  </a:lnTo>
                  <a:lnTo>
                    <a:pt x="2572" y="1670"/>
                  </a:lnTo>
                  <a:lnTo>
                    <a:pt x="2550" y="1707"/>
                  </a:lnTo>
                  <a:lnTo>
                    <a:pt x="2529" y="1742"/>
                  </a:lnTo>
                  <a:lnTo>
                    <a:pt x="2504" y="1779"/>
                  </a:lnTo>
                  <a:lnTo>
                    <a:pt x="2480" y="1814"/>
                  </a:lnTo>
                  <a:lnTo>
                    <a:pt x="2453" y="1848"/>
                  </a:lnTo>
                  <a:lnTo>
                    <a:pt x="2425" y="1883"/>
                  </a:lnTo>
                  <a:lnTo>
                    <a:pt x="2395" y="1917"/>
                  </a:lnTo>
                  <a:lnTo>
                    <a:pt x="2363" y="1949"/>
                  </a:lnTo>
                  <a:lnTo>
                    <a:pt x="2330" y="1981"/>
                  </a:lnTo>
                  <a:lnTo>
                    <a:pt x="2294" y="2012"/>
                  </a:lnTo>
                  <a:lnTo>
                    <a:pt x="2257" y="2042"/>
                  </a:lnTo>
                  <a:lnTo>
                    <a:pt x="2220" y="2072"/>
                  </a:lnTo>
                  <a:lnTo>
                    <a:pt x="2179" y="2102"/>
                  </a:lnTo>
                  <a:lnTo>
                    <a:pt x="2139" y="2131"/>
                  </a:lnTo>
                  <a:lnTo>
                    <a:pt x="2096" y="2157"/>
                  </a:lnTo>
                  <a:lnTo>
                    <a:pt x="2052" y="2184"/>
                  </a:lnTo>
                  <a:lnTo>
                    <a:pt x="2006" y="2210"/>
                  </a:lnTo>
                  <a:lnTo>
                    <a:pt x="1959" y="2235"/>
                  </a:lnTo>
                  <a:lnTo>
                    <a:pt x="1909" y="2258"/>
                  </a:lnTo>
                  <a:lnTo>
                    <a:pt x="788"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15" name="Freeform 13"/>
            <p:cNvSpPr>
              <a:spLocks/>
            </p:cNvSpPr>
            <p:nvPr/>
          </p:nvSpPr>
          <p:spPr bwMode="auto">
            <a:xfrm>
              <a:off x="2947810" y="1705357"/>
              <a:ext cx="2719212" cy="2987146"/>
            </a:xfrm>
            <a:custGeom>
              <a:avLst/>
              <a:gdLst>
                <a:gd name="T0" fmla="*/ 785813 w 1927"/>
                <a:gd name="T1" fmla="*/ 3508375 h 2258"/>
                <a:gd name="T2" fmla="*/ 633413 w 1927"/>
                <a:gd name="T3" fmla="*/ 3382963 h 2258"/>
                <a:gd name="T4" fmla="*/ 498475 w 1927"/>
                <a:gd name="T5" fmla="*/ 3241675 h 2258"/>
                <a:gd name="T6" fmla="*/ 379413 w 1927"/>
                <a:gd name="T7" fmla="*/ 3094038 h 2258"/>
                <a:gd name="T8" fmla="*/ 277813 w 1927"/>
                <a:gd name="T9" fmla="*/ 2933700 h 2258"/>
                <a:gd name="T10" fmla="*/ 190500 w 1927"/>
                <a:gd name="T11" fmla="*/ 2765425 h 2258"/>
                <a:gd name="T12" fmla="*/ 120650 w 1927"/>
                <a:gd name="T13" fmla="*/ 2590800 h 2258"/>
                <a:gd name="T14" fmla="*/ 66675 w 1927"/>
                <a:gd name="T15" fmla="*/ 2409825 h 2258"/>
                <a:gd name="T16" fmla="*/ 28575 w 1927"/>
                <a:gd name="T17" fmla="*/ 2224088 h 2258"/>
                <a:gd name="T18" fmla="*/ 6350 w 1927"/>
                <a:gd name="T19" fmla="*/ 2033588 h 2258"/>
                <a:gd name="T20" fmla="*/ 0 w 1927"/>
                <a:gd name="T21" fmla="*/ 1843088 h 2258"/>
                <a:gd name="T22" fmla="*/ 7938 w 1927"/>
                <a:gd name="T23" fmla="*/ 1649413 h 2258"/>
                <a:gd name="T24" fmla="*/ 33338 w 1927"/>
                <a:gd name="T25" fmla="*/ 1455738 h 2258"/>
                <a:gd name="T26" fmla="*/ 76200 w 1927"/>
                <a:gd name="T27" fmla="*/ 1265238 h 2258"/>
                <a:gd name="T28" fmla="*/ 134938 w 1927"/>
                <a:gd name="T29" fmla="*/ 1079500 h 2258"/>
                <a:gd name="T30" fmla="*/ 207963 w 1927"/>
                <a:gd name="T31" fmla="*/ 893763 h 2258"/>
                <a:gd name="T32" fmla="*/ 295275 w 1927"/>
                <a:gd name="T33" fmla="*/ 717550 h 2258"/>
                <a:gd name="T34" fmla="*/ 398463 w 1927"/>
                <a:gd name="T35" fmla="*/ 546100 h 2258"/>
                <a:gd name="T36" fmla="*/ 519113 w 1927"/>
                <a:gd name="T37" fmla="*/ 384175 h 2258"/>
                <a:gd name="T38" fmla="*/ 655638 w 1927"/>
                <a:gd name="T39" fmla="*/ 228600 h 2258"/>
                <a:gd name="T40" fmla="*/ 808038 w 1927"/>
                <a:gd name="T41" fmla="*/ 85725 h 2258"/>
                <a:gd name="T42" fmla="*/ 2144713 w 1927"/>
                <a:gd name="T43" fmla="*/ 0 h 2258"/>
                <a:gd name="T44" fmla="*/ 2305050 w 1927"/>
                <a:gd name="T45" fmla="*/ 133350 h 2258"/>
                <a:gd name="T46" fmla="*/ 2451100 w 1927"/>
                <a:gd name="T47" fmla="*/ 279400 h 2258"/>
                <a:gd name="T48" fmla="*/ 2582863 w 1927"/>
                <a:gd name="T49" fmla="*/ 436563 h 2258"/>
                <a:gd name="T50" fmla="*/ 2697163 w 1927"/>
                <a:gd name="T51" fmla="*/ 601663 h 2258"/>
                <a:gd name="T52" fmla="*/ 2795588 w 1927"/>
                <a:gd name="T53" fmla="*/ 776288 h 2258"/>
                <a:gd name="T54" fmla="*/ 2879725 w 1927"/>
                <a:gd name="T55" fmla="*/ 955675 h 2258"/>
                <a:gd name="T56" fmla="*/ 2946400 w 1927"/>
                <a:gd name="T57" fmla="*/ 1141413 h 2258"/>
                <a:gd name="T58" fmla="*/ 3000375 w 1927"/>
                <a:gd name="T59" fmla="*/ 1328738 h 2258"/>
                <a:gd name="T60" fmla="*/ 3033713 w 1927"/>
                <a:gd name="T61" fmla="*/ 1519238 h 2258"/>
                <a:gd name="T62" fmla="*/ 3055938 w 1927"/>
                <a:gd name="T63" fmla="*/ 1712913 h 2258"/>
                <a:gd name="T64" fmla="*/ 3059113 w 1927"/>
                <a:gd name="T65" fmla="*/ 1906588 h 2258"/>
                <a:gd name="T66" fmla="*/ 3048000 w 1927"/>
                <a:gd name="T67" fmla="*/ 2097088 h 2258"/>
                <a:gd name="T68" fmla="*/ 3019425 w 1927"/>
                <a:gd name="T69" fmla="*/ 2286000 h 2258"/>
                <a:gd name="T70" fmla="*/ 2978150 w 1927"/>
                <a:gd name="T71" fmla="*/ 2470150 h 2258"/>
                <a:gd name="T72" fmla="*/ 2916238 w 1927"/>
                <a:gd name="T73" fmla="*/ 2651125 h 2258"/>
                <a:gd name="T74" fmla="*/ 2843213 w 1927"/>
                <a:gd name="T75" fmla="*/ 2824163 h 2258"/>
                <a:gd name="T76" fmla="*/ 2751138 w 1927"/>
                <a:gd name="T77" fmla="*/ 2989263 h 2258"/>
                <a:gd name="T78" fmla="*/ 2641600 w 1927"/>
                <a:gd name="T79" fmla="*/ 3144838 h 2258"/>
                <a:gd name="T80" fmla="*/ 2517775 w 1927"/>
                <a:gd name="T81" fmla="*/ 3289300 h 2258"/>
                <a:gd name="T82" fmla="*/ 2378075 w 1927"/>
                <a:gd name="T83" fmla="*/ 3424238 h 2258"/>
                <a:gd name="T84" fmla="*/ 2220913 w 1927"/>
                <a:gd name="T85" fmla="*/ 3548063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27"/>
                <a:gd name="T130" fmla="*/ 0 h 2258"/>
                <a:gd name="T131" fmla="*/ 1927 w 1927"/>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27" h="2258">
                  <a:moveTo>
                    <a:pt x="563" y="2258"/>
                  </a:moveTo>
                  <a:lnTo>
                    <a:pt x="528" y="2235"/>
                  </a:lnTo>
                  <a:lnTo>
                    <a:pt x="495" y="2210"/>
                  </a:lnTo>
                  <a:lnTo>
                    <a:pt x="461" y="2184"/>
                  </a:lnTo>
                  <a:lnTo>
                    <a:pt x="429" y="2157"/>
                  </a:lnTo>
                  <a:lnTo>
                    <a:pt x="399" y="2131"/>
                  </a:lnTo>
                  <a:lnTo>
                    <a:pt x="369" y="2102"/>
                  </a:lnTo>
                  <a:lnTo>
                    <a:pt x="341" y="2072"/>
                  </a:lnTo>
                  <a:lnTo>
                    <a:pt x="314" y="2042"/>
                  </a:lnTo>
                  <a:lnTo>
                    <a:pt x="288" y="2012"/>
                  </a:lnTo>
                  <a:lnTo>
                    <a:pt x="263" y="1981"/>
                  </a:lnTo>
                  <a:lnTo>
                    <a:pt x="239" y="1949"/>
                  </a:lnTo>
                  <a:lnTo>
                    <a:pt x="217" y="1917"/>
                  </a:lnTo>
                  <a:lnTo>
                    <a:pt x="194" y="1883"/>
                  </a:lnTo>
                  <a:lnTo>
                    <a:pt x="175" y="1848"/>
                  </a:lnTo>
                  <a:lnTo>
                    <a:pt x="156" y="1814"/>
                  </a:lnTo>
                  <a:lnTo>
                    <a:pt x="138" y="1779"/>
                  </a:lnTo>
                  <a:lnTo>
                    <a:pt x="120" y="1742"/>
                  </a:lnTo>
                  <a:lnTo>
                    <a:pt x="104" y="1707"/>
                  </a:lnTo>
                  <a:lnTo>
                    <a:pt x="90" y="1670"/>
                  </a:lnTo>
                  <a:lnTo>
                    <a:pt x="76" y="1632"/>
                  </a:lnTo>
                  <a:lnTo>
                    <a:pt x="64" y="1595"/>
                  </a:lnTo>
                  <a:lnTo>
                    <a:pt x="51" y="1556"/>
                  </a:lnTo>
                  <a:lnTo>
                    <a:pt x="42" y="1518"/>
                  </a:lnTo>
                  <a:lnTo>
                    <a:pt x="32" y="1479"/>
                  </a:lnTo>
                  <a:lnTo>
                    <a:pt x="25" y="1440"/>
                  </a:lnTo>
                  <a:lnTo>
                    <a:pt x="18" y="1401"/>
                  </a:lnTo>
                  <a:lnTo>
                    <a:pt x="12" y="1360"/>
                  </a:lnTo>
                  <a:lnTo>
                    <a:pt x="7" y="1321"/>
                  </a:lnTo>
                  <a:lnTo>
                    <a:pt x="4" y="1281"/>
                  </a:lnTo>
                  <a:lnTo>
                    <a:pt x="2" y="1240"/>
                  </a:lnTo>
                  <a:lnTo>
                    <a:pt x="0" y="1201"/>
                  </a:lnTo>
                  <a:lnTo>
                    <a:pt x="0" y="1161"/>
                  </a:lnTo>
                  <a:lnTo>
                    <a:pt x="0" y="1120"/>
                  </a:lnTo>
                  <a:lnTo>
                    <a:pt x="4" y="1079"/>
                  </a:lnTo>
                  <a:lnTo>
                    <a:pt x="5" y="1039"/>
                  </a:lnTo>
                  <a:lnTo>
                    <a:pt x="11" y="998"/>
                  </a:lnTo>
                  <a:lnTo>
                    <a:pt x="16" y="957"/>
                  </a:lnTo>
                  <a:lnTo>
                    <a:pt x="21" y="917"/>
                  </a:lnTo>
                  <a:lnTo>
                    <a:pt x="30" y="878"/>
                  </a:lnTo>
                  <a:lnTo>
                    <a:pt x="39" y="837"/>
                  </a:lnTo>
                  <a:lnTo>
                    <a:pt x="48" y="797"/>
                  </a:lnTo>
                  <a:lnTo>
                    <a:pt x="58" y="758"/>
                  </a:lnTo>
                  <a:lnTo>
                    <a:pt x="71" y="719"/>
                  </a:lnTo>
                  <a:lnTo>
                    <a:pt x="85" y="680"/>
                  </a:lnTo>
                  <a:lnTo>
                    <a:pt x="99" y="641"/>
                  </a:lnTo>
                  <a:lnTo>
                    <a:pt x="113" y="602"/>
                  </a:lnTo>
                  <a:lnTo>
                    <a:pt x="131" y="563"/>
                  </a:lnTo>
                  <a:lnTo>
                    <a:pt x="147" y="526"/>
                  </a:lnTo>
                  <a:lnTo>
                    <a:pt x="166" y="489"/>
                  </a:lnTo>
                  <a:lnTo>
                    <a:pt x="186" y="452"/>
                  </a:lnTo>
                  <a:lnTo>
                    <a:pt x="207" y="415"/>
                  </a:lnTo>
                  <a:lnTo>
                    <a:pt x="228" y="379"/>
                  </a:lnTo>
                  <a:lnTo>
                    <a:pt x="251" y="344"/>
                  </a:lnTo>
                  <a:lnTo>
                    <a:pt x="276" y="309"/>
                  </a:lnTo>
                  <a:lnTo>
                    <a:pt x="300" y="275"/>
                  </a:lnTo>
                  <a:lnTo>
                    <a:pt x="327" y="242"/>
                  </a:lnTo>
                  <a:lnTo>
                    <a:pt x="355" y="208"/>
                  </a:lnTo>
                  <a:lnTo>
                    <a:pt x="383" y="176"/>
                  </a:lnTo>
                  <a:lnTo>
                    <a:pt x="413" y="144"/>
                  </a:lnTo>
                  <a:lnTo>
                    <a:pt x="443" y="114"/>
                  </a:lnTo>
                  <a:lnTo>
                    <a:pt x="475" y="84"/>
                  </a:lnTo>
                  <a:lnTo>
                    <a:pt x="509" y="54"/>
                  </a:lnTo>
                  <a:lnTo>
                    <a:pt x="542" y="26"/>
                  </a:lnTo>
                  <a:lnTo>
                    <a:pt x="578" y="0"/>
                  </a:lnTo>
                  <a:lnTo>
                    <a:pt x="1351" y="0"/>
                  </a:lnTo>
                  <a:lnTo>
                    <a:pt x="1386" y="26"/>
                  </a:lnTo>
                  <a:lnTo>
                    <a:pt x="1420" y="54"/>
                  </a:lnTo>
                  <a:lnTo>
                    <a:pt x="1452" y="84"/>
                  </a:lnTo>
                  <a:lnTo>
                    <a:pt x="1484" y="114"/>
                  </a:lnTo>
                  <a:lnTo>
                    <a:pt x="1515" y="144"/>
                  </a:lnTo>
                  <a:lnTo>
                    <a:pt x="1544" y="176"/>
                  </a:lnTo>
                  <a:lnTo>
                    <a:pt x="1574" y="208"/>
                  </a:lnTo>
                  <a:lnTo>
                    <a:pt x="1600" y="242"/>
                  </a:lnTo>
                  <a:lnTo>
                    <a:pt x="1627" y="275"/>
                  </a:lnTo>
                  <a:lnTo>
                    <a:pt x="1651" y="309"/>
                  </a:lnTo>
                  <a:lnTo>
                    <a:pt x="1676" y="344"/>
                  </a:lnTo>
                  <a:lnTo>
                    <a:pt x="1699" y="379"/>
                  </a:lnTo>
                  <a:lnTo>
                    <a:pt x="1720" y="415"/>
                  </a:lnTo>
                  <a:lnTo>
                    <a:pt x="1741" y="452"/>
                  </a:lnTo>
                  <a:lnTo>
                    <a:pt x="1761" y="489"/>
                  </a:lnTo>
                  <a:lnTo>
                    <a:pt x="1780" y="526"/>
                  </a:lnTo>
                  <a:lnTo>
                    <a:pt x="1798" y="563"/>
                  </a:lnTo>
                  <a:lnTo>
                    <a:pt x="1814" y="602"/>
                  </a:lnTo>
                  <a:lnTo>
                    <a:pt x="1830" y="641"/>
                  </a:lnTo>
                  <a:lnTo>
                    <a:pt x="1844" y="680"/>
                  </a:lnTo>
                  <a:lnTo>
                    <a:pt x="1856" y="719"/>
                  </a:lnTo>
                  <a:lnTo>
                    <a:pt x="1869" y="758"/>
                  </a:lnTo>
                  <a:lnTo>
                    <a:pt x="1879" y="797"/>
                  </a:lnTo>
                  <a:lnTo>
                    <a:pt x="1890" y="837"/>
                  </a:lnTo>
                  <a:lnTo>
                    <a:pt x="1897" y="878"/>
                  </a:lnTo>
                  <a:lnTo>
                    <a:pt x="1906" y="917"/>
                  </a:lnTo>
                  <a:lnTo>
                    <a:pt x="1911" y="957"/>
                  </a:lnTo>
                  <a:lnTo>
                    <a:pt x="1916" y="998"/>
                  </a:lnTo>
                  <a:lnTo>
                    <a:pt x="1922" y="1039"/>
                  </a:lnTo>
                  <a:lnTo>
                    <a:pt x="1925" y="1079"/>
                  </a:lnTo>
                  <a:lnTo>
                    <a:pt x="1927" y="1120"/>
                  </a:lnTo>
                  <a:lnTo>
                    <a:pt x="1927" y="1161"/>
                  </a:lnTo>
                  <a:lnTo>
                    <a:pt x="1927" y="1201"/>
                  </a:lnTo>
                  <a:lnTo>
                    <a:pt x="1925" y="1240"/>
                  </a:lnTo>
                  <a:lnTo>
                    <a:pt x="1923" y="1281"/>
                  </a:lnTo>
                  <a:lnTo>
                    <a:pt x="1920" y="1321"/>
                  </a:lnTo>
                  <a:lnTo>
                    <a:pt x="1915" y="1360"/>
                  </a:lnTo>
                  <a:lnTo>
                    <a:pt x="1909" y="1401"/>
                  </a:lnTo>
                  <a:lnTo>
                    <a:pt x="1902" y="1440"/>
                  </a:lnTo>
                  <a:lnTo>
                    <a:pt x="1895" y="1479"/>
                  </a:lnTo>
                  <a:lnTo>
                    <a:pt x="1885" y="1518"/>
                  </a:lnTo>
                  <a:lnTo>
                    <a:pt x="1876" y="1556"/>
                  </a:lnTo>
                  <a:lnTo>
                    <a:pt x="1863" y="1595"/>
                  </a:lnTo>
                  <a:lnTo>
                    <a:pt x="1851" y="1632"/>
                  </a:lnTo>
                  <a:lnTo>
                    <a:pt x="1837" y="1670"/>
                  </a:lnTo>
                  <a:lnTo>
                    <a:pt x="1823" y="1707"/>
                  </a:lnTo>
                  <a:lnTo>
                    <a:pt x="1807" y="1742"/>
                  </a:lnTo>
                  <a:lnTo>
                    <a:pt x="1791" y="1779"/>
                  </a:lnTo>
                  <a:lnTo>
                    <a:pt x="1771" y="1814"/>
                  </a:lnTo>
                  <a:lnTo>
                    <a:pt x="1752" y="1848"/>
                  </a:lnTo>
                  <a:lnTo>
                    <a:pt x="1733" y="1883"/>
                  </a:lnTo>
                  <a:lnTo>
                    <a:pt x="1711" y="1917"/>
                  </a:lnTo>
                  <a:lnTo>
                    <a:pt x="1688" y="1949"/>
                  </a:lnTo>
                  <a:lnTo>
                    <a:pt x="1664" y="1981"/>
                  </a:lnTo>
                  <a:lnTo>
                    <a:pt x="1639" y="2012"/>
                  </a:lnTo>
                  <a:lnTo>
                    <a:pt x="1614" y="2042"/>
                  </a:lnTo>
                  <a:lnTo>
                    <a:pt x="1586" y="2072"/>
                  </a:lnTo>
                  <a:lnTo>
                    <a:pt x="1558" y="2102"/>
                  </a:lnTo>
                  <a:lnTo>
                    <a:pt x="1530" y="2131"/>
                  </a:lnTo>
                  <a:lnTo>
                    <a:pt x="1498" y="2157"/>
                  </a:lnTo>
                  <a:lnTo>
                    <a:pt x="1466" y="2184"/>
                  </a:lnTo>
                  <a:lnTo>
                    <a:pt x="1434" y="2210"/>
                  </a:lnTo>
                  <a:lnTo>
                    <a:pt x="1399" y="2235"/>
                  </a:lnTo>
                  <a:lnTo>
                    <a:pt x="1365" y="2258"/>
                  </a:lnTo>
                  <a:lnTo>
                    <a:pt x="563"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16" name="Freeform 14"/>
            <p:cNvSpPr>
              <a:spLocks/>
            </p:cNvSpPr>
            <p:nvPr/>
          </p:nvSpPr>
          <p:spPr bwMode="auto">
            <a:xfrm>
              <a:off x="3578577" y="1705357"/>
              <a:ext cx="1460500" cy="2987146"/>
            </a:xfrm>
            <a:custGeom>
              <a:avLst/>
              <a:gdLst>
                <a:gd name="T0" fmla="*/ 450850 w 1035"/>
                <a:gd name="T1" fmla="*/ 3548063 h 2258"/>
                <a:gd name="T2" fmla="*/ 392112 w 1035"/>
                <a:gd name="T3" fmla="*/ 3467100 h 2258"/>
                <a:gd name="T4" fmla="*/ 339725 w 1035"/>
                <a:gd name="T5" fmla="*/ 3382963 h 2258"/>
                <a:gd name="T6" fmla="*/ 292100 w 1035"/>
                <a:gd name="T7" fmla="*/ 3289300 h 2258"/>
                <a:gd name="T8" fmla="*/ 223837 w 1035"/>
                <a:gd name="T9" fmla="*/ 3144838 h 2258"/>
                <a:gd name="T10" fmla="*/ 149225 w 1035"/>
                <a:gd name="T11" fmla="*/ 2933700 h 2258"/>
                <a:gd name="T12" fmla="*/ 88900 w 1035"/>
                <a:gd name="T13" fmla="*/ 2709863 h 2258"/>
                <a:gd name="T14" fmla="*/ 44450 w 1035"/>
                <a:gd name="T15" fmla="*/ 2470150 h 2258"/>
                <a:gd name="T16" fmla="*/ 14287 w 1035"/>
                <a:gd name="T17" fmla="*/ 2224088 h 2258"/>
                <a:gd name="T18" fmla="*/ 0 w 1035"/>
                <a:gd name="T19" fmla="*/ 1968500 h 2258"/>
                <a:gd name="T20" fmla="*/ 3175 w 1035"/>
                <a:gd name="T21" fmla="*/ 1712913 h 2258"/>
                <a:gd name="T22" fmla="*/ 19050 w 1035"/>
                <a:gd name="T23" fmla="*/ 1455738 h 2258"/>
                <a:gd name="T24" fmla="*/ 50800 w 1035"/>
                <a:gd name="T25" fmla="*/ 1203325 h 2258"/>
                <a:gd name="T26" fmla="*/ 95250 w 1035"/>
                <a:gd name="T27" fmla="*/ 955675 h 2258"/>
                <a:gd name="T28" fmla="*/ 157162 w 1035"/>
                <a:gd name="T29" fmla="*/ 717550 h 2258"/>
                <a:gd name="T30" fmla="*/ 234950 w 1035"/>
                <a:gd name="T31" fmla="*/ 490538 h 2258"/>
                <a:gd name="T32" fmla="*/ 325437 w 1035"/>
                <a:gd name="T33" fmla="*/ 279400 h 2258"/>
                <a:gd name="T34" fmla="*/ 403225 w 1035"/>
                <a:gd name="T35" fmla="*/ 133350 h 2258"/>
                <a:gd name="T36" fmla="*/ 461962 w 1035"/>
                <a:gd name="T37" fmla="*/ 41275 h 2258"/>
                <a:gd name="T38" fmla="*/ 1152525 w 1035"/>
                <a:gd name="T39" fmla="*/ 0 h 2258"/>
                <a:gd name="T40" fmla="*/ 1211262 w 1035"/>
                <a:gd name="T41" fmla="*/ 85725 h 2258"/>
                <a:gd name="T42" fmla="*/ 1263650 w 1035"/>
                <a:gd name="T43" fmla="*/ 180975 h 2258"/>
                <a:gd name="T44" fmla="*/ 1365250 w 1035"/>
                <a:gd name="T45" fmla="*/ 384175 h 2258"/>
                <a:gd name="T46" fmla="*/ 1449387 w 1035"/>
                <a:gd name="T47" fmla="*/ 601663 h 2258"/>
                <a:gd name="T48" fmla="*/ 1516062 w 1035"/>
                <a:gd name="T49" fmla="*/ 835025 h 2258"/>
                <a:gd name="T50" fmla="*/ 1573212 w 1035"/>
                <a:gd name="T51" fmla="*/ 1079500 h 2258"/>
                <a:gd name="T52" fmla="*/ 1609725 w 1035"/>
                <a:gd name="T53" fmla="*/ 1328738 h 2258"/>
                <a:gd name="T54" fmla="*/ 1635125 w 1035"/>
                <a:gd name="T55" fmla="*/ 1584325 h 2258"/>
                <a:gd name="T56" fmla="*/ 1643062 w 1035"/>
                <a:gd name="T57" fmla="*/ 1843088 h 2258"/>
                <a:gd name="T58" fmla="*/ 1636712 w 1035"/>
                <a:gd name="T59" fmla="*/ 2097088 h 2258"/>
                <a:gd name="T60" fmla="*/ 1614487 w 1035"/>
                <a:gd name="T61" fmla="*/ 2347913 h 2258"/>
                <a:gd name="T62" fmla="*/ 1577975 w 1035"/>
                <a:gd name="T63" fmla="*/ 2590800 h 2258"/>
                <a:gd name="T64" fmla="*/ 1525587 w 1035"/>
                <a:gd name="T65" fmla="*/ 2824163 h 2258"/>
                <a:gd name="T66" fmla="*/ 1457325 w 1035"/>
                <a:gd name="T67" fmla="*/ 3043238 h 2258"/>
                <a:gd name="T68" fmla="*/ 1373187 w 1035"/>
                <a:gd name="T69" fmla="*/ 3241675 h 2258"/>
                <a:gd name="T70" fmla="*/ 1328737 w 1035"/>
                <a:gd name="T71" fmla="*/ 3336925 h 2258"/>
                <a:gd name="T72" fmla="*/ 1274762 w 1035"/>
                <a:gd name="T73" fmla="*/ 3424238 h 2258"/>
                <a:gd name="T74" fmla="*/ 1222375 w 1035"/>
                <a:gd name="T75" fmla="*/ 3508375 h 2258"/>
                <a:gd name="T76" fmla="*/ 1163637 w 1035"/>
                <a:gd name="T77" fmla="*/ 3584575 h 225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35"/>
                <a:gd name="T118" fmla="*/ 0 h 2258"/>
                <a:gd name="T119" fmla="*/ 1035 w 1035"/>
                <a:gd name="T120" fmla="*/ 2258 h 225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35" h="2258">
                  <a:moveTo>
                    <a:pt x="302" y="2258"/>
                  </a:moveTo>
                  <a:lnTo>
                    <a:pt x="284" y="2235"/>
                  </a:lnTo>
                  <a:lnTo>
                    <a:pt x="265" y="2210"/>
                  </a:lnTo>
                  <a:lnTo>
                    <a:pt x="247" y="2184"/>
                  </a:lnTo>
                  <a:lnTo>
                    <a:pt x="231" y="2157"/>
                  </a:lnTo>
                  <a:lnTo>
                    <a:pt x="214" y="2131"/>
                  </a:lnTo>
                  <a:lnTo>
                    <a:pt x="198" y="2102"/>
                  </a:lnTo>
                  <a:lnTo>
                    <a:pt x="184" y="2072"/>
                  </a:lnTo>
                  <a:lnTo>
                    <a:pt x="168" y="2042"/>
                  </a:lnTo>
                  <a:lnTo>
                    <a:pt x="141" y="1981"/>
                  </a:lnTo>
                  <a:lnTo>
                    <a:pt x="116" y="1917"/>
                  </a:lnTo>
                  <a:lnTo>
                    <a:pt x="94" y="1848"/>
                  </a:lnTo>
                  <a:lnTo>
                    <a:pt x="74" y="1779"/>
                  </a:lnTo>
                  <a:lnTo>
                    <a:pt x="56" y="1707"/>
                  </a:lnTo>
                  <a:lnTo>
                    <a:pt x="41" y="1632"/>
                  </a:lnTo>
                  <a:lnTo>
                    <a:pt x="28" y="1556"/>
                  </a:lnTo>
                  <a:lnTo>
                    <a:pt x="18" y="1479"/>
                  </a:lnTo>
                  <a:lnTo>
                    <a:pt x="9" y="1401"/>
                  </a:lnTo>
                  <a:lnTo>
                    <a:pt x="3" y="1321"/>
                  </a:lnTo>
                  <a:lnTo>
                    <a:pt x="0" y="1240"/>
                  </a:lnTo>
                  <a:lnTo>
                    <a:pt x="0" y="1161"/>
                  </a:lnTo>
                  <a:lnTo>
                    <a:pt x="2" y="1079"/>
                  </a:lnTo>
                  <a:lnTo>
                    <a:pt x="5" y="998"/>
                  </a:lnTo>
                  <a:lnTo>
                    <a:pt x="12" y="917"/>
                  </a:lnTo>
                  <a:lnTo>
                    <a:pt x="21" y="837"/>
                  </a:lnTo>
                  <a:lnTo>
                    <a:pt x="32" y="758"/>
                  </a:lnTo>
                  <a:lnTo>
                    <a:pt x="44" y="680"/>
                  </a:lnTo>
                  <a:lnTo>
                    <a:pt x="60" y="602"/>
                  </a:lnTo>
                  <a:lnTo>
                    <a:pt x="79" y="526"/>
                  </a:lnTo>
                  <a:lnTo>
                    <a:pt x="99" y="452"/>
                  </a:lnTo>
                  <a:lnTo>
                    <a:pt x="122" y="379"/>
                  </a:lnTo>
                  <a:lnTo>
                    <a:pt x="148" y="309"/>
                  </a:lnTo>
                  <a:lnTo>
                    <a:pt x="175" y="242"/>
                  </a:lnTo>
                  <a:lnTo>
                    <a:pt x="205" y="176"/>
                  </a:lnTo>
                  <a:lnTo>
                    <a:pt x="238" y="114"/>
                  </a:lnTo>
                  <a:lnTo>
                    <a:pt x="254" y="84"/>
                  </a:lnTo>
                  <a:lnTo>
                    <a:pt x="272" y="54"/>
                  </a:lnTo>
                  <a:lnTo>
                    <a:pt x="291" y="26"/>
                  </a:lnTo>
                  <a:lnTo>
                    <a:pt x="309" y="0"/>
                  </a:lnTo>
                  <a:lnTo>
                    <a:pt x="726" y="0"/>
                  </a:lnTo>
                  <a:lnTo>
                    <a:pt x="745" y="26"/>
                  </a:lnTo>
                  <a:lnTo>
                    <a:pt x="763" y="54"/>
                  </a:lnTo>
                  <a:lnTo>
                    <a:pt x="781" y="84"/>
                  </a:lnTo>
                  <a:lnTo>
                    <a:pt x="796" y="114"/>
                  </a:lnTo>
                  <a:lnTo>
                    <a:pt x="830" y="176"/>
                  </a:lnTo>
                  <a:lnTo>
                    <a:pt x="860" y="242"/>
                  </a:lnTo>
                  <a:lnTo>
                    <a:pt x="886" y="309"/>
                  </a:lnTo>
                  <a:lnTo>
                    <a:pt x="913" y="379"/>
                  </a:lnTo>
                  <a:lnTo>
                    <a:pt x="936" y="452"/>
                  </a:lnTo>
                  <a:lnTo>
                    <a:pt x="955" y="526"/>
                  </a:lnTo>
                  <a:lnTo>
                    <a:pt x="975" y="602"/>
                  </a:lnTo>
                  <a:lnTo>
                    <a:pt x="991" y="680"/>
                  </a:lnTo>
                  <a:lnTo>
                    <a:pt x="1003" y="758"/>
                  </a:lnTo>
                  <a:lnTo>
                    <a:pt x="1014" y="837"/>
                  </a:lnTo>
                  <a:lnTo>
                    <a:pt x="1022" y="917"/>
                  </a:lnTo>
                  <a:lnTo>
                    <a:pt x="1030" y="998"/>
                  </a:lnTo>
                  <a:lnTo>
                    <a:pt x="1033" y="1079"/>
                  </a:lnTo>
                  <a:lnTo>
                    <a:pt x="1035" y="1161"/>
                  </a:lnTo>
                  <a:lnTo>
                    <a:pt x="1035" y="1240"/>
                  </a:lnTo>
                  <a:lnTo>
                    <a:pt x="1031" y="1321"/>
                  </a:lnTo>
                  <a:lnTo>
                    <a:pt x="1026" y="1401"/>
                  </a:lnTo>
                  <a:lnTo>
                    <a:pt x="1017" y="1479"/>
                  </a:lnTo>
                  <a:lnTo>
                    <a:pt x="1007" y="1556"/>
                  </a:lnTo>
                  <a:lnTo>
                    <a:pt x="994" y="1632"/>
                  </a:lnTo>
                  <a:lnTo>
                    <a:pt x="978" y="1707"/>
                  </a:lnTo>
                  <a:lnTo>
                    <a:pt x="961" y="1779"/>
                  </a:lnTo>
                  <a:lnTo>
                    <a:pt x="941" y="1848"/>
                  </a:lnTo>
                  <a:lnTo>
                    <a:pt x="918" y="1917"/>
                  </a:lnTo>
                  <a:lnTo>
                    <a:pt x="894" y="1981"/>
                  </a:lnTo>
                  <a:lnTo>
                    <a:pt x="865" y="2042"/>
                  </a:lnTo>
                  <a:lnTo>
                    <a:pt x="851" y="2072"/>
                  </a:lnTo>
                  <a:lnTo>
                    <a:pt x="837" y="2102"/>
                  </a:lnTo>
                  <a:lnTo>
                    <a:pt x="821" y="2131"/>
                  </a:lnTo>
                  <a:lnTo>
                    <a:pt x="803" y="2157"/>
                  </a:lnTo>
                  <a:lnTo>
                    <a:pt x="788" y="2184"/>
                  </a:lnTo>
                  <a:lnTo>
                    <a:pt x="770" y="2210"/>
                  </a:lnTo>
                  <a:lnTo>
                    <a:pt x="751" y="2235"/>
                  </a:lnTo>
                  <a:lnTo>
                    <a:pt x="733" y="2258"/>
                  </a:lnTo>
                  <a:lnTo>
                    <a:pt x="302"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17" name="Line 15"/>
            <p:cNvSpPr>
              <a:spLocks noChangeShapeType="1"/>
            </p:cNvSpPr>
            <p:nvPr/>
          </p:nvSpPr>
          <p:spPr bwMode="auto">
            <a:xfrm flipH="1" flipV="1">
              <a:off x="4303888" y="1705356"/>
              <a:ext cx="4233" cy="2984500"/>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18" name="Line 16"/>
            <p:cNvSpPr>
              <a:spLocks noChangeShapeType="1"/>
            </p:cNvSpPr>
            <p:nvPr/>
          </p:nvSpPr>
          <p:spPr bwMode="auto">
            <a:xfrm>
              <a:off x="2547055" y="1815159"/>
              <a:ext cx="3513667"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19" name="Line 17"/>
            <p:cNvSpPr>
              <a:spLocks noChangeShapeType="1"/>
            </p:cNvSpPr>
            <p:nvPr/>
          </p:nvSpPr>
          <p:spPr bwMode="auto">
            <a:xfrm>
              <a:off x="2068689" y="1995076"/>
              <a:ext cx="4477455"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20" name="Line 18"/>
            <p:cNvSpPr>
              <a:spLocks noChangeShapeType="1"/>
            </p:cNvSpPr>
            <p:nvPr/>
          </p:nvSpPr>
          <p:spPr bwMode="auto">
            <a:xfrm flipV="1">
              <a:off x="1567744" y="2254368"/>
              <a:ext cx="5475111" cy="2646"/>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21" name="Line 19"/>
            <p:cNvSpPr>
              <a:spLocks noChangeShapeType="1"/>
            </p:cNvSpPr>
            <p:nvPr/>
          </p:nvSpPr>
          <p:spPr bwMode="auto">
            <a:xfrm>
              <a:off x="1178277" y="2550701"/>
              <a:ext cx="6252634"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22" name="Line 20"/>
            <p:cNvSpPr>
              <a:spLocks noChangeShapeType="1"/>
            </p:cNvSpPr>
            <p:nvPr/>
          </p:nvSpPr>
          <p:spPr bwMode="auto">
            <a:xfrm>
              <a:off x="920044" y="2882753"/>
              <a:ext cx="6773333"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23" name="Line 21"/>
            <p:cNvSpPr>
              <a:spLocks noChangeShapeType="1"/>
            </p:cNvSpPr>
            <p:nvPr/>
          </p:nvSpPr>
          <p:spPr bwMode="auto">
            <a:xfrm>
              <a:off x="822677" y="3251847"/>
              <a:ext cx="6968067"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24" name="Line 22"/>
            <p:cNvSpPr>
              <a:spLocks noChangeShapeType="1"/>
            </p:cNvSpPr>
            <p:nvPr/>
          </p:nvSpPr>
          <p:spPr bwMode="auto">
            <a:xfrm>
              <a:off x="927099" y="3635493"/>
              <a:ext cx="6760634"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25" name="Line 23"/>
            <p:cNvSpPr>
              <a:spLocks noChangeShapeType="1"/>
            </p:cNvSpPr>
            <p:nvPr/>
          </p:nvSpPr>
          <p:spPr bwMode="auto">
            <a:xfrm>
              <a:off x="1200855" y="3964898"/>
              <a:ext cx="6207478"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26" name="Line 24"/>
            <p:cNvSpPr>
              <a:spLocks noChangeShapeType="1"/>
            </p:cNvSpPr>
            <p:nvPr/>
          </p:nvSpPr>
          <p:spPr bwMode="auto">
            <a:xfrm>
              <a:off x="1639711" y="4259909"/>
              <a:ext cx="5322711" cy="2646"/>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27" name="Line 25"/>
            <p:cNvSpPr>
              <a:spLocks noChangeShapeType="1"/>
            </p:cNvSpPr>
            <p:nvPr/>
          </p:nvSpPr>
          <p:spPr bwMode="auto">
            <a:xfrm>
              <a:off x="2252133" y="4516555"/>
              <a:ext cx="4097867"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grpSp>
      <p:pic>
        <p:nvPicPr>
          <p:cNvPr id="40" name="Image 39" descr="HIV (1).jpg"/>
          <p:cNvPicPr>
            <a:picLocks noChangeAspect="1"/>
          </p:cNvPicPr>
          <p:nvPr/>
        </p:nvPicPr>
        <p:blipFill>
          <a:blip r:embed="rId2" cstate="screen">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604713" y="3313737"/>
            <a:ext cx="400776" cy="383142"/>
          </a:xfrm>
          <a:prstGeom prst="rect">
            <a:avLst/>
          </a:prstGeom>
        </p:spPr>
      </p:pic>
      <p:pic>
        <p:nvPicPr>
          <p:cNvPr id="28" name="Image 27" descr="HIV (1).jpg"/>
          <p:cNvPicPr>
            <a:picLocks noChangeAspect="1"/>
          </p:cNvPicPr>
          <p:nvPr/>
        </p:nvPicPr>
        <p:blipFill>
          <a:blip r:embed="rId2"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2425273" y="3235395"/>
            <a:ext cx="400776" cy="383142"/>
          </a:xfrm>
          <a:prstGeom prst="rect">
            <a:avLst/>
          </a:prstGeom>
        </p:spPr>
      </p:pic>
      <p:pic>
        <p:nvPicPr>
          <p:cNvPr id="29" name="Image 28" descr="HIV (1).jpg"/>
          <p:cNvPicPr>
            <a:picLocks noChangeAspect="1"/>
          </p:cNvPicPr>
          <p:nvPr/>
        </p:nvPicPr>
        <p:blipFill>
          <a:blip r:embed="rId2" cstate="screen">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2978384" y="3618537"/>
            <a:ext cx="400776" cy="383142"/>
          </a:xfrm>
          <a:prstGeom prst="rect">
            <a:avLst/>
          </a:prstGeom>
        </p:spPr>
      </p:pic>
      <p:pic>
        <p:nvPicPr>
          <p:cNvPr id="30" name="Image 29" descr="HIV (1).jpg"/>
          <p:cNvPicPr>
            <a:picLocks noChangeAspect="1"/>
          </p:cNvPicPr>
          <p:nvPr/>
        </p:nvPicPr>
        <p:blipFill>
          <a:blip r:embed="rId2" cstate="screen">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744256" y="2038851"/>
            <a:ext cx="400776" cy="383142"/>
          </a:xfrm>
          <a:prstGeom prst="rect">
            <a:avLst/>
          </a:prstGeom>
        </p:spPr>
      </p:pic>
      <p:pic>
        <p:nvPicPr>
          <p:cNvPr id="31" name="Image 30" descr="HIV (1).jpg"/>
          <p:cNvPicPr>
            <a:picLocks noChangeAspect="1"/>
          </p:cNvPicPr>
          <p:nvPr/>
        </p:nvPicPr>
        <p:blipFill>
          <a:blip r:embed="rId2"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898653" y="2387752"/>
            <a:ext cx="400776" cy="383142"/>
          </a:xfrm>
          <a:prstGeom prst="rect">
            <a:avLst/>
          </a:prstGeom>
        </p:spPr>
      </p:pic>
      <p:pic>
        <p:nvPicPr>
          <p:cNvPr id="32" name="Image 31" descr="HIV (1).jpg"/>
          <p:cNvPicPr>
            <a:picLocks noChangeAspect="1"/>
          </p:cNvPicPr>
          <p:nvPr/>
        </p:nvPicPr>
        <p:blipFill>
          <a:blip r:embed="rId2" cstate="screen">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009471" y="2579323"/>
            <a:ext cx="400776" cy="383142"/>
          </a:xfrm>
          <a:prstGeom prst="rect">
            <a:avLst/>
          </a:prstGeom>
        </p:spPr>
      </p:pic>
      <p:pic>
        <p:nvPicPr>
          <p:cNvPr id="33" name="Image 32" descr="HIV (1).jpg"/>
          <p:cNvPicPr>
            <a:picLocks noChangeAspect="1"/>
          </p:cNvPicPr>
          <p:nvPr/>
        </p:nvPicPr>
        <p:blipFill>
          <a:blip r:embed="rId2" cstate="screen">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005489" y="2962465"/>
            <a:ext cx="400776" cy="383142"/>
          </a:xfrm>
          <a:prstGeom prst="rect">
            <a:avLst/>
          </a:prstGeom>
        </p:spPr>
      </p:pic>
      <p:pic>
        <p:nvPicPr>
          <p:cNvPr id="34" name="Image 33" descr="HIV (1).jpg"/>
          <p:cNvPicPr>
            <a:picLocks noChangeAspect="1"/>
          </p:cNvPicPr>
          <p:nvPr/>
        </p:nvPicPr>
        <p:blipFill>
          <a:blip r:embed="rId2" cstate="screen">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325552" y="2934355"/>
            <a:ext cx="400776" cy="383142"/>
          </a:xfrm>
          <a:prstGeom prst="rect">
            <a:avLst/>
          </a:prstGeom>
        </p:spPr>
      </p:pic>
      <p:pic>
        <p:nvPicPr>
          <p:cNvPr id="35" name="Image 34" descr="HIV (1).jpg"/>
          <p:cNvPicPr>
            <a:picLocks noChangeAspect="1"/>
          </p:cNvPicPr>
          <p:nvPr/>
        </p:nvPicPr>
        <p:blipFill>
          <a:blip r:embed="rId2"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6681889" y="2737383"/>
            <a:ext cx="400776" cy="383142"/>
          </a:xfrm>
          <a:prstGeom prst="rect">
            <a:avLst/>
          </a:prstGeom>
        </p:spPr>
      </p:pic>
      <p:pic>
        <p:nvPicPr>
          <p:cNvPr id="36" name="Image 35" descr="HIV (1).jpg"/>
          <p:cNvPicPr>
            <a:picLocks noChangeAspect="1"/>
          </p:cNvPicPr>
          <p:nvPr/>
        </p:nvPicPr>
        <p:blipFill>
          <a:blip r:embed="rId2" cstate="screen">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604713" y="2764634"/>
            <a:ext cx="400776" cy="383142"/>
          </a:xfrm>
          <a:prstGeom prst="rect">
            <a:avLst/>
          </a:prstGeom>
        </p:spPr>
      </p:pic>
      <p:pic>
        <p:nvPicPr>
          <p:cNvPr id="37" name="Image 36" descr="HIV (1).jpg"/>
          <p:cNvPicPr>
            <a:picLocks noChangeAspect="1"/>
          </p:cNvPicPr>
          <p:nvPr/>
        </p:nvPicPr>
        <p:blipFill>
          <a:blip r:embed="rId2" cstate="screen">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6676205" y="2154797"/>
            <a:ext cx="400776" cy="383142"/>
          </a:xfrm>
          <a:prstGeom prst="rect">
            <a:avLst/>
          </a:prstGeom>
        </p:spPr>
      </p:pic>
      <p:pic>
        <p:nvPicPr>
          <p:cNvPr id="38" name="Image 37" descr="HIV (1).jpg"/>
          <p:cNvPicPr>
            <a:picLocks noChangeAspect="1"/>
          </p:cNvPicPr>
          <p:nvPr/>
        </p:nvPicPr>
        <p:blipFill>
          <a:blip r:embed="rId2" cstate="screen">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7336686" y="3843053"/>
            <a:ext cx="400776" cy="383142"/>
          </a:xfrm>
          <a:prstGeom prst="rect">
            <a:avLst/>
          </a:prstGeom>
        </p:spPr>
      </p:pic>
      <p:pic>
        <p:nvPicPr>
          <p:cNvPr id="41" name="Image 40" descr="HIV (1).jpg"/>
          <p:cNvPicPr>
            <a:picLocks noChangeAspect="1"/>
          </p:cNvPicPr>
          <p:nvPr/>
        </p:nvPicPr>
        <p:blipFill>
          <a:blip r:embed="rId2" cstate="screen">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6233125" y="2004610"/>
            <a:ext cx="400776" cy="383142"/>
          </a:xfrm>
          <a:prstGeom prst="rect">
            <a:avLst/>
          </a:prstGeom>
        </p:spPr>
      </p:pic>
      <p:pic>
        <p:nvPicPr>
          <p:cNvPr id="42" name="Image 41" descr="HIV (1).jpg"/>
          <p:cNvPicPr>
            <a:picLocks noChangeAspect="1"/>
          </p:cNvPicPr>
          <p:nvPr/>
        </p:nvPicPr>
        <p:blipFill>
          <a:blip r:embed="rId2" cstate="screen">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2846287" y="3269216"/>
            <a:ext cx="400776" cy="383142"/>
          </a:xfrm>
          <a:prstGeom prst="rect">
            <a:avLst/>
          </a:prstGeom>
        </p:spPr>
      </p:pic>
      <p:pic>
        <p:nvPicPr>
          <p:cNvPr id="43" name="Image 42" descr="HIV (1).jpg"/>
          <p:cNvPicPr>
            <a:picLocks noChangeAspect="1"/>
          </p:cNvPicPr>
          <p:nvPr/>
        </p:nvPicPr>
        <p:blipFill>
          <a:blip r:embed="rId2"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2114250" y="2014846"/>
            <a:ext cx="400776" cy="383142"/>
          </a:xfrm>
          <a:prstGeom prst="rect">
            <a:avLst/>
          </a:prstGeom>
        </p:spPr>
      </p:pic>
      <p:pic>
        <p:nvPicPr>
          <p:cNvPr id="44" name="Image 43" descr="HIV (1).jpg"/>
          <p:cNvPicPr>
            <a:picLocks noChangeAspect="1"/>
          </p:cNvPicPr>
          <p:nvPr/>
        </p:nvPicPr>
        <p:blipFill>
          <a:blip r:embed="rId2"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805101" y="1737463"/>
            <a:ext cx="400776" cy="383142"/>
          </a:xfrm>
          <a:prstGeom prst="rect">
            <a:avLst/>
          </a:prstGeom>
        </p:spPr>
      </p:pic>
      <p:pic>
        <p:nvPicPr>
          <p:cNvPr id="45" name="Image 44" descr="HIV (1).jpg"/>
          <p:cNvPicPr>
            <a:picLocks noChangeAspect="1"/>
          </p:cNvPicPr>
          <p:nvPr/>
        </p:nvPicPr>
        <p:blipFill>
          <a:blip r:embed="rId2"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013925" y="2038851"/>
            <a:ext cx="400776" cy="383142"/>
          </a:xfrm>
          <a:prstGeom prst="rect">
            <a:avLst/>
          </a:prstGeom>
        </p:spPr>
      </p:pic>
      <p:pic>
        <p:nvPicPr>
          <p:cNvPr id="46" name="Image 45" descr="HIV (1).jpg"/>
          <p:cNvPicPr>
            <a:picLocks noChangeAspect="1"/>
          </p:cNvPicPr>
          <p:nvPr/>
        </p:nvPicPr>
        <p:blipFill>
          <a:blip r:embed="rId2" cstate="screen">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508737" y="1847280"/>
            <a:ext cx="400776" cy="383142"/>
          </a:xfrm>
          <a:prstGeom prst="rect">
            <a:avLst/>
          </a:prstGeom>
        </p:spPr>
      </p:pic>
      <p:pic>
        <p:nvPicPr>
          <p:cNvPr id="47" name="Image 46" descr="HIV (1).jpg"/>
          <p:cNvPicPr>
            <a:picLocks noChangeAspect="1"/>
          </p:cNvPicPr>
          <p:nvPr/>
        </p:nvPicPr>
        <p:blipFill>
          <a:blip r:embed="rId2"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865261" y="3426966"/>
            <a:ext cx="400776" cy="383142"/>
          </a:xfrm>
          <a:prstGeom prst="rect">
            <a:avLst/>
          </a:prstGeom>
        </p:spPr>
      </p:pic>
      <p:pic>
        <p:nvPicPr>
          <p:cNvPr id="48" name="Image 47" descr="HIV (1).jpg"/>
          <p:cNvPicPr>
            <a:picLocks noChangeAspect="1"/>
          </p:cNvPicPr>
          <p:nvPr/>
        </p:nvPicPr>
        <p:blipFill>
          <a:blip r:embed="rId2"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805101" y="3841024"/>
            <a:ext cx="400776" cy="383142"/>
          </a:xfrm>
          <a:prstGeom prst="rect">
            <a:avLst/>
          </a:prstGeom>
        </p:spPr>
      </p:pic>
      <p:pic>
        <p:nvPicPr>
          <p:cNvPr id="49" name="Image 48" descr="HIV (1).jpg"/>
          <p:cNvPicPr>
            <a:picLocks noChangeAspect="1"/>
          </p:cNvPicPr>
          <p:nvPr/>
        </p:nvPicPr>
        <p:blipFill>
          <a:blip r:embed="rId2" cstate="screen">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549650" y="3618537"/>
            <a:ext cx="400776" cy="383142"/>
          </a:xfrm>
          <a:prstGeom prst="rect">
            <a:avLst/>
          </a:prstGeom>
        </p:spPr>
      </p:pic>
      <p:pic>
        <p:nvPicPr>
          <p:cNvPr id="50" name="Image 49" descr="HIV (1).jpg"/>
          <p:cNvPicPr>
            <a:picLocks noChangeAspect="1"/>
          </p:cNvPicPr>
          <p:nvPr/>
        </p:nvPicPr>
        <p:blipFill>
          <a:blip r:embed="rId2" cstate="screen">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781524" y="3120341"/>
            <a:ext cx="400776" cy="383142"/>
          </a:xfrm>
          <a:prstGeom prst="rect">
            <a:avLst/>
          </a:prstGeom>
        </p:spPr>
      </p:pic>
      <p:pic>
        <p:nvPicPr>
          <p:cNvPr id="51" name="Image 50" descr="HIV (1).jpg"/>
          <p:cNvPicPr>
            <a:picLocks noChangeAspect="1"/>
          </p:cNvPicPr>
          <p:nvPr/>
        </p:nvPicPr>
        <p:blipFill>
          <a:blip r:embed="rId2" cstate="screen">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7076981" y="3633860"/>
            <a:ext cx="400776" cy="383142"/>
          </a:xfrm>
          <a:prstGeom prst="rect">
            <a:avLst/>
          </a:prstGeom>
        </p:spPr>
      </p:pic>
      <p:pic>
        <p:nvPicPr>
          <p:cNvPr id="52" name="Image 51" descr="HIV (1).jpg"/>
          <p:cNvPicPr>
            <a:picLocks noChangeAspect="1"/>
          </p:cNvPicPr>
          <p:nvPr/>
        </p:nvPicPr>
        <p:blipFill>
          <a:blip r:embed="rId2" cstate="screen">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6690037" y="3081354"/>
            <a:ext cx="400776" cy="383142"/>
          </a:xfrm>
          <a:prstGeom prst="rect">
            <a:avLst/>
          </a:prstGeom>
        </p:spPr>
      </p:pic>
      <p:pic>
        <p:nvPicPr>
          <p:cNvPr id="53" name="Image 52" descr="HIV (1).jpg"/>
          <p:cNvPicPr>
            <a:picLocks noChangeAspect="1"/>
          </p:cNvPicPr>
          <p:nvPr/>
        </p:nvPicPr>
        <p:blipFill>
          <a:blip r:embed="rId2" cstate="screen">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7432964" y="3125926"/>
            <a:ext cx="400776" cy="383142"/>
          </a:xfrm>
          <a:prstGeom prst="rect">
            <a:avLst/>
          </a:prstGeom>
        </p:spPr>
      </p:pic>
      <p:pic>
        <p:nvPicPr>
          <p:cNvPr id="54" name="Image 53" descr="HIV (1).jpg"/>
          <p:cNvPicPr>
            <a:picLocks noChangeAspect="1"/>
          </p:cNvPicPr>
          <p:nvPr/>
        </p:nvPicPr>
        <p:blipFill>
          <a:blip r:embed="rId2" cstate="screen">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6032737" y="2698212"/>
            <a:ext cx="400776" cy="383142"/>
          </a:xfrm>
          <a:prstGeom prst="rect">
            <a:avLst/>
          </a:prstGeom>
        </p:spPr>
      </p:pic>
      <p:pic>
        <p:nvPicPr>
          <p:cNvPr id="55" name="Image 54" descr="HIV (1).jpg"/>
          <p:cNvPicPr>
            <a:picLocks noChangeAspect="1"/>
          </p:cNvPicPr>
          <p:nvPr/>
        </p:nvPicPr>
        <p:blipFill>
          <a:blip r:embed="rId2" cstate="screen">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7033198" y="2215220"/>
            <a:ext cx="400776" cy="383142"/>
          </a:xfrm>
          <a:prstGeom prst="rect">
            <a:avLst/>
          </a:prstGeom>
        </p:spPr>
      </p:pic>
      <p:pic>
        <p:nvPicPr>
          <p:cNvPr id="56" name="Image 55" descr="HIV (1).jpg"/>
          <p:cNvPicPr>
            <a:picLocks noChangeAspect="1"/>
          </p:cNvPicPr>
          <p:nvPr/>
        </p:nvPicPr>
        <p:blipFill>
          <a:blip r:embed="rId2"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6676205" y="1851244"/>
            <a:ext cx="400776" cy="383142"/>
          </a:xfrm>
          <a:prstGeom prst="rect">
            <a:avLst/>
          </a:prstGeom>
        </p:spPr>
      </p:pic>
      <p:pic>
        <p:nvPicPr>
          <p:cNvPr id="57" name="Image 56" descr="HIV (1).jpg"/>
          <p:cNvPicPr>
            <a:picLocks noChangeAspect="1"/>
          </p:cNvPicPr>
          <p:nvPr/>
        </p:nvPicPr>
        <p:blipFill>
          <a:blip r:embed="rId2" cstate="screen">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6032737" y="1726607"/>
            <a:ext cx="400776" cy="383142"/>
          </a:xfrm>
          <a:prstGeom prst="rect">
            <a:avLst/>
          </a:prstGeom>
        </p:spPr>
      </p:pic>
      <p:pic>
        <p:nvPicPr>
          <p:cNvPr id="58" name="Image 57" descr="HIV (1).jpg"/>
          <p:cNvPicPr>
            <a:picLocks noChangeAspect="1"/>
          </p:cNvPicPr>
          <p:nvPr/>
        </p:nvPicPr>
        <p:blipFill>
          <a:blip r:embed="rId2" cstate="screen">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832349" y="2023649"/>
            <a:ext cx="400776" cy="383142"/>
          </a:xfrm>
          <a:prstGeom prst="rect">
            <a:avLst/>
          </a:prstGeom>
        </p:spPr>
      </p:pic>
      <p:pic>
        <p:nvPicPr>
          <p:cNvPr id="59" name="Image 58" descr="HIV (1).jpg"/>
          <p:cNvPicPr>
            <a:picLocks noChangeAspect="1"/>
          </p:cNvPicPr>
          <p:nvPr/>
        </p:nvPicPr>
        <p:blipFill>
          <a:blip r:embed="rId2" cstate="screen">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631961" y="2381492"/>
            <a:ext cx="400776" cy="383142"/>
          </a:xfrm>
          <a:prstGeom prst="rect">
            <a:avLst/>
          </a:prstGeom>
        </p:spPr>
      </p:pic>
    </p:spTree>
    <p:extLst>
      <p:ext uri="{BB962C8B-B14F-4D97-AF65-F5344CB8AC3E}">
        <p14:creationId xmlns:p14="http://schemas.microsoft.com/office/powerpoint/2010/main" val="2525525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3000" fill="hold"/>
                                        <p:tgtEl>
                                          <p:spTgt spid="40"/>
                                        </p:tgtEl>
                                        <p:attrNameLst>
                                          <p:attrName>ppt_w</p:attrName>
                                        </p:attrNameLst>
                                      </p:cBhvr>
                                      <p:tavLst>
                                        <p:tav tm="0">
                                          <p:val>
                                            <p:fltVal val="0"/>
                                          </p:val>
                                        </p:tav>
                                        <p:tav tm="100000">
                                          <p:val>
                                            <p:strVal val="#ppt_w"/>
                                          </p:val>
                                        </p:tav>
                                      </p:tavLst>
                                    </p:anim>
                                    <p:anim calcmode="lin" valueType="num">
                                      <p:cBhvr>
                                        <p:cTn id="8" dur="3000" fill="hold"/>
                                        <p:tgtEl>
                                          <p:spTgt spid="40"/>
                                        </p:tgtEl>
                                        <p:attrNameLst>
                                          <p:attrName>ppt_h</p:attrName>
                                        </p:attrNameLst>
                                      </p:cBhvr>
                                      <p:tavLst>
                                        <p:tav tm="0">
                                          <p:val>
                                            <p:fltVal val="0"/>
                                          </p:val>
                                        </p:tav>
                                        <p:tav tm="100000">
                                          <p:val>
                                            <p:strVal val="#ppt_h"/>
                                          </p:val>
                                        </p:tav>
                                      </p:tavLst>
                                    </p:anim>
                                    <p:animEffect transition="in" filter="fade">
                                      <p:cBhvr>
                                        <p:cTn id="9" dur="3000"/>
                                        <p:tgtEl>
                                          <p:spTgt spid="40"/>
                                        </p:tgtEl>
                                      </p:cBhvr>
                                    </p:animEffect>
                                  </p:childTnLst>
                                </p:cTn>
                              </p:par>
                              <p:par>
                                <p:cTn id="10" presetID="53" presetClass="entr" presetSubtype="16"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1000" fill="hold"/>
                                        <p:tgtEl>
                                          <p:spTgt spid="28"/>
                                        </p:tgtEl>
                                        <p:attrNameLst>
                                          <p:attrName>ppt_w</p:attrName>
                                        </p:attrNameLst>
                                      </p:cBhvr>
                                      <p:tavLst>
                                        <p:tav tm="0">
                                          <p:val>
                                            <p:fltVal val="0"/>
                                          </p:val>
                                        </p:tav>
                                        <p:tav tm="100000">
                                          <p:val>
                                            <p:strVal val="#ppt_w"/>
                                          </p:val>
                                        </p:tav>
                                      </p:tavLst>
                                    </p:anim>
                                    <p:anim calcmode="lin" valueType="num">
                                      <p:cBhvr>
                                        <p:cTn id="13" dur="1000" fill="hold"/>
                                        <p:tgtEl>
                                          <p:spTgt spid="28"/>
                                        </p:tgtEl>
                                        <p:attrNameLst>
                                          <p:attrName>ppt_h</p:attrName>
                                        </p:attrNameLst>
                                      </p:cBhvr>
                                      <p:tavLst>
                                        <p:tav tm="0">
                                          <p:val>
                                            <p:fltVal val="0"/>
                                          </p:val>
                                        </p:tav>
                                        <p:tav tm="100000">
                                          <p:val>
                                            <p:strVal val="#ppt_h"/>
                                          </p:val>
                                        </p:tav>
                                      </p:tavLst>
                                    </p:anim>
                                    <p:animEffect transition="in" filter="fade">
                                      <p:cBhvr>
                                        <p:cTn id="14" dur="1000"/>
                                        <p:tgtEl>
                                          <p:spTgt spid="28"/>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0" fill="hold"/>
                                        <p:tgtEl>
                                          <p:spTgt spid="29"/>
                                        </p:tgtEl>
                                        <p:attrNameLst>
                                          <p:attrName>ppt_w</p:attrName>
                                        </p:attrNameLst>
                                      </p:cBhvr>
                                      <p:tavLst>
                                        <p:tav tm="0">
                                          <p:val>
                                            <p:fltVal val="0"/>
                                          </p:val>
                                        </p:tav>
                                        <p:tav tm="100000">
                                          <p:val>
                                            <p:strVal val="#ppt_w"/>
                                          </p:val>
                                        </p:tav>
                                      </p:tavLst>
                                    </p:anim>
                                    <p:anim calcmode="lin" valueType="num">
                                      <p:cBhvr>
                                        <p:cTn id="18" dur="5000" fill="hold"/>
                                        <p:tgtEl>
                                          <p:spTgt spid="29"/>
                                        </p:tgtEl>
                                        <p:attrNameLst>
                                          <p:attrName>ppt_h</p:attrName>
                                        </p:attrNameLst>
                                      </p:cBhvr>
                                      <p:tavLst>
                                        <p:tav tm="0">
                                          <p:val>
                                            <p:fltVal val="0"/>
                                          </p:val>
                                        </p:tav>
                                        <p:tav tm="100000">
                                          <p:val>
                                            <p:strVal val="#ppt_h"/>
                                          </p:val>
                                        </p:tav>
                                      </p:tavLst>
                                    </p:anim>
                                    <p:animEffect transition="in" filter="fade">
                                      <p:cBhvr>
                                        <p:cTn id="19" dur="5000"/>
                                        <p:tgtEl>
                                          <p:spTgt spid="29"/>
                                        </p:tgtEl>
                                      </p:cBhvr>
                                    </p:animEffect>
                                  </p:childTnLst>
                                </p:cTn>
                              </p:par>
                              <p:par>
                                <p:cTn id="20" presetID="53" presetClass="entr" presetSubtype="16"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p:cTn id="22" dur="1000" fill="hold"/>
                                        <p:tgtEl>
                                          <p:spTgt spid="30"/>
                                        </p:tgtEl>
                                        <p:attrNameLst>
                                          <p:attrName>ppt_w</p:attrName>
                                        </p:attrNameLst>
                                      </p:cBhvr>
                                      <p:tavLst>
                                        <p:tav tm="0">
                                          <p:val>
                                            <p:fltVal val="0"/>
                                          </p:val>
                                        </p:tav>
                                        <p:tav tm="100000">
                                          <p:val>
                                            <p:strVal val="#ppt_w"/>
                                          </p:val>
                                        </p:tav>
                                      </p:tavLst>
                                    </p:anim>
                                    <p:anim calcmode="lin" valueType="num">
                                      <p:cBhvr>
                                        <p:cTn id="23" dur="1000" fill="hold"/>
                                        <p:tgtEl>
                                          <p:spTgt spid="30"/>
                                        </p:tgtEl>
                                        <p:attrNameLst>
                                          <p:attrName>ppt_h</p:attrName>
                                        </p:attrNameLst>
                                      </p:cBhvr>
                                      <p:tavLst>
                                        <p:tav tm="0">
                                          <p:val>
                                            <p:fltVal val="0"/>
                                          </p:val>
                                        </p:tav>
                                        <p:tav tm="100000">
                                          <p:val>
                                            <p:strVal val="#ppt_h"/>
                                          </p:val>
                                        </p:tav>
                                      </p:tavLst>
                                    </p:anim>
                                    <p:animEffect transition="in" filter="fade">
                                      <p:cBhvr>
                                        <p:cTn id="24" dur="1000"/>
                                        <p:tgtEl>
                                          <p:spTgt spid="30"/>
                                        </p:tgtEl>
                                      </p:cBhvr>
                                    </p:animEffect>
                                  </p:childTnLst>
                                </p:cTn>
                              </p:par>
                              <p:par>
                                <p:cTn id="25" presetID="53" presetClass="entr" presetSubtype="16"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1000" fill="hold"/>
                                        <p:tgtEl>
                                          <p:spTgt spid="31"/>
                                        </p:tgtEl>
                                        <p:attrNameLst>
                                          <p:attrName>ppt_w</p:attrName>
                                        </p:attrNameLst>
                                      </p:cBhvr>
                                      <p:tavLst>
                                        <p:tav tm="0">
                                          <p:val>
                                            <p:fltVal val="0"/>
                                          </p:val>
                                        </p:tav>
                                        <p:tav tm="100000">
                                          <p:val>
                                            <p:strVal val="#ppt_w"/>
                                          </p:val>
                                        </p:tav>
                                      </p:tavLst>
                                    </p:anim>
                                    <p:anim calcmode="lin" valueType="num">
                                      <p:cBhvr>
                                        <p:cTn id="28" dur="1000" fill="hold"/>
                                        <p:tgtEl>
                                          <p:spTgt spid="31"/>
                                        </p:tgtEl>
                                        <p:attrNameLst>
                                          <p:attrName>ppt_h</p:attrName>
                                        </p:attrNameLst>
                                      </p:cBhvr>
                                      <p:tavLst>
                                        <p:tav tm="0">
                                          <p:val>
                                            <p:fltVal val="0"/>
                                          </p:val>
                                        </p:tav>
                                        <p:tav tm="100000">
                                          <p:val>
                                            <p:strVal val="#ppt_h"/>
                                          </p:val>
                                        </p:tav>
                                      </p:tavLst>
                                    </p:anim>
                                    <p:animEffect transition="in" filter="fade">
                                      <p:cBhvr>
                                        <p:cTn id="29" dur="1000"/>
                                        <p:tgtEl>
                                          <p:spTgt spid="31"/>
                                        </p:tgtEl>
                                      </p:cBhvr>
                                    </p:animEffect>
                                  </p:childTnLst>
                                </p:cTn>
                              </p:par>
                              <p:par>
                                <p:cTn id="30" presetID="53" presetClass="entr" presetSubtype="16" fill="hold" nodeType="with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p:cTn id="32" dur="3000" fill="hold"/>
                                        <p:tgtEl>
                                          <p:spTgt spid="32"/>
                                        </p:tgtEl>
                                        <p:attrNameLst>
                                          <p:attrName>ppt_w</p:attrName>
                                        </p:attrNameLst>
                                      </p:cBhvr>
                                      <p:tavLst>
                                        <p:tav tm="0">
                                          <p:val>
                                            <p:fltVal val="0"/>
                                          </p:val>
                                        </p:tav>
                                        <p:tav tm="100000">
                                          <p:val>
                                            <p:strVal val="#ppt_w"/>
                                          </p:val>
                                        </p:tav>
                                      </p:tavLst>
                                    </p:anim>
                                    <p:anim calcmode="lin" valueType="num">
                                      <p:cBhvr>
                                        <p:cTn id="33" dur="3000" fill="hold"/>
                                        <p:tgtEl>
                                          <p:spTgt spid="32"/>
                                        </p:tgtEl>
                                        <p:attrNameLst>
                                          <p:attrName>ppt_h</p:attrName>
                                        </p:attrNameLst>
                                      </p:cBhvr>
                                      <p:tavLst>
                                        <p:tav tm="0">
                                          <p:val>
                                            <p:fltVal val="0"/>
                                          </p:val>
                                        </p:tav>
                                        <p:tav tm="100000">
                                          <p:val>
                                            <p:strVal val="#ppt_h"/>
                                          </p:val>
                                        </p:tav>
                                      </p:tavLst>
                                    </p:anim>
                                    <p:animEffect transition="in" filter="fade">
                                      <p:cBhvr>
                                        <p:cTn id="34" dur="3000"/>
                                        <p:tgtEl>
                                          <p:spTgt spid="32"/>
                                        </p:tgtEl>
                                      </p:cBhvr>
                                    </p:animEffect>
                                  </p:childTnLst>
                                </p:cTn>
                              </p:par>
                              <p:par>
                                <p:cTn id="35" presetID="53" presetClass="entr" presetSubtype="16"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3000" fill="hold"/>
                                        <p:tgtEl>
                                          <p:spTgt spid="33"/>
                                        </p:tgtEl>
                                        <p:attrNameLst>
                                          <p:attrName>ppt_w</p:attrName>
                                        </p:attrNameLst>
                                      </p:cBhvr>
                                      <p:tavLst>
                                        <p:tav tm="0">
                                          <p:val>
                                            <p:fltVal val="0"/>
                                          </p:val>
                                        </p:tav>
                                        <p:tav tm="100000">
                                          <p:val>
                                            <p:strVal val="#ppt_w"/>
                                          </p:val>
                                        </p:tav>
                                      </p:tavLst>
                                    </p:anim>
                                    <p:anim calcmode="lin" valueType="num">
                                      <p:cBhvr>
                                        <p:cTn id="38" dur="3000" fill="hold"/>
                                        <p:tgtEl>
                                          <p:spTgt spid="33"/>
                                        </p:tgtEl>
                                        <p:attrNameLst>
                                          <p:attrName>ppt_h</p:attrName>
                                        </p:attrNameLst>
                                      </p:cBhvr>
                                      <p:tavLst>
                                        <p:tav tm="0">
                                          <p:val>
                                            <p:fltVal val="0"/>
                                          </p:val>
                                        </p:tav>
                                        <p:tav tm="100000">
                                          <p:val>
                                            <p:strVal val="#ppt_h"/>
                                          </p:val>
                                        </p:tav>
                                      </p:tavLst>
                                    </p:anim>
                                    <p:animEffect transition="in" filter="fade">
                                      <p:cBhvr>
                                        <p:cTn id="39" dur="3000"/>
                                        <p:tgtEl>
                                          <p:spTgt spid="33"/>
                                        </p:tgtEl>
                                      </p:cBhvr>
                                    </p:animEffect>
                                  </p:childTnLst>
                                </p:cTn>
                              </p:par>
                              <p:par>
                                <p:cTn id="40" presetID="53" presetClass="entr" presetSubtype="16"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anim calcmode="lin" valueType="num">
                                      <p:cBhvr>
                                        <p:cTn id="42" dur="1000" fill="hold"/>
                                        <p:tgtEl>
                                          <p:spTgt spid="34"/>
                                        </p:tgtEl>
                                        <p:attrNameLst>
                                          <p:attrName>ppt_w</p:attrName>
                                        </p:attrNameLst>
                                      </p:cBhvr>
                                      <p:tavLst>
                                        <p:tav tm="0">
                                          <p:val>
                                            <p:fltVal val="0"/>
                                          </p:val>
                                        </p:tav>
                                        <p:tav tm="100000">
                                          <p:val>
                                            <p:strVal val="#ppt_w"/>
                                          </p:val>
                                        </p:tav>
                                      </p:tavLst>
                                    </p:anim>
                                    <p:anim calcmode="lin" valueType="num">
                                      <p:cBhvr>
                                        <p:cTn id="43" dur="1000" fill="hold"/>
                                        <p:tgtEl>
                                          <p:spTgt spid="34"/>
                                        </p:tgtEl>
                                        <p:attrNameLst>
                                          <p:attrName>ppt_h</p:attrName>
                                        </p:attrNameLst>
                                      </p:cBhvr>
                                      <p:tavLst>
                                        <p:tav tm="0">
                                          <p:val>
                                            <p:fltVal val="0"/>
                                          </p:val>
                                        </p:tav>
                                        <p:tav tm="100000">
                                          <p:val>
                                            <p:strVal val="#ppt_h"/>
                                          </p:val>
                                        </p:tav>
                                      </p:tavLst>
                                    </p:anim>
                                    <p:animEffect transition="in" filter="fade">
                                      <p:cBhvr>
                                        <p:cTn id="44" dur="1000"/>
                                        <p:tgtEl>
                                          <p:spTgt spid="34"/>
                                        </p:tgtEl>
                                      </p:cBhvr>
                                    </p:animEffect>
                                  </p:childTnLst>
                                </p:cTn>
                              </p:par>
                              <p:par>
                                <p:cTn id="45" presetID="53" presetClass="entr" presetSubtype="16"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 calcmode="lin" valueType="num">
                                      <p:cBhvr>
                                        <p:cTn id="47" dur="5000" fill="hold"/>
                                        <p:tgtEl>
                                          <p:spTgt spid="35"/>
                                        </p:tgtEl>
                                        <p:attrNameLst>
                                          <p:attrName>ppt_w</p:attrName>
                                        </p:attrNameLst>
                                      </p:cBhvr>
                                      <p:tavLst>
                                        <p:tav tm="0">
                                          <p:val>
                                            <p:fltVal val="0"/>
                                          </p:val>
                                        </p:tav>
                                        <p:tav tm="100000">
                                          <p:val>
                                            <p:strVal val="#ppt_w"/>
                                          </p:val>
                                        </p:tav>
                                      </p:tavLst>
                                    </p:anim>
                                    <p:anim calcmode="lin" valueType="num">
                                      <p:cBhvr>
                                        <p:cTn id="48" dur="5000" fill="hold"/>
                                        <p:tgtEl>
                                          <p:spTgt spid="35"/>
                                        </p:tgtEl>
                                        <p:attrNameLst>
                                          <p:attrName>ppt_h</p:attrName>
                                        </p:attrNameLst>
                                      </p:cBhvr>
                                      <p:tavLst>
                                        <p:tav tm="0">
                                          <p:val>
                                            <p:fltVal val="0"/>
                                          </p:val>
                                        </p:tav>
                                        <p:tav tm="100000">
                                          <p:val>
                                            <p:strVal val="#ppt_h"/>
                                          </p:val>
                                        </p:tav>
                                      </p:tavLst>
                                    </p:anim>
                                    <p:animEffect transition="in" filter="fade">
                                      <p:cBhvr>
                                        <p:cTn id="49" dur="5000"/>
                                        <p:tgtEl>
                                          <p:spTgt spid="35"/>
                                        </p:tgtEl>
                                      </p:cBhvr>
                                    </p:animEffect>
                                  </p:childTnLst>
                                </p:cTn>
                              </p:par>
                              <p:par>
                                <p:cTn id="50" presetID="53" presetClass="entr" presetSubtype="16" fill="hold" nodeType="withEffect">
                                  <p:stCondLst>
                                    <p:cond delay="0"/>
                                  </p:stCondLst>
                                  <p:childTnLst>
                                    <p:set>
                                      <p:cBhvr>
                                        <p:cTn id="51" dur="1" fill="hold">
                                          <p:stCondLst>
                                            <p:cond delay="0"/>
                                          </p:stCondLst>
                                        </p:cTn>
                                        <p:tgtEl>
                                          <p:spTgt spid="36"/>
                                        </p:tgtEl>
                                        <p:attrNameLst>
                                          <p:attrName>style.visibility</p:attrName>
                                        </p:attrNameLst>
                                      </p:cBhvr>
                                      <p:to>
                                        <p:strVal val="visible"/>
                                      </p:to>
                                    </p:set>
                                    <p:anim calcmode="lin" valueType="num">
                                      <p:cBhvr>
                                        <p:cTn id="52" dur="2000" fill="hold"/>
                                        <p:tgtEl>
                                          <p:spTgt spid="36"/>
                                        </p:tgtEl>
                                        <p:attrNameLst>
                                          <p:attrName>ppt_w</p:attrName>
                                        </p:attrNameLst>
                                      </p:cBhvr>
                                      <p:tavLst>
                                        <p:tav tm="0">
                                          <p:val>
                                            <p:fltVal val="0"/>
                                          </p:val>
                                        </p:tav>
                                        <p:tav tm="100000">
                                          <p:val>
                                            <p:strVal val="#ppt_w"/>
                                          </p:val>
                                        </p:tav>
                                      </p:tavLst>
                                    </p:anim>
                                    <p:anim calcmode="lin" valueType="num">
                                      <p:cBhvr>
                                        <p:cTn id="53" dur="2000" fill="hold"/>
                                        <p:tgtEl>
                                          <p:spTgt spid="36"/>
                                        </p:tgtEl>
                                        <p:attrNameLst>
                                          <p:attrName>ppt_h</p:attrName>
                                        </p:attrNameLst>
                                      </p:cBhvr>
                                      <p:tavLst>
                                        <p:tav tm="0">
                                          <p:val>
                                            <p:fltVal val="0"/>
                                          </p:val>
                                        </p:tav>
                                        <p:tav tm="100000">
                                          <p:val>
                                            <p:strVal val="#ppt_h"/>
                                          </p:val>
                                        </p:tav>
                                      </p:tavLst>
                                    </p:anim>
                                    <p:animEffect transition="in" filter="fade">
                                      <p:cBhvr>
                                        <p:cTn id="54" dur="2000"/>
                                        <p:tgtEl>
                                          <p:spTgt spid="36"/>
                                        </p:tgtEl>
                                      </p:cBhvr>
                                    </p:animEffect>
                                  </p:childTnLst>
                                </p:cTn>
                              </p:par>
                              <p:par>
                                <p:cTn id="55" presetID="53" presetClass="entr" presetSubtype="16"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p:cTn id="57" dur="500" fill="hold"/>
                                        <p:tgtEl>
                                          <p:spTgt spid="37"/>
                                        </p:tgtEl>
                                        <p:attrNameLst>
                                          <p:attrName>ppt_w</p:attrName>
                                        </p:attrNameLst>
                                      </p:cBhvr>
                                      <p:tavLst>
                                        <p:tav tm="0">
                                          <p:val>
                                            <p:fltVal val="0"/>
                                          </p:val>
                                        </p:tav>
                                        <p:tav tm="100000">
                                          <p:val>
                                            <p:strVal val="#ppt_w"/>
                                          </p:val>
                                        </p:tav>
                                      </p:tavLst>
                                    </p:anim>
                                    <p:anim calcmode="lin" valueType="num">
                                      <p:cBhvr>
                                        <p:cTn id="58" dur="500" fill="hold"/>
                                        <p:tgtEl>
                                          <p:spTgt spid="37"/>
                                        </p:tgtEl>
                                        <p:attrNameLst>
                                          <p:attrName>ppt_h</p:attrName>
                                        </p:attrNameLst>
                                      </p:cBhvr>
                                      <p:tavLst>
                                        <p:tav tm="0">
                                          <p:val>
                                            <p:fltVal val="0"/>
                                          </p:val>
                                        </p:tav>
                                        <p:tav tm="100000">
                                          <p:val>
                                            <p:strVal val="#ppt_h"/>
                                          </p:val>
                                        </p:tav>
                                      </p:tavLst>
                                    </p:anim>
                                    <p:animEffect transition="in" filter="fade">
                                      <p:cBhvr>
                                        <p:cTn id="59" dur="500"/>
                                        <p:tgtEl>
                                          <p:spTgt spid="37"/>
                                        </p:tgtEl>
                                      </p:cBhvr>
                                    </p:animEffect>
                                  </p:childTnLst>
                                </p:cTn>
                              </p:par>
                              <p:par>
                                <p:cTn id="60" presetID="53" presetClass="entr" presetSubtype="16" fill="hold" nodeType="withEffect">
                                  <p:stCondLst>
                                    <p:cond delay="0"/>
                                  </p:stCondLst>
                                  <p:childTnLst>
                                    <p:set>
                                      <p:cBhvr>
                                        <p:cTn id="61" dur="1" fill="hold">
                                          <p:stCondLst>
                                            <p:cond delay="0"/>
                                          </p:stCondLst>
                                        </p:cTn>
                                        <p:tgtEl>
                                          <p:spTgt spid="38"/>
                                        </p:tgtEl>
                                        <p:attrNameLst>
                                          <p:attrName>style.visibility</p:attrName>
                                        </p:attrNameLst>
                                      </p:cBhvr>
                                      <p:to>
                                        <p:strVal val="visible"/>
                                      </p:to>
                                    </p:set>
                                    <p:anim calcmode="lin" valueType="num">
                                      <p:cBhvr>
                                        <p:cTn id="62" dur="500" fill="hold"/>
                                        <p:tgtEl>
                                          <p:spTgt spid="38"/>
                                        </p:tgtEl>
                                        <p:attrNameLst>
                                          <p:attrName>ppt_w</p:attrName>
                                        </p:attrNameLst>
                                      </p:cBhvr>
                                      <p:tavLst>
                                        <p:tav tm="0">
                                          <p:val>
                                            <p:fltVal val="0"/>
                                          </p:val>
                                        </p:tav>
                                        <p:tav tm="100000">
                                          <p:val>
                                            <p:strVal val="#ppt_w"/>
                                          </p:val>
                                        </p:tav>
                                      </p:tavLst>
                                    </p:anim>
                                    <p:anim calcmode="lin" valueType="num">
                                      <p:cBhvr>
                                        <p:cTn id="63" dur="500" fill="hold"/>
                                        <p:tgtEl>
                                          <p:spTgt spid="38"/>
                                        </p:tgtEl>
                                        <p:attrNameLst>
                                          <p:attrName>ppt_h</p:attrName>
                                        </p:attrNameLst>
                                      </p:cBhvr>
                                      <p:tavLst>
                                        <p:tav tm="0">
                                          <p:val>
                                            <p:fltVal val="0"/>
                                          </p:val>
                                        </p:tav>
                                        <p:tav tm="100000">
                                          <p:val>
                                            <p:strVal val="#ppt_h"/>
                                          </p:val>
                                        </p:tav>
                                      </p:tavLst>
                                    </p:anim>
                                    <p:animEffect transition="in" filter="fade">
                                      <p:cBhvr>
                                        <p:cTn id="64" dur="500"/>
                                        <p:tgtEl>
                                          <p:spTgt spid="38"/>
                                        </p:tgtEl>
                                      </p:cBhvr>
                                    </p:animEffect>
                                  </p:childTnLst>
                                </p:cTn>
                              </p:par>
                              <p:par>
                                <p:cTn id="65" presetID="53" presetClass="entr" presetSubtype="16" fill="hold" nodeType="withEffect">
                                  <p:stCondLst>
                                    <p:cond delay="0"/>
                                  </p:stCondLst>
                                  <p:childTnLst>
                                    <p:set>
                                      <p:cBhvr>
                                        <p:cTn id="66" dur="1" fill="hold">
                                          <p:stCondLst>
                                            <p:cond delay="0"/>
                                          </p:stCondLst>
                                        </p:cTn>
                                        <p:tgtEl>
                                          <p:spTgt spid="41"/>
                                        </p:tgtEl>
                                        <p:attrNameLst>
                                          <p:attrName>style.visibility</p:attrName>
                                        </p:attrNameLst>
                                      </p:cBhvr>
                                      <p:to>
                                        <p:strVal val="visible"/>
                                      </p:to>
                                    </p:set>
                                    <p:anim calcmode="lin" valueType="num">
                                      <p:cBhvr>
                                        <p:cTn id="67" dur="500" fill="hold"/>
                                        <p:tgtEl>
                                          <p:spTgt spid="41"/>
                                        </p:tgtEl>
                                        <p:attrNameLst>
                                          <p:attrName>ppt_w</p:attrName>
                                        </p:attrNameLst>
                                      </p:cBhvr>
                                      <p:tavLst>
                                        <p:tav tm="0">
                                          <p:val>
                                            <p:fltVal val="0"/>
                                          </p:val>
                                        </p:tav>
                                        <p:tav tm="100000">
                                          <p:val>
                                            <p:strVal val="#ppt_w"/>
                                          </p:val>
                                        </p:tav>
                                      </p:tavLst>
                                    </p:anim>
                                    <p:anim calcmode="lin" valueType="num">
                                      <p:cBhvr>
                                        <p:cTn id="68" dur="500" fill="hold"/>
                                        <p:tgtEl>
                                          <p:spTgt spid="41"/>
                                        </p:tgtEl>
                                        <p:attrNameLst>
                                          <p:attrName>ppt_h</p:attrName>
                                        </p:attrNameLst>
                                      </p:cBhvr>
                                      <p:tavLst>
                                        <p:tav tm="0">
                                          <p:val>
                                            <p:fltVal val="0"/>
                                          </p:val>
                                        </p:tav>
                                        <p:tav tm="100000">
                                          <p:val>
                                            <p:strVal val="#ppt_h"/>
                                          </p:val>
                                        </p:tav>
                                      </p:tavLst>
                                    </p:anim>
                                    <p:animEffect transition="in" filter="fade">
                                      <p:cBhvr>
                                        <p:cTn id="69" dur="500"/>
                                        <p:tgtEl>
                                          <p:spTgt spid="41"/>
                                        </p:tgtEl>
                                      </p:cBhvr>
                                    </p:animEffect>
                                  </p:childTnLst>
                                </p:cTn>
                              </p:par>
                              <p:par>
                                <p:cTn id="70" presetID="53" presetClass="entr" presetSubtype="16" fill="hold" nodeType="withEffect">
                                  <p:stCondLst>
                                    <p:cond delay="0"/>
                                  </p:stCondLst>
                                  <p:childTnLst>
                                    <p:set>
                                      <p:cBhvr>
                                        <p:cTn id="71" dur="1" fill="hold">
                                          <p:stCondLst>
                                            <p:cond delay="0"/>
                                          </p:stCondLst>
                                        </p:cTn>
                                        <p:tgtEl>
                                          <p:spTgt spid="42"/>
                                        </p:tgtEl>
                                        <p:attrNameLst>
                                          <p:attrName>style.visibility</p:attrName>
                                        </p:attrNameLst>
                                      </p:cBhvr>
                                      <p:to>
                                        <p:strVal val="visible"/>
                                      </p:to>
                                    </p:set>
                                    <p:anim calcmode="lin" valueType="num">
                                      <p:cBhvr>
                                        <p:cTn id="72" dur="500" fill="hold"/>
                                        <p:tgtEl>
                                          <p:spTgt spid="42"/>
                                        </p:tgtEl>
                                        <p:attrNameLst>
                                          <p:attrName>ppt_w</p:attrName>
                                        </p:attrNameLst>
                                      </p:cBhvr>
                                      <p:tavLst>
                                        <p:tav tm="0">
                                          <p:val>
                                            <p:fltVal val="0"/>
                                          </p:val>
                                        </p:tav>
                                        <p:tav tm="100000">
                                          <p:val>
                                            <p:strVal val="#ppt_w"/>
                                          </p:val>
                                        </p:tav>
                                      </p:tavLst>
                                    </p:anim>
                                    <p:anim calcmode="lin" valueType="num">
                                      <p:cBhvr>
                                        <p:cTn id="73" dur="500" fill="hold"/>
                                        <p:tgtEl>
                                          <p:spTgt spid="42"/>
                                        </p:tgtEl>
                                        <p:attrNameLst>
                                          <p:attrName>ppt_h</p:attrName>
                                        </p:attrNameLst>
                                      </p:cBhvr>
                                      <p:tavLst>
                                        <p:tav tm="0">
                                          <p:val>
                                            <p:fltVal val="0"/>
                                          </p:val>
                                        </p:tav>
                                        <p:tav tm="100000">
                                          <p:val>
                                            <p:strVal val="#ppt_h"/>
                                          </p:val>
                                        </p:tav>
                                      </p:tavLst>
                                    </p:anim>
                                    <p:animEffect transition="in" filter="fade">
                                      <p:cBhvr>
                                        <p:cTn id="74" dur="500"/>
                                        <p:tgtEl>
                                          <p:spTgt spid="42"/>
                                        </p:tgtEl>
                                      </p:cBhvr>
                                    </p:animEffect>
                                  </p:childTnLst>
                                </p:cTn>
                              </p:par>
                              <p:par>
                                <p:cTn id="75" presetID="53" presetClass="entr" presetSubtype="16" fill="hold" nodeType="withEffect">
                                  <p:stCondLst>
                                    <p:cond delay="0"/>
                                  </p:stCondLst>
                                  <p:childTnLst>
                                    <p:set>
                                      <p:cBhvr>
                                        <p:cTn id="76" dur="1" fill="hold">
                                          <p:stCondLst>
                                            <p:cond delay="0"/>
                                          </p:stCondLst>
                                        </p:cTn>
                                        <p:tgtEl>
                                          <p:spTgt spid="43"/>
                                        </p:tgtEl>
                                        <p:attrNameLst>
                                          <p:attrName>style.visibility</p:attrName>
                                        </p:attrNameLst>
                                      </p:cBhvr>
                                      <p:to>
                                        <p:strVal val="visible"/>
                                      </p:to>
                                    </p:set>
                                    <p:anim calcmode="lin" valueType="num">
                                      <p:cBhvr>
                                        <p:cTn id="77" dur="500" fill="hold"/>
                                        <p:tgtEl>
                                          <p:spTgt spid="43"/>
                                        </p:tgtEl>
                                        <p:attrNameLst>
                                          <p:attrName>ppt_w</p:attrName>
                                        </p:attrNameLst>
                                      </p:cBhvr>
                                      <p:tavLst>
                                        <p:tav tm="0">
                                          <p:val>
                                            <p:fltVal val="0"/>
                                          </p:val>
                                        </p:tav>
                                        <p:tav tm="100000">
                                          <p:val>
                                            <p:strVal val="#ppt_w"/>
                                          </p:val>
                                        </p:tav>
                                      </p:tavLst>
                                    </p:anim>
                                    <p:anim calcmode="lin" valueType="num">
                                      <p:cBhvr>
                                        <p:cTn id="78" dur="500" fill="hold"/>
                                        <p:tgtEl>
                                          <p:spTgt spid="43"/>
                                        </p:tgtEl>
                                        <p:attrNameLst>
                                          <p:attrName>ppt_h</p:attrName>
                                        </p:attrNameLst>
                                      </p:cBhvr>
                                      <p:tavLst>
                                        <p:tav tm="0">
                                          <p:val>
                                            <p:fltVal val="0"/>
                                          </p:val>
                                        </p:tav>
                                        <p:tav tm="100000">
                                          <p:val>
                                            <p:strVal val="#ppt_h"/>
                                          </p:val>
                                        </p:tav>
                                      </p:tavLst>
                                    </p:anim>
                                    <p:animEffect transition="in" filter="fade">
                                      <p:cBhvr>
                                        <p:cTn id="79" dur="500"/>
                                        <p:tgtEl>
                                          <p:spTgt spid="43"/>
                                        </p:tgtEl>
                                      </p:cBhvr>
                                    </p:animEffect>
                                  </p:childTnLst>
                                </p:cTn>
                              </p:par>
                              <p:par>
                                <p:cTn id="80" presetID="53" presetClass="entr" presetSubtype="16" fill="hold" nodeType="withEffect">
                                  <p:stCondLst>
                                    <p:cond delay="0"/>
                                  </p:stCondLst>
                                  <p:childTnLst>
                                    <p:set>
                                      <p:cBhvr>
                                        <p:cTn id="81" dur="1" fill="hold">
                                          <p:stCondLst>
                                            <p:cond delay="0"/>
                                          </p:stCondLst>
                                        </p:cTn>
                                        <p:tgtEl>
                                          <p:spTgt spid="44"/>
                                        </p:tgtEl>
                                        <p:attrNameLst>
                                          <p:attrName>style.visibility</p:attrName>
                                        </p:attrNameLst>
                                      </p:cBhvr>
                                      <p:to>
                                        <p:strVal val="visible"/>
                                      </p:to>
                                    </p:set>
                                    <p:anim calcmode="lin" valueType="num">
                                      <p:cBhvr>
                                        <p:cTn id="82" dur="500" fill="hold"/>
                                        <p:tgtEl>
                                          <p:spTgt spid="44"/>
                                        </p:tgtEl>
                                        <p:attrNameLst>
                                          <p:attrName>ppt_w</p:attrName>
                                        </p:attrNameLst>
                                      </p:cBhvr>
                                      <p:tavLst>
                                        <p:tav tm="0">
                                          <p:val>
                                            <p:fltVal val="0"/>
                                          </p:val>
                                        </p:tav>
                                        <p:tav tm="100000">
                                          <p:val>
                                            <p:strVal val="#ppt_w"/>
                                          </p:val>
                                        </p:tav>
                                      </p:tavLst>
                                    </p:anim>
                                    <p:anim calcmode="lin" valueType="num">
                                      <p:cBhvr>
                                        <p:cTn id="83" dur="500" fill="hold"/>
                                        <p:tgtEl>
                                          <p:spTgt spid="44"/>
                                        </p:tgtEl>
                                        <p:attrNameLst>
                                          <p:attrName>ppt_h</p:attrName>
                                        </p:attrNameLst>
                                      </p:cBhvr>
                                      <p:tavLst>
                                        <p:tav tm="0">
                                          <p:val>
                                            <p:fltVal val="0"/>
                                          </p:val>
                                        </p:tav>
                                        <p:tav tm="100000">
                                          <p:val>
                                            <p:strVal val="#ppt_h"/>
                                          </p:val>
                                        </p:tav>
                                      </p:tavLst>
                                    </p:anim>
                                    <p:animEffect transition="in" filter="fade">
                                      <p:cBhvr>
                                        <p:cTn id="84" dur="500"/>
                                        <p:tgtEl>
                                          <p:spTgt spid="44"/>
                                        </p:tgtEl>
                                      </p:cBhvr>
                                    </p:animEffect>
                                  </p:childTnLst>
                                </p:cTn>
                              </p:par>
                              <p:par>
                                <p:cTn id="85" presetID="53" presetClass="entr" presetSubtype="16" fill="hold" nodeType="withEffect">
                                  <p:stCondLst>
                                    <p:cond delay="0"/>
                                  </p:stCondLst>
                                  <p:childTnLst>
                                    <p:set>
                                      <p:cBhvr>
                                        <p:cTn id="86" dur="1" fill="hold">
                                          <p:stCondLst>
                                            <p:cond delay="0"/>
                                          </p:stCondLst>
                                        </p:cTn>
                                        <p:tgtEl>
                                          <p:spTgt spid="45"/>
                                        </p:tgtEl>
                                        <p:attrNameLst>
                                          <p:attrName>style.visibility</p:attrName>
                                        </p:attrNameLst>
                                      </p:cBhvr>
                                      <p:to>
                                        <p:strVal val="visible"/>
                                      </p:to>
                                    </p:set>
                                    <p:anim calcmode="lin" valueType="num">
                                      <p:cBhvr>
                                        <p:cTn id="87" dur="1000" fill="hold"/>
                                        <p:tgtEl>
                                          <p:spTgt spid="45"/>
                                        </p:tgtEl>
                                        <p:attrNameLst>
                                          <p:attrName>ppt_w</p:attrName>
                                        </p:attrNameLst>
                                      </p:cBhvr>
                                      <p:tavLst>
                                        <p:tav tm="0">
                                          <p:val>
                                            <p:fltVal val="0"/>
                                          </p:val>
                                        </p:tav>
                                        <p:tav tm="100000">
                                          <p:val>
                                            <p:strVal val="#ppt_w"/>
                                          </p:val>
                                        </p:tav>
                                      </p:tavLst>
                                    </p:anim>
                                    <p:anim calcmode="lin" valueType="num">
                                      <p:cBhvr>
                                        <p:cTn id="88" dur="1000" fill="hold"/>
                                        <p:tgtEl>
                                          <p:spTgt spid="45"/>
                                        </p:tgtEl>
                                        <p:attrNameLst>
                                          <p:attrName>ppt_h</p:attrName>
                                        </p:attrNameLst>
                                      </p:cBhvr>
                                      <p:tavLst>
                                        <p:tav tm="0">
                                          <p:val>
                                            <p:fltVal val="0"/>
                                          </p:val>
                                        </p:tav>
                                        <p:tav tm="100000">
                                          <p:val>
                                            <p:strVal val="#ppt_h"/>
                                          </p:val>
                                        </p:tav>
                                      </p:tavLst>
                                    </p:anim>
                                    <p:animEffect transition="in" filter="fade">
                                      <p:cBhvr>
                                        <p:cTn id="89" dur="1000"/>
                                        <p:tgtEl>
                                          <p:spTgt spid="45"/>
                                        </p:tgtEl>
                                      </p:cBhvr>
                                    </p:animEffect>
                                  </p:childTnLst>
                                </p:cTn>
                              </p:par>
                              <p:par>
                                <p:cTn id="90" presetID="53" presetClass="entr" presetSubtype="16" fill="hold" nodeType="withEffect">
                                  <p:stCondLst>
                                    <p:cond delay="0"/>
                                  </p:stCondLst>
                                  <p:childTnLst>
                                    <p:set>
                                      <p:cBhvr>
                                        <p:cTn id="91" dur="1" fill="hold">
                                          <p:stCondLst>
                                            <p:cond delay="0"/>
                                          </p:stCondLst>
                                        </p:cTn>
                                        <p:tgtEl>
                                          <p:spTgt spid="46"/>
                                        </p:tgtEl>
                                        <p:attrNameLst>
                                          <p:attrName>style.visibility</p:attrName>
                                        </p:attrNameLst>
                                      </p:cBhvr>
                                      <p:to>
                                        <p:strVal val="visible"/>
                                      </p:to>
                                    </p:set>
                                    <p:anim calcmode="lin" valueType="num">
                                      <p:cBhvr>
                                        <p:cTn id="92" dur="500" fill="hold"/>
                                        <p:tgtEl>
                                          <p:spTgt spid="46"/>
                                        </p:tgtEl>
                                        <p:attrNameLst>
                                          <p:attrName>ppt_w</p:attrName>
                                        </p:attrNameLst>
                                      </p:cBhvr>
                                      <p:tavLst>
                                        <p:tav tm="0">
                                          <p:val>
                                            <p:fltVal val="0"/>
                                          </p:val>
                                        </p:tav>
                                        <p:tav tm="100000">
                                          <p:val>
                                            <p:strVal val="#ppt_w"/>
                                          </p:val>
                                        </p:tav>
                                      </p:tavLst>
                                    </p:anim>
                                    <p:anim calcmode="lin" valueType="num">
                                      <p:cBhvr>
                                        <p:cTn id="93" dur="500" fill="hold"/>
                                        <p:tgtEl>
                                          <p:spTgt spid="46"/>
                                        </p:tgtEl>
                                        <p:attrNameLst>
                                          <p:attrName>ppt_h</p:attrName>
                                        </p:attrNameLst>
                                      </p:cBhvr>
                                      <p:tavLst>
                                        <p:tav tm="0">
                                          <p:val>
                                            <p:fltVal val="0"/>
                                          </p:val>
                                        </p:tav>
                                        <p:tav tm="100000">
                                          <p:val>
                                            <p:strVal val="#ppt_h"/>
                                          </p:val>
                                        </p:tav>
                                      </p:tavLst>
                                    </p:anim>
                                    <p:animEffect transition="in" filter="fade">
                                      <p:cBhvr>
                                        <p:cTn id="94" dur="500"/>
                                        <p:tgtEl>
                                          <p:spTgt spid="46"/>
                                        </p:tgtEl>
                                      </p:cBhvr>
                                    </p:animEffect>
                                  </p:childTnLst>
                                </p:cTn>
                              </p:par>
                              <p:par>
                                <p:cTn id="95" presetID="53" presetClass="entr" presetSubtype="16" fill="hold" nodeType="withEffect">
                                  <p:stCondLst>
                                    <p:cond delay="0"/>
                                  </p:stCondLst>
                                  <p:childTnLst>
                                    <p:set>
                                      <p:cBhvr>
                                        <p:cTn id="96" dur="1" fill="hold">
                                          <p:stCondLst>
                                            <p:cond delay="0"/>
                                          </p:stCondLst>
                                        </p:cTn>
                                        <p:tgtEl>
                                          <p:spTgt spid="47"/>
                                        </p:tgtEl>
                                        <p:attrNameLst>
                                          <p:attrName>style.visibility</p:attrName>
                                        </p:attrNameLst>
                                      </p:cBhvr>
                                      <p:to>
                                        <p:strVal val="visible"/>
                                      </p:to>
                                    </p:set>
                                    <p:anim calcmode="lin" valueType="num">
                                      <p:cBhvr>
                                        <p:cTn id="97" dur="3000" fill="hold"/>
                                        <p:tgtEl>
                                          <p:spTgt spid="47"/>
                                        </p:tgtEl>
                                        <p:attrNameLst>
                                          <p:attrName>ppt_w</p:attrName>
                                        </p:attrNameLst>
                                      </p:cBhvr>
                                      <p:tavLst>
                                        <p:tav tm="0">
                                          <p:val>
                                            <p:fltVal val="0"/>
                                          </p:val>
                                        </p:tav>
                                        <p:tav tm="100000">
                                          <p:val>
                                            <p:strVal val="#ppt_w"/>
                                          </p:val>
                                        </p:tav>
                                      </p:tavLst>
                                    </p:anim>
                                    <p:anim calcmode="lin" valueType="num">
                                      <p:cBhvr>
                                        <p:cTn id="98" dur="3000" fill="hold"/>
                                        <p:tgtEl>
                                          <p:spTgt spid="47"/>
                                        </p:tgtEl>
                                        <p:attrNameLst>
                                          <p:attrName>ppt_h</p:attrName>
                                        </p:attrNameLst>
                                      </p:cBhvr>
                                      <p:tavLst>
                                        <p:tav tm="0">
                                          <p:val>
                                            <p:fltVal val="0"/>
                                          </p:val>
                                        </p:tav>
                                        <p:tav tm="100000">
                                          <p:val>
                                            <p:strVal val="#ppt_h"/>
                                          </p:val>
                                        </p:tav>
                                      </p:tavLst>
                                    </p:anim>
                                    <p:animEffect transition="in" filter="fade">
                                      <p:cBhvr>
                                        <p:cTn id="99" dur="3000"/>
                                        <p:tgtEl>
                                          <p:spTgt spid="47"/>
                                        </p:tgtEl>
                                      </p:cBhvr>
                                    </p:animEffect>
                                  </p:childTnLst>
                                </p:cTn>
                              </p:par>
                              <p:par>
                                <p:cTn id="100" presetID="53" presetClass="entr" presetSubtype="16" fill="hold" nodeType="withEffect">
                                  <p:stCondLst>
                                    <p:cond delay="0"/>
                                  </p:stCondLst>
                                  <p:childTnLst>
                                    <p:set>
                                      <p:cBhvr>
                                        <p:cTn id="101" dur="1" fill="hold">
                                          <p:stCondLst>
                                            <p:cond delay="0"/>
                                          </p:stCondLst>
                                        </p:cTn>
                                        <p:tgtEl>
                                          <p:spTgt spid="48"/>
                                        </p:tgtEl>
                                        <p:attrNameLst>
                                          <p:attrName>style.visibility</p:attrName>
                                        </p:attrNameLst>
                                      </p:cBhvr>
                                      <p:to>
                                        <p:strVal val="visible"/>
                                      </p:to>
                                    </p:set>
                                    <p:anim calcmode="lin" valueType="num">
                                      <p:cBhvr>
                                        <p:cTn id="102" dur="500" fill="hold"/>
                                        <p:tgtEl>
                                          <p:spTgt spid="48"/>
                                        </p:tgtEl>
                                        <p:attrNameLst>
                                          <p:attrName>ppt_w</p:attrName>
                                        </p:attrNameLst>
                                      </p:cBhvr>
                                      <p:tavLst>
                                        <p:tav tm="0">
                                          <p:val>
                                            <p:fltVal val="0"/>
                                          </p:val>
                                        </p:tav>
                                        <p:tav tm="100000">
                                          <p:val>
                                            <p:strVal val="#ppt_w"/>
                                          </p:val>
                                        </p:tav>
                                      </p:tavLst>
                                    </p:anim>
                                    <p:anim calcmode="lin" valueType="num">
                                      <p:cBhvr>
                                        <p:cTn id="103" dur="500" fill="hold"/>
                                        <p:tgtEl>
                                          <p:spTgt spid="48"/>
                                        </p:tgtEl>
                                        <p:attrNameLst>
                                          <p:attrName>ppt_h</p:attrName>
                                        </p:attrNameLst>
                                      </p:cBhvr>
                                      <p:tavLst>
                                        <p:tav tm="0">
                                          <p:val>
                                            <p:fltVal val="0"/>
                                          </p:val>
                                        </p:tav>
                                        <p:tav tm="100000">
                                          <p:val>
                                            <p:strVal val="#ppt_h"/>
                                          </p:val>
                                        </p:tav>
                                      </p:tavLst>
                                    </p:anim>
                                    <p:animEffect transition="in" filter="fade">
                                      <p:cBhvr>
                                        <p:cTn id="104" dur="500"/>
                                        <p:tgtEl>
                                          <p:spTgt spid="48"/>
                                        </p:tgtEl>
                                      </p:cBhvr>
                                    </p:animEffect>
                                  </p:childTnLst>
                                </p:cTn>
                              </p:par>
                              <p:par>
                                <p:cTn id="105" presetID="53" presetClass="entr" presetSubtype="16" fill="hold" nodeType="withEffect">
                                  <p:stCondLst>
                                    <p:cond delay="0"/>
                                  </p:stCondLst>
                                  <p:childTnLst>
                                    <p:set>
                                      <p:cBhvr>
                                        <p:cTn id="106" dur="1" fill="hold">
                                          <p:stCondLst>
                                            <p:cond delay="0"/>
                                          </p:stCondLst>
                                        </p:cTn>
                                        <p:tgtEl>
                                          <p:spTgt spid="49"/>
                                        </p:tgtEl>
                                        <p:attrNameLst>
                                          <p:attrName>style.visibility</p:attrName>
                                        </p:attrNameLst>
                                      </p:cBhvr>
                                      <p:to>
                                        <p:strVal val="visible"/>
                                      </p:to>
                                    </p:set>
                                    <p:anim calcmode="lin" valueType="num">
                                      <p:cBhvr>
                                        <p:cTn id="107" dur="500" fill="hold"/>
                                        <p:tgtEl>
                                          <p:spTgt spid="49"/>
                                        </p:tgtEl>
                                        <p:attrNameLst>
                                          <p:attrName>ppt_w</p:attrName>
                                        </p:attrNameLst>
                                      </p:cBhvr>
                                      <p:tavLst>
                                        <p:tav tm="0">
                                          <p:val>
                                            <p:fltVal val="0"/>
                                          </p:val>
                                        </p:tav>
                                        <p:tav tm="100000">
                                          <p:val>
                                            <p:strVal val="#ppt_w"/>
                                          </p:val>
                                        </p:tav>
                                      </p:tavLst>
                                    </p:anim>
                                    <p:anim calcmode="lin" valueType="num">
                                      <p:cBhvr>
                                        <p:cTn id="108" dur="500" fill="hold"/>
                                        <p:tgtEl>
                                          <p:spTgt spid="49"/>
                                        </p:tgtEl>
                                        <p:attrNameLst>
                                          <p:attrName>ppt_h</p:attrName>
                                        </p:attrNameLst>
                                      </p:cBhvr>
                                      <p:tavLst>
                                        <p:tav tm="0">
                                          <p:val>
                                            <p:fltVal val="0"/>
                                          </p:val>
                                        </p:tav>
                                        <p:tav tm="100000">
                                          <p:val>
                                            <p:strVal val="#ppt_h"/>
                                          </p:val>
                                        </p:tav>
                                      </p:tavLst>
                                    </p:anim>
                                    <p:animEffect transition="in" filter="fade">
                                      <p:cBhvr>
                                        <p:cTn id="109" dur="500"/>
                                        <p:tgtEl>
                                          <p:spTgt spid="49"/>
                                        </p:tgtEl>
                                      </p:cBhvr>
                                    </p:animEffect>
                                  </p:childTnLst>
                                </p:cTn>
                              </p:par>
                              <p:par>
                                <p:cTn id="110" presetID="53" presetClass="entr" presetSubtype="16" fill="hold" nodeType="withEffect">
                                  <p:stCondLst>
                                    <p:cond delay="0"/>
                                  </p:stCondLst>
                                  <p:childTnLst>
                                    <p:set>
                                      <p:cBhvr>
                                        <p:cTn id="111" dur="1" fill="hold">
                                          <p:stCondLst>
                                            <p:cond delay="0"/>
                                          </p:stCondLst>
                                        </p:cTn>
                                        <p:tgtEl>
                                          <p:spTgt spid="50"/>
                                        </p:tgtEl>
                                        <p:attrNameLst>
                                          <p:attrName>style.visibility</p:attrName>
                                        </p:attrNameLst>
                                      </p:cBhvr>
                                      <p:to>
                                        <p:strVal val="visible"/>
                                      </p:to>
                                    </p:set>
                                    <p:anim calcmode="lin" valueType="num">
                                      <p:cBhvr>
                                        <p:cTn id="112" dur="1000" fill="hold"/>
                                        <p:tgtEl>
                                          <p:spTgt spid="50"/>
                                        </p:tgtEl>
                                        <p:attrNameLst>
                                          <p:attrName>ppt_w</p:attrName>
                                        </p:attrNameLst>
                                      </p:cBhvr>
                                      <p:tavLst>
                                        <p:tav tm="0">
                                          <p:val>
                                            <p:fltVal val="0"/>
                                          </p:val>
                                        </p:tav>
                                        <p:tav tm="100000">
                                          <p:val>
                                            <p:strVal val="#ppt_w"/>
                                          </p:val>
                                        </p:tav>
                                      </p:tavLst>
                                    </p:anim>
                                    <p:anim calcmode="lin" valueType="num">
                                      <p:cBhvr>
                                        <p:cTn id="113" dur="1000" fill="hold"/>
                                        <p:tgtEl>
                                          <p:spTgt spid="50"/>
                                        </p:tgtEl>
                                        <p:attrNameLst>
                                          <p:attrName>ppt_h</p:attrName>
                                        </p:attrNameLst>
                                      </p:cBhvr>
                                      <p:tavLst>
                                        <p:tav tm="0">
                                          <p:val>
                                            <p:fltVal val="0"/>
                                          </p:val>
                                        </p:tav>
                                        <p:tav tm="100000">
                                          <p:val>
                                            <p:strVal val="#ppt_h"/>
                                          </p:val>
                                        </p:tav>
                                      </p:tavLst>
                                    </p:anim>
                                    <p:animEffect transition="in" filter="fade">
                                      <p:cBhvr>
                                        <p:cTn id="114" dur="1000"/>
                                        <p:tgtEl>
                                          <p:spTgt spid="50"/>
                                        </p:tgtEl>
                                      </p:cBhvr>
                                    </p:animEffect>
                                  </p:childTnLst>
                                </p:cTn>
                              </p:par>
                              <p:par>
                                <p:cTn id="115" presetID="53" presetClass="entr" presetSubtype="16" fill="hold" nodeType="withEffect">
                                  <p:stCondLst>
                                    <p:cond delay="0"/>
                                  </p:stCondLst>
                                  <p:childTnLst>
                                    <p:set>
                                      <p:cBhvr>
                                        <p:cTn id="116" dur="1" fill="hold">
                                          <p:stCondLst>
                                            <p:cond delay="0"/>
                                          </p:stCondLst>
                                        </p:cTn>
                                        <p:tgtEl>
                                          <p:spTgt spid="51"/>
                                        </p:tgtEl>
                                        <p:attrNameLst>
                                          <p:attrName>style.visibility</p:attrName>
                                        </p:attrNameLst>
                                      </p:cBhvr>
                                      <p:to>
                                        <p:strVal val="visible"/>
                                      </p:to>
                                    </p:set>
                                    <p:anim calcmode="lin" valueType="num">
                                      <p:cBhvr>
                                        <p:cTn id="117" dur="500" fill="hold"/>
                                        <p:tgtEl>
                                          <p:spTgt spid="51"/>
                                        </p:tgtEl>
                                        <p:attrNameLst>
                                          <p:attrName>ppt_w</p:attrName>
                                        </p:attrNameLst>
                                      </p:cBhvr>
                                      <p:tavLst>
                                        <p:tav tm="0">
                                          <p:val>
                                            <p:fltVal val="0"/>
                                          </p:val>
                                        </p:tav>
                                        <p:tav tm="100000">
                                          <p:val>
                                            <p:strVal val="#ppt_w"/>
                                          </p:val>
                                        </p:tav>
                                      </p:tavLst>
                                    </p:anim>
                                    <p:anim calcmode="lin" valueType="num">
                                      <p:cBhvr>
                                        <p:cTn id="118" dur="500" fill="hold"/>
                                        <p:tgtEl>
                                          <p:spTgt spid="51"/>
                                        </p:tgtEl>
                                        <p:attrNameLst>
                                          <p:attrName>ppt_h</p:attrName>
                                        </p:attrNameLst>
                                      </p:cBhvr>
                                      <p:tavLst>
                                        <p:tav tm="0">
                                          <p:val>
                                            <p:fltVal val="0"/>
                                          </p:val>
                                        </p:tav>
                                        <p:tav tm="100000">
                                          <p:val>
                                            <p:strVal val="#ppt_h"/>
                                          </p:val>
                                        </p:tav>
                                      </p:tavLst>
                                    </p:anim>
                                    <p:animEffect transition="in" filter="fade">
                                      <p:cBhvr>
                                        <p:cTn id="119" dur="500"/>
                                        <p:tgtEl>
                                          <p:spTgt spid="51"/>
                                        </p:tgtEl>
                                      </p:cBhvr>
                                    </p:animEffect>
                                  </p:childTnLst>
                                </p:cTn>
                              </p:par>
                              <p:par>
                                <p:cTn id="120" presetID="53" presetClass="entr" presetSubtype="16" fill="hold" nodeType="withEffect">
                                  <p:stCondLst>
                                    <p:cond delay="0"/>
                                  </p:stCondLst>
                                  <p:childTnLst>
                                    <p:set>
                                      <p:cBhvr>
                                        <p:cTn id="121" dur="1" fill="hold">
                                          <p:stCondLst>
                                            <p:cond delay="0"/>
                                          </p:stCondLst>
                                        </p:cTn>
                                        <p:tgtEl>
                                          <p:spTgt spid="52"/>
                                        </p:tgtEl>
                                        <p:attrNameLst>
                                          <p:attrName>style.visibility</p:attrName>
                                        </p:attrNameLst>
                                      </p:cBhvr>
                                      <p:to>
                                        <p:strVal val="visible"/>
                                      </p:to>
                                    </p:set>
                                    <p:anim calcmode="lin" valueType="num">
                                      <p:cBhvr>
                                        <p:cTn id="122" dur="5000" fill="hold"/>
                                        <p:tgtEl>
                                          <p:spTgt spid="52"/>
                                        </p:tgtEl>
                                        <p:attrNameLst>
                                          <p:attrName>ppt_w</p:attrName>
                                        </p:attrNameLst>
                                      </p:cBhvr>
                                      <p:tavLst>
                                        <p:tav tm="0">
                                          <p:val>
                                            <p:fltVal val="0"/>
                                          </p:val>
                                        </p:tav>
                                        <p:tav tm="100000">
                                          <p:val>
                                            <p:strVal val="#ppt_w"/>
                                          </p:val>
                                        </p:tav>
                                      </p:tavLst>
                                    </p:anim>
                                    <p:anim calcmode="lin" valueType="num">
                                      <p:cBhvr>
                                        <p:cTn id="123" dur="5000" fill="hold"/>
                                        <p:tgtEl>
                                          <p:spTgt spid="52"/>
                                        </p:tgtEl>
                                        <p:attrNameLst>
                                          <p:attrName>ppt_h</p:attrName>
                                        </p:attrNameLst>
                                      </p:cBhvr>
                                      <p:tavLst>
                                        <p:tav tm="0">
                                          <p:val>
                                            <p:fltVal val="0"/>
                                          </p:val>
                                        </p:tav>
                                        <p:tav tm="100000">
                                          <p:val>
                                            <p:strVal val="#ppt_h"/>
                                          </p:val>
                                        </p:tav>
                                      </p:tavLst>
                                    </p:anim>
                                    <p:animEffect transition="in" filter="fade">
                                      <p:cBhvr>
                                        <p:cTn id="124" dur="5000"/>
                                        <p:tgtEl>
                                          <p:spTgt spid="52"/>
                                        </p:tgtEl>
                                      </p:cBhvr>
                                    </p:animEffect>
                                  </p:childTnLst>
                                </p:cTn>
                              </p:par>
                              <p:par>
                                <p:cTn id="125" presetID="53" presetClass="entr" presetSubtype="16" fill="hold" nodeType="withEffect">
                                  <p:stCondLst>
                                    <p:cond delay="0"/>
                                  </p:stCondLst>
                                  <p:childTnLst>
                                    <p:set>
                                      <p:cBhvr>
                                        <p:cTn id="126" dur="1" fill="hold">
                                          <p:stCondLst>
                                            <p:cond delay="0"/>
                                          </p:stCondLst>
                                        </p:cTn>
                                        <p:tgtEl>
                                          <p:spTgt spid="53"/>
                                        </p:tgtEl>
                                        <p:attrNameLst>
                                          <p:attrName>style.visibility</p:attrName>
                                        </p:attrNameLst>
                                      </p:cBhvr>
                                      <p:to>
                                        <p:strVal val="visible"/>
                                      </p:to>
                                    </p:set>
                                    <p:anim calcmode="lin" valueType="num">
                                      <p:cBhvr>
                                        <p:cTn id="127" dur="500" fill="hold"/>
                                        <p:tgtEl>
                                          <p:spTgt spid="53"/>
                                        </p:tgtEl>
                                        <p:attrNameLst>
                                          <p:attrName>ppt_w</p:attrName>
                                        </p:attrNameLst>
                                      </p:cBhvr>
                                      <p:tavLst>
                                        <p:tav tm="0">
                                          <p:val>
                                            <p:fltVal val="0"/>
                                          </p:val>
                                        </p:tav>
                                        <p:tav tm="100000">
                                          <p:val>
                                            <p:strVal val="#ppt_w"/>
                                          </p:val>
                                        </p:tav>
                                      </p:tavLst>
                                    </p:anim>
                                    <p:anim calcmode="lin" valueType="num">
                                      <p:cBhvr>
                                        <p:cTn id="128" dur="500" fill="hold"/>
                                        <p:tgtEl>
                                          <p:spTgt spid="53"/>
                                        </p:tgtEl>
                                        <p:attrNameLst>
                                          <p:attrName>ppt_h</p:attrName>
                                        </p:attrNameLst>
                                      </p:cBhvr>
                                      <p:tavLst>
                                        <p:tav tm="0">
                                          <p:val>
                                            <p:fltVal val="0"/>
                                          </p:val>
                                        </p:tav>
                                        <p:tav tm="100000">
                                          <p:val>
                                            <p:strVal val="#ppt_h"/>
                                          </p:val>
                                        </p:tav>
                                      </p:tavLst>
                                    </p:anim>
                                    <p:animEffect transition="in" filter="fade">
                                      <p:cBhvr>
                                        <p:cTn id="129" dur="500"/>
                                        <p:tgtEl>
                                          <p:spTgt spid="53"/>
                                        </p:tgtEl>
                                      </p:cBhvr>
                                    </p:animEffect>
                                  </p:childTnLst>
                                </p:cTn>
                              </p:par>
                              <p:par>
                                <p:cTn id="130" presetID="53" presetClass="entr" presetSubtype="16" fill="hold" nodeType="withEffect">
                                  <p:stCondLst>
                                    <p:cond delay="0"/>
                                  </p:stCondLst>
                                  <p:childTnLst>
                                    <p:set>
                                      <p:cBhvr>
                                        <p:cTn id="131" dur="1" fill="hold">
                                          <p:stCondLst>
                                            <p:cond delay="0"/>
                                          </p:stCondLst>
                                        </p:cTn>
                                        <p:tgtEl>
                                          <p:spTgt spid="54"/>
                                        </p:tgtEl>
                                        <p:attrNameLst>
                                          <p:attrName>style.visibility</p:attrName>
                                        </p:attrNameLst>
                                      </p:cBhvr>
                                      <p:to>
                                        <p:strVal val="visible"/>
                                      </p:to>
                                    </p:set>
                                    <p:anim calcmode="lin" valueType="num">
                                      <p:cBhvr>
                                        <p:cTn id="132" dur="1000" fill="hold"/>
                                        <p:tgtEl>
                                          <p:spTgt spid="54"/>
                                        </p:tgtEl>
                                        <p:attrNameLst>
                                          <p:attrName>ppt_w</p:attrName>
                                        </p:attrNameLst>
                                      </p:cBhvr>
                                      <p:tavLst>
                                        <p:tav tm="0">
                                          <p:val>
                                            <p:fltVal val="0"/>
                                          </p:val>
                                        </p:tav>
                                        <p:tav tm="100000">
                                          <p:val>
                                            <p:strVal val="#ppt_w"/>
                                          </p:val>
                                        </p:tav>
                                      </p:tavLst>
                                    </p:anim>
                                    <p:anim calcmode="lin" valueType="num">
                                      <p:cBhvr>
                                        <p:cTn id="133" dur="1000" fill="hold"/>
                                        <p:tgtEl>
                                          <p:spTgt spid="54"/>
                                        </p:tgtEl>
                                        <p:attrNameLst>
                                          <p:attrName>ppt_h</p:attrName>
                                        </p:attrNameLst>
                                      </p:cBhvr>
                                      <p:tavLst>
                                        <p:tav tm="0">
                                          <p:val>
                                            <p:fltVal val="0"/>
                                          </p:val>
                                        </p:tav>
                                        <p:tav tm="100000">
                                          <p:val>
                                            <p:strVal val="#ppt_h"/>
                                          </p:val>
                                        </p:tav>
                                      </p:tavLst>
                                    </p:anim>
                                    <p:animEffect transition="in" filter="fade">
                                      <p:cBhvr>
                                        <p:cTn id="134" dur="1000"/>
                                        <p:tgtEl>
                                          <p:spTgt spid="54"/>
                                        </p:tgtEl>
                                      </p:cBhvr>
                                    </p:animEffect>
                                  </p:childTnLst>
                                </p:cTn>
                              </p:par>
                              <p:par>
                                <p:cTn id="135" presetID="53" presetClass="entr" presetSubtype="16" fill="hold" nodeType="withEffect">
                                  <p:stCondLst>
                                    <p:cond delay="0"/>
                                  </p:stCondLst>
                                  <p:childTnLst>
                                    <p:set>
                                      <p:cBhvr>
                                        <p:cTn id="136" dur="1" fill="hold">
                                          <p:stCondLst>
                                            <p:cond delay="0"/>
                                          </p:stCondLst>
                                        </p:cTn>
                                        <p:tgtEl>
                                          <p:spTgt spid="55"/>
                                        </p:tgtEl>
                                        <p:attrNameLst>
                                          <p:attrName>style.visibility</p:attrName>
                                        </p:attrNameLst>
                                      </p:cBhvr>
                                      <p:to>
                                        <p:strVal val="visible"/>
                                      </p:to>
                                    </p:set>
                                    <p:anim calcmode="lin" valueType="num">
                                      <p:cBhvr>
                                        <p:cTn id="137" dur="5000" fill="hold"/>
                                        <p:tgtEl>
                                          <p:spTgt spid="55"/>
                                        </p:tgtEl>
                                        <p:attrNameLst>
                                          <p:attrName>ppt_w</p:attrName>
                                        </p:attrNameLst>
                                      </p:cBhvr>
                                      <p:tavLst>
                                        <p:tav tm="0">
                                          <p:val>
                                            <p:fltVal val="0"/>
                                          </p:val>
                                        </p:tav>
                                        <p:tav tm="100000">
                                          <p:val>
                                            <p:strVal val="#ppt_w"/>
                                          </p:val>
                                        </p:tav>
                                      </p:tavLst>
                                    </p:anim>
                                    <p:anim calcmode="lin" valueType="num">
                                      <p:cBhvr>
                                        <p:cTn id="138" dur="5000" fill="hold"/>
                                        <p:tgtEl>
                                          <p:spTgt spid="55"/>
                                        </p:tgtEl>
                                        <p:attrNameLst>
                                          <p:attrName>ppt_h</p:attrName>
                                        </p:attrNameLst>
                                      </p:cBhvr>
                                      <p:tavLst>
                                        <p:tav tm="0">
                                          <p:val>
                                            <p:fltVal val="0"/>
                                          </p:val>
                                        </p:tav>
                                        <p:tav tm="100000">
                                          <p:val>
                                            <p:strVal val="#ppt_h"/>
                                          </p:val>
                                        </p:tav>
                                      </p:tavLst>
                                    </p:anim>
                                    <p:animEffect transition="in" filter="fade">
                                      <p:cBhvr>
                                        <p:cTn id="139" dur="5000"/>
                                        <p:tgtEl>
                                          <p:spTgt spid="55"/>
                                        </p:tgtEl>
                                      </p:cBhvr>
                                    </p:animEffect>
                                  </p:childTnLst>
                                </p:cTn>
                              </p:par>
                              <p:par>
                                <p:cTn id="140" presetID="53" presetClass="entr" presetSubtype="16" fill="hold" nodeType="withEffect">
                                  <p:stCondLst>
                                    <p:cond delay="0"/>
                                  </p:stCondLst>
                                  <p:childTnLst>
                                    <p:set>
                                      <p:cBhvr>
                                        <p:cTn id="141" dur="1" fill="hold">
                                          <p:stCondLst>
                                            <p:cond delay="0"/>
                                          </p:stCondLst>
                                        </p:cTn>
                                        <p:tgtEl>
                                          <p:spTgt spid="56"/>
                                        </p:tgtEl>
                                        <p:attrNameLst>
                                          <p:attrName>style.visibility</p:attrName>
                                        </p:attrNameLst>
                                      </p:cBhvr>
                                      <p:to>
                                        <p:strVal val="visible"/>
                                      </p:to>
                                    </p:set>
                                    <p:anim calcmode="lin" valueType="num">
                                      <p:cBhvr>
                                        <p:cTn id="142" dur="500" fill="hold"/>
                                        <p:tgtEl>
                                          <p:spTgt spid="56"/>
                                        </p:tgtEl>
                                        <p:attrNameLst>
                                          <p:attrName>ppt_w</p:attrName>
                                        </p:attrNameLst>
                                      </p:cBhvr>
                                      <p:tavLst>
                                        <p:tav tm="0">
                                          <p:val>
                                            <p:fltVal val="0"/>
                                          </p:val>
                                        </p:tav>
                                        <p:tav tm="100000">
                                          <p:val>
                                            <p:strVal val="#ppt_w"/>
                                          </p:val>
                                        </p:tav>
                                      </p:tavLst>
                                    </p:anim>
                                    <p:anim calcmode="lin" valueType="num">
                                      <p:cBhvr>
                                        <p:cTn id="143" dur="500" fill="hold"/>
                                        <p:tgtEl>
                                          <p:spTgt spid="56"/>
                                        </p:tgtEl>
                                        <p:attrNameLst>
                                          <p:attrName>ppt_h</p:attrName>
                                        </p:attrNameLst>
                                      </p:cBhvr>
                                      <p:tavLst>
                                        <p:tav tm="0">
                                          <p:val>
                                            <p:fltVal val="0"/>
                                          </p:val>
                                        </p:tav>
                                        <p:tav tm="100000">
                                          <p:val>
                                            <p:strVal val="#ppt_h"/>
                                          </p:val>
                                        </p:tav>
                                      </p:tavLst>
                                    </p:anim>
                                    <p:animEffect transition="in" filter="fade">
                                      <p:cBhvr>
                                        <p:cTn id="144" dur="500"/>
                                        <p:tgtEl>
                                          <p:spTgt spid="56"/>
                                        </p:tgtEl>
                                      </p:cBhvr>
                                    </p:animEffect>
                                  </p:childTnLst>
                                </p:cTn>
                              </p:par>
                              <p:par>
                                <p:cTn id="145" presetID="53" presetClass="entr" presetSubtype="16" fill="hold" nodeType="withEffect">
                                  <p:stCondLst>
                                    <p:cond delay="0"/>
                                  </p:stCondLst>
                                  <p:childTnLst>
                                    <p:set>
                                      <p:cBhvr>
                                        <p:cTn id="146" dur="1" fill="hold">
                                          <p:stCondLst>
                                            <p:cond delay="0"/>
                                          </p:stCondLst>
                                        </p:cTn>
                                        <p:tgtEl>
                                          <p:spTgt spid="57"/>
                                        </p:tgtEl>
                                        <p:attrNameLst>
                                          <p:attrName>style.visibility</p:attrName>
                                        </p:attrNameLst>
                                      </p:cBhvr>
                                      <p:to>
                                        <p:strVal val="visible"/>
                                      </p:to>
                                    </p:set>
                                    <p:anim calcmode="lin" valueType="num">
                                      <p:cBhvr>
                                        <p:cTn id="147" dur="3000" fill="hold"/>
                                        <p:tgtEl>
                                          <p:spTgt spid="57"/>
                                        </p:tgtEl>
                                        <p:attrNameLst>
                                          <p:attrName>ppt_w</p:attrName>
                                        </p:attrNameLst>
                                      </p:cBhvr>
                                      <p:tavLst>
                                        <p:tav tm="0">
                                          <p:val>
                                            <p:fltVal val="0"/>
                                          </p:val>
                                        </p:tav>
                                        <p:tav tm="100000">
                                          <p:val>
                                            <p:strVal val="#ppt_w"/>
                                          </p:val>
                                        </p:tav>
                                      </p:tavLst>
                                    </p:anim>
                                    <p:anim calcmode="lin" valueType="num">
                                      <p:cBhvr>
                                        <p:cTn id="148" dur="3000" fill="hold"/>
                                        <p:tgtEl>
                                          <p:spTgt spid="57"/>
                                        </p:tgtEl>
                                        <p:attrNameLst>
                                          <p:attrName>ppt_h</p:attrName>
                                        </p:attrNameLst>
                                      </p:cBhvr>
                                      <p:tavLst>
                                        <p:tav tm="0">
                                          <p:val>
                                            <p:fltVal val="0"/>
                                          </p:val>
                                        </p:tav>
                                        <p:tav tm="100000">
                                          <p:val>
                                            <p:strVal val="#ppt_h"/>
                                          </p:val>
                                        </p:tav>
                                      </p:tavLst>
                                    </p:anim>
                                    <p:animEffect transition="in" filter="fade">
                                      <p:cBhvr>
                                        <p:cTn id="149" dur="3000"/>
                                        <p:tgtEl>
                                          <p:spTgt spid="57"/>
                                        </p:tgtEl>
                                      </p:cBhvr>
                                    </p:animEffect>
                                  </p:childTnLst>
                                </p:cTn>
                              </p:par>
                              <p:par>
                                <p:cTn id="150" presetID="53" presetClass="entr" presetSubtype="16" fill="hold" nodeType="withEffect">
                                  <p:stCondLst>
                                    <p:cond delay="0"/>
                                  </p:stCondLst>
                                  <p:childTnLst>
                                    <p:set>
                                      <p:cBhvr>
                                        <p:cTn id="151" dur="1" fill="hold">
                                          <p:stCondLst>
                                            <p:cond delay="0"/>
                                          </p:stCondLst>
                                        </p:cTn>
                                        <p:tgtEl>
                                          <p:spTgt spid="58"/>
                                        </p:tgtEl>
                                        <p:attrNameLst>
                                          <p:attrName>style.visibility</p:attrName>
                                        </p:attrNameLst>
                                      </p:cBhvr>
                                      <p:to>
                                        <p:strVal val="visible"/>
                                      </p:to>
                                    </p:set>
                                    <p:anim calcmode="lin" valueType="num">
                                      <p:cBhvr>
                                        <p:cTn id="152" dur="500" fill="hold"/>
                                        <p:tgtEl>
                                          <p:spTgt spid="58"/>
                                        </p:tgtEl>
                                        <p:attrNameLst>
                                          <p:attrName>ppt_w</p:attrName>
                                        </p:attrNameLst>
                                      </p:cBhvr>
                                      <p:tavLst>
                                        <p:tav tm="0">
                                          <p:val>
                                            <p:fltVal val="0"/>
                                          </p:val>
                                        </p:tav>
                                        <p:tav tm="100000">
                                          <p:val>
                                            <p:strVal val="#ppt_w"/>
                                          </p:val>
                                        </p:tav>
                                      </p:tavLst>
                                    </p:anim>
                                    <p:anim calcmode="lin" valueType="num">
                                      <p:cBhvr>
                                        <p:cTn id="153" dur="500" fill="hold"/>
                                        <p:tgtEl>
                                          <p:spTgt spid="58"/>
                                        </p:tgtEl>
                                        <p:attrNameLst>
                                          <p:attrName>ppt_h</p:attrName>
                                        </p:attrNameLst>
                                      </p:cBhvr>
                                      <p:tavLst>
                                        <p:tav tm="0">
                                          <p:val>
                                            <p:fltVal val="0"/>
                                          </p:val>
                                        </p:tav>
                                        <p:tav tm="100000">
                                          <p:val>
                                            <p:strVal val="#ppt_h"/>
                                          </p:val>
                                        </p:tav>
                                      </p:tavLst>
                                    </p:anim>
                                    <p:animEffect transition="in" filter="fade">
                                      <p:cBhvr>
                                        <p:cTn id="154" dur="500"/>
                                        <p:tgtEl>
                                          <p:spTgt spid="58"/>
                                        </p:tgtEl>
                                      </p:cBhvr>
                                    </p:animEffect>
                                  </p:childTnLst>
                                </p:cTn>
                              </p:par>
                              <p:par>
                                <p:cTn id="155" presetID="53" presetClass="entr" presetSubtype="16" fill="hold" nodeType="withEffect">
                                  <p:stCondLst>
                                    <p:cond delay="0"/>
                                  </p:stCondLst>
                                  <p:childTnLst>
                                    <p:set>
                                      <p:cBhvr>
                                        <p:cTn id="156" dur="1" fill="hold">
                                          <p:stCondLst>
                                            <p:cond delay="0"/>
                                          </p:stCondLst>
                                        </p:cTn>
                                        <p:tgtEl>
                                          <p:spTgt spid="59"/>
                                        </p:tgtEl>
                                        <p:attrNameLst>
                                          <p:attrName>style.visibility</p:attrName>
                                        </p:attrNameLst>
                                      </p:cBhvr>
                                      <p:to>
                                        <p:strVal val="visible"/>
                                      </p:to>
                                    </p:set>
                                    <p:anim calcmode="lin" valueType="num">
                                      <p:cBhvr>
                                        <p:cTn id="157" dur="3000" fill="hold"/>
                                        <p:tgtEl>
                                          <p:spTgt spid="59"/>
                                        </p:tgtEl>
                                        <p:attrNameLst>
                                          <p:attrName>ppt_w</p:attrName>
                                        </p:attrNameLst>
                                      </p:cBhvr>
                                      <p:tavLst>
                                        <p:tav tm="0">
                                          <p:val>
                                            <p:fltVal val="0"/>
                                          </p:val>
                                        </p:tav>
                                        <p:tav tm="100000">
                                          <p:val>
                                            <p:strVal val="#ppt_w"/>
                                          </p:val>
                                        </p:tav>
                                      </p:tavLst>
                                    </p:anim>
                                    <p:anim calcmode="lin" valueType="num">
                                      <p:cBhvr>
                                        <p:cTn id="158" dur="3000" fill="hold"/>
                                        <p:tgtEl>
                                          <p:spTgt spid="59"/>
                                        </p:tgtEl>
                                        <p:attrNameLst>
                                          <p:attrName>ppt_h</p:attrName>
                                        </p:attrNameLst>
                                      </p:cBhvr>
                                      <p:tavLst>
                                        <p:tav tm="0">
                                          <p:val>
                                            <p:fltVal val="0"/>
                                          </p:val>
                                        </p:tav>
                                        <p:tav tm="100000">
                                          <p:val>
                                            <p:strVal val="#ppt_h"/>
                                          </p:val>
                                        </p:tav>
                                      </p:tavLst>
                                    </p:anim>
                                    <p:animEffect transition="in" filter="fade">
                                      <p:cBhvr>
                                        <p:cTn id="159" dur="3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idx="1"/>
          </p:nvPr>
        </p:nvSpPr>
        <p:spPr/>
        <p:txBody>
          <a:bodyPr/>
          <a:lstStyle/>
          <a:p>
            <a:endParaRPr lang="fr-FR" dirty="0"/>
          </a:p>
        </p:txBody>
      </p:sp>
      <p:sp>
        <p:nvSpPr>
          <p:cNvPr id="4" name="Titre 3"/>
          <p:cNvSpPr>
            <a:spLocks noGrp="1"/>
          </p:cNvSpPr>
          <p:nvPr>
            <p:ph type="title"/>
          </p:nvPr>
        </p:nvSpPr>
        <p:spPr/>
        <p:txBody>
          <a:bodyPr>
            <a:normAutofit fontScale="90000"/>
          </a:bodyPr>
          <a:lstStyle/>
          <a:p>
            <a:r>
              <a:rPr lang="fr-FR" dirty="0" smtClean="0"/>
              <a:t>Données épidémiologiques ONUSIDA</a:t>
            </a:r>
            <a:endParaRPr lang="fr-FR" dirty="0"/>
          </a:p>
        </p:txBody>
      </p:sp>
    </p:spTree>
    <p:extLst>
      <p:ext uri="{BB962C8B-B14F-4D97-AF65-F5344CB8AC3E}">
        <p14:creationId xmlns:p14="http://schemas.microsoft.com/office/powerpoint/2010/main" val="3788204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ChangeArrowheads="1"/>
          </p:cNvSpPr>
          <p:nvPr/>
        </p:nvSpPr>
        <p:spPr bwMode="auto">
          <a:xfrm>
            <a:off x="1382889" y="4607720"/>
            <a:ext cx="6594123" cy="357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9242" tIns="39621" rIns="79242" bIns="39621">
            <a:spAutoFit/>
          </a:bodyPr>
          <a:lstStyle/>
          <a:p>
            <a:pPr algn="ctr" defTabSz="396210"/>
            <a:r>
              <a:rPr lang="en-US" sz="1700" b="1">
                <a:latin typeface="Calibri" charset="0"/>
                <a:ea typeface="Calibri" charset="0"/>
                <a:cs typeface="Calibri" charset="0"/>
              </a:rPr>
              <a:t>Total: 36.9 million</a:t>
            </a:r>
            <a:r>
              <a:rPr lang="en-US" sz="1700">
                <a:latin typeface="Calibri" charset="0"/>
                <a:ea typeface="Calibri" charset="0"/>
                <a:cs typeface="Calibri" charset="0"/>
              </a:rPr>
              <a:t> </a:t>
            </a:r>
            <a:r>
              <a:rPr lang="en-US">
                <a:solidFill>
                  <a:srgbClr val="4D4D4D"/>
                </a:solidFill>
                <a:latin typeface="Calibri" charset="0"/>
                <a:ea typeface="Calibri" charset="0"/>
                <a:cs typeface="Calibri" charset="0"/>
              </a:rPr>
              <a:t>[34.3 million – 41.4 million]</a:t>
            </a:r>
            <a:endParaRPr lang="en-US" sz="1700">
              <a:solidFill>
                <a:srgbClr val="7F7F7F"/>
              </a:solidFill>
              <a:latin typeface="Calibri" charset="0"/>
              <a:ea typeface="Calibri" charset="0"/>
              <a:cs typeface="Calibri" charset="0"/>
            </a:endParaRPr>
          </a:p>
        </p:txBody>
      </p:sp>
      <p:sp>
        <p:nvSpPr>
          <p:cNvPr id="8194" name="Freeform 3"/>
          <p:cNvSpPr>
            <a:spLocks/>
          </p:cNvSpPr>
          <p:nvPr/>
        </p:nvSpPr>
        <p:spPr bwMode="auto">
          <a:xfrm>
            <a:off x="987778" y="1447271"/>
            <a:ext cx="6969478" cy="2989792"/>
          </a:xfrm>
          <a:custGeom>
            <a:avLst/>
            <a:gdLst>
              <a:gd name="T0" fmla="*/ 2147483647 w 4939"/>
              <a:gd name="T1" fmla="*/ 2147483647 h 2260"/>
              <a:gd name="T2" fmla="*/ 2147483647 w 4939"/>
              <a:gd name="T3" fmla="*/ 2147483647 h 2260"/>
              <a:gd name="T4" fmla="*/ 2147483647 w 4939"/>
              <a:gd name="T5" fmla="*/ 2147483647 h 2260"/>
              <a:gd name="T6" fmla="*/ 2147483647 w 4939"/>
              <a:gd name="T7" fmla="*/ 2147483647 h 2260"/>
              <a:gd name="T8" fmla="*/ 2147483647 w 4939"/>
              <a:gd name="T9" fmla="*/ 2147483647 h 2260"/>
              <a:gd name="T10" fmla="*/ 2147483647 w 4939"/>
              <a:gd name="T11" fmla="*/ 2147483647 h 2260"/>
              <a:gd name="T12" fmla="*/ 2147483647 w 4939"/>
              <a:gd name="T13" fmla="*/ 2147483647 h 2260"/>
              <a:gd name="T14" fmla="*/ 2147483647 w 4939"/>
              <a:gd name="T15" fmla="*/ 2147483647 h 2260"/>
              <a:gd name="T16" fmla="*/ 2147483647 w 4939"/>
              <a:gd name="T17" fmla="*/ 2147483647 h 2260"/>
              <a:gd name="T18" fmla="*/ 2147483647 w 4939"/>
              <a:gd name="T19" fmla="*/ 2147483647 h 2260"/>
              <a:gd name="T20" fmla="*/ 0 w 4939"/>
              <a:gd name="T21" fmla="*/ 2147483647 h 2260"/>
              <a:gd name="T22" fmla="*/ 2147483647 w 4939"/>
              <a:gd name="T23" fmla="*/ 2147483647 h 2260"/>
              <a:gd name="T24" fmla="*/ 2147483647 w 4939"/>
              <a:gd name="T25" fmla="*/ 2147483647 h 2260"/>
              <a:gd name="T26" fmla="*/ 2147483647 w 4939"/>
              <a:gd name="T27" fmla="*/ 2147483647 h 2260"/>
              <a:gd name="T28" fmla="*/ 2147483647 w 4939"/>
              <a:gd name="T29" fmla="*/ 2147483647 h 2260"/>
              <a:gd name="T30" fmla="*/ 2147483647 w 4939"/>
              <a:gd name="T31" fmla="*/ 2147483647 h 2260"/>
              <a:gd name="T32" fmla="*/ 2147483647 w 4939"/>
              <a:gd name="T33" fmla="*/ 2147483647 h 2260"/>
              <a:gd name="T34" fmla="*/ 2147483647 w 4939"/>
              <a:gd name="T35" fmla="*/ 2147483647 h 2260"/>
              <a:gd name="T36" fmla="*/ 2147483647 w 4939"/>
              <a:gd name="T37" fmla="*/ 2147483647 h 2260"/>
              <a:gd name="T38" fmla="*/ 2147483647 w 4939"/>
              <a:gd name="T39" fmla="*/ 2147483647 h 2260"/>
              <a:gd name="T40" fmla="*/ 2147483647 w 4939"/>
              <a:gd name="T41" fmla="*/ 2147483647 h 2260"/>
              <a:gd name="T42" fmla="*/ 2147483647 w 4939"/>
              <a:gd name="T43" fmla="*/ 0 h 2260"/>
              <a:gd name="T44" fmla="*/ 2147483647 w 4939"/>
              <a:gd name="T45" fmla="*/ 2147483647 h 2260"/>
              <a:gd name="T46" fmla="*/ 2147483647 w 4939"/>
              <a:gd name="T47" fmla="*/ 2147483647 h 2260"/>
              <a:gd name="T48" fmla="*/ 2147483647 w 4939"/>
              <a:gd name="T49" fmla="*/ 2147483647 h 2260"/>
              <a:gd name="T50" fmla="*/ 2147483647 w 4939"/>
              <a:gd name="T51" fmla="*/ 2147483647 h 2260"/>
              <a:gd name="T52" fmla="*/ 2147483647 w 4939"/>
              <a:gd name="T53" fmla="*/ 2147483647 h 2260"/>
              <a:gd name="T54" fmla="*/ 2147483647 w 4939"/>
              <a:gd name="T55" fmla="*/ 2147483647 h 2260"/>
              <a:gd name="T56" fmla="*/ 2147483647 w 4939"/>
              <a:gd name="T57" fmla="*/ 2147483647 h 2260"/>
              <a:gd name="T58" fmla="*/ 2147483647 w 4939"/>
              <a:gd name="T59" fmla="*/ 2147483647 h 2260"/>
              <a:gd name="T60" fmla="*/ 2147483647 w 4939"/>
              <a:gd name="T61" fmla="*/ 2147483647 h 2260"/>
              <a:gd name="T62" fmla="*/ 2147483647 w 4939"/>
              <a:gd name="T63" fmla="*/ 2147483647 h 2260"/>
              <a:gd name="T64" fmla="*/ 2147483647 w 4939"/>
              <a:gd name="T65" fmla="*/ 2147483647 h 2260"/>
              <a:gd name="T66" fmla="*/ 2147483647 w 4939"/>
              <a:gd name="T67" fmla="*/ 2147483647 h 2260"/>
              <a:gd name="T68" fmla="*/ 2147483647 w 4939"/>
              <a:gd name="T69" fmla="*/ 2147483647 h 2260"/>
              <a:gd name="T70" fmla="*/ 2147483647 w 4939"/>
              <a:gd name="T71" fmla="*/ 2147483647 h 2260"/>
              <a:gd name="T72" fmla="*/ 2147483647 w 4939"/>
              <a:gd name="T73" fmla="*/ 2147483647 h 2260"/>
              <a:gd name="T74" fmla="*/ 2147483647 w 4939"/>
              <a:gd name="T75" fmla="*/ 2147483647 h 2260"/>
              <a:gd name="T76" fmla="*/ 2147483647 w 4939"/>
              <a:gd name="T77" fmla="*/ 2147483647 h 2260"/>
              <a:gd name="T78" fmla="*/ 2147483647 w 4939"/>
              <a:gd name="T79" fmla="*/ 2147483647 h 2260"/>
              <a:gd name="T80" fmla="*/ 2147483647 w 4939"/>
              <a:gd name="T81" fmla="*/ 2147483647 h 2260"/>
              <a:gd name="T82" fmla="*/ 2147483647 w 4939"/>
              <a:gd name="T83" fmla="*/ 2147483647 h 2260"/>
              <a:gd name="T84" fmla="*/ 2147483647 w 4939"/>
              <a:gd name="T85" fmla="*/ 2147483647 h 226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939"/>
              <a:gd name="T130" fmla="*/ 0 h 2260"/>
              <a:gd name="T131" fmla="*/ 4939 w 4939"/>
              <a:gd name="T132" fmla="*/ 2260 h 226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939" h="2260">
                <a:moveTo>
                  <a:pt x="1441" y="2260"/>
                </a:moveTo>
                <a:lnTo>
                  <a:pt x="1351" y="2237"/>
                </a:lnTo>
                <a:lnTo>
                  <a:pt x="1264" y="2213"/>
                </a:lnTo>
                <a:lnTo>
                  <a:pt x="1181" y="2186"/>
                </a:lnTo>
                <a:lnTo>
                  <a:pt x="1100" y="2160"/>
                </a:lnTo>
                <a:lnTo>
                  <a:pt x="1020" y="2133"/>
                </a:lnTo>
                <a:lnTo>
                  <a:pt x="946" y="2105"/>
                </a:lnTo>
                <a:lnTo>
                  <a:pt x="874" y="2075"/>
                </a:lnTo>
                <a:lnTo>
                  <a:pt x="803" y="2045"/>
                </a:lnTo>
                <a:lnTo>
                  <a:pt x="736" y="2015"/>
                </a:lnTo>
                <a:lnTo>
                  <a:pt x="673" y="1983"/>
                </a:lnTo>
                <a:lnTo>
                  <a:pt x="612" y="1951"/>
                </a:lnTo>
                <a:lnTo>
                  <a:pt x="554" y="1917"/>
                </a:lnTo>
                <a:lnTo>
                  <a:pt x="499" y="1884"/>
                </a:lnTo>
                <a:lnTo>
                  <a:pt x="446" y="1850"/>
                </a:lnTo>
                <a:lnTo>
                  <a:pt x="397" y="1815"/>
                </a:lnTo>
                <a:lnTo>
                  <a:pt x="351" y="1780"/>
                </a:lnTo>
                <a:lnTo>
                  <a:pt x="307" y="1744"/>
                </a:lnTo>
                <a:lnTo>
                  <a:pt x="266" y="1709"/>
                </a:lnTo>
                <a:lnTo>
                  <a:pt x="229" y="1672"/>
                </a:lnTo>
                <a:lnTo>
                  <a:pt x="194" y="1635"/>
                </a:lnTo>
                <a:lnTo>
                  <a:pt x="162" y="1596"/>
                </a:lnTo>
                <a:lnTo>
                  <a:pt x="134" y="1559"/>
                </a:lnTo>
                <a:lnTo>
                  <a:pt x="107" y="1520"/>
                </a:lnTo>
                <a:lnTo>
                  <a:pt x="84" y="1481"/>
                </a:lnTo>
                <a:lnTo>
                  <a:pt x="63" y="1442"/>
                </a:lnTo>
                <a:lnTo>
                  <a:pt x="46" y="1401"/>
                </a:lnTo>
                <a:lnTo>
                  <a:pt x="31" y="1363"/>
                </a:lnTo>
                <a:lnTo>
                  <a:pt x="19" y="1322"/>
                </a:lnTo>
                <a:lnTo>
                  <a:pt x="10" y="1283"/>
                </a:lnTo>
                <a:lnTo>
                  <a:pt x="3" y="1242"/>
                </a:lnTo>
                <a:lnTo>
                  <a:pt x="0" y="1202"/>
                </a:lnTo>
                <a:lnTo>
                  <a:pt x="0" y="1161"/>
                </a:lnTo>
                <a:lnTo>
                  <a:pt x="1" y="1120"/>
                </a:lnTo>
                <a:lnTo>
                  <a:pt x="7" y="1082"/>
                </a:lnTo>
                <a:lnTo>
                  <a:pt x="16" y="1041"/>
                </a:lnTo>
                <a:lnTo>
                  <a:pt x="26" y="1000"/>
                </a:lnTo>
                <a:lnTo>
                  <a:pt x="40" y="960"/>
                </a:lnTo>
                <a:lnTo>
                  <a:pt x="56" y="919"/>
                </a:lnTo>
                <a:lnTo>
                  <a:pt x="76" y="878"/>
                </a:lnTo>
                <a:lnTo>
                  <a:pt x="99" y="839"/>
                </a:lnTo>
                <a:lnTo>
                  <a:pt x="123" y="799"/>
                </a:lnTo>
                <a:lnTo>
                  <a:pt x="152" y="760"/>
                </a:lnTo>
                <a:lnTo>
                  <a:pt x="182" y="719"/>
                </a:lnTo>
                <a:lnTo>
                  <a:pt x="215" y="680"/>
                </a:lnTo>
                <a:lnTo>
                  <a:pt x="252" y="641"/>
                </a:lnTo>
                <a:lnTo>
                  <a:pt x="291" y="603"/>
                </a:lnTo>
                <a:lnTo>
                  <a:pt x="333" y="566"/>
                </a:lnTo>
                <a:lnTo>
                  <a:pt x="378" y="527"/>
                </a:lnTo>
                <a:lnTo>
                  <a:pt x="425" y="490"/>
                </a:lnTo>
                <a:lnTo>
                  <a:pt x="476" y="452"/>
                </a:lnTo>
                <a:lnTo>
                  <a:pt x="529" y="417"/>
                </a:lnTo>
                <a:lnTo>
                  <a:pt x="586" y="380"/>
                </a:lnTo>
                <a:lnTo>
                  <a:pt x="644" y="345"/>
                </a:lnTo>
                <a:lnTo>
                  <a:pt x="706" y="311"/>
                </a:lnTo>
                <a:lnTo>
                  <a:pt x="770" y="276"/>
                </a:lnTo>
                <a:lnTo>
                  <a:pt x="839" y="242"/>
                </a:lnTo>
                <a:lnTo>
                  <a:pt x="907" y="210"/>
                </a:lnTo>
                <a:lnTo>
                  <a:pt x="980" y="177"/>
                </a:lnTo>
                <a:lnTo>
                  <a:pt x="1056" y="147"/>
                </a:lnTo>
                <a:lnTo>
                  <a:pt x="1135" y="115"/>
                </a:lnTo>
                <a:lnTo>
                  <a:pt x="1216" y="85"/>
                </a:lnTo>
                <a:lnTo>
                  <a:pt x="1299" y="57"/>
                </a:lnTo>
                <a:lnTo>
                  <a:pt x="1388" y="28"/>
                </a:lnTo>
                <a:lnTo>
                  <a:pt x="1476" y="0"/>
                </a:lnTo>
                <a:lnTo>
                  <a:pt x="3463" y="0"/>
                </a:lnTo>
                <a:lnTo>
                  <a:pt x="3551" y="28"/>
                </a:lnTo>
                <a:lnTo>
                  <a:pt x="3640" y="57"/>
                </a:lnTo>
                <a:lnTo>
                  <a:pt x="3723" y="85"/>
                </a:lnTo>
                <a:lnTo>
                  <a:pt x="3804" y="115"/>
                </a:lnTo>
                <a:lnTo>
                  <a:pt x="3883" y="147"/>
                </a:lnTo>
                <a:lnTo>
                  <a:pt x="3957" y="177"/>
                </a:lnTo>
                <a:lnTo>
                  <a:pt x="4032" y="210"/>
                </a:lnTo>
                <a:lnTo>
                  <a:pt x="4100" y="242"/>
                </a:lnTo>
                <a:lnTo>
                  <a:pt x="4169" y="276"/>
                </a:lnTo>
                <a:lnTo>
                  <a:pt x="4233" y="311"/>
                </a:lnTo>
                <a:lnTo>
                  <a:pt x="4295" y="345"/>
                </a:lnTo>
                <a:lnTo>
                  <a:pt x="4353" y="380"/>
                </a:lnTo>
                <a:lnTo>
                  <a:pt x="4410" y="417"/>
                </a:lnTo>
                <a:lnTo>
                  <a:pt x="4463" y="452"/>
                </a:lnTo>
                <a:lnTo>
                  <a:pt x="4514" y="490"/>
                </a:lnTo>
                <a:lnTo>
                  <a:pt x="4561" y="527"/>
                </a:lnTo>
                <a:lnTo>
                  <a:pt x="4606" y="566"/>
                </a:lnTo>
                <a:lnTo>
                  <a:pt x="4648" y="603"/>
                </a:lnTo>
                <a:lnTo>
                  <a:pt x="4687" y="641"/>
                </a:lnTo>
                <a:lnTo>
                  <a:pt x="4724" y="680"/>
                </a:lnTo>
                <a:lnTo>
                  <a:pt x="4757" y="719"/>
                </a:lnTo>
                <a:lnTo>
                  <a:pt x="4787" y="760"/>
                </a:lnTo>
                <a:lnTo>
                  <a:pt x="4816" y="799"/>
                </a:lnTo>
                <a:lnTo>
                  <a:pt x="4840" y="839"/>
                </a:lnTo>
                <a:lnTo>
                  <a:pt x="4863" y="878"/>
                </a:lnTo>
                <a:lnTo>
                  <a:pt x="4883" y="919"/>
                </a:lnTo>
                <a:lnTo>
                  <a:pt x="4899" y="960"/>
                </a:lnTo>
                <a:lnTo>
                  <a:pt x="4913" y="1000"/>
                </a:lnTo>
                <a:lnTo>
                  <a:pt x="4923" y="1041"/>
                </a:lnTo>
                <a:lnTo>
                  <a:pt x="4932" y="1082"/>
                </a:lnTo>
                <a:lnTo>
                  <a:pt x="4938" y="1120"/>
                </a:lnTo>
                <a:lnTo>
                  <a:pt x="4939" y="1161"/>
                </a:lnTo>
                <a:lnTo>
                  <a:pt x="4939" y="1202"/>
                </a:lnTo>
                <a:lnTo>
                  <a:pt x="4936" y="1242"/>
                </a:lnTo>
                <a:lnTo>
                  <a:pt x="4929" y="1283"/>
                </a:lnTo>
                <a:lnTo>
                  <a:pt x="4920" y="1322"/>
                </a:lnTo>
                <a:lnTo>
                  <a:pt x="4908" y="1363"/>
                </a:lnTo>
                <a:lnTo>
                  <a:pt x="4893" y="1401"/>
                </a:lnTo>
                <a:lnTo>
                  <a:pt x="4876" y="1442"/>
                </a:lnTo>
                <a:lnTo>
                  <a:pt x="4855" y="1481"/>
                </a:lnTo>
                <a:lnTo>
                  <a:pt x="4832" y="1520"/>
                </a:lnTo>
                <a:lnTo>
                  <a:pt x="4805" y="1559"/>
                </a:lnTo>
                <a:lnTo>
                  <a:pt x="4777" y="1596"/>
                </a:lnTo>
                <a:lnTo>
                  <a:pt x="4745" y="1635"/>
                </a:lnTo>
                <a:lnTo>
                  <a:pt x="4710" y="1672"/>
                </a:lnTo>
                <a:lnTo>
                  <a:pt x="4671" y="1709"/>
                </a:lnTo>
                <a:lnTo>
                  <a:pt x="4630" y="1744"/>
                </a:lnTo>
                <a:lnTo>
                  <a:pt x="4588" y="1780"/>
                </a:lnTo>
                <a:lnTo>
                  <a:pt x="4540" y="1815"/>
                </a:lnTo>
                <a:lnTo>
                  <a:pt x="4493" y="1850"/>
                </a:lnTo>
                <a:lnTo>
                  <a:pt x="4440" y="1884"/>
                </a:lnTo>
                <a:lnTo>
                  <a:pt x="4385" y="1917"/>
                </a:lnTo>
                <a:lnTo>
                  <a:pt x="4327" y="1951"/>
                </a:lnTo>
                <a:lnTo>
                  <a:pt x="4265" y="1983"/>
                </a:lnTo>
                <a:lnTo>
                  <a:pt x="4201" y="2015"/>
                </a:lnTo>
                <a:lnTo>
                  <a:pt x="4136" y="2045"/>
                </a:lnTo>
                <a:lnTo>
                  <a:pt x="4065" y="2075"/>
                </a:lnTo>
                <a:lnTo>
                  <a:pt x="3993" y="2105"/>
                </a:lnTo>
                <a:lnTo>
                  <a:pt x="3917" y="2133"/>
                </a:lnTo>
                <a:lnTo>
                  <a:pt x="3839" y="2160"/>
                </a:lnTo>
                <a:lnTo>
                  <a:pt x="3758" y="2186"/>
                </a:lnTo>
                <a:lnTo>
                  <a:pt x="3673" y="2213"/>
                </a:lnTo>
                <a:lnTo>
                  <a:pt x="3587" y="2237"/>
                </a:lnTo>
                <a:lnTo>
                  <a:pt x="3496" y="2260"/>
                </a:lnTo>
                <a:lnTo>
                  <a:pt x="1441" y="2260"/>
                </a:lnTo>
                <a:close/>
              </a:path>
            </a:pathLst>
          </a:custGeom>
          <a:solidFill>
            <a:srgbClr val="C7EAFB"/>
          </a:solidFill>
          <a:ln>
            <a:noFill/>
          </a:ln>
          <a:extLst>
            <a:ext uri="{91240B29-F687-4f45-9708-019B960494DF}">
              <a14:hiddenLine xmlns="" xmlns:a14="http://schemas.microsoft.com/office/drawing/2010/main" w="9525">
                <a:solidFill>
                  <a:srgbClr val="000000"/>
                </a:solidFill>
                <a:round/>
                <a:headEnd/>
                <a:tailEnd/>
              </a14:hiddenLine>
            </a:ext>
          </a:extLst>
        </p:spPr>
        <p:txBody>
          <a:bodyPr lIns="79242" tIns="39621" rIns="79242" bIns="39621"/>
          <a:lstStyle/>
          <a:p>
            <a:endParaRPr lang="fr-FR"/>
          </a:p>
        </p:txBody>
      </p:sp>
      <p:sp>
        <p:nvSpPr>
          <p:cNvPr id="8195" name="Freeform 4"/>
          <p:cNvSpPr>
            <a:spLocks/>
          </p:cNvSpPr>
          <p:nvPr/>
        </p:nvSpPr>
        <p:spPr bwMode="auto">
          <a:xfrm>
            <a:off x="987778" y="1447271"/>
            <a:ext cx="6969478" cy="2989792"/>
          </a:xfrm>
          <a:custGeom>
            <a:avLst/>
            <a:gdLst>
              <a:gd name="T0" fmla="*/ 2147483647 w 4939"/>
              <a:gd name="T1" fmla="*/ 2147483647 h 2260"/>
              <a:gd name="T2" fmla="*/ 2147483647 w 4939"/>
              <a:gd name="T3" fmla="*/ 2147483647 h 2260"/>
              <a:gd name="T4" fmla="*/ 2147483647 w 4939"/>
              <a:gd name="T5" fmla="*/ 2147483647 h 2260"/>
              <a:gd name="T6" fmla="*/ 2147483647 w 4939"/>
              <a:gd name="T7" fmla="*/ 2147483647 h 2260"/>
              <a:gd name="T8" fmla="*/ 2147483647 w 4939"/>
              <a:gd name="T9" fmla="*/ 2147483647 h 2260"/>
              <a:gd name="T10" fmla="*/ 2147483647 w 4939"/>
              <a:gd name="T11" fmla="*/ 2147483647 h 2260"/>
              <a:gd name="T12" fmla="*/ 2147483647 w 4939"/>
              <a:gd name="T13" fmla="*/ 2147483647 h 2260"/>
              <a:gd name="T14" fmla="*/ 2147483647 w 4939"/>
              <a:gd name="T15" fmla="*/ 2147483647 h 2260"/>
              <a:gd name="T16" fmla="*/ 2147483647 w 4939"/>
              <a:gd name="T17" fmla="*/ 2147483647 h 2260"/>
              <a:gd name="T18" fmla="*/ 2147483647 w 4939"/>
              <a:gd name="T19" fmla="*/ 2147483647 h 2260"/>
              <a:gd name="T20" fmla="*/ 0 w 4939"/>
              <a:gd name="T21" fmla="*/ 2147483647 h 2260"/>
              <a:gd name="T22" fmla="*/ 2147483647 w 4939"/>
              <a:gd name="T23" fmla="*/ 2147483647 h 2260"/>
              <a:gd name="T24" fmla="*/ 2147483647 w 4939"/>
              <a:gd name="T25" fmla="*/ 2147483647 h 2260"/>
              <a:gd name="T26" fmla="*/ 2147483647 w 4939"/>
              <a:gd name="T27" fmla="*/ 2147483647 h 2260"/>
              <a:gd name="T28" fmla="*/ 2147483647 w 4939"/>
              <a:gd name="T29" fmla="*/ 2147483647 h 2260"/>
              <a:gd name="T30" fmla="*/ 2147483647 w 4939"/>
              <a:gd name="T31" fmla="*/ 2147483647 h 2260"/>
              <a:gd name="T32" fmla="*/ 2147483647 w 4939"/>
              <a:gd name="T33" fmla="*/ 2147483647 h 2260"/>
              <a:gd name="T34" fmla="*/ 2147483647 w 4939"/>
              <a:gd name="T35" fmla="*/ 2147483647 h 2260"/>
              <a:gd name="T36" fmla="*/ 2147483647 w 4939"/>
              <a:gd name="T37" fmla="*/ 2147483647 h 2260"/>
              <a:gd name="T38" fmla="*/ 2147483647 w 4939"/>
              <a:gd name="T39" fmla="*/ 2147483647 h 2260"/>
              <a:gd name="T40" fmla="*/ 2147483647 w 4939"/>
              <a:gd name="T41" fmla="*/ 2147483647 h 2260"/>
              <a:gd name="T42" fmla="*/ 2147483647 w 4939"/>
              <a:gd name="T43" fmla="*/ 0 h 2260"/>
              <a:gd name="T44" fmla="*/ 2147483647 w 4939"/>
              <a:gd name="T45" fmla="*/ 2147483647 h 2260"/>
              <a:gd name="T46" fmla="*/ 2147483647 w 4939"/>
              <a:gd name="T47" fmla="*/ 2147483647 h 2260"/>
              <a:gd name="T48" fmla="*/ 2147483647 w 4939"/>
              <a:gd name="T49" fmla="*/ 2147483647 h 2260"/>
              <a:gd name="T50" fmla="*/ 2147483647 w 4939"/>
              <a:gd name="T51" fmla="*/ 2147483647 h 2260"/>
              <a:gd name="T52" fmla="*/ 2147483647 w 4939"/>
              <a:gd name="T53" fmla="*/ 2147483647 h 2260"/>
              <a:gd name="T54" fmla="*/ 2147483647 w 4939"/>
              <a:gd name="T55" fmla="*/ 2147483647 h 2260"/>
              <a:gd name="T56" fmla="*/ 2147483647 w 4939"/>
              <a:gd name="T57" fmla="*/ 2147483647 h 2260"/>
              <a:gd name="T58" fmla="*/ 2147483647 w 4939"/>
              <a:gd name="T59" fmla="*/ 2147483647 h 2260"/>
              <a:gd name="T60" fmla="*/ 2147483647 w 4939"/>
              <a:gd name="T61" fmla="*/ 2147483647 h 2260"/>
              <a:gd name="T62" fmla="*/ 2147483647 w 4939"/>
              <a:gd name="T63" fmla="*/ 2147483647 h 2260"/>
              <a:gd name="T64" fmla="*/ 2147483647 w 4939"/>
              <a:gd name="T65" fmla="*/ 2147483647 h 2260"/>
              <a:gd name="T66" fmla="*/ 2147483647 w 4939"/>
              <a:gd name="T67" fmla="*/ 2147483647 h 2260"/>
              <a:gd name="T68" fmla="*/ 2147483647 w 4939"/>
              <a:gd name="T69" fmla="*/ 2147483647 h 2260"/>
              <a:gd name="T70" fmla="*/ 2147483647 w 4939"/>
              <a:gd name="T71" fmla="*/ 2147483647 h 2260"/>
              <a:gd name="T72" fmla="*/ 2147483647 w 4939"/>
              <a:gd name="T73" fmla="*/ 2147483647 h 2260"/>
              <a:gd name="T74" fmla="*/ 2147483647 w 4939"/>
              <a:gd name="T75" fmla="*/ 2147483647 h 2260"/>
              <a:gd name="T76" fmla="*/ 2147483647 w 4939"/>
              <a:gd name="T77" fmla="*/ 2147483647 h 2260"/>
              <a:gd name="T78" fmla="*/ 2147483647 w 4939"/>
              <a:gd name="T79" fmla="*/ 2147483647 h 2260"/>
              <a:gd name="T80" fmla="*/ 2147483647 w 4939"/>
              <a:gd name="T81" fmla="*/ 2147483647 h 2260"/>
              <a:gd name="T82" fmla="*/ 2147483647 w 4939"/>
              <a:gd name="T83" fmla="*/ 2147483647 h 2260"/>
              <a:gd name="T84" fmla="*/ 2147483647 w 4939"/>
              <a:gd name="T85" fmla="*/ 2147483647 h 226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939"/>
              <a:gd name="T130" fmla="*/ 0 h 2260"/>
              <a:gd name="T131" fmla="*/ 4939 w 4939"/>
              <a:gd name="T132" fmla="*/ 2260 h 226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939" h="2260">
                <a:moveTo>
                  <a:pt x="1441" y="2260"/>
                </a:moveTo>
                <a:lnTo>
                  <a:pt x="1351" y="2237"/>
                </a:lnTo>
                <a:lnTo>
                  <a:pt x="1264" y="2213"/>
                </a:lnTo>
                <a:lnTo>
                  <a:pt x="1181" y="2186"/>
                </a:lnTo>
                <a:lnTo>
                  <a:pt x="1100" y="2160"/>
                </a:lnTo>
                <a:lnTo>
                  <a:pt x="1020" y="2133"/>
                </a:lnTo>
                <a:lnTo>
                  <a:pt x="946" y="2105"/>
                </a:lnTo>
                <a:lnTo>
                  <a:pt x="874" y="2075"/>
                </a:lnTo>
                <a:lnTo>
                  <a:pt x="803" y="2045"/>
                </a:lnTo>
                <a:lnTo>
                  <a:pt x="736" y="2015"/>
                </a:lnTo>
                <a:lnTo>
                  <a:pt x="673" y="1983"/>
                </a:lnTo>
                <a:lnTo>
                  <a:pt x="612" y="1951"/>
                </a:lnTo>
                <a:lnTo>
                  <a:pt x="554" y="1917"/>
                </a:lnTo>
                <a:lnTo>
                  <a:pt x="499" y="1884"/>
                </a:lnTo>
                <a:lnTo>
                  <a:pt x="446" y="1850"/>
                </a:lnTo>
                <a:lnTo>
                  <a:pt x="397" y="1815"/>
                </a:lnTo>
                <a:lnTo>
                  <a:pt x="351" y="1780"/>
                </a:lnTo>
                <a:lnTo>
                  <a:pt x="307" y="1744"/>
                </a:lnTo>
                <a:lnTo>
                  <a:pt x="266" y="1709"/>
                </a:lnTo>
                <a:lnTo>
                  <a:pt x="229" y="1672"/>
                </a:lnTo>
                <a:lnTo>
                  <a:pt x="194" y="1635"/>
                </a:lnTo>
                <a:lnTo>
                  <a:pt x="162" y="1596"/>
                </a:lnTo>
                <a:lnTo>
                  <a:pt x="134" y="1559"/>
                </a:lnTo>
                <a:lnTo>
                  <a:pt x="107" y="1520"/>
                </a:lnTo>
                <a:lnTo>
                  <a:pt x="84" y="1481"/>
                </a:lnTo>
                <a:lnTo>
                  <a:pt x="63" y="1442"/>
                </a:lnTo>
                <a:lnTo>
                  <a:pt x="46" y="1401"/>
                </a:lnTo>
                <a:lnTo>
                  <a:pt x="31" y="1363"/>
                </a:lnTo>
                <a:lnTo>
                  <a:pt x="19" y="1322"/>
                </a:lnTo>
                <a:lnTo>
                  <a:pt x="10" y="1283"/>
                </a:lnTo>
                <a:lnTo>
                  <a:pt x="3" y="1242"/>
                </a:lnTo>
                <a:lnTo>
                  <a:pt x="0" y="1202"/>
                </a:lnTo>
                <a:lnTo>
                  <a:pt x="0" y="1161"/>
                </a:lnTo>
                <a:lnTo>
                  <a:pt x="1" y="1120"/>
                </a:lnTo>
                <a:lnTo>
                  <a:pt x="7" y="1082"/>
                </a:lnTo>
                <a:lnTo>
                  <a:pt x="16" y="1041"/>
                </a:lnTo>
                <a:lnTo>
                  <a:pt x="26" y="1000"/>
                </a:lnTo>
                <a:lnTo>
                  <a:pt x="40" y="960"/>
                </a:lnTo>
                <a:lnTo>
                  <a:pt x="56" y="919"/>
                </a:lnTo>
                <a:lnTo>
                  <a:pt x="76" y="878"/>
                </a:lnTo>
                <a:lnTo>
                  <a:pt x="99" y="839"/>
                </a:lnTo>
                <a:lnTo>
                  <a:pt x="123" y="799"/>
                </a:lnTo>
                <a:lnTo>
                  <a:pt x="152" y="760"/>
                </a:lnTo>
                <a:lnTo>
                  <a:pt x="182" y="719"/>
                </a:lnTo>
                <a:lnTo>
                  <a:pt x="215" y="680"/>
                </a:lnTo>
                <a:lnTo>
                  <a:pt x="252" y="641"/>
                </a:lnTo>
                <a:lnTo>
                  <a:pt x="291" y="603"/>
                </a:lnTo>
                <a:lnTo>
                  <a:pt x="333" y="566"/>
                </a:lnTo>
                <a:lnTo>
                  <a:pt x="378" y="527"/>
                </a:lnTo>
                <a:lnTo>
                  <a:pt x="425" y="490"/>
                </a:lnTo>
                <a:lnTo>
                  <a:pt x="476" y="452"/>
                </a:lnTo>
                <a:lnTo>
                  <a:pt x="529" y="417"/>
                </a:lnTo>
                <a:lnTo>
                  <a:pt x="586" y="380"/>
                </a:lnTo>
                <a:lnTo>
                  <a:pt x="644" y="345"/>
                </a:lnTo>
                <a:lnTo>
                  <a:pt x="706" y="311"/>
                </a:lnTo>
                <a:lnTo>
                  <a:pt x="770" y="276"/>
                </a:lnTo>
                <a:lnTo>
                  <a:pt x="839" y="242"/>
                </a:lnTo>
                <a:lnTo>
                  <a:pt x="907" y="210"/>
                </a:lnTo>
                <a:lnTo>
                  <a:pt x="980" y="177"/>
                </a:lnTo>
                <a:lnTo>
                  <a:pt x="1056" y="147"/>
                </a:lnTo>
                <a:lnTo>
                  <a:pt x="1135" y="115"/>
                </a:lnTo>
                <a:lnTo>
                  <a:pt x="1216" y="85"/>
                </a:lnTo>
                <a:lnTo>
                  <a:pt x="1299" y="57"/>
                </a:lnTo>
                <a:lnTo>
                  <a:pt x="1388" y="28"/>
                </a:lnTo>
                <a:lnTo>
                  <a:pt x="1476" y="0"/>
                </a:lnTo>
                <a:lnTo>
                  <a:pt x="3463" y="0"/>
                </a:lnTo>
                <a:lnTo>
                  <a:pt x="3551" y="28"/>
                </a:lnTo>
                <a:lnTo>
                  <a:pt x="3640" y="57"/>
                </a:lnTo>
                <a:lnTo>
                  <a:pt x="3723" y="85"/>
                </a:lnTo>
                <a:lnTo>
                  <a:pt x="3804" y="115"/>
                </a:lnTo>
                <a:lnTo>
                  <a:pt x="3883" y="147"/>
                </a:lnTo>
                <a:lnTo>
                  <a:pt x="3957" y="177"/>
                </a:lnTo>
                <a:lnTo>
                  <a:pt x="4032" y="210"/>
                </a:lnTo>
                <a:lnTo>
                  <a:pt x="4100" y="242"/>
                </a:lnTo>
                <a:lnTo>
                  <a:pt x="4169" y="276"/>
                </a:lnTo>
                <a:lnTo>
                  <a:pt x="4233" y="311"/>
                </a:lnTo>
                <a:lnTo>
                  <a:pt x="4295" y="345"/>
                </a:lnTo>
                <a:lnTo>
                  <a:pt x="4353" y="380"/>
                </a:lnTo>
                <a:lnTo>
                  <a:pt x="4410" y="417"/>
                </a:lnTo>
                <a:lnTo>
                  <a:pt x="4463" y="452"/>
                </a:lnTo>
                <a:lnTo>
                  <a:pt x="4514" y="490"/>
                </a:lnTo>
                <a:lnTo>
                  <a:pt x="4561" y="527"/>
                </a:lnTo>
                <a:lnTo>
                  <a:pt x="4606" y="566"/>
                </a:lnTo>
                <a:lnTo>
                  <a:pt x="4648" y="603"/>
                </a:lnTo>
                <a:lnTo>
                  <a:pt x="4687" y="641"/>
                </a:lnTo>
                <a:lnTo>
                  <a:pt x="4724" y="680"/>
                </a:lnTo>
                <a:lnTo>
                  <a:pt x="4757" y="719"/>
                </a:lnTo>
                <a:lnTo>
                  <a:pt x="4787" y="760"/>
                </a:lnTo>
                <a:lnTo>
                  <a:pt x="4816" y="799"/>
                </a:lnTo>
                <a:lnTo>
                  <a:pt x="4840" y="839"/>
                </a:lnTo>
                <a:lnTo>
                  <a:pt x="4863" y="878"/>
                </a:lnTo>
                <a:lnTo>
                  <a:pt x="4883" y="919"/>
                </a:lnTo>
                <a:lnTo>
                  <a:pt x="4899" y="960"/>
                </a:lnTo>
                <a:lnTo>
                  <a:pt x="4913" y="1000"/>
                </a:lnTo>
                <a:lnTo>
                  <a:pt x="4923" y="1041"/>
                </a:lnTo>
                <a:lnTo>
                  <a:pt x="4932" y="1082"/>
                </a:lnTo>
                <a:lnTo>
                  <a:pt x="4938" y="1120"/>
                </a:lnTo>
                <a:lnTo>
                  <a:pt x="4939" y="1161"/>
                </a:lnTo>
                <a:lnTo>
                  <a:pt x="4939" y="1202"/>
                </a:lnTo>
                <a:lnTo>
                  <a:pt x="4936" y="1242"/>
                </a:lnTo>
                <a:lnTo>
                  <a:pt x="4929" y="1283"/>
                </a:lnTo>
                <a:lnTo>
                  <a:pt x="4920" y="1322"/>
                </a:lnTo>
                <a:lnTo>
                  <a:pt x="4908" y="1363"/>
                </a:lnTo>
                <a:lnTo>
                  <a:pt x="4893" y="1401"/>
                </a:lnTo>
                <a:lnTo>
                  <a:pt x="4876" y="1442"/>
                </a:lnTo>
                <a:lnTo>
                  <a:pt x="4855" y="1481"/>
                </a:lnTo>
                <a:lnTo>
                  <a:pt x="4832" y="1520"/>
                </a:lnTo>
                <a:lnTo>
                  <a:pt x="4805" y="1559"/>
                </a:lnTo>
                <a:lnTo>
                  <a:pt x="4777" y="1596"/>
                </a:lnTo>
                <a:lnTo>
                  <a:pt x="4745" y="1635"/>
                </a:lnTo>
                <a:lnTo>
                  <a:pt x="4710" y="1672"/>
                </a:lnTo>
                <a:lnTo>
                  <a:pt x="4671" y="1709"/>
                </a:lnTo>
                <a:lnTo>
                  <a:pt x="4630" y="1744"/>
                </a:lnTo>
                <a:lnTo>
                  <a:pt x="4588" y="1780"/>
                </a:lnTo>
                <a:lnTo>
                  <a:pt x="4540" y="1815"/>
                </a:lnTo>
                <a:lnTo>
                  <a:pt x="4493" y="1850"/>
                </a:lnTo>
                <a:lnTo>
                  <a:pt x="4440" y="1884"/>
                </a:lnTo>
                <a:lnTo>
                  <a:pt x="4385" y="1917"/>
                </a:lnTo>
                <a:lnTo>
                  <a:pt x="4327" y="1951"/>
                </a:lnTo>
                <a:lnTo>
                  <a:pt x="4265" y="1983"/>
                </a:lnTo>
                <a:lnTo>
                  <a:pt x="4201" y="2015"/>
                </a:lnTo>
                <a:lnTo>
                  <a:pt x="4136" y="2045"/>
                </a:lnTo>
                <a:lnTo>
                  <a:pt x="4065" y="2075"/>
                </a:lnTo>
                <a:lnTo>
                  <a:pt x="3993" y="2105"/>
                </a:lnTo>
                <a:lnTo>
                  <a:pt x="3917" y="2133"/>
                </a:lnTo>
                <a:lnTo>
                  <a:pt x="3839" y="2160"/>
                </a:lnTo>
                <a:lnTo>
                  <a:pt x="3758" y="2186"/>
                </a:lnTo>
                <a:lnTo>
                  <a:pt x="3673" y="2213"/>
                </a:lnTo>
                <a:lnTo>
                  <a:pt x="3587" y="2237"/>
                </a:lnTo>
                <a:lnTo>
                  <a:pt x="3496" y="2260"/>
                </a:lnTo>
                <a:lnTo>
                  <a:pt x="1441" y="2260"/>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8196" name="Freeform 5"/>
          <p:cNvSpPr>
            <a:spLocks noEditPoints="1"/>
          </p:cNvSpPr>
          <p:nvPr/>
        </p:nvSpPr>
        <p:spPr bwMode="auto">
          <a:xfrm>
            <a:off x="2532945" y="1559720"/>
            <a:ext cx="4913489" cy="2879989"/>
          </a:xfrm>
          <a:custGeom>
            <a:avLst/>
            <a:gdLst>
              <a:gd name="T0" fmla="*/ 2147483647 w 3482"/>
              <a:gd name="T1" fmla="*/ 2147483647 h 2177"/>
              <a:gd name="T2" fmla="*/ 2147483647 w 3482"/>
              <a:gd name="T3" fmla="*/ 2147483647 h 2177"/>
              <a:gd name="T4" fmla="*/ 2147483647 w 3482"/>
              <a:gd name="T5" fmla="*/ 2147483647 h 2177"/>
              <a:gd name="T6" fmla="*/ 2147483647 w 3482"/>
              <a:gd name="T7" fmla="*/ 2147483647 h 2177"/>
              <a:gd name="T8" fmla="*/ 2147483647 w 3482"/>
              <a:gd name="T9" fmla="*/ 2147483647 h 2177"/>
              <a:gd name="T10" fmla="*/ 2147483647 w 3482"/>
              <a:gd name="T11" fmla="*/ 2147483647 h 2177"/>
              <a:gd name="T12" fmla="*/ 2147483647 w 3482"/>
              <a:gd name="T13" fmla="*/ 2147483647 h 2177"/>
              <a:gd name="T14" fmla="*/ 2147483647 w 3482"/>
              <a:gd name="T15" fmla="*/ 2147483647 h 2177"/>
              <a:gd name="T16" fmla="*/ 2147483647 w 3482"/>
              <a:gd name="T17" fmla="*/ 2147483647 h 2177"/>
              <a:gd name="T18" fmla="*/ 2147483647 w 3482"/>
              <a:gd name="T19" fmla="*/ 2147483647 h 2177"/>
              <a:gd name="T20" fmla="*/ 2147483647 w 3482"/>
              <a:gd name="T21" fmla="*/ 2147483647 h 2177"/>
              <a:gd name="T22" fmla="*/ 2147483647 w 3482"/>
              <a:gd name="T23" fmla="*/ 2147483647 h 2177"/>
              <a:gd name="T24" fmla="*/ 2147483647 w 3482"/>
              <a:gd name="T25" fmla="*/ 2147483647 h 2177"/>
              <a:gd name="T26" fmla="*/ 2147483647 w 3482"/>
              <a:gd name="T27" fmla="*/ 2147483647 h 2177"/>
              <a:gd name="T28" fmla="*/ 2147483647 w 3482"/>
              <a:gd name="T29" fmla="*/ 2147483647 h 2177"/>
              <a:gd name="T30" fmla="*/ 2147483647 w 3482"/>
              <a:gd name="T31" fmla="*/ 2147483647 h 2177"/>
              <a:gd name="T32" fmla="*/ 2147483647 w 3482"/>
              <a:gd name="T33" fmla="*/ 2147483647 h 2177"/>
              <a:gd name="T34" fmla="*/ 2147483647 w 3482"/>
              <a:gd name="T35" fmla="*/ 2147483647 h 2177"/>
              <a:gd name="T36" fmla="*/ 2147483647 w 3482"/>
              <a:gd name="T37" fmla="*/ 2147483647 h 2177"/>
              <a:gd name="T38" fmla="*/ 2147483647 w 3482"/>
              <a:gd name="T39" fmla="*/ 2147483647 h 2177"/>
              <a:gd name="T40" fmla="*/ 2147483647 w 3482"/>
              <a:gd name="T41" fmla="*/ 2147483647 h 2177"/>
              <a:gd name="T42" fmla="*/ 2147483647 w 3482"/>
              <a:gd name="T43" fmla="*/ 2147483647 h 2177"/>
              <a:gd name="T44" fmla="*/ 2147483647 w 3482"/>
              <a:gd name="T45" fmla="*/ 2147483647 h 2177"/>
              <a:gd name="T46" fmla="*/ 2147483647 w 3482"/>
              <a:gd name="T47" fmla="*/ 2147483647 h 2177"/>
              <a:gd name="T48" fmla="*/ 2147483647 w 3482"/>
              <a:gd name="T49" fmla="*/ 2147483647 h 2177"/>
              <a:gd name="T50" fmla="*/ 2147483647 w 3482"/>
              <a:gd name="T51" fmla="*/ 2147483647 h 2177"/>
              <a:gd name="T52" fmla="*/ 2147483647 w 3482"/>
              <a:gd name="T53" fmla="*/ 2147483647 h 2177"/>
              <a:gd name="T54" fmla="*/ 2147483647 w 3482"/>
              <a:gd name="T55" fmla="*/ 2147483647 h 2177"/>
              <a:gd name="T56" fmla="*/ 2147483647 w 3482"/>
              <a:gd name="T57" fmla="*/ 2147483647 h 2177"/>
              <a:gd name="T58" fmla="*/ 2147483647 w 3482"/>
              <a:gd name="T59" fmla="*/ 2147483647 h 2177"/>
              <a:gd name="T60" fmla="*/ 2147483647 w 3482"/>
              <a:gd name="T61" fmla="*/ 2147483647 h 2177"/>
              <a:gd name="T62" fmla="*/ 2147483647 w 3482"/>
              <a:gd name="T63" fmla="*/ 2147483647 h 2177"/>
              <a:gd name="T64" fmla="*/ 2147483647 w 3482"/>
              <a:gd name="T65" fmla="*/ 2147483647 h 2177"/>
              <a:gd name="T66" fmla="*/ 2147483647 w 3482"/>
              <a:gd name="T67" fmla="*/ 2147483647 h 2177"/>
              <a:gd name="T68" fmla="*/ 2147483647 w 3482"/>
              <a:gd name="T69" fmla="*/ 2147483647 h 2177"/>
              <a:gd name="T70" fmla="*/ 2147483647 w 3482"/>
              <a:gd name="T71" fmla="*/ 2147483647 h 2177"/>
              <a:gd name="T72" fmla="*/ 2147483647 w 3482"/>
              <a:gd name="T73" fmla="*/ 2147483647 h 2177"/>
              <a:gd name="T74" fmla="*/ 2147483647 w 3482"/>
              <a:gd name="T75" fmla="*/ 2147483647 h 2177"/>
              <a:gd name="T76" fmla="*/ 2147483647 w 3482"/>
              <a:gd name="T77" fmla="*/ 2147483647 h 2177"/>
              <a:gd name="T78" fmla="*/ 2147483647 w 3482"/>
              <a:gd name="T79" fmla="*/ 2147483647 h 2177"/>
              <a:gd name="T80" fmla="*/ 2147483647 w 3482"/>
              <a:gd name="T81" fmla="*/ 2147483647 h 2177"/>
              <a:gd name="T82" fmla="*/ 2147483647 w 3482"/>
              <a:gd name="T83" fmla="*/ 2147483647 h 2177"/>
              <a:gd name="T84" fmla="*/ 2147483647 w 3482"/>
              <a:gd name="T85" fmla="*/ 2147483647 h 2177"/>
              <a:gd name="T86" fmla="*/ 2147483647 w 3482"/>
              <a:gd name="T87" fmla="*/ 2147483647 h 2177"/>
              <a:gd name="T88" fmla="*/ 2147483647 w 3482"/>
              <a:gd name="T89" fmla="*/ 2147483647 h 2177"/>
              <a:gd name="T90" fmla="*/ 2147483647 w 3482"/>
              <a:gd name="T91" fmla="*/ 2147483647 h 2177"/>
              <a:gd name="T92" fmla="*/ 2147483647 w 3482"/>
              <a:gd name="T93" fmla="*/ 2147483647 h 2177"/>
              <a:gd name="T94" fmla="*/ 2147483647 w 3482"/>
              <a:gd name="T95" fmla="*/ 2147483647 h 2177"/>
              <a:gd name="T96" fmla="*/ 2147483647 w 3482"/>
              <a:gd name="T97" fmla="*/ 2147483647 h 2177"/>
              <a:gd name="T98" fmla="*/ 2147483647 w 3482"/>
              <a:gd name="T99" fmla="*/ 2147483647 h 2177"/>
              <a:gd name="T100" fmla="*/ 2147483647 w 3482"/>
              <a:gd name="T101" fmla="*/ 2147483647 h 2177"/>
              <a:gd name="T102" fmla="*/ 2147483647 w 3482"/>
              <a:gd name="T103" fmla="*/ 2147483647 h 2177"/>
              <a:gd name="T104" fmla="*/ 2147483647 w 3482"/>
              <a:gd name="T105" fmla="*/ 2147483647 h 2177"/>
              <a:gd name="T106" fmla="*/ 2147483647 w 3482"/>
              <a:gd name="T107" fmla="*/ 2147483647 h 2177"/>
              <a:gd name="T108" fmla="*/ 2147483647 w 3482"/>
              <a:gd name="T109" fmla="*/ 2147483647 h 2177"/>
              <a:gd name="T110" fmla="*/ 2147483647 w 3482"/>
              <a:gd name="T111" fmla="*/ 2147483647 h 2177"/>
              <a:gd name="T112" fmla="*/ 2147483647 w 3482"/>
              <a:gd name="T113" fmla="*/ 2147483647 h 2177"/>
              <a:gd name="T114" fmla="*/ 2147483647 w 3482"/>
              <a:gd name="T115" fmla="*/ 2147483647 h 2177"/>
              <a:gd name="T116" fmla="*/ 2147483647 w 3482"/>
              <a:gd name="T117" fmla="*/ 2147483647 h 2177"/>
              <a:gd name="T118" fmla="*/ 2147483647 w 3482"/>
              <a:gd name="T119" fmla="*/ 2147483647 h 2177"/>
              <a:gd name="T120" fmla="*/ 2147483647 w 3482"/>
              <a:gd name="T121" fmla="*/ 2147483647 h 2177"/>
              <a:gd name="T122" fmla="*/ 2147483647 w 3482"/>
              <a:gd name="T123" fmla="*/ 2147483647 h 2177"/>
              <a:gd name="T124" fmla="*/ 2147483647 w 3482"/>
              <a:gd name="T125" fmla="*/ 2147483647 h 217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482"/>
              <a:gd name="T190" fmla="*/ 0 h 2177"/>
              <a:gd name="T191" fmla="*/ 3482 w 3482"/>
              <a:gd name="T192" fmla="*/ 2177 h 217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482" h="2177">
                <a:moveTo>
                  <a:pt x="2645" y="2108"/>
                </a:moveTo>
                <a:lnTo>
                  <a:pt x="2635" y="2106"/>
                </a:lnTo>
                <a:lnTo>
                  <a:pt x="2628" y="2105"/>
                </a:lnTo>
                <a:lnTo>
                  <a:pt x="2622" y="2105"/>
                </a:lnTo>
                <a:lnTo>
                  <a:pt x="2619" y="2106"/>
                </a:lnTo>
                <a:lnTo>
                  <a:pt x="2617" y="2108"/>
                </a:lnTo>
                <a:lnTo>
                  <a:pt x="2612" y="2110"/>
                </a:lnTo>
                <a:lnTo>
                  <a:pt x="2605" y="2112"/>
                </a:lnTo>
                <a:lnTo>
                  <a:pt x="2594" y="2112"/>
                </a:lnTo>
                <a:lnTo>
                  <a:pt x="2590" y="2108"/>
                </a:lnTo>
                <a:lnTo>
                  <a:pt x="2587" y="2101"/>
                </a:lnTo>
                <a:lnTo>
                  <a:pt x="2582" y="2096"/>
                </a:lnTo>
                <a:lnTo>
                  <a:pt x="2578" y="2089"/>
                </a:lnTo>
                <a:lnTo>
                  <a:pt x="2575" y="2082"/>
                </a:lnTo>
                <a:lnTo>
                  <a:pt x="2571" y="2075"/>
                </a:lnTo>
                <a:lnTo>
                  <a:pt x="2569" y="2069"/>
                </a:lnTo>
                <a:lnTo>
                  <a:pt x="2567" y="2066"/>
                </a:lnTo>
                <a:lnTo>
                  <a:pt x="2578" y="2062"/>
                </a:lnTo>
                <a:lnTo>
                  <a:pt x="2587" y="2057"/>
                </a:lnTo>
                <a:lnTo>
                  <a:pt x="2598" y="2052"/>
                </a:lnTo>
                <a:lnTo>
                  <a:pt x="2608" y="2044"/>
                </a:lnTo>
                <a:lnTo>
                  <a:pt x="2617" y="2037"/>
                </a:lnTo>
                <a:lnTo>
                  <a:pt x="2628" y="2029"/>
                </a:lnTo>
                <a:lnTo>
                  <a:pt x="2636" y="2020"/>
                </a:lnTo>
                <a:lnTo>
                  <a:pt x="2647" y="2011"/>
                </a:lnTo>
                <a:lnTo>
                  <a:pt x="2652" y="2011"/>
                </a:lnTo>
                <a:lnTo>
                  <a:pt x="2658" y="2011"/>
                </a:lnTo>
                <a:lnTo>
                  <a:pt x="2663" y="2013"/>
                </a:lnTo>
                <a:lnTo>
                  <a:pt x="2668" y="2014"/>
                </a:lnTo>
                <a:lnTo>
                  <a:pt x="2672" y="2016"/>
                </a:lnTo>
                <a:lnTo>
                  <a:pt x="2677" y="2018"/>
                </a:lnTo>
                <a:lnTo>
                  <a:pt x="2682" y="2018"/>
                </a:lnTo>
                <a:lnTo>
                  <a:pt x="2689" y="2018"/>
                </a:lnTo>
                <a:lnTo>
                  <a:pt x="2700" y="2009"/>
                </a:lnTo>
                <a:lnTo>
                  <a:pt x="2712" y="2000"/>
                </a:lnTo>
                <a:lnTo>
                  <a:pt x="2725" y="1993"/>
                </a:lnTo>
                <a:lnTo>
                  <a:pt x="2737" y="1986"/>
                </a:lnTo>
                <a:lnTo>
                  <a:pt x="2749" y="1979"/>
                </a:lnTo>
                <a:lnTo>
                  <a:pt x="2764" y="1972"/>
                </a:lnTo>
                <a:lnTo>
                  <a:pt x="2774" y="1963"/>
                </a:lnTo>
                <a:lnTo>
                  <a:pt x="2785" y="1954"/>
                </a:lnTo>
                <a:lnTo>
                  <a:pt x="2788" y="1954"/>
                </a:lnTo>
                <a:lnTo>
                  <a:pt x="2794" y="1956"/>
                </a:lnTo>
                <a:lnTo>
                  <a:pt x="2797" y="1960"/>
                </a:lnTo>
                <a:lnTo>
                  <a:pt x="2802" y="1963"/>
                </a:lnTo>
                <a:lnTo>
                  <a:pt x="2808" y="1967"/>
                </a:lnTo>
                <a:lnTo>
                  <a:pt x="2811" y="1970"/>
                </a:lnTo>
                <a:lnTo>
                  <a:pt x="2817" y="1972"/>
                </a:lnTo>
                <a:lnTo>
                  <a:pt x="2820" y="1972"/>
                </a:lnTo>
                <a:lnTo>
                  <a:pt x="2824" y="1965"/>
                </a:lnTo>
                <a:lnTo>
                  <a:pt x="2825" y="1960"/>
                </a:lnTo>
                <a:lnTo>
                  <a:pt x="2825" y="1954"/>
                </a:lnTo>
                <a:lnTo>
                  <a:pt x="2825" y="1949"/>
                </a:lnTo>
                <a:lnTo>
                  <a:pt x="2824" y="1944"/>
                </a:lnTo>
                <a:lnTo>
                  <a:pt x="2822" y="1938"/>
                </a:lnTo>
                <a:lnTo>
                  <a:pt x="2817" y="1933"/>
                </a:lnTo>
                <a:lnTo>
                  <a:pt x="2811" y="1926"/>
                </a:lnTo>
                <a:lnTo>
                  <a:pt x="2758" y="1926"/>
                </a:lnTo>
                <a:lnTo>
                  <a:pt x="2741" y="1907"/>
                </a:lnTo>
                <a:lnTo>
                  <a:pt x="2739" y="1908"/>
                </a:lnTo>
                <a:lnTo>
                  <a:pt x="2735" y="1908"/>
                </a:lnTo>
                <a:lnTo>
                  <a:pt x="2732" y="1910"/>
                </a:lnTo>
                <a:lnTo>
                  <a:pt x="2728" y="1912"/>
                </a:lnTo>
                <a:lnTo>
                  <a:pt x="2725" y="1914"/>
                </a:lnTo>
                <a:lnTo>
                  <a:pt x="2721" y="1915"/>
                </a:lnTo>
                <a:lnTo>
                  <a:pt x="2719" y="1915"/>
                </a:lnTo>
                <a:lnTo>
                  <a:pt x="2716" y="1917"/>
                </a:lnTo>
                <a:lnTo>
                  <a:pt x="2698" y="1898"/>
                </a:lnTo>
                <a:lnTo>
                  <a:pt x="2686" y="1898"/>
                </a:lnTo>
                <a:lnTo>
                  <a:pt x="2672" y="1898"/>
                </a:lnTo>
                <a:lnTo>
                  <a:pt x="2659" y="1898"/>
                </a:lnTo>
                <a:lnTo>
                  <a:pt x="2647" y="1894"/>
                </a:lnTo>
                <a:lnTo>
                  <a:pt x="2635" y="1891"/>
                </a:lnTo>
                <a:lnTo>
                  <a:pt x="2624" y="1887"/>
                </a:lnTo>
                <a:lnTo>
                  <a:pt x="2613" y="1880"/>
                </a:lnTo>
                <a:lnTo>
                  <a:pt x="2603" y="1870"/>
                </a:lnTo>
                <a:lnTo>
                  <a:pt x="2585" y="1875"/>
                </a:lnTo>
                <a:lnTo>
                  <a:pt x="2566" y="1878"/>
                </a:lnTo>
                <a:lnTo>
                  <a:pt x="2543" y="1880"/>
                </a:lnTo>
                <a:lnTo>
                  <a:pt x="2520" y="1880"/>
                </a:lnTo>
                <a:lnTo>
                  <a:pt x="2497" y="1880"/>
                </a:lnTo>
                <a:lnTo>
                  <a:pt x="2476" y="1880"/>
                </a:lnTo>
                <a:lnTo>
                  <a:pt x="2456" y="1884"/>
                </a:lnTo>
                <a:lnTo>
                  <a:pt x="2439" y="1889"/>
                </a:lnTo>
                <a:lnTo>
                  <a:pt x="2433" y="1889"/>
                </a:lnTo>
                <a:lnTo>
                  <a:pt x="2428" y="1885"/>
                </a:lnTo>
                <a:lnTo>
                  <a:pt x="2421" y="1884"/>
                </a:lnTo>
                <a:lnTo>
                  <a:pt x="2414" y="1880"/>
                </a:lnTo>
                <a:lnTo>
                  <a:pt x="2407" y="1877"/>
                </a:lnTo>
                <a:lnTo>
                  <a:pt x="2400" y="1873"/>
                </a:lnTo>
                <a:lnTo>
                  <a:pt x="2393" y="1871"/>
                </a:lnTo>
                <a:lnTo>
                  <a:pt x="2386" y="1870"/>
                </a:lnTo>
                <a:lnTo>
                  <a:pt x="2368" y="1889"/>
                </a:lnTo>
                <a:lnTo>
                  <a:pt x="2318" y="1889"/>
                </a:lnTo>
                <a:lnTo>
                  <a:pt x="2265" y="1887"/>
                </a:lnTo>
                <a:lnTo>
                  <a:pt x="2213" y="1887"/>
                </a:lnTo>
                <a:lnTo>
                  <a:pt x="2160" y="1887"/>
                </a:lnTo>
                <a:lnTo>
                  <a:pt x="2133" y="1889"/>
                </a:lnTo>
                <a:lnTo>
                  <a:pt x="2107" y="1892"/>
                </a:lnTo>
                <a:lnTo>
                  <a:pt x="2082" y="1896"/>
                </a:lnTo>
                <a:lnTo>
                  <a:pt x="2055" y="1901"/>
                </a:lnTo>
                <a:lnTo>
                  <a:pt x="2031" y="1907"/>
                </a:lnTo>
                <a:lnTo>
                  <a:pt x="2006" y="1915"/>
                </a:lnTo>
                <a:lnTo>
                  <a:pt x="1981" y="1924"/>
                </a:lnTo>
                <a:lnTo>
                  <a:pt x="1958" y="1935"/>
                </a:lnTo>
                <a:lnTo>
                  <a:pt x="1956" y="1926"/>
                </a:lnTo>
                <a:lnTo>
                  <a:pt x="1953" y="1921"/>
                </a:lnTo>
                <a:lnTo>
                  <a:pt x="1951" y="1919"/>
                </a:lnTo>
                <a:lnTo>
                  <a:pt x="1949" y="1917"/>
                </a:lnTo>
                <a:lnTo>
                  <a:pt x="1946" y="1915"/>
                </a:lnTo>
                <a:lnTo>
                  <a:pt x="1942" y="1912"/>
                </a:lnTo>
                <a:lnTo>
                  <a:pt x="1939" y="1907"/>
                </a:lnTo>
                <a:lnTo>
                  <a:pt x="1932" y="1898"/>
                </a:lnTo>
                <a:lnTo>
                  <a:pt x="1921" y="1898"/>
                </a:lnTo>
                <a:lnTo>
                  <a:pt x="1911" y="1898"/>
                </a:lnTo>
                <a:lnTo>
                  <a:pt x="1898" y="1900"/>
                </a:lnTo>
                <a:lnTo>
                  <a:pt x="1886" y="1900"/>
                </a:lnTo>
                <a:lnTo>
                  <a:pt x="1873" y="1901"/>
                </a:lnTo>
                <a:lnTo>
                  <a:pt x="1863" y="1901"/>
                </a:lnTo>
                <a:lnTo>
                  <a:pt x="1854" y="1905"/>
                </a:lnTo>
                <a:lnTo>
                  <a:pt x="1845" y="1907"/>
                </a:lnTo>
                <a:lnTo>
                  <a:pt x="1845" y="1903"/>
                </a:lnTo>
                <a:lnTo>
                  <a:pt x="1843" y="1901"/>
                </a:lnTo>
                <a:lnTo>
                  <a:pt x="1843" y="1898"/>
                </a:lnTo>
                <a:lnTo>
                  <a:pt x="1842" y="1894"/>
                </a:lnTo>
                <a:lnTo>
                  <a:pt x="1840" y="1891"/>
                </a:lnTo>
                <a:lnTo>
                  <a:pt x="1838" y="1887"/>
                </a:lnTo>
                <a:lnTo>
                  <a:pt x="1836" y="1884"/>
                </a:lnTo>
                <a:lnTo>
                  <a:pt x="1836" y="1880"/>
                </a:lnTo>
                <a:lnTo>
                  <a:pt x="1785" y="1880"/>
                </a:lnTo>
                <a:lnTo>
                  <a:pt x="1767" y="1898"/>
                </a:lnTo>
                <a:lnTo>
                  <a:pt x="1741" y="1900"/>
                </a:lnTo>
                <a:lnTo>
                  <a:pt x="1713" y="1900"/>
                </a:lnTo>
                <a:lnTo>
                  <a:pt x="1684" y="1903"/>
                </a:lnTo>
                <a:lnTo>
                  <a:pt x="1654" y="1907"/>
                </a:lnTo>
                <a:lnTo>
                  <a:pt x="1626" y="1912"/>
                </a:lnTo>
                <a:lnTo>
                  <a:pt x="1600" y="1917"/>
                </a:lnTo>
                <a:lnTo>
                  <a:pt x="1573" y="1926"/>
                </a:lnTo>
                <a:lnTo>
                  <a:pt x="1548" y="1935"/>
                </a:lnTo>
                <a:lnTo>
                  <a:pt x="1540" y="1931"/>
                </a:lnTo>
                <a:lnTo>
                  <a:pt x="1527" y="1926"/>
                </a:lnTo>
                <a:lnTo>
                  <a:pt x="1515" y="1924"/>
                </a:lnTo>
                <a:lnTo>
                  <a:pt x="1503" y="1923"/>
                </a:lnTo>
                <a:lnTo>
                  <a:pt x="1476" y="1921"/>
                </a:lnTo>
                <a:lnTo>
                  <a:pt x="1448" y="1921"/>
                </a:lnTo>
                <a:lnTo>
                  <a:pt x="1420" y="1921"/>
                </a:lnTo>
                <a:lnTo>
                  <a:pt x="1391" y="1924"/>
                </a:lnTo>
                <a:lnTo>
                  <a:pt x="1365" y="1926"/>
                </a:lnTo>
                <a:lnTo>
                  <a:pt x="1340" y="1926"/>
                </a:lnTo>
                <a:lnTo>
                  <a:pt x="1322" y="1945"/>
                </a:lnTo>
                <a:lnTo>
                  <a:pt x="1308" y="1938"/>
                </a:lnTo>
                <a:lnTo>
                  <a:pt x="1294" y="1935"/>
                </a:lnTo>
                <a:lnTo>
                  <a:pt x="1280" y="1935"/>
                </a:lnTo>
                <a:lnTo>
                  <a:pt x="1266" y="1935"/>
                </a:lnTo>
                <a:lnTo>
                  <a:pt x="1252" y="1937"/>
                </a:lnTo>
                <a:lnTo>
                  <a:pt x="1238" y="1940"/>
                </a:lnTo>
                <a:lnTo>
                  <a:pt x="1225" y="1944"/>
                </a:lnTo>
                <a:lnTo>
                  <a:pt x="1211" y="1949"/>
                </a:lnTo>
                <a:lnTo>
                  <a:pt x="1185" y="1960"/>
                </a:lnTo>
                <a:lnTo>
                  <a:pt x="1158" y="1970"/>
                </a:lnTo>
                <a:lnTo>
                  <a:pt x="1144" y="1976"/>
                </a:lnTo>
                <a:lnTo>
                  <a:pt x="1132" y="1979"/>
                </a:lnTo>
                <a:lnTo>
                  <a:pt x="1118" y="1981"/>
                </a:lnTo>
                <a:lnTo>
                  <a:pt x="1105" y="1983"/>
                </a:lnTo>
                <a:lnTo>
                  <a:pt x="1088" y="1997"/>
                </a:lnTo>
                <a:lnTo>
                  <a:pt x="1070" y="2009"/>
                </a:lnTo>
                <a:lnTo>
                  <a:pt x="1050" y="2020"/>
                </a:lnTo>
                <a:lnTo>
                  <a:pt x="1031" y="2029"/>
                </a:lnTo>
                <a:lnTo>
                  <a:pt x="1012" y="2037"/>
                </a:lnTo>
                <a:lnTo>
                  <a:pt x="992" y="2046"/>
                </a:lnTo>
                <a:lnTo>
                  <a:pt x="974" y="2059"/>
                </a:lnTo>
                <a:lnTo>
                  <a:pt x="957" y="2075"/>
                </a:lnTo>
                <a:lnTo>
                  <a:pt x="941" y="2067"/>
                </a:lnTo>
                <a:lnTo>
                  <a:pt x="921" y="2060"/>
                </a:lnTo>
                <a:lnTo>
                  <a:pt x="902" y="2055"/>
                </a:lnTo>
                <a:lnTo>
                  <a:pt x="883" y="2050"/>
                </a:lnTo>
                <a:lnTo>
                  <a:pt x="861" y="2044"/>
                </a:lnTo>
                <a:lnTo>
                  <a:pt x="840" y="2041"/>
                </a:lnTo>
                <a:lnTo>
                  <a:pt x="821" y="2039"/>
                </a:lnTo>
                <a:lnTo>
                  <a:pt x="801" y="2037"/>
                </a:lnTo>
                <a:lnTo>
                  <a:pt x="784" y="2018"/>
                </a:lnTo>
                <a:lnTo>
                  <a:pt x="784" y="2016"/>
                </a:lnTo>
                <a:lnTo>
                  <a:pt x="784" y="2013"/>
                </a:lnTo>
                <a:lnTo>
                  <a:pt x="786" y="2009"/>
                </a:lnTo>
                <a:lnTo>
                  <a:pt x="787" y="2006"/>
                </a:lnTo>
                <a:lnTo>
                  <a:pt x="789" y="2002"/>
                </a:lnTo>
                <a:lnTo>
                  <a:pt x="791" y="1999"/>
                </a:lnTo>
                <a:lnTo>
                  <a:pt x="791" y="1995"/>
                </a:lnTo>
                <a:lnTo>
                  <a:pt x="791" y="1991"/>
                </a:lnTo>
                <a:lnTo>
                  <a:pt x="786" y="1984"/>
                </a:lnTo>
                <a:lnTo>
                  <a:pt x="778" y="1976"/>
                </a:lnTo>
                <a:lnTo>
                  <a:pt x="771" y="1968"/>
                </a:lnTo>
                <a:lnTo>
                  <a:pt x="764" y="1961"/>
                </a:lnTo>
                <a:lnTo>
                  <a:pt x="757" y="1954"/>
                </a:lnTo>
                <a:lnTo>
                  <a:pt x="748" y="1949"/>
                </a:lnTo>
                <a:lnTo>
                  <a:pt x="740" y="1945"/>
                </a:lnTo>
                <a:lnTo>
                  <a:pt x="731" y="1945"/>
                </a:lnTo>
                <a:lnTo>
                  <a:pt x="729" y="1937"/>
                </a:lnTo>
                <a:lnTo>
                  <a:pt x="727" y="1930"/>
                </a:lnTo>
                <a:lnTo>
                  <a:pt x="722" y="1921"/>
                </a:lnTo>
                <a:lnTo>
                  <a:pt x="717" y="1914"/>
                </a:lnTo>
                <a:lnTo>
                  <a:pt x="711" y="1907"/>
                </a:lnTo>
                <a:lnTo>
                  <a:pt x="704" y="1900"/>
                </a:lnTo>
                <a:lnTo>
                  <a:pt x="699" y="1894"/>
                </a:lnTo>
                <a:lnTo>
                  <a:pt x="695" y="1889"/>
                </a:lnTo>
                <a:lnTo>
                  <a:pt x="699" y="1885"/>
                </a:lnTo>
                <a:lnTo>
                  <a:pt x="703" y="1880"/>
                </a:lnTo>
                <a:lnTo>
                  <a:pt x="706" y="1875"/>
                </a:lnTo>
                <a:lnTo>
                  <a:pt x="710" y="1870"/>
                </a:lnTo>
                <a:lnTo>
                  <a:pt x="713" y="1864"/>
                </a:lnTo>
                <a:lnTo>
                  <a:pt x="715" y="1861"/>
                </a:lnTo>
                <a:lnTo>
                  <a:pt x="718" y="1855"/>
                </a:lnTo>
                <a:lnTo>
                  <a:pt x="722" y="1852"/>
                </a:lnTo>
                <a:lnTo>
                  <a:pt x="725" y="1852"/>
                </a:lnTo>
                <a:lnTo>
                  <a:pt x="729" y="1854"/>
                </a:lnTo>
                <a:lnTo>
                  <a:pt x="733" y="1854"/>
                </a:lnTo>
                <a:lnTo>
                  <a:pt x="734" y="1855"/>
                </a:lnTo>
                <a:lnTo>
                  <a:pt x="738" y="1857"/>
                </a:lnTo>
                <a:lnTo>
                  <a:pt x="741" y="1859"/>
                </a:lnTo>
                <a:lnTo>
                  <a:pt x="745" y="1861"/>
                </a:lnTo>
                <a:lnTo>
                  <a:pt x="748" y="1861"/>
                </a:lnTo>
                <a:lnTo>
                  <a:pt x="731" y="1841"/>
                </a:lnTo>
                <a:lnTo>
                  <a:pt x="713" y="1841"/>
                </a:lnTo>
                <a:lnTo>
                  <a:pt x="710" y="1845"/>
                </a:lnTo>
                <a:lnTo>
                  <a:pt x="703" y="1850"/>
                </a:lnTo>
                <a:lnTo>
                  <a:pt x="695" y="1857"/>
                </a:lnTo>
                <a:lnTo>
                  <a:pt x="687" y="1866"/>
                </a:lnTo>
                <a:lnTo>
                  <a:pt x="680" y="1877"/>
                </a:lnTo>
                <a:lnTo>
                  <a:pt x="672" y="1885"/>
                </a:lnTo>
                <a:lnTo>
                  <a:pt x="665" y="1894"/>
                </a:lnTo>
                <a:lnTo>
                  <a:pt x="662" y="1898"/>
                </a:lnTo>
                <a:lnTo>
                  <a:pt x="667" y="1905"/>
                </a:lnTo>
                <a:lnTo>
                  <a:pt x="671" y="1912"/>
                </a:lnTo>
                <a:lnTo>
                  <a:pt x="674" y="1919"/>
                </a:lnTo>
                <a:lnTo>
                  <a:pt x="678" y="1926"/>
                </a:lnTo>
                <a:lnTo>
                  <a:pt x="681" y="1933"/>
                </a:lnTo>
                <a:lnTo>
                  <a:pt x="685" y="1940"/>
                </a:lnTo>
                <a:lnTo>
                  <a:pt x="690" y="1947"/>
                </a:lnTo>
                <a:lnTo>
                  <a:pt x="695" y="1954"/>
                </a:lnTo>
                <a:lnTo>
                  <a:pt x="685" y="1963"/>
                </a:lnTo>
                <a:lnTo>
                  <a:pt x="674" y="1970"/>
                </a:lnTo>
                <a:lnTo>
                  <a:pt x="660" y="1976"/>
                </a:lnTo>
                <a:lnTo>
                  <a:pt x="646" y="1979"/>
                </a:lnTo>
                <a:lnTo>
                  <a:pt x="632" y="1981"/>
                </a:lnTo>
                <a:lnTo>
                  <a:pt x="618" y="1981"/>
                </a:lnTo>
                <a:lnTo>
                  <a:pt x="605" y="1983"/>
                </a:lnTo>
                <a:lnTo>
                  <a:pt x="591" y="1983"/>
                </a:lnTo>
                <a:lnTo>
                  <a:pt x="574" y="1963"/>
                </a:lnTo>
                <a:lnTo>
                  <a:pt x="567" y="1963"/>
                </a:lnTo>
                <a:lnTo>
                  <a:pt x="558" y="1965"/>
                </a:lnTo>
                <a:lnTo>
                  <a:pt x="547" y="1967"/>
                </a:lnTo>
                <a:lnTo>
                  <a:pt x="535" y="1968"/>
                </a:lnTo>
                <a:lnTo>
                  <a:pt x="524" y="1972"/>
                </a:lnTo>
                <a:lnTo>
                  <a:pt x="514" y="1976"/>
                </a:lnTo>
                <a:lnTo>
                  <a:pt x="503" y="1979"/>
                </a:lnTo>
                <a:lnTo>
                  <a:pt x="496" y="1983"/>
                </a:lnTo>
                <a:lnTo>
                  <a:pt x="478" y="1963"/>
                </a:lnTo>
                <a:lnTo>
                  <a:pt x="475" y="1963"/>
                </a:lnTo>
                <a:lnTo>
                  <a:pt x="469" y="1965"/>
                </a:lnTo>
                <a:lnTo>
                  <a:pt x="466" y="1967"/>
                </a:lnTo>
                <a:lnTo>
                  <a:pt x="461" y="1968"/>
                </a:lnTo>
                <a:lnTo>
                  <a:pt x="455" y="1970"/>
                </a:lnTo>
                <a:lnTo>
                  <a:pt x="452" y="1970"/>
                </a:lnTo>
                <a:lnTo>
                  <a:pt x="446" y="1972"/>
                </a:lnTo>
                <a:lnTo>
                  <a:pt x="443" y="1972"/>
                </a:lnTo>
                <a:lnTo>
                  <a:pt x="439" y="1968"/>
                </a:lnTo>
                <a:lnTo>
                  <a:pt x="436" y="1965"/>
                </a:lnTo>
                <a:lnTo>
                  <a:pt x="431" y="1960"/>
                </a:lnTo>
                <a:lnTo>
                  <a:pt x="425" y="1956"/>
                </a:lnTo>
                <a:lnTo>
                  <a:pt x="418" y="1953"/>
                </a:lnTo>
                <a:lnTo>
                  <a:pt x="413" y="1951"/>
                </a:lnTo>
                <a:lnTo>
                  <a:pt x="406" y="1951"/>
                </a:lnTo>
                <a:lnTo>
                  <a:pt x="401" y="1954"/>
                </a:lnTo>
                <a:lnTo>
                  <a:pt x="452" y="2011"/>
                </a:lnTo>
                <a:lnTo>
                  <a:pt x="441" y="2011"/>
                </a:lnTo>
                <a:lnTo>
                  <a:pt x="431" y="2011"/>
                </a:lnTo>
                <a:lnTo>
                  <a:pt x="420" y="2007"/>
                </a:lnTo>
                <a:lnTo>
                  <a:pt x="409" y="2002"/>
                </a:lnTo>
                <a:lnTo>
                  <a:pt x="397" y="1997"/>
                </a:lnTo>
                <a:lnTo>
                  <a:pt x="386" y="1991"/>
                </a:lnTo>
                <a:lnTo>
                  <a:pt x="376" y="1986"/>
                </a:lnTo>
                <a:lnTo>
                  <a:pt x="365" y="1983"/>
                </a:lnTo>
                <a:lnTo>
                  <a:pt x="355" y="1984"/>
                </a:lnTo>
                <a:lnTo>
                  <a:pt x="344" y="1986"/>
                </a:lnTo>
                <a:lnTo>
                  <a:pt x="333" y="1984"/>
                </a:lnTo>
                <a:lnTo>
                  <a:pt x="325" y="1983"/>
                </a:lnTo>
                <a:lnTo>
                  <a:pt x="316" y="1979"/>
                </a:lnTo>
                <a:lnTo>
                  <a:pt x="310" y="1976"/>
                </a:lnTo>
                <a:lnTo>
                  <a:pt x="305" y="1970"/>
                </a:lnTo>
                <a:lnTo>
                  <a:pt x="303" y="1963"/>
                </a:lnTo>
                <a:lnTo>
                  <a:pt x="298" y="1963"/>
                </a:lnTo>
                <a:lnTo>
                  <a:pt x="286" y="1965"/>
                </a:lnTo>
                <a:lnTo>
                  <a:pt x="272" y="1965"/>
                </a:lnTo>
                <a:lnTo>
                  <a:pt x="256" y="1967"/>
                </a:lnTo>
                <a:lnTo>
                  <a:pt x="238" y="1967"/>
                </a:lnTo>
                <a:lnTo>
                  <a:pt x="222" y="1967"/>
                </a:lnTo>
                <a:lnTo>
                  <a:pt x="208" y="1965"/>
                </a:lnTo>
                <a:lnTo>
                  <a:pt x="199" y="1963"/>
                </a:lnTo>
                <a:lnTo>
                  <a:pt x="199" y="1967"/>
                </a:lnTo>
                <a:lnTo>
                  <a:pt x="201" y="1972"/>
                </a:lnTo>
                <a:lnTo>
                  <a:pt x="203" y="1977"/>
                </a:lnTo>
                <a:lnTo>
                  <a:pt x="204" y="1981"/>
                </a:lnTo>
                <a:lnTo>
                  <a:pt x="206" y="1986"/>
                </a:lnTo>
                <a:lnTo>
                  <a:pt x="206" y="1991"/>
                </a:lnTo>
                <a:lnTo>
                  <a:pt x="208" y="1997"/>
                </a:lnTo>
                <a:lnTo>
                  <a:pt x="208" y="2000"/>
                </a:lnTo>
                <a:lnTo>
                  <a:pt x="197" y="2000"/>
                </a:lnTo>
                <a:lnTo>
                  <a:pt x="187" y="2000"/>
                </a:lnTo>
                <a:lnTo>
                  <a:pt x="176" y="1999"/>
                </a:lnTo>
                <a:lnTo>
                  <a:pt x="166" y="1999"/>
                </a:lnTo>
                <a:lnTo>
                  <a:pt x="155" y="1999"/>
                </a:lnTo>
                <a:lnTo>
                  <a:pt x="146" y="1997"/>
                </a:lnTo>
                <a:lnTo>
                  <a:pt x="137" y="1993"/>
                </a:lnTo>
                <a:lnTo>
                  <a:pt x="130" y="1991"/>
                </a:lnTo>
                <a:lnTo>
                  <a:pt x="123" y="1993"/>
                </a:lnTo>
                <a:lnTo>
                  <a:pt x="114" y="1997"/>
                </a:lnTo>
                <a:lnTo>
                  <a:pt x="107" y="1999"/>
                </a:lnTo>
                <a:lnTo>
                  <a:pt x="99" y="1999"/>
                </a:lnTo>
                <a:lnTo>
                  <a:pt x="91" y="1999"/>
                </a:lnTo>
                <a:lnTo>
                  <a:pt x="83" y="2000"/>
                </a:lnTo>
                <a:lnTo>
                  <a:pt x="76" y="2000"/>
                </a:lnTo>
                <a:lnTo>
                  <a:pt x="68" y="2000"/>
                </a:lnTo>
                <a:lnTo>
                  <a:pt x="68" y="2007"/>
                </a:lnTo>
                <a:lnTo>
                  <a:pt x="67" y="2013"/>
                </a:lnTo>
                <a:lnTo>
                  <a:pt x="65" y="2018"/>
                </a:lnTo>
                <a:lnTo>
                  <a:pt x="63" y="2021"/>
                </a:lnTo>
                <a:lnTo>
                  <a:pt x="61" y="2027"/>
                </a:lnTo>
                <a:lnTo>
                  <a:pt x="58" y="2030"/>
                </a:lnTo>
                <a:lnTo>
                  <a:pt x="54" y="2034"/>
                </a:lnTo>
                <a:lnTo>
                  <a:pt x="51" y="2037"/>
                </a:lnTo>
                <a:lnTo>
                  <a:pt x="44" y="2034"/>
                </a:lnTo>
                <a:lnTo>
                  <a:pt x="38" y="2032"/>
                </a:lnTo>
                <a:lnTo>
                  <a:pt x="31" y="2030"/>
                </a:lnTo>
                <a:lnTo>
                  <a:pt x="24" y="2030"/>
                </a:lnTo>
                <a:lnTo>
                  <a:pt x="19" y="2030"/>
                </a:lnTo>
                <a:lnTo>
                  <a:pt x="12" y="2032"/>
                </a:lnTo>
                <a:lnTo>
                  <a:pt x="5" y="2034"/>
                </a:lnTo>
                <a:lnTo>
                  <a:pt x="0" y="2037"/>
                </a:lnTo>
                <a:lnTo>
                  <a:pt x="5" y="2041"/>
                </a:lnTo>
                <a:lnTo>
                  <a:pt x="10" y="2041"/>
                </a:lnTo>
                <a:lnTo>
                  <a:pt x="15" y="2041"/>
                </a:lnTo>
                <a:lnTo>
                  <a:pt x="23" y="2041"/>
                </a:lnTo>
                <a:lnTo>
                  <a:pt x="28" y="2041"/>
                </a:lnTo>
                <a:lnTo>
                  <a:pt x="35" y="2039"/>
                </a:lnTo>
                <a:lnTo>
                  <a:pt x="42" y="2037"/>
                </a:lnTo>
                <a:lnTo>
                  <a:pt x="51" y="2037"/>
                </a:lnTo>
                <a:lnTo>
                  <a:pt x="63" y="2046"/>
                </a:lnTo>
                <a:lnTo>
                  <a:pt x="77" y="2053"/>
                </a:lnTo>
                <a:lnTo>
                  <a:pt x="91" y="2059"/>
                </a:lnTo>
                <a:lnTo>
                  <a:pt x="109" y="2062"/>
                </a:lnTo>
                <a:lnTo>
                  <a:pt x="125" y="2067"/>
                </a:lnTo>
                <a:lnTo>
                  <a:pt x="141" y="2073"/>
                </a:lnTo>
                <a:lnTo>
                  <a:pt x="155" y="2078"/>
                </a:lnTo>
                <a:lnTo>
                  <a:pt x="167" y="2087"/>
                </a:lnTo>
                <a:lnTo>
                  <a:pt x="174" y="2087"/>
                </a:lnTo>
                <a:lnTo>
                  <a:pt x="182" y="2089"/>
                </a:lnTo>
                <a:lnTo>
                  <a:pt x="189" y="2092"/>
                </a:lnTo>
                <a:lnTo>
                  <a:pt x="197" y="2097"/>
                </a:lnTo>
                <a:lnTo>
                  <a:pt x="204" y="2103"/>
                </a:lnTo>
                <a:lnTo>
                  <a:pt x="213" y="2108"/>
                </a:lnTo>
                <a:lnTo>
                  <a:pt x="220" y="2113"/>
                </a:lnTo>
                <a:lnTo>
                  <a:pt x="227" y="2113"/>
                </a:lnTo>
                <a:lnTo>
                  <a:pt x="234" y="2120"/>
                </a:lnTo>
                <a:lnTo>
                  <a:pt x="238" y="2122"/>
                </a:lnTo>
                <a:lnTo>
                  <a:pt x="243" y="2124"/>
                </a:lnTo>
                <a:lnTo>
                  <a:pt x="250" y="2126"/>
                </a:lnTo>
                <a:lnTo>
                  <a:pt x="256" y="2129"/>
                </a:lnTo>
                <a:lnTo>
                  <a:pt x="263" y="2133"/>
                </a:lnTo>
                <a:lnTo>
                  <a:pt x="268" y="2136"/>
                </a:lnTo>
                <a:lnTo>
                  <a:pt x="273" y="2138"/>
                </a:lnTo>
                <a:lnTo>
                  <a:pt x="277" y="2138"/>
                </a:lnTo>
                <a:lnTo>
                  <a:pt x="272" y="2142"/>
                </a:lnTo>
                <a:lnTo>
                  <a:pt x="266" y="2143"/>
                </a:lnTo>
                <a:lnTo>
                  <a:pt x="261" y="2145"/>
                </a:lnTo>
                <a:lnTo>
                  <a:pt x="256" y="2145"/>
                </a:lnTo>
                <a:lnTo>
                  <a:pt x="250" y="2143"/>
                </a:lnTo>
                <a:lnTo>
                  <a:pt x="245" y="2140"/>
                </a:lnTo>
                <a:lnTo>
                  <a:pt x="240" y="2136"/>
                </a:lnTo>
                <a:lnTo>
                  <a:pt x="234" y="2129"/>
                </a:lnTo>
                <a:lnTo>
                  <a:pt x="227" y="2129"/>
                </a:lnTo>
                <a:lnTo>
                  <a:pt x="224" y="2128"/>
                </a:lnTo>
                <a:lnTo>
                  <a:pt x="219" y="2126"/>
                </a:lnTo>
                <a:lnTo>
                  <a:pt x="215" y="2122"/>
                </a:lnTo>
                <a:lnTo>
                  <a:pt x="212" y="2120"/>
                </a:lnTo>
                <a:lnTo>
                  <a:pt x="208" y="2119"/>
                </a:lnTo>
                <a:lnTo>
                  <a:pt x="203" y="2117"/>
                </a:lnTo>
                <a:lnTo>
                  <a:pt x="197" y="2117"/>
                </a:lnTo>
                <a:lnTo>
                  <a:pt x="192" y="2113"/>
                </a:lnTo>
                <a:lnTo>
                  <a:pt x="187" y="2112"/>
                </a:lnTo>
                <a:lnTo>
                  <a:pt x="180" y="2112"/>
                </a:lnTo>
                <a:lnTo>
                  <a:pt x="173" y="2110"/>
                </a:lnTo>
                <a:lnTo>
                  <a:pt x="164" y="2110"/>
                </a:lnTo>
                <a:lnTo>
                  <a:pt x="157" y="2112"/>
                </a:lnTo>
                <a:lnTo>
                  <a:pt x="151" y="2112"/>
                </a:lnTo>
                <a:lnTo>
                  <a:pt x="148" y="2112"/>
                </a:lnTo>
                <a:lnTo>
                  <a:pt x="144" y="2110"/>
                </a:lnTo>
                <a:lnTo>
                  <a:pt x="141" y="2108"/>
                </a:lnTo>
                <a:lnTo>
                  <a:pt x="136" y="2106"/>
                </a:lnTo>
                <a:lnTo>
                  <a:pt x="132" y="2103"/>
                </a:lnTo>
                <a:lnTo>
                  <a:pt x="127" y="2099"/>
                </a:lnTo>
                <a:lnTo>
                  <a:pt x="121" y="2097"/>
                </a:lnTo>
                <a:lnTo>
                  <a:pt x="116" y="2096"/>
                </a:lnTo>
                <a:lnTo>
                  <a:pt x="109" y="2094"/>
                </a:lnTo>
                <a:lnTo>
                  <a:pt x="107" y="2108"/>
                </a:lnTo>
                <a:lnTo>
                  <a:pt x="143" y="2119"/>
                </a:lnTo>
                <a:lnTo>
                  <a:pt x="176" y="2129"/>
                </a:lnTo>
                <a:lnTo>
                  <a:pt x="208" y="2138"/>
                </a:lnTo>
                <a:lnTo>
                  <a:pt x="238" y="2145"/>
                </a:lnTo>
                <a:lnTo>
                  <a:pt x="266" y="2154"/>
                </a:lnTo>
                <a:lnTo>
                  <a:pt x="295" y="2161"/>
                </a:lnTo>
                <a:lnTo>
                  <a:pt x="321" y="2168"/>
                </a:lnTo>
                <a:lnTo>
                  <a:pt x="348" y="2175"/>
                </a:lnTo>
                <a:lnTo>
                  <a:pt x="2405" y="2177"/>
                </a:lnTo>
                <a:lnTo>
                  <a:pt x="2442" y="2166"/>
                </a:lnTo>
                <a:lnTo>
                  <a:pt x="2474" y="2158"/>
                </a:lnTo>
                <a:lnTo>
                  <a:pt x="2504" y="2149"/>
                </a:lnTo>
                <a:lnTo>
                  <a:pt x="2532" y="2142"/>
                </a:lnTo>
                <a:lnTo>
                  <a:pt x="2559" y="2135"/>
                </a:lnTo>
                <a:lnTo>
                  <a:pt x="2585" y="2126"/>
                </a:lnTo>
                <a:lnTo>
                  <a:pt x="2613" y="2119"/>
                </a:lnTo>
                <a:lnTo>
                  <a:pt x="2645" y="2108"/>
                </a:lnTo>
                <a:close/>
                <a:moveTo>
                  <a:pt x="1958" y="921"/>
                </a:moveTo>
                <a:lnTo>
                  <a:pt x="1956" y="936"/>
                </a:lnTo>
                <a:lnTo>
                  <a:pt x="1951" y="954"/>
                </a:lnTo>
                <a:lnTo>
                  <a:pt x="1944" y="972"/>
                </a:lnTo>
                <a:lnTo>
                  <a:pt x="1935" y="989"/>
                </a:lnTo>
                <a:lnTo>
                  <a:pt x="1923" y="1007"/>
                </a:lnTo>
                <a:lnTo>
                  <a:pt x="1911" y="1019"/>
                </a:lnTo>
                <a:lnTo>
                  <a:pt x="1903" y="1025"/>
                </a:lnTo>
                <a:lnTo>
                  <a:pt x="1896" y="1028"/>
                </a:lnTo>
                <a:lnTo>
                  <a:pt x="1888" y="1032"/>
                </a:lnTo>
                <a:lnTo>
                  <a:pt x="1880" y="1032"/>
                </a:lnTo>
                <a:lnTo>
                  <a:pt x="1879" y="1039"/>
                </a:lnTo>
                <a:lnTo>
                  <a:pt x="1877" y="1046"/>
                </a:lnTo>
                <a:lnTo>
                  <a:pt x="1873" y="1053"/>
                </a:lnTo>
                <a:lnTo>
                  <a:pt x="1870" y="1060"/>
                </a:lnTo>
                <a:lnTo>
                  <a:pt x="1859" y="1073"/>
                </a:lnTo>
                <a:lnTo>
                  <a:pt x="1847" y="1085"/>
                </a:lnTo>
                <a:lnTo>
                  <a:pt x="1835" y="1097"/>
                </a:lnTo>
                <a:lnTo>
                  <a:pt x="1820" y="1108"/>
                </a:lnTo>
                <a:lnTo>
                  <a:pt x="1810" y="1117"/>
                </a:lnTo>
                <a:lnTo>
                  <a:pt x="1801" y="1126"/>
                </a:lnTo>
                <a:lnTo>
                  <a:pt x="1801" y="1163"/>
                </a:lnTo>
                <a:lnTo>
                  <a:pt x="1819" y="1180"/>
                </a:lnTo>
                <a:lnTo>
                  <a:pt x="1819" y="1191"/>
                </a:lnTo>
                <a:lnTo>
                  <a:pt x="1817" y="1198"/>
                </a:lnTo>
                <a:lnTo>
                  <a:pt x="1817" y="1205"/>
                </a:lnTo>
                <a:lnTo>
                  <a:pt x="1815" y="1212"/>
                </a:lnTo>
                <a:lnTo>
                  <a:pt x="1815" y="1217"/>
                </a:lnTo>
                <a:lnTo>
                  <a:pt x="1815" y="1224"/>
                </a:lnTo>
                <a:lnTo>
                  <a:pt x="1817" y="1230"/>
                </a:lnTo>
                <a:lnTo>
                  <a:pt x="1819" y="1237"/>
                </a:lnTo>
                <a:lnTo>
                  <a:pt x="1815" y="1240"/>
                </a:lnTo>
                <a:lnTo>
                  <a:pt x="1813" y="1246"/>
                </a:lnTo>
                <a:lnTo>
                  <a:pt x="1812" y="1249"/>
                </a:lnTo>
                <a:lnTo>
                  <a:pt x="1810" y="1255"/>
                </a:lnTo>
                <a:lnTo>
                  <a:pt x="1808" y="1260"/>
                </a:lnTo>
                <a:lnTo>
                  <a:pt x="1806" y="1265"/>
                </a:lnTo>
                <a:lnTo>
                  <a:pt x="1805" y="1270"/>
                </a:lnTo>
                <a:lnTo>
                  <a:pt x="1801" y="1274"/>
                </a:lnTo>
                <a:lnTo>
                  <a:pt x="1792" y="1283"/>
                </a:lnTo>
                <a:lnTo>
                  <a:pt x="1776" y="1283"/>
                </a:lnTo>
                <a:lnTo>
                  <a:pt x="1767" y="1292"/>
                </a:lnTo>
                <a:lnTo>
                  <a:pt x="1764" y="1297"/>
                </a:lnTo>
                <a:lnTo>
                  <a:pt x="1762" y="1302"/>
                </a:lnTo>
                <a:lnTo>
                  <a:pt x="1762" y="1308"/>
                </a:lnTo>
                <a:lnTo>
                  <a:pt x="1760" y="1313"/>
                </a:lnTo>
                <a:lnTo>
                  <a:pt x="1759" y="1318"/>
                </a:lnTo>
                <a:lnTo>
                  <a:pt x="1755" y="1322"/>
                </a:lnTo>
                <a:lnTo>
                  <a:pt x="1748" y="1322"/>
                </a:lnTo>
                <a:lnTo>
                  <a:pt x="1741" y="1320"/>
                </a:lnTo>
                <a:lnTo>
                  <a:pt x="1741" y="1327"/>
                </a:lnTo>
                <a:lnTo>
                  <a:pt x="1741" y="1332"/>
                </a:lnTo>
                <a:lnTo>
                  <a:pt x="1743" y="1338"/>
                </a:lnTo>
                <a:lnTo>
                  <a:pt x="1744" y="1343"/>
                </a:lnTo>
                <a:lnTo>
                  <a:pt x="1746" y="1348"/>
                </a:lnTo>
                <a:lnTo>
                  <a:pt x="1748" y="1355"/>
                </a:lnTo>
                <a:lnTo>
                  <a:pt x="1748" y="1361"/>
                </a:lnTo>
                <a:lnTo>
                  <a:pt x="1750" y="1368"/>
                </a:lnTo>
                <a:lnTo>
                  <a:pt x="1746" y="1371"/>
                </a:lnTo>
                <a:lnTo>
                  <a:pt x="1743" y="1373"/>
                </a:lnTo>
                <a:lnTo>
                  <a:pt x="1739" y="1376"/>
                </a:lnTo>
                <a:lnTo>
                  <a:pt x="1734" y="1380"/>
                </a:lnTo>
                <a:lnTo>
                  <a:pt x="1730" y="1382"/>
                </a:lnTo>
                <a:lnTo>
                  <a:pt x="1725" y="1384"/>
                </a:lnTo>
                <a:lnTo>
                  <a:pt x="1720" y="1385"/>
                </a:lnTo>
                <a:lnTo>
                  <a:pt x="1714" y="1385"/>
                </a:lnTo>
                <a:lnTo>
                  <a:pt x="1714" y="1389"/>
                </a:lnTo>
                <a:lnTo>
                  <a:pt x="1713" y="1394"/>
                </a:lnTo>
                <a:lnTo>
                  <a:pt x="1713" y="1398"/>
                </a:lnTo>
                <a:lnTo>
                  <a:pt x="1711" y="1401"/>
                </a:lnTo>
                <a:lnTo>
                  <a:pt x="1711" y="1405"/>
                </a:lnTo>
                <a:lnTo>
                  <a:pt x="1711" y="1407"/>
                </a:lnTo>
                <a:lnTo>
                  <a:pt x="1713" y="1407"/>
                </a:lnTo>
                <a:lnTo>
                  <a:pt x="1714" y="1405"/>
                </a:lnTo>
                <a:lnTo>
                  <a:pt x="1714" y="1422"/>
                </a:lnTo>
                <a:lnTo>
                  <a:pt x="1707" y="1429"/>
                </a:lnTo>
                <a:lnTo>
                  <a:pt x="1697" y="1435"/>
                </a:lnTo>
                <a:lnTo>
                  <a:pt x="1688" y="1442"/>
                </a:lnTo>
                <a:lnTo>
                  <a:pt x="1677" y="1449"/>
                </a:lnTo>
                <a:lnTo>
                  <a:pt x="1669" y="1456"/>
                </a:lnTo>
                <a:lnTo>
                  <a:pt x="1660" y="1465"/>
                </a:lnTo>
                <a:lnTo>
                  <a:pt x="1658" y="1470"/>
                </a:lnTo>
                <a:lnTo>
                  <a:pt x="1656" y="1475"/>
                </a:lnTo>
                <a:lnTo>
                  <a:pt x="1654" y="1481"/>
                </a:lnTo>
                <a:lnTo>
                  <a:pt x="1653" y="1488"/>
                </a:lnTo>
                <a:lnTo>
                  <a:pt x="1635" y="1491"/>
                </a:lnTo>
                <a:lnTo>
                  <a:pt x="1617" y="1495"/>
                </a:lnTo>
                <a:lnTo>
                  <a:pt x="1600" y="1498"/>
                </a:lnTo>
                <a:lnTo>
                  <a:pt x="1584" y="1500"/>
                </a:lnTo>
                <a:lnTo>
                  <a:pt x="1568" y="1502"/>
                </a:lnTo>
                <a:lnTo>
                  <a:pt x="1550" y="1504"/>
                </a:lnTo>
                <a:lnTo>
                  <a:pt x="1533" y="1505"/>
                </a:lnTo>
                <a:lnTo>
                  <a:pt x="1513" y="1505"/>
                </a:lnTo>
                <a:lnTo>
                  <a:pt x="1504" y="1495"/>
                </a:lnTo>
                <a:lnTo>
                  <a:pt x="1497" y="1482"/>
                </a:lnTo>
                <a:lnTo>
                  <a:pt x="1490" y="1468"/>
                </a:lnTo>
                <a:lnTo>
                  <a:pt x="1483" y="1454"/>
                </a:lnTo>
                <a:lnTo>
                  <a:pt x="1478" y="1442"/>
                </a:lnTo>
                <a:lnTo>
                  <a:pt x="1471" y="1428"/>
                </a:lnTo>
                <a:lnTo>
                  <a:pt x="1462" y="1415"/>
                </a:lnTo>
                <a:lnTo>
                  <a:pt x="1453" y="1405"/>
                </a:lnTo>
                <a:lnTo>
                  <a:pt x="1453" y="1401"/>
                </a:lnTo>
                <a:lnTo>
                  <a:pt x="1455" y="1398"/>
                </a:lnTo>
                <a:lnTo>
                  <a:pt x="1455" y="1394"/>
                </a:lnTo>
                <a:lnTo>
                  <a:pt x="1457" y="1391"/>
                </a:lnTo>
                <a:lnTo>
                  <a:pt x="1458" y="1387"/>
                </a:lnTo>
                <a:lnTo>
                  <a:pt x="1460" y="1384"/>
                </a:lnTo>
                <a:lnTo>
                  <a:pt x="1462" y="1380"/>
                </a:lnTo>
                <a:lnTo>
                  <a:pt x="1462" y="1376"/>
                </a:lnTo>
                <a:lnTo>
                  <a:pt x="1458" y="1368"/>
                </a:lnTo>
                <a:lnTo>
                  <a:pt x="1457" y="1361"/>
                </a:lnTo>
                <a:lnTo>
                  <a:pt x="1455" y="1352"/>
                </a:lnTo>
                <a:lnTo>
                  <a:pt x="1453" y="1343"/>
                </a:lnTo>
                <a:lnTo>
                  <a:pt x="1453" y="1334"/>
                </a:lnTo>
                <a:lnTo>
                  <a:pt x="1453" y="1325"/>
                </a:lnTo>
                <a:lnTo>
                  <a:pt x="1453" y="1318"/>
                </a:lnTo>
                <a:lnTo>
                  <a:pt x="1453" y="1311"/>
                </a:lnTo>
                <a:lnTo>
                  <a:pt x="1448" y="1308"/>
                </a:lnTo>
                <a:lnTo>
                  <a:pt x="1442" y="1304"/>
                </a:lnTo>
                <a:lnTo>
                  <a:pt x="1439" y="1300"/>
                </a:lnTo>
                <a:lnTo>
                  <a:pt x="1437" y="1295"/>
                </a:lnTo>
                <a:lnTo>
                  <a:pt x="1434" y="1292"/>
                </a:lnTo>
                <a:lnTo>
                  <a:pt x="1432" y="1286"/>
                </a:lnTo>
                <a:lnTo>
                  <a:pt x="1430" y="1281"/>
                </a:lnTo>
                <a:lnTo>
                  <a:pt x="1427" y="1274"/>
                </a:lnTo>
                <a:lnTo>
                  <a:pt x="1428" y="1269"/>
                </a:lnTo>
                <a:lnTo>
                  <a:pt x="1430" y="1263"/>
                </a:lnTo>
                <a:lnTo>
                  <a:pt x="1434" y="1258"/>
                </a:lnTo>
                <a:lnTo>
                  <a:pt x="1437" y="1251"/>
                </a:lnTo>
                <a:lnTo>
                  <a:pt x="1441" y="1244"/>
                </a:lnTo>
                <a:lnTo>
                  <a:pt x="1446" y="1237"/>
                </a:lnTo>
                <a:lnTo>
                  <a:pt x="1450" y="1232"/>
                </a:lnTo>
                <a:lnTo>
                  <a:pt x="1453" y="1228"/>
                </a:lnTo>
                <a:lnTo>
                  <a:pt x="1453" y="1171"/>
                </a:lnTo>
                <a:lnTo>
                  <a:pt x="1427" y="1143"/>
                </a:lnTo>
                <a:lnTo>
                  <a:pt x="1427" y="1106"/>
                </a:lnTo>
                <a:lnTo>
                  <a:pt x="1420" y="1095"/>
                </a:lnTo>
                <a:lnTo>
                  <a:pt x="1412" y="1085"/>
                </a:lnTo>
                <a:lnTo>
                  <a:pt x="1411" y="1074"/>
                </a:lnTo>
                <a:lnTo>
                  <a:pt x="1409" y="1064"/>
                </a:lnTo>
                <a:lnTo>
                  <a:pt x="1407" y="1051"/>
                </a:lnTo>
                <a:lnTo>
                  <a:pt x="1409" y="1039"/>
                </a:lnTo>
                <a:lnTo>
                  <a:pt x="1409" y="1027"/>
                </a:lnTo>
                <a:lnTo>
                  <a:pt x="1409" y="1014"/>
                </a:lnTo>
                <a:lnTo>
                  <a:pt x="1398" y="1004"/>
                </a:lnTo>
                <a:lnTo>
                  <a:pt x="1386" y="997"/>
                </a:lnTo>
                <a:lnTo>
                  <a:pt x="1372" y="991"/>
                </a:lnTo>
                <a:lnTo>
                  <a:pt x="1356" y="989"/>
                </a:lnTo>
                <a:lnTo>
                  <a:pt x="1340" y="986"/>
                </a:lnTo>
                <a:lnTo>
                  <a:pt x="1326" y="986"/>
                </a:lnTo>
                <a:lnTo>
                  <a:pt x="1310" y="986"/>
                </a:lnTo>
                <a:lnTo>
                  <a:pt x="1296" y="986"/>
                </a:lnTo>
                <a:lnTo>
                  <a:pt x="1278" y="1004"/>
                </a:lnTo>
                <a:lnTo>
                  <a:pt x="1269" y="1004"/>
                </a:lnTo>
                <a:lnTo>
                  <a:pt x="1257" y="1002"/>
                </a:lnTo>
                <a:lnTo>
                  <a:pt x="1246" y="998"/>
                </a:lnTo>
                <a:lnTo>
                  <a:pt x="1236" y="995"/>
                </a:lnTo>
                <a:lnTo>
                  <a:pt x="1223" y="991"/>
                </a:lnTo>
                <a:lnTo>
                  <a:pt x="1213" y="988"/>
                </a:lnTo>
                <a:lnTo>
                  <a:pt x="1202" y="986"/>
                </a:lnTo>
                <a:lnTo>
                  <a:pt x="1192" y="986"/>
                </a:lnTo>
                <a:lnTo>
                  <a:pt x="1174" y="1004"/>
                </a:lnTo>
                <a:lnTo>
                  <a:pt x="1158" y="995"/>
                </a:lnTo>
                <a:lnTo>
                  <a:pt x="1142" y="984"/>
                </a:lnTo>
                <a:lnTo>
                  <a:pt x="1126" y="970"/>
                </a:lnTo>
                <a:lnTo>
                  <a:pt x="1110" y="956"/>
                </a:lnTo>
                <a:lnTo>
                  <a:pt x="1095" y="940"/>
                </a:lnTo>
                <a:lnTo>
                  <a:pt x="1080" y="924"/>
                </a:lnTo>
                <a:lnTo>
                  <a:pt x="1066" y="908"/>
                </a:lnTo>
                <a:lnTo>
                  <a:pt x="1052" y="894"/>
                </a:lnTo>
                <a:lnTo>
                  <a:pt x="1056" y="887"/>
                </a:lnTo>
                <a:lnTo>
                  <a:pt x="1057" y="882"/>
                </a:lnTo>
                <a:lnTo>
                  <a:pt x="1057" y="878"/>
                </a:lnTo>
                <a:lnTo>
                  <a:pt x="1059" y="875"/>
                </a:lnTo>
                <a:lnTo>
                  <a:pt x="1057" y="871"/>
                </a:lnTo>
                <a:lnTo>
                  <a:pt x="1057" y="868"/>
                </a:lnTo>
                <a:lnTo>
                  <a:pt x="1056" y="862"/>
                </a:lnTo>
                <a:lnTo>
                  <a:pt x="1052" y="857"/>
                </a:lnTo>
                <a:lnTo>
                  <a:pt x="1056" y="848"/>
                </a:lnTo>
                <a:lnTo>
                  <a:pt x="1057" y="841"/>
                </a:lnTo>
                <a:lnTo>
                  <a:pt x="1059" y="832"/>
                </a:lnTo>
                <a:lnTo>
                  <a:pt x="1059" y="823"/>
                </a:lnTo>
                <a:lnTo>
                  <a:pt x="1061" y="814"/>
                </a:lnTo>
                <a:lnTo>
                  <a:pt x="1061" y="806"/>
                </a:lnTo>
                <a:lnTo>
                  <a:pt x="1061" y="799"/>
                </a:lnTo>
                <a:lnTo>
                  <a:pt x="1061" y="792"/>
                </a:lnTo>
                <a:lnTo>
                  <a:pt x="1043" y="774"/>
                </a:lnTo>
                <a:lnTo>
                  <a:pt x="1201" y="604"/>
                </a:lnTo>
                <a:lnTo>
                  <a:pt x="1204" y="606"/>
                </a:lnTo>
                <a:lnTo>
                  <a:pt x="1211" y="606"/>
                </a:lnTo>
                <a:lnTo>
                  <a:pt x="1216" y="606"/>
                </a:lnTo>
                <a:lnTo>
                  <a:pt x="1223" y="608"/>
                </a:lnTo>
                <a:lnTo>
                  <a:pt x="1229" y="606"/>
                </a:lnTo>
                <a:lnTo>
                  <a:pt x="1231" y="604"/>
                </a:lnTo>
                <a:lnTo>
                  <a:pt x="1231" y="601"/>
                </a:lnTo>
                <a:lnTo>
                  <a:pt x="1227" y="595"/>
                </a:lnTo>
                <a:lnTo>
                  <a:pt x="1232" y="595"/>
                </a:lnTo>
                <a:lnTo>
                  <a:pt x="1243" y="595"/>
                </a:lnTo>
                <a:lnTo>
                  <a:pt x="1255" y="595"/>
                </a:lnTo>
                <a:lnTo>
                  <a:pt x="1271" y="594"/>
                </a:lnTo>
                <a:lnTo>
                  <a:pt x="1287" y="594"/>
                </a:lnTo>
                <a:lnTo>
                  <a:pt x="1301" y="592"/>
                </a:lnTo>
                <a:lnTo>
                  <a:pt x="1314" y="590"/>
                </a:lnTo>
                <a:lnTo>
                  <a:pt x="1322" y="587"/>
                </a:lnTo>
                <a:lnTo>
                  <a:pt x="1333" y="588"/>
                </a:lnTo>
                <a:lnTo>
                  <a:pt x="1344" y="590"/>
                </a:lnTo>
                <a:lnTo>
                  <a:pt x="1354" y="590"/>
                </a:lnTo>
                <a:lnTo>
                  <a:pt x="1365" y="590"/>
                </a:lnTo>
                <a:lnTo>
                  <a:pt x="1377" y="588"/>
                </a:lnTo>
                <a:lnTo>
                  <a:pt x="1388" y="588"/>
                </a:lnTo>
                <a:lnTo>
                  <a:pt x="1398" y="587"/>
                </a:lnTo>
                <a:lnTo>
                  <a:pt x="1409" y="587"/>
                </a:lnTo>
                <a:lnTo>
                  <a:pt x="1416" y="599"/>
                </a:lnTo>
                <a:lnTo>
                  <a:pt x="1425" y="610"/>
                </a:lnTo>
                <a:lnTo>
                  <a:pt x="1432" y="618"/>
                </a:lnTo>
                <a:lnTo>
                  <a:pt x="1441" y="627"/>
                </a:lnTo>
                <a:lnTo>
                  <a:pt x="1450" y="634"/>
                </a:lnTo>
                <a:lnTo>
                  <a:pt x="1460" y="643"/>
                </a:lnTo>
                <a:lnTo>
                  <a:pt x="1469" y="650"/>
                </a:lnTo>
                <a:lnTo>
                  <a:pt x="1480" y="661"/>
                </a:lnTo>
                <a:lnTo>
                  <a:pt x="1513" y="661"/>
                </a:lnTo>
                <a:lnTo>
                  <a:pt x="1515" y="657"/>
                </a:lnTo>
                <a:lnTo>
                  <a:pt x="1515" y="654"/>
                </a:lnTo>
                <a:lnTo>
                  <a:pt x="1517" y="650"/>
                </a:lnTo>
                <a:lnTo>
                  <a:pt x="1518" y="647"/>
                </a:lnTo>
                <a:lnTo>
                  <a:pt x="1520" y="643"/>
                </a:lnTo>
                <a:lnTo>
                  <a:pt x="1522" y="640"/>
                </a:lnTo>
                <a:lnTo>
                  <a:pt x="1522" y="636"/>
                </a:lnTo>
                <a:lnTo>
                  <a:pt x="1522" y="632"/>
                </a:lnTo>
                <a:lnTo>
                  <a:pt x="1538" y="634"/>
                </a:lnTo>
                <a:lnTo>
                  <a:pt x="1554" y="638"/>
                </a:lnTo>
                <a:lnTo>
                  <a:pt x="1570" y="641"/>
                </a:lnTo>
                <a:lnTo>
                  <a:pt x="1586" y="645"/>
                </a:lnTo>
                <a:lnTo>
                  <a:pt x="1601" y="650"/>
                </a:lnTo>
                <a:lnTo>
                  <a:pt x="1617" y="652"/>
                </a:lnTo>
                <a:lnTo>
                  <a:pt x="1635" y="654"/>
                </a:lnTo>
                <a:lnTo>
                  <a:pt x="1653" y="652"/>
                </a:lnTo>
                <a:lnTo>
                  <a:pt x="1658" y="652"/>
                </a:lnTo>
                <a:lnTo>
                  <a:pt x="1661" y="654"/>
                </a:lnTo>
                <a:lnTo>
                  <a:pt x="1665" y="655"/>
                </a:lnTo>
                <a:lnTo>
                  <a:pt x="1670" y="655"/>
                </a:lnTo>
                <a:lnTo>
                  <a:pt x="1674" y="657"/>
                </a:lnTo>
                <a:lnTo>
                  <a:pt x="1676" y="659"/>
                </a:lnTo>
                <a:lnTo>
                  <a:pt x="1679" y="661"/>
                </a:lnTo>
                <a:lnTo>
                  <a:pt x="1688" y="670"/>
                </a:lnTo>
                <a:lnTo>
                  <a:pt x="1732" y="754"/>
                </a:lnTo>
                <a:lnTo>
                  <a:pt x="1750" y="754"/>
                </a:lnTo>
                <a:lnTo>
                  <a:pt x="1752" y="760"/>
                </a:lnTo>
                <a:lnTo>
                  <a:pt x="1753" y="767"/>
                </a:lnTo>
                <a:lnTo>
                  <a:pt x="1755" y="776"/>
                </a:lnTo>
                <a:lnTo>
                  <a:pt x="1757" y="786"/>
                </a:lnTo>
                <a:lnTo>
                  <a:pt x="1757" y="797"/>
                </a:lnTo>
                <a:lnTo>
                  <a:pt x="1757" y="806"/>
                </a:lnTo>
                <a:lnTo>
                  <a:pt x="1759" y="814"/>
                </a:lnTo>
                <a:lnTo>
                  <a:pt x="1759" y="820"/>
                </a:lnTo>
                <a:lnTo>
                  <a:pt x="1767" y="830"/>
                </a:lnTo>
                <a:lnTo>
                  <a:pt x="1782" y="846"/>
                </a:lnTo>
                <a:lnTo>
                  <a:pt x="1799" y="864"/>
                </a:lnTo>
                <a:lnTo>
                  <a:pt x="1819" y="885"/>
                </a:lnTo>
                <a:lnTo>
                  <a:pt x="1838" y="903"/>
                </a:lnTo>
                <a:lnTo>
                  <a:pt x="1856" y="919"/>
                </a:lnTo>
                <a:lnTo>
                  <a:pt x="1863" y="924"/>
                </a:lnTo>
                <a:lnTo>
                  <a:pt x="1870" y="929"/>
                </a:lnTo>
                <a:lnTo>
                  <a:pt x="1875" y="931"/>
                </a:lnTo>
                <a:lnTo>
                  <a:pt x="1880" y="929"/>
                </a:lnTo>
                <a:lnTo>
                  <a:pt x="1882" y="931"/>
                </a:lnTo>
                <a:lnTo>
                  <a:pt x="1888" y="931"/>
                </a:lnTo>
                <a:lnTo>
                  <a:pt x="1895" y="933"/>
                </a:lnTo>
                <a:lnTo>
                  <a:pt x="1903" y="935"/>
                </a:lnTo>
                <a:lnTo>
                  <a:pt x="1914" y="936"/>
                </a:lnTo>
                <a:lnTo>
                  <a:pt x="1925" y="938"/>
                </a:lnTo>
                <a:lnTo>
                  <a:pt x="1933" y="938"/>
                </a:lnTo>
                <a:lnTo>
                  <a:pt x="1941" y="938"/>
                </a:lnTo>
                <a:lnTo>
                  <a:pt x="1958" y="921"/>
                </a:lnTo>
                <a:lnTo>
                  <a:pt x="1960" y="924"/>
                </a:lnTo>
                <a:lnTo>
                  <a:pt x="1962" y="928"/>
                </a:lnTo>
                <a:lnTo>
                  <a:pt x="1963" y="929"/>
                </a:lnTo>
                <a:lnTo>
                  <a:pt x="1963" y="931"/>
                </a:lnTo>
                <a:lnTo>
                  <a:pt x="1962" y="929"/>
                </a:lnTo>
                <a:lnTo>
                  <a:pt x="1960" y="926"/>
                </a:lnTo>
                <a:lnTo>
                  <a:pt x="1958" y="921"/>
                </a:lnTo>
                <a:close/>
                <a:moveTo>
                  <a:pt x="1888" y="1368"/>
                </a:moveTo>
                <a:lnTo>
                  <a:pt x="1845" y="1368"/>
                </a:lnTo>
                <a:lnTo>
                  <a:pt x="1828" y="1348"/>
                </a:lnTo>
                <a:lnTo>
                  <a:pt x="1845" y="1331"/>
                </a:lnTo>
                <a:lnTo>
                  <a:pt x="1840" y="1327"/>
                </a:lnTo>
                <a:lnTo>
                  <a:pt x="1836" y="1323"/>
                </a:lnTo>
                <a:lnTo>
                  <a:pt x="1835" y="1320"/>
                </a:lnTo>
                <a:lnTo>
                  <a:pt x="1836" y="1315"/>
                </a:lnTo>
                <a:lnTo>
                  <a:pt x="1838" y="1311"/>
                </a:lnTo>
                <a:lnTo>
                  <a:pt x="1842" y="1306"/>
                </a:lnTo>
                <a:lnTo>
                  <a:pt x="1847" y="1300"/>
                </a:lnTo>
                <a:lnTo>
                  <a:pt x="1854" y="1293"/>
                </a:lnTo>
                <a:lnTo>
                  <a:pt x="1852" y="1290"/>
                </a:lnTo>
                <a:lnTo>
                  <a:pt x="1852" y="1286"/>
                </a:lnTo>
                <a:lnTo>
                  <a:pt x="1850" y="1283"/>
                </a:lnTo>
                <a:lnTo>
                  <a:pt x="1849" y="1279"/>
                </a:lnTo>
                <a:lnTo>
                  <a:pt x="1847" y="1276"/>
                </a:lnTo>
                <a:lnTo>
                  <a:pt x="1845" y="1272"/>
                </a:lnTo>
                <a:lnTo>
                  <a:pt x="1845" y="1269"/>
                </a:lnTo>
                <a:lnTo>
                  <a:pt x="1845" y="1265"/>
                </a:lnTo>
                <a:lnTo>
                  <a:pt x="1863" y="1246"/>
                </a:lnTo>
                <a:lnTo>
                  <a:pt x="1896" y="1246"/>
                </a:lnTo>
                <a:lnTo>
                  <a:pt x="1902" y="1239"/>
                </a:lnTo>
                <a:lnTo>
                  <a:pt x="1907" y="1232"/>
                </a:lnTo>
                <a:lnTo>
                  <a:pt x="1911" y="1226"/>
                </a:lnTo>
                <a:lnTo>
                  <a:pt x="1914" y="1219"/>
                </a:lnTo>
                <a:lnTo>
                  <a:pt x="1918" y="1212"/>
                </a:lnTo>
                <a:lnTo>
                  <a:pt x="1921" y="1205"/>
                </a:lnTo>
                <a:lnTo>
                  <a:pt x="1925" y="1198"/>
                </a:lnTo>
                <a:lnTo>
                  <a:pt x="1932" y="1191"/>
                </a:lnTo>
                <a:lnTo>
                  <a:pt x="1932" y="1198"/>
                </a:lnTo>
                <a:lnTo>
                  <a:pt x="1933" y="1207"/>
                </a:lnTo>
                <a:lnTo>
                  <a:pt x="1937" y="1214"/>
                </a:lnTo>
                <a:lnTo>
                  <a:pt x="1941" y="1223"/>
                </a:lnTo>
                <a:lnTo>
                  <a:pt x="1942" y="1230"/>
                </a:lnTo>
                <a:lnTo>
                  <a:pt x="1946" y="1237"/>
                </a:lnTo>
                <a:lnTo>
                  <a:pt x="1948" y="1242"/>
                </a:lnTo>
                <a:lnTo>
                  <a:pt x="1948" y="1246"/>
                </a:lnTo>
                <a:lnTo>
                  <a:pt x="1944" y="1247"/>
                </a:lnTo>
                <a:lnTo>
                  <a:pt x="1942" y="1249"/>
                </a:lnTo>
                <a:lnTo>
                  <a:pt x="1937" y="1255"/>
                </a:lnTo>
                <a:lnTo>
                  <a:pt x="1933" y="1260"/>
                </a:lnTo>
                <a:lnTo>
                  <a:pt x="1926" y="1274"/>
                </a:lnTo>
                <a:lnTo>
                  <a:pt x="1919" y="1292"/>
                </a:lnTo>
                <a:lnTo>
                  <a:pt x="1912" y="1311"/>
                </a:lnTo>
                <a:lnTo>
                  <a:pt x="1905" y="1329"/>
                </a:lnTo>
                <a:lnTo>
                  <a:pt x="1900" y="1345"/>
                </a:lnTo>
                <a:lnTo>
                  <a:pt x="1896" y="1359"/>
                </a:lnTo>
                <a:lnTo>
                  <a:pt x="1893" y="1359"/>
                </a:lnTo>
                <a:lnTo>
                  <a:pt x="1889" y="1359"/>
                </a:lnTo>
                <a:lnTo>
                  <a:pt x="1888" y="1359"/>
                </a:lnTo>
                <a:lnTo>
                  <a:pt x="1886" y="1359"/>
                </a:lnTo>
                <a:lnTo>
                  <a:pt x="1884" y="1361"/>
                </a:lnTo>
                <a:lnTo>
                  <a:pt x="1884" y="1362"/>
                </a:lnTo>
                <a:lnTo>
                  <a:pt x="1886" y="1364"/>
                </a:lnTo>
                <a:lnTo>
                  <a:pt x="1888" y="1368"/>
                </a:lnTo>
                <a:close/>
                <a:moveTo>
                  <a:pt x="2855" y="373"/>
                </a:moveTo>
                <a:lnTo>
                  <a:pt x="2855" y="385"/>
                </a:lnTo>
                <a:lnTo>
                  <a:pt x="2857" y="394"/>
                </a:lnTo>
                <a:lnTo>
                  <a:pt x="2861" y="403"/>
                </a:lnTo>
                <a:lnTo>
                  <a:pt x="2862" y="410"/>
                </a:lnTo>
                <a:lnTo>
                  <a:pt x="2866" y="417"/>
                </a:lnTo>
                <a:lnTo>
                  <a:pt x="2869" y="424"/>
                </a:lnTo>
                <a:lnTo>
                  <a:pt x="2871" y="433"/>
                </a:lnTo>
                <a:lnTo>
                  <a:pt x="2871" y="445"/>
                </a:lnTo>
                <a:lnTo>
                  <a:pt x="2875" y="447"/>
                </a:lnTo>
                <a:lnTo>
                  <a:pt x="2878" y="447"/>
                </a:lnTo>
                <a:lnTo>
                  <a:pt x="2882" y="449"/>
                </a:lnTo>
                <a:lnTo>
                  <a:pt x="2885" y="450"/>
                </a:lnTo>
                <a:lnTo>
                  <a:pt x="2887" y="452"/>
                </a:lnTo>
                <a:lnTo>
                  <a:pt x="2891" y="454"/>
                </a:lnTo>
                <a:lnTo>
                  <a:pt x="2894" y="456"/>
                </a:lnTo>
                <a:lnTo>
                  <a:pt x="2898" y="456"/>
                </a:lnTo>
                <a:lnTo>
                  <a:pt x="2900" y="463"/>
                </a:lnTo>
                <a:lnTo>
                  <a:pt x="2901" y="470"/>
                </a:lnTo>
                <a:lnTo>
                  <a:pt x="2905" y="475"/>
                </a:lnTo>
                <a:lnTo>
                  <a:pt x="2908" y="481"/>
                </a:lnTo>
                <a:lnTo>
                  <a:pt x="2914" y="486"/>
                </a:lnTo>
                <a:lnTo>
                  <a:pt x="2919" y="489"/>
                </a:lnTo>
                <a:lnTo>
                  <a:pt x="2926" y="493"/>
                </a:lnTo>
                <a:lnTo>
                  <a:pt x="2933" y="493"/>
                </a:lnTo>
                <a:lnTo>
                  <a:pt x="2926" y="486"/>
                </a:lnTo>
                <a:lnTo>
                  <a:pt x="2921" y="479"/>
                </a:lnTo>
                <a:lnTo>
                  <a:pt x="2917" y="472"/>
                </a:lnTo>
                <a:lnTo>
                  <a:pt x="2914" y="465"/>
                </a:lnTo>
                <a:lnTo>
                  <a:pt x="2912" y="458"/>
                </a:lnTo>
                <a:lnTo>
                  <a:pt x="2912" y="450"/>
                </a:lnTo>
                <a:lnTo>
                  <a:pt x="2912" y="443"/>
                </a:lnTo>
                <a:lnTo>
                  <a:pt x="2915" y="436"/>
                </a:lnTo>
                <a:lnTo>
                  <a:pt x="2905" y="433"/>
                </a:lnTo>
                <a:lnTo>
                  <a:pt x="2896" y="427"/>
                </a:lnTo>
                <a:lnTo>
                  <a:pt x="2887" y="420"/>
                </a:lnTo>
                <a:lnTo>
                  <a:pt x="2878" y="412"/>
                </a:lnTo>
                <a:lnTo>
                  <a:pt x="2869" y="403"/>
                </a:lnTo>
                <a:lnTo>
                  <a:pt x="2864" y="392"/>
                </a:lnTo>
                <a:lnTo>
                  <a:pt x="2859" y="382"/>
                </a:lnTo>
                <a:lnTo>
                  <a:pt x="2855" y="373"/>
                </a:lnTo>
                <a:close/>
                <a:moveTo>
                  <a:pt x="2960" y="521"/>
                </a:moveTo>
                <a:lnTo>
                  <a:pt x="2963" y="519"/>
                </a:lnTo>
                <a:lnTo>
                  <a:pt x="2967" y="519"/>
                </a:lnTo>
                <a:lnTo>
                  <a:pt x="2972" y="518"/>
                </a:lnTo>
                <a:lnTo>
                  <a:pt x="2975" y="516"/>
                </a:lnTo>
                <a:lnTo>
                  <a:pt x="2981" y="514"/>
                </a:lnTo>
                <a:lnTo>
                  <a:pt x="2986" y="512"/>
                </a:lnTo>
                <a:lnTo>
                  <a:pt x="2990" y="512"/>
                </a:lnTo>
                <a:lnTo>
                  <a:pt x="2993" y="511"/>
                </a:lnTo>
                <a:lnTo>
                  <a:pt x="2990" y="511"/>
                </a:lnTo>
                <a:lnTo>
                  <a:pt x="2984" y="509"/>
                </a:lnTo>
                <a:lnTo>
                  <a:pt x="2979" y="505"/>
                </a:lnTo>
                <a:lnTo>
                  <a:pt x="2972" y="502"/>
                </a:lnTo>
                <a:lnTo>
                  <a:pt x="2965" y="496"/>
                </a:lnTo>
                <a:lnTo>
                  <a:pt x="2960" y="491"/>
                </a:lnTo>
                <a:lnTo>
                  <a:pt x="2954" y="488"/>
                </a:lnTo>
                <a:lnTo>
                  <a:pt x="2951" y="484"/>
                </a:lnTo>
                <a:lnTo>
                  <a:pt x="2933" y="502"/>
                </a:lnTo>
                <a:lnTo>
                  <a:pt x="2933" y="507"/>
                </a:lnTo>
                <a:lnTo>
                  <a:pt x="2935" y="512"/>
                </a:lnTo>
                <a:lnTo>
                  <a:pt x="2937" y="518"/>
                </a:lnTo>
                <a:lnTo>
                  <a:pt x="2938" y="525"/>
                </a:lnTo>
                <a:lnTo>
                  <a:pt x="2940" y="532"/>
                </a:lnTo>
                <a:lnTo>
                  <a:pt x="2940" y="539"/>
                </a:lnTo>
                <a:lnTo>
                  <a:pt x="2942" y="544"/>
                </a:lnTo>
                <a:lnTo>
                  <a:pt x="2942" y="548"/>
                </a:lnTo>
                <a:lnTo>
                  <a:pt x="2960" y="548"/>
                </a:lnTo>
                <a:lnTo>
                  <a:pt x="2960" y="604"/>
                </a:lnTo>
                <a:lnTo>
                  <a:pt x="2956" y="604"/>
                </a:lnTo>
                <a:lnTo>
                  <a:pt x="2951" y="606"/>
                </a:lnTo>
                <a:lnTo>
                  <a:pt x="2947" y="606"/>
                </a:lnTo>
                <a:lnTo>
                  <a:pt x="2944" y="608"/>
                </a:lnTo>
                <a:lnTo>
                  <a:pt x="2940" y="610"/>
                </a:lnTo>
                <a:lnTo>
                  <a:pt x="2937" y="611"/>
                </a:lnTo>
                <a:lnTo>
                  <a:pt x="2935" y="613"/>
                </a:lnTo>
                <a:lnTo>
                  <a:pt x="2933" y="613"/>
                </a:lnTo>
                <a:lnTo>
                  <a:pt x="2933" y="631"/>
                </a:lnTo>
                <a:lnTo>
                  <a:pt x="2930" y="632"/>
                </a:lnTo>
                <a:lnTo>
                  <a:pt x="2926" y="632"/>
                </a:lnTo>
                <a:lnTo>
                  <a:pt x="2921" y="634"/>
                </a:lnTo>
                <a:lnTo>
                  <a:pt x="2915" y="638"/>
                </a:lnTo>
                <a:lnTo>
                  <a:pt x="2912" y="640"/>
                </a:lnTo>
                <a:lnTo>
                  <a:pt x="2907" y="643"/>
                </a:lnTo>
                <a:lnTo>
                  <a:pt x="2903" y="647"/>
                </a:lnTo>
                <a:lnTo>
                  <a:pt x="2900" y="650"/>
                </a:lnTo>
                <a:lnTo>
                  <a:pt x="2926" y="678"/>
                </a:lnTo>
                <a:lnTo>
                  <a:pt x="2926" y="650"/>
                </a:lnTo>
                <a:lnTo>
                  <a:pt x="2933" y="647"/>
                </a:lnTo>
                <a:lnTo>
                  <a:pt x="2942" y="643"/>
                </a:lnTo>
                <a:lnTo>
                  <a:pt x="2952" y="640"/>
                </a:lnTo>
                <a:lnTo>
                  <a:pt x="2965" y="638"/>
                </a:lnTo>
                <a:lnTo>
                  <a:pt x="2977" y="634"/>
                </a:lnTo>
                <a:lnTo>
                  <a:pt x="2990" y="632"/>
                </a:lnTo>
                <a:lnTo>
                  <a:pt x="3000" y="632"/>
                </a:lnTo>
                <a:lnTo>
                  <a:pt x="3011" y="631"/>
                </a:lnTo>
                <a:lnTo>
                  <a:pt x="3011" y="625"/>
                </a:lnTo>
                <a:lnTo>
                  <a:pt x="3009" y="618"/>
                </a:lnTo>
                <a:lnTo>
                  <a:pt x="3005" y="611"/>
                </a:lnTo>
                <a:lnTo>
                  <a:pt x="3002" y="604"/>
                </a:lnTo>
                <a:lnTo>
                  <a:pt x="2997" y="599"/>
                </a:lnTo>
                <a:lnTo>
                  <a:pt x="2993" y="594"/>
                </a:lnTo>
                <a:lnTo>
                  <a:pt x="2988" y="588"/>
                </a:lnTo>
                <a:lnTo>
                  <a:pt x="2984" y="585"/>
                </a:lnTo>
                <a:lnTo>
                  <a:pt x="3002" y="567"/>
                </a:lnTo>
                <a:lnTo>
                  <a:pt x="2960" y="521"/>
                </a:lnTo>
                <a:close/>
                <a:moveTo>
                  <a:pt x="1278" y="325"/>
                </a:moveTo>
                <a:lnTo>
                  <a:pt x="1275" y="327"/>
                </a:lnTo>
                <a:lnTo>
                  <a:pt x="1271" y="327"/>
                </a:lnTo>
                <a:lnTo>
                  <a:pt x="1266" y="329"/>
                </a:lnTo>
                <a:lnTo>
                  <a:pt x="1261" y="330"/>
                </a:lnTo>
                <a:lnTo>
                  <a:pt x="1257" y="332"/>
                </a:lnTo>
                <a:lnTo>
                  <a:pt x="1252" y="334"/>
                </a:lnTo>
                <a:lnTo>
                  <a:pt x="1248" y="334"/>
                </a:lnTo>
                <a:lnTo>
                  <a:pt x="1245" y="334"/>
                </a:lnTo>
                <a:lnTo>
                  <a:pt x="1245" y="341"/>
                </a:lnTo>
                <a:lnTo>
                  <a:pt x="1246" y="348"/>
                </a:lnTo>
                <a:lnTo>
                  <a:pt x="1250" y="355"/>
                </a:lnTo>
                <a:lnTo>
                  <a:pt x="1254" y="362"/>
                </a:lnTo>
                <a:lnTo>
                  <a:pt x="1259" y="367"/>
                </a:lnTo>
                <a:lnTo>
                  <a:pt x="1262" y="373"/>
                </a:lnTo>
                <a:lnTo>
                  <a:pt x="1266" y="376"/>
                </a:lnTo>
                <a:lnTo>
                  <a:pt x="1269" y="380"/>
                </a:lnTo>
                <a:lnTo>
                  <a:pt x="1245" y="410"/>
                </a:lnTo>
                <a:lnTo>
                  <a:pt x="1246" y="415"/>
                </a:lnTo>
                <a:lnTo>
                  <a:pt x="1248" y="419"/>
                </a:lnTo>
                <a:lnTo>
                  <a:pt x="1248" y="420"/>
                </a:lnTo>
                <a:lnTo>
                  <a:pt x="1248" y="422"/>
                </a:lnTo>
                <a:lnTo>
                  <a:pt x="1248" y="424"/>
                </a:lnTo>
                <a:lnTo>
                  <a:pt x="1248" y="427"/>
                </a:lnTo>
                <a:lnTo>
                  <a:pt x="1250" y="431"/>
                </a:lnTo>
                <a:lnTo>
                  <a:pt x="1254" y="436"/>
                </a:lnTo>
                <a:lnTo>
                  <a:pt x="1261" y="429"/>
                </a:lnTo>
                <a:lnTo>
                  <a:pt x="1268" y="424"/>
                </a:lnTo>
                <a:lnTo>
                  <a:pt x="1278" y="419"/>
                </a:lnTo>
                <a:lnTo>
                  <a:pt x="1289" y="415"/>
                </a:lnTo>
                <a:lnTo>
                  <a:pt x="1299" y="410"/>
                </a:lnTo>
                <a:lnTo>
                  <a:pt x="1310" y="406"/>
                </a:lnTo>
                <a:lnTo>
                  <a:pt x="1321" y="403"/>
                </a:lnTo>
                <a:lnTo>
                  <a:pt x="1331" y="399"/>
                </a:lnTo>
                <a:lnTo>
                  <a:pt x="1324" y="396"/>
                </a:lnTo>
                <a:lnTo>
                  <a:pt x="1317" y="392"/>
                </a:lnTo>
                <a:lnTo>
                  <a:pt x="1310" y="389"/>
                </a:lnTo>
                <a:lnTo>
                  <a:pt x="1305" y="385"/>
                </a:lnTo>
                <a:lnTo>
                  <a:pt x="1298" y="380"/>
                </a:lnTo>
                <a:lnTo>
                  <a:pt x="1291" y="374"/>
                </a:lnTo>
                <a:lnTo>
                  <a:pt x="1285" y="369"/>
                </a:lnTo>
                <a:lnTo>
                  <a:pt x="1278" y="362"/>
                </a:lnTo>
                <a:lnTo>
                  <a:pt x="1278" y="353"/>
                </a:lnTo>
                <a:lnTo>
                  <a:pt x="1280" y="346"/>
                </a:lnTo>
                <a:lnTo>
                  <a:pt x="1280" y="341"/>
                </a:lnTo>
                <a:lnTo>
                  <a:pt x="1282" y="337"/>
                </a:lnTo>
                <a:lnTo>
                  <a:pt x="1282" y="334"/>
                </a:lnTo>
                <a:lnTo>
                  <a:pt x="1282" y="330"/>
                </a:lnTo>
                <a:lnTo>
                  <a:pt x="1280" y="329"/>
                </a:lnTo>
                <a:lnTo>
                  <a:pt x="1278" y="325"/>
                </a:lnTo>
                <a:close/>
                <a:moveTo>
                  <a:pt x="1227" y="362"/>
                </a:moveTo>
                <a:lnTo>
                  <a:pt x="1225" y="366"/>
                </a:lnTo>
                <a:lnTo>
                  <a:pt x="1225" y="371"/>
                </a:lnTo>
                <a:lnTo>
                  <a:pt x="1223" y="376"/>
                </a:lnTo>
                <a:lnTo>
                  <a:pt x="1222" y="380"/>
                </a:lnTo>
                <a:lnTo>
                  <a:pt x="1222" y="385"/>
                </a:lnTo>
                <a:lnTo>
                  <a:pt x="1220" y="390"/>
                </a:lnTo>
                <a:lnTo>
                  <a:pt x="1218" y="396"/>
                </a:lnTo>
                <a:lnTo>
                  <a:pt x="1218" y="399"/>
                </a:lnTo>
                <a:lnTo>
                  <a:pt x="1213" y="399"/>
                </a:lnTo>
                <a:lnTo>
                  <a:pt x="1206" y="401"/>
                </a:lnTo>
                <a:lnTo>
                  <a:pt x="1202" y="403"/>
                </a:lnTo>
                <a:lnTo>
                  <a:pt x="1197" y="405"/>
                </a:lnTo>
                <a:lnTo>
                  <a:pt x="1193" y="408"/>
                </a:lnTo>
                <a:lnTo>
                  <a:pt x="1190" y="412"/>
                </a:lnTo>
                <a:lnTo>
                  <a:pt x="1186" y="415"/>
                </a:lnTo>
                <a:lnTo>
                  <a:pt x="1183" y="417"/>
                </a:lnTo>
                <a:lnTo>
                  <a:pt x="1183" y="412"/>
                </a:lnTo>
                <a:lnTo>
                  <a:pt x="1185" y="406"/>
                </a:lnTo>
                <a:lnTo>
                  <a:pt x="1185" y="403"/>
                </a:lnTo>
                <a:lnTo>
                  <a:pt x="1186" y="399"/>
                </a:lnTo>
                <a:lnTo>
                  <a:pt x="1186" y="396"/>
                </a:lnTo>
                <a:lnTo>
                  <a:pt x="1186" y="392"/>
                </a:lnTo>
                <a:lnTo>
                  <a:pt x="1186" y="387"/>
                </a:lnTo>
                <a:lnTo>
                  <a:pt x="1183" y="380"/>
                </a:lnTo>
                <a:lnTo>
                  <a:pt x="1186" y="380"/>
                </a:lnTo>
                <a:lnTo>
                  <a:pt x="1192" y="378"/>
                </a:lnTo>
                <a:lnTo>
                  <a:pt x="1197" y="374"/>
                </a:lnTo>
                <a:lnTo>
                  <a:pt x="1202" y="371"/>
                </a:lnTo>
                <a:lnTo>
                  <a:pt x="1208" y="369"/>
                </a:lnTo>
                <a:lnTo>
                  <a:pt x="1213" y="366"/>
                </a:lnTo>
                <a:lnTo>
                  <a:pt x="1220" y="364"/>
                </a:lnTo>
                <a:lnTo>
                  <a:pt x="1227" y="362"/>
                </a:lnTo>
                <a:close/>
                <a:moveTo>
                  <a:pt x="2567" y="986"/>
                </a:moveTo>
                <a:lnTo>
                  <a:pt x="2576" y="989"/>
                </a:lnTo>
                <a:lnTo>
                  <a:pt x="2582" y="993"/>
                </a:lnTo>
                <a:lnTo>
                  <a:pt x="2587" y="997"/>
                </a:lnTo>
                <a:lnTo>
                  <a:pt x="2592" y="1000"/>
                </a:lnTo>
                <a:lnTo>
                  <a:pt x="2596" y="1005"/>
                </a:lnTo>
                <a:lnTo>
                  <a:pt x="2599" y="1011"/>
                </a:lnTo>
                <a:lnTo>
                  <a:pt x="2605" y="1016"/>
                </a:lnTo>
                <a:lnTo>
                  <a:pt x="2610" y="1023"/>
                </a:lnTo>
                <a:lnTo>
                  <a:pt x="2620" y="1023"/>
                </a:lnTo>
                <a:lnTo>
                  <a:pt x="2629" y="1027"/>
                </a:lnTo>
                <a:lnTo>
                  <a:pt x="2636" y="1030"/>
                </a:lnTo>
                <a:lnTo>
                  <a:pt x="2643" y="1035"/>
                </a:lnTo>
                <a:lnTo>
                  <a:pt x="2658" y="1048"/>
                </a:lnTo>
                <a:lnTo>
                  <a:pt x="2668" y="1064"/>
                </a:lnTo>
                <a:lnTo>
                  <a:pt x="2679" y="1081"/>
                </a:lnTo>
                <a:lnTo>
                  <a:pt x="2688" y="1097"/>
                </a:lnTo>
                <a:lnTo>
                  <a:pt x="2696" y="1113"/>
                </a:lnTo>
                <a:lnTo>
                  <a:pt x="2705" y="1126"/>
                </a:lnTo>
                <a:lnTo>
                  <a:pt x="2702" y="1126"/>
                </a:lnTo>
                <a:lnTo>
                  <a:pt x="2698" y="1127"/>
                </a:lnTo>
                <a:lnTo>
                  <a:pt x="2693" y="1127"/>
                </a:lnTo>
                <a:lnTo>
                  <a:pt x="2689" y="1129"/>
                </a:lnTo>
                <a:lnTo>
                  <a:pt x="2684" y="1131"/>
                </a:lnTo>
                <a:lnTo>
                  <a:pt x="2679" y="1133"/>
                </a:lnTo>
                <a:lnTo>
                  <a:pt x="2675" y="1134"/>
                </a:lnTo>
                <a:lnTo>
                  <a:pt x="2670" y="1134"/>
                </a:lnTo>
                <a:lnTo>
                  <a:pt x="2658" y="1120"/>
                </a:lnTo>
                <a:lnTo>
                  <a:pt x="2643" y="1103"/>
                </a:lnTo>
                <a:lnTo>
                  <a:pt x="2629" y="1083"/>
                </a:lnTo>
                <a:lnTo>
                  <a:pt x="2615" y="1064"/>
                </a:lnTo>
                <a:lnTo>
                  <a:pt x="2603" y="1044"/>
                </a:lnTo>
                <a:lnTo>
                  <a:pt x="2589" y="1023"/>
                </a:lnTo>
                <a:lnTo>
                  <a:pt x="2578" y="1004"/>
                </a:lnTo>
                <a:lnTo>
                  <a:pt x="2567" y="986"/>
                </a:lnTo>
                <a:close/>
                <a:moveTo>
                  <a:pt x="2698" y="1143"/>
                </a:moveTo>
                <a:lnTo>
                  <a:pt x="2714" y="1140"/>
                </a:lnTo>
                <a:lnTo>
                  <a:pt x="2730" y="1138"/>
                </a:lnTo>
                <a:lnTo>
                  <a:pt x="2744" y="1138"/>
                </a:lnTo>
                <a:lnTo>
                  <a:pt x="2758" y="1141"/>
                </a:lnTo>
                <a:lnTo>
                  <a:pt x="2774" y="1145"/>
                </a:lnTo>
                <a:lnTo>
                  <a:pt x="2788" y="1148"/>
                </a:lnTo>
                <a:lnTo>
                  <a:pt x="2804" y="1152"/>
                </a:lnTo>
                <a:lnTo>
                  <a:pt x="2820" y="1152"/>
                </a:lnTo>
                <a:lnTo>
                  <a:pt x="2808" y="1156"/>
                </a:lnTo>
                <a:lnTo>
                  <a:pt x="2794" y="1156"/>
                </a:lnTo>
                <a:lnTo>
                  <a:pt x="2778" y="1156"/>
                </a:lnTo>
                <a:lnTo>
                  <a:pt x="2762" y="1156"/>
                </a:lnTo>
                <a:lnTo>
                  <a:pt x="2744" y="1152"/>
                </a:lnTo>
                <a:lnTo>
                  <a:pt x="2728" y="1150"/>
                </a:lnTo>
                <a:lnTo>
                  <a:pt x="2712" y="1147"/>
                </a:lnTo>
                <a:lnTo>
                  <a:pt x="2698" y="1143"/>
                </a:lnTo>
                <a:close/>
                <a:moveTo>
                  <a:pt x="2855" y="1097"/>
                </a:moveTo>
                <a:lnTo>
                  <a:pt x="2850" y="1097"/>
                </a:lnTo>
                <a:lnTo>
                  <a:pt x="2847" y="1099"/>
                </a:lnTo>
                <a:lnTo>
                  <a:pt x="2841" y="1101"/>
                </a:lnTo>
                <a:lnTo>
                  <a:pt x="2838" y="1103"/>
                </a:lnTo>
                <a:lnTo>
                  <a:pt x="2832" y="1103"/>
                </a:lnTo>
                <a:lnTo>
                  <a:pt x="2827" y="1104"/>
                </a:lnTo>
                <a:lnTo>
                  <a:pt x="2824" y="1106"/>
                </a:lnTo>
                <a:lnTo>
                  <a:pt x="2820" y="1106"/>
                </a:lnTo>
                <a:lnTo>
                  <a:pt x="2813" y="1103"/>
                </a:lnTo>
                <a:lnTo>
                  <a:pt x="2806" y="1099"/>
                </a:lnTo>
                <a:lnTo>
                  <a:pt x="2797" y="1097"/>
                </a:lnTo>
                <a:lnTo>
                  <a:pt x="2790" y="1095"/>
                </a:lnTo>
                <a:lnTo>
                  <a:pt x="2781" y="1094"/>
                </a:lnTo>
                <a:lnTo>
                  <a:pt x="2774" y="1094"/>
                </a:lnTo>
                <a:lnTo>
                  <a:pt x="2765" y="1095"/>
                </a:lnTo>
                <a:lnTo>
                  <a:pt x="2758" y="1097"/>
                </a:lnTo>
                <a:lnTo>
                  <a:pt x="2756" y="1092"/>
                </a:lnTo>
                <a:lnTo>
                  <a:pt x="2755" y="1087"/>
                </a:lnTo>
                <a:lnTo>
                  <a:pt x="2753" y="1083"/>
                </a:lnTo>
                <a:lnTo>
                  <a:pt x="2753" y="1080"/>
                </a:lnTo>
                <a:lnTo>
                  <a:pt x="2753" y="1076"/>
                </a:lnTo>
                <a:lnTo>
                  <a:pt x="2755" y="1073"/>
                </a:lnTo>
                <a:lnTo>
                  <a:pt x="2756" y="1067"/>
                </a:lnTo>
                <a:lnTo>
                  <a:pt x="2758" y="1060"/>
                </a:lnTo>
                <a:lnTo>
                  <a:pt x="2741" y="1042"/>
                </a:lnTo>
                <a:lnTo>
                  <a:pt x="2749" y="1039"/>
                </a:lnTo>
                <a:lnTo>
                  <a:pt x="2758" y="1034"/>
                </a:lnTo>
                <a:lnTo>
                  <a:pt x="2767" y="1030"/>
                </a:lnTo>
                <a:lnTo>
                  <a:pt x="2776" y="1025"/>
                </a:lnTo>
                <a:lnTo>
                  <a:pt x="2786" y="1021"/>
                </a:lnTo>
                <a:lnTo>
                  <a:pt x="2795" y="1018"/>
                </a:lnTo>
                <a:lnTo>
                  <a:pt x="2804" y="1014"/>
                </a:lnTo>
                <a:lnTo>
                  <a:pt x="2811" y="1014"/>
                </a:lnTo>
                <a:lnTo>
                  <a:pt x="2811" y="1011"/>
                </a:lnTo>
                <a:lnTo>
                  <a:pt x="2811" y="1007"/>
                </a:lnTo>
                <a:lnTo>
                  <a:pt x="2813" y="1004"/>
                </a:lnTo>
                <a:lnTo>
                  <a:pt x="2813" y="1002"/>
                </a:lnTo>
                <a:lnTo>
                  <a:pt x="2815" y="998"/>
                </a:lnTo>
                <a:lnTo>
                  <a:pt x="2818" y="997"/>
                </a:lnTo>
                <a:lnTo>
                  <a:pt x="2824" y="997"/>
                </a:lnTo>
                <a:lnTo>
                  <a:pt x="2829" y="995"/>
                </a:lnTo>
                <a:lnTo>
                  <a:pt x="2832" y="988"/>
                </a:lnTo>
                <a:lnTo>
                  <a:pt x="2839" y="979"/>
                </a:lnTo>
                <a:lnTo>
                  <a:pt x="2847" y="968"/>
                </a:lnTo>
                <a:lnTo>
                  <a:pt x="2854" y="958"/>
                </a:lnTo>
                <a:lnTo>
                  <a:pt x="2861" y="947"/>
                </a:lnTo>
                <a:lnTo>
                  <a:pt x="2866" y="938"/>
                </a:lnTo>
                <a:lnTo>
                  <a:pt x="2869" y="929"/>
                </a:lnTo>
                <a:lnTo>
                  <a:pt x="2871" y="921"/>
                </a:lnTo>
                <a:lnTo>
                  <a:pt x="2871" y="926"/>
                </a:lnTo>
                <a:lnTo>
                  <a:pt x="2869" y="933"/>
                </a:lnTo>
                <a:lnTo>
                  <a:pt x="2866" y="940"/>
                </a:lnTo>
                <a:lnTo>
                  <a:pt x="2862" y="949"/>
                </a:lnTo>
                <a:lnTo>
                  <a:pt x="2861" y="958"/>
                </a:lnTo>
                <a:lnTo>
                  <a:pt x="2857" y="965"/>
                </a:lnTo>
                <a:lnTo>
                  <a:pt x="2855" y="972"/>
                </a:lnTo>
                <a:lnTo>
                  <a:pt x="2855" y="977"/>
                </a:lnTo>
                <a:lnTo>
                  <a:pt x="2871" y="977"/>
                </a:lnTo>
                <a:lnTo>
                  <a:pt x="2873" y="981"/>
                </a:lnTo>
                <a:lnTo>
                  <a:pt x="2873" y="986"/>
                </a:lnTo>
                <a:lnTo>
                  <a:pt x="2869" y="993"/>
                </a:lnTo>
                <a:lnTo>
                  <a:pt x="2866" y="998"/>
                </a:lnTo>
                <a:lnTo>
                  <a:pt x="2862" y="1005"/>
                </a:lnTo>
                <a:lnTo>
                  <a:pt x="2859" y="1009"/>
                </a:lnTo>
                <a:lnTo>
                  <a:pt x="2855" y="1012"/>
                </a:lnTo>
                <a:lnTo>
                  <a:pt x="2855" y="1014"/>
                </a:lnTo>
                <a:lnTo>
                  <a:pt x="2880" y="1042"/>
                </a:lnTo>
                <a:lnTo>
                  <a:pt x="2855" y="1071"/>
                </a:lnTo>
                <a:lnTo>
                  <a:pt x="2855" y="1076"/>
                </a:lnTo>
                <a:lnTo>
                  <a:pt x="2855" y="1081"/>
                </a:lnTo>
                <a:lnTo>
                  <a:pt x="2857" y="1085"/>
                </a:lnTo>
                <a:lnTo>
                  <a:pt x="2857" y="1087"/>
                </a:lnTo>
                <a:lnTo>
                  <a:pt x="2859" y="1090"/>
                </a:lnTo>
                <a:lnTo>
                  <a:pt x="2857" y="1092"/>
                </a:lnTo>
                <a:lnTo>
                  <a:pt x="2857" y="1094"/>
                </a:lnTo>
                <a:lnTo>
                  <a:pt x="2855" y="1097"/>
                </a:lnTo>
                <a:close/>
                <a:moveTo>
                  <a:pt x="2864" y="781"/>
                </a:moveTo>
                <a:lnTo>
                  <a:pt x="2864" y="784"/>
                </a:lnTo>
                <a:lnTo>
                  <a:pt x="2864" y="790"/>
                </a:lnTo>
                <a:lnTo>
                  <a:pt x="2866" y="795"/>
                </a:lnTo>
                <a:lnTo>
                  <a:pt x="2868" y="800"/>
                </a:lnTo>
                <a:lnTo>
                  <a:pt x="2869" y="806"/>
                </a:lnTo>
                <a:lnTo>
                  <a:pt x="2871" y="809"/>
                </a:lnTo>
                <a:lnTo>
                  <a:pt x="2871" y="814"/>
                </a:lnTo>
                <a:lnTo>
                  <a:pt x="2873" y="818"/>
                </a:lnTo>
                <a:lnTo>
                  <a:pt x="2855" y="837"/>
                </a:lnTo>
                <a:lnTo>
                  <a:pt x="2855" y="855"/>
                </a:lnTo>
                <a:lnTo>
                  <a:pt x="2855" y="859"/>
                </a:lnTo>
                <a:lnTo>
                  <a:pt x="2859" y="864"/>
                </a:lnTo>
                <a:lnTo>
                  <a:pt x="2862" y="868"/>
                </a:lnTo>
                <a:lnTo>
                  <a:pt x="2868" y="873"/>
                </a:lnTo>
                <a:lnTo>
                  <a:pt x="2880" y="882"/>
                </a:lnTo>
                <a:lnTo>
                  <a:pt x="2894" y="890"/>
                </a:lnTo>
                <a:lnTo>
                  <a:pt x="2910" y="899"/>
                </a:lnTo>
                <a:lnTo>
                  <a:pt x="2924" y="905"/>
                </a:lnTo>
                <a:lnTo>
                  <a:pt x="2935" y="910"/>
                </a:lnTo>
                <a:lnTo>
                  <a:pt x="2942" y="912"/>
                </a:lnTo>
                <a:lnTo>
                  <a:pt x="2938" y="905"/>
                </a:lnTo>
                <a:lnTo>
                  <a:pt x="2931" y="890"/>
                </a:lnTo>
                <a:lnTo>
                  <a:pt x="2921" y="873"/>
                </a:lnTo>
                <a:lnTo>
                  <a:pt x="2908" y="853"/>
                </a:lnTo>
                <a:lnTo>
                  <a:pt x="2896" y="832"/>
                </a:lnTo>
                <a:lnTo>
                  <a:pt x="2882" y="813"/>
                </a:lnTo>
                <a:lnTo>
                  <a:pt x="2871" y="795"/>
                </a:lnTo>
                <a:lnTo>
                  <a:pt x="2864" y="781"/>
                </a:lnTo>
                <a:close/>
                <a:moveTo>
                  <a:pt x="2915" y="1060"/>
                </a:moveTo>
                <a:lnTo>
                  <a:pt x="2912" y="1062"/>
                </a:lnTo>
                <a:lnTo>
                  <a:pt x="2908" y="1065"/>
                </a:lnTo>
                <a:lnTo>
                  <a:pt x="2903" y="1069"/>
                </a:lnTo>
                <a:lnTo>
                  <a:pt x="2898" y="1074"/>
                </a:lnTo>
                <a:lnTo>
                  <a:pt x="2894" y="1080"/>
                </a:lnTo>
                <a:lnTo>
                  <a:pt x="2889" y="1083"/>
                </a:lnTo>
                <a:lnTo>
                  <a:pt x="2885" y="1087"/>
                </a:lnTo>
                <a:lnTo>
                  <a:pt x="2882" y="1088"/>
                </a:lnTo>
                <a:lnTo>
                  <a:pt x="2882" y="1095"/>
                </a:lnTo>
                <a:lnTo>
                  <a:pt x="2882" y="1104"/>
                </a:lnTo>
                <a:lnTo>
                  <a:pt x="2884" y="1115"/>
                </a:lnTo>
                <a:lnTo>
                  <a:pt x="2885" y="1124"/>
                </a:lnTo>
                <a:lnTo>
                  <a:pt x="2887" y="1134"/>
                </a:lnTo>
                <a:lnTo>
                  <a:pt x="2889" y="1141"/>
                </a:lnTo>
                <a:lnTo>
                  <a:pt x="2889" y="1148"/>
                </a:lnTo>
                <a:lnTo>
                  <a:pt x="2891" y="1154"/>
                </a:lnTo>
                <a:lnTo>
                  <a:pt x="2891" y="1150"/>
                </a:lnTo>
                <a:lnTo>
                  <a:pt x="2892" y="1145"/>
                </a:lnTo>
                <a:lnTo>
                  <a:pt x="2896" y="1140"/>
                </a:lnTo>
                <a:lnTo>
                  <a:pt x="2900" y="1136"/>
                </a:lnTo>
                <a:lnTo>
                  <a:pt x="2901" y="1131"/>
                </a:lnTo>
                <a:lnTo>
                  <a:pt x="2905" y="1127"/>
                </a:lnTo>
                <a:lnTo>
                  <a:pt x="2907" y="1126"/>
                </a:lnTo>
                <a:lnTo>
                  <a:pt x="2908" y="1126"/>
                </a:lnTo>
                <a:lnTo>
                  <a:pt x="2910" y="1126"/>
                </a:lnTo>
                <a:lnTo>
                  <a:pt x="2914" y="1126"/>
                </a:lnTo>
                <a:lnTo>
                  <a:pt x="2917" y="1124"/>
                </a:lnTo>
                <a:lnTo>
                  <a:pt x="2921" y="1124"/>
                </a:lnTo>
                <a:lnTo>
                  <a:pt x="2922" y="1122"/>
                </a:lnTo>
                <a:lnTo>
                  <a:pt x="2926" y="1120"/>
                </a:lnTo>
                <a:lnTo>
                  <a:pt x="2930" y="1118"/>
                </a:lnTo>
                <a:lnTo>
                  <a:pt x="2933" y="1115"/>
                </a:lnTo>
                <a:lnTo>
                  <a:pt x="2915" y="1097"/>
                </a:lnTo>
                <a:lnTo>
                  <a:pt x="2915" y="1090"/>
                </a:lnTo>
                <a:lnTo>
                  <a:pt x="2917" y="1083"/>
                </a:lnTo>
                <a:lnTo>
                  <a:pt x="2921" y="1078"/>
                </a:lnTo>
                <a:lnTo>
                  <a:pt x="2922" y="1073"/>
                </a:lnTo>
                <a:lnTo>
                  <a:pt x="2922" y="1067"/>
                </a:lnTo>
                <a:lnTo>
                  <a:pt x="2922" y="1064"/>
                </a:lnTo>
                <a:lnTo>
                  <a:pt x="2921" y="1062"/>
                </a:lnTo>
                <a:lnTo>
                  <a:pt x="2915" y="1060"/>
                </a:lnTo>
                <a:close/>
                <a:moveTo>
                  <a:pt x="3081" y="1097"/>
                </a:moveTo>
                <a:lnTo>
                  <a:pt x="3071" y="1101"/>
                </a:lnTo>
                <a:lnTo>
                  <a:pt x="3066" y="1101"/>
                </a:lnTo>
                <a:lnTo>
                  <a:pt x="3062" y="1101"/>
                </a:lnTo>
                <a:lnTo>
                  <a:pt x="3062" y="1099"/>
                </a:lnTo>
                <a:lnTo>
                  <a:pt x="3064" y="1097"/>
                </a:lnTo>
                <a:lnTo>
                  <a:pt x="3066" y="1095"/>
                </a:lnTo>
                <a:lnTo>
                  <a:pt x="3069" y="1092"/>
                </a:lnTo>
                <a:lnTo>
                  <a:pt x="3073" y="1088"/>
                </a:lnTo>
                <a:lnTo>
                  <a:pt x="3069" y="1085"/>
                </a:lnTo>
                <a:lnTo>
                  <a:pt x="3067" y="1081"/>
                </a:lnTo>
                <a:lnTo>
                  <a:pt x="3064" y="1078"/>
                </a:lnTo>
                <a:lnTo>
                  <a:pt x="3058" y="1076"/>
                </a:lnTo>
                <a:lnTo>
                  <a:pt x="3055" y="1074"/>
                </a:lnTo>
                <a:lnTo>
                  <a:pt x="3050" y="1073"/>
                </a:lnTo>
                <a:lnTo>
                  <a:pt x="3044" y="1071"/>
                </a:lnTo>
                <a:lnTo>
                  <a:pt x="3039" y="1071"/>
                </a:lnTo>
                <a:lnTo>
                  <a:pt x="3057" y="1051"/>
                </a:lnTo>
                <a:lnTo>
                  <a:pt x="3060" y="1051"/>
                </a:lnTo>
                <a:lnTo>
                  <a:pt x="3062" y="1053"/>
                </a:lnTo>
                <a:lnTo>
                  <a:pt x="3066" y="1055"/>
                </a:lnTo>
                <a:lnTo>
                  <a:pt x="3069" y="1057"/>
                </a:lnTo>
                <a:lnTo>
                  <a:pt x="3073" y="1058"/>
                </a:lnTo>
                <a:lnTo>
                  <a:pt x="3076" y="1058"/>
                </a:lnTo>
                <a:lnTo>
                  <a:pt x="3078" y="1060"/>
                </a:lnTo>
                <a:lnTo>
                  <a:pt x="3081" y="1060"/>
                </a:lnTo>
                <a:lnTo>
                  <a:pt x="3081" y="1064"/>
                </a:lnTo>
                <a:lnTo>
                  <a:pt x="3083" y="1067"/>
                </a:lnTo>
                <a:lnTo>
                  <a:pt x="3085" y="1071"/>
                </a:lnTo>
                <a:lnTo>
                  <a:pt x="3085" y="1074"/>
                </a:lnTo>
                <a:lnTo>
                  <a:pt x="3087" y="1078"/>
                </a:lnTo>
                <a:lnTo>
                  <a:pt x="3088" y="1081"/>
                </a:lnTo>
                <a:lnTo>
                  <a:pt x="3090" y="1085"/>
                </a:lnTo>
                <a:lnTo>
                  <a:pt x="3090" y="1088"/>
                </a:lnTo>
                <a:lnTo>
                  <a:pt x="3096" y="1088"/>
                </a:lnTo>
                <a:lnTo>
                  <a:pt x="3101" y="1087"/>
                </a:lnTo>
                <a:lnTo>
                  <a:pt x="3106" y="1085"/>
                </a:lnTo>
                <a:lnTo>
                  <a:pt x="3111" y="1083"/>
                </a:lnTo>
                <a:lnTo>
                  <a:pt x="3115" y="1080"/>
                </a:lnTo>
                <a:lnTo>
                  <a:pt x="3119" y="1076"/>
                </a:lnTo>
                <a:lnTo>
                  <a:pt x="3122" y="1074"/>
                </a:lnTo>
                <a:lnTo>
                  <a:pt x="3126" y="1071"/>
                </a:lnTo>
                <a:lnTo>
                  <a:pt x="3136" y="1071"/>
                </a:lnTo>
                <a:lnTo>
                  <a:pt x="3150" y="1074"/>
                </a:lnTo>
                <a:lnTo>
                  <a:pt x="3166" y="1078"/>
                </a:lnTo>
                <a:lnTo>
                  <a:pt x="3182" y="1083"/>
                </a:lnTo>
                <a:lnTo>
                  <a:pt x="3198" y="1092"/>
                </a:lnTo>
                <a:lnTo>
                  <a:pt x="3209" y="1101"/>
                </a:lnTo>
                <a:lnTo>
                  <a:pt x="3214" y="1106"/>
                </a:lnTo>
                <a:lnTo>
                  <a:pt x="3217" y="1111"/>
                </a:lnTo>
                <a:lnTo>
                  <a:pt x="3219" y="1118"/>
                </a:lnTo>
                <a:lnTo>
                  <a:pt x="3221" y="1126"/>
                </a:lnTo>
                <a:lnTo>
                  <a:pt x="3233" y="1129"/>
                </a:lnTo>
                <a:lnTo>
                  <a:pt x="3246" y="1134"/>
                </a:lnTo>
                <a:lnTo>
                  <a:pt x="3258" y="1143"/>
                </a:lnTo>
                <a:lnTo>
                  <a:pt x="3269" y="1152"/>
                </a:lnTo>
                <a:lnTo>
                  <a:pt x="3277" y="1164"/>
                </a:lnTo>
                <a:lnTo>
                  <a:pt x="3285" y="1177"/>
                </a:lnTo>
                <a:lnTo>
                  <a:pt x="3288" y="1191"/>
                </a:lnTo>
                <a:lnTo>
                  <a:pt x="3290" y="1209"/>
                </a:lnTo>
                <a:lnTo>
                  <a:pt x="3281" y="1203"/>
                </a:lnTo>
                <a:lnTo>
                  <a:pt x="3270" y="1198"/>
                </a:lnTo>
                <a:lnTo>
                  <a:pt x="3262" y="1191"/>
                </a:lnTo>
                <a:lnTo>
                  <a:pt x="3253" y="1184"/>
                </a:lnTo>
                <a:lnTo>
                  <a:pt x="3244" y="1177"/>
                </a:lnTo>
                <a:lnTo>
                  <a:pt x="3235" y="1168"/>
                </a:lnTo>
                <a:lnTo>
                  <a:pt x="3228" y="1159"/>
                </a:lnTo>
                <a:lnTo>
                  <a:pt x="3221" y="1152"/>
                </a:lnTo>
                <a:lnTo>
                  <a:pt x="3217" y="1154"/>
                </a:lnTo>
                <a:lnTo>
                  <a:pt x="3212" y="1156"/>
                </a:lnTo>
                <a:lnTo>
                  <a:pt x="3209" y="1159"/>
                </a:lnTo>
                <a:lnTo>
                  <a:pt x="3205" y="1163"/>
                </a:lnTo>
                <a:lnTo>
                  <a:pt x="3202" y="1166"/>
                </a:lnTo>
                <a:lnTo>
                  <a:pt x="3198" y="1168"/>
                </a:lnTo>
                <a:lnTo>
                  <a:pt x="3196" y="1170"/>
                </a:lnTo>
                <a:lnTo>
                  <a:pt x="3194" y="1171"/>
                </a:lnTo>
                <a:lnTo>
                  <a:pt x="3189" y="1171"/>
                </a:lnTo>
                <a:lnTo>
                  <a:pt x="3184" y="1170"/>
                </a:lnTo>
                <a:lnTo>
                  <a:pt x="3179" y="1168"/>
                </a:lnTo>
                <a:lnTo>
                  <a:pt x="3173" y="1166"/>
                </a:lnTo>
                <a:lnTo>
                  <a:pt x="3168" y="1164"/>
                </a:lnTo>
                <a:lnTo>
                  <a:pt x="3163" y="1163"/>
                </a:lnTo>
                <a:lnTo>
                  <a:pt x="3157" y="1163"/>
                </a:lnTo>
                <a:lnTo>
                  <a:pt x="3150" y="1163"/>
                </a:lnTo>
                <a:lnTo>
                  <a:pt x="3150" y="1159"/>
                </a:lnTo>
                <a:lnTo>
                  <a:pt x="3149" y="1156"/>
                </a:lnTo>
                <a:lnTo>
                  <a:pt x="3147" y="1152"/>
                </a:lnTo>
                <a:lnTo>
                  <a:pt x="3145" y="1148"/>
                </a:lnTo>
                <a:lnTo>
                  <a:pt x="3143" y="1147"/>
                </a:lnTo>
                <a:lnTo>
                  <a:pt x="3140" y="1145"/>
                </a:lnTo>
                <a:lnTo>
                  <a:pt x="3136" y="1145"/>
                </a:lnTo>
                <a:lnTo>
                  <a:pt x="3134" y="1143"/>
                </a:lnTo>
                <a:lnTo>
                  <a:pt x="3134" y="1140"/>
                </a:lnTo>
                <a:lnTo>
                  <a:pt x="3134" y="1136"/>
                </a:lnTo>
                <a:lnTo>
                  <a:pt x="3133" y="1133"/>
                </a:lnTo>
                <a:lnTo>
                  <a:pt x="3133" y="1129"/>
                </a:lnTo>
                <a:lnTo>
                  <a:pt x="3133" y="1126"/>
                </a:lnTo>
                <a:lnTo>
                  <a:pt x="3131" y="1122"/>
                </a:lnTo>
                <a:lnTo>
                  <a:pt x="3127" y="1118"/>
                </a:lnTo>
                <a:lnTo>
                  <a:pt x="3126" y="1115"/>
                </a:lnTo>
                <a:lnTo>
                  <a:pt x="3090" y="1115"/>
                </a:lnTo>
                <a:lnTo>
                  <a:pt x="3090" y="1106"/>
                </a:lnTo>
                <a:lnTo>
                  <a:pt x="3088" y="1101"/>
                </a:lnTo>
                <a:lnTo>
                  <a:pt x="3087" y="1097"/>
                </a:lnTo>
                <a:lnTo>
                  <a:pt x="3085" y="1095"/>
                </a:lnTo>
                <a:lnTo>
                  <a:pt x="3083" y="1097"/>
                </a:lnTo>
                <a:lnTo>
                  <a:pt x="3081" y="1097"/>
                </a:lnTo>
                <a:close/>
                <a:moveTo>
                  <a:pt x="3186" y="1191"/>
                </a:moveTo>
                <a:lnTo>
                  <a:pt x="3182" y="1200"/>
                </a:lnTo>
                <a:lnTo>
                  <a:pt x="3179" y="1207"/>
                </a:lnTo>
                <a:lnTo>
                  <a:pt x="3175" y="1212"/>
                </a:lnTo>
                <a:lnTo>
                  <a:pt x="3170" y="1217"/>
                </a:lnTo>
                <a:lnTo>
                  <a:pt x="3168" y="1221"/>
                </a:lnTo>
                <a:lnTo>
                  <a:pt x="3166" y="1224"/>
                </a:lnTo>
                <a:lnTo>
                  <a:pt x="3166" y="1230"/>
                </a:lnTo>
                <a:lnTo>
                  <a:pt x="3168" y="1237"/>
                </a:lnTo>
                <a:lnTo>
                  <a:pt x="3164" y="1240"/>
                </a:lnTo>
                <a:lnTo>
                  <a:pt x="3161" y="1244"/>
                </a:lnTo>
                <a:lnTo>
                  <a:pt x="3156" y="1249"/>
                </a:lnTo>
                <a:lnTo>
                  <a:pt x="3152" y="1256"/>
                </a:lnTo>
                <a:lnTo>
                  <a:pt x="3149" y="1262"/>
                </a:lnTo>
                <a:lnTo>
                  <a:pt x="3145" y="1269"/>
                </a:lnTo>
                <a:lnTo>
                  <a:pt x="3143" y="1276"/>
                </a:lnTo>
                <a:lnTo>
                  <a:pt x="3141" y="1283"/>
                </a:lnTo>
                <a:lnTo>
                  <a:pt x="3108" y="1283"/>
                </a:lnTo>
                <a:lnTo>
                  <a:pt x="3103" y="1279"/>
                </a:lnTo>
                <a:lnTo>
                  <a:pt x="3097" y="1274"/>
                </a:lnTo>
                <a:lnTo>
                  <a:pt x="3092" y="1269"/>
                </a:lnTo>
                <a:lnTo>
                  <a:pt x="3085" y="1263"/>
                </a:lnTo>
                <a:lnTo>
                  <a:pt x="3080" y="1258"/>
                </a:lnTo>
                <a:lnTo>
                  <a:pt x="3073" y="1255"/>
                </a:lnTo>
                <a:lnTo>
                  <a:pt x="3067" y="1249"/>
                </a:lnTo>
                <a:lnTo>
                  <a:pt x="3064" y="1246"/>
                </a:lnTo>
                <a:lnTo>
                  <a:pt x="3081" y="1246"/>
                </a:lnTo>
                <a:lnTo>
                  <a:pt x="3080" y="1239"/>
                </a:lnTo>
                <a:lnTo>
                  <a:pt x="3080" y="1233"/>
                </a:lnTo>
                <a:lnTo>
                  <a:pt x="3081" y="1228"/>
                </a:lnTo>
                <a:lnTo>
                  <a:pt x="3083" y="1223"/>
                </a:lnTo>
                <a:lnTo>
                  <a:pt x="3087" y="1219"/>
                </a:lnTo>
                <a:lnTo>
                  <a:pt x="3090" y="1216"/>
                </a:lnTo>
                <a:lnTo>
                  <a:pt x="3096" y="1212"/>
                </a:lnTo>
                <a:lnTo>
                  <a:pt x="3099" y="1209"/>
                </a:lnTo>
                <a:lnTo>
                  <a:pt x="3094" y="1207"/>
                </a:lnTo>
                <a:lnTo>
                  <a:pt x="3090" y="1205"/>
                </a:lnTo>
                <a:lnTo>
                  <a:pt x="3083" y="1202"/>
                </a:lnTo>
                <a:lnTo>
                  <a:pt x="3076" y="1198"/>
                </a:lnTo>
                <a:lnTo>
                  <a:pt x="3071" y="1194"/>
                </a:lnTo>
                <a:lnTo>
                  <a:pt x="3064" y="1189"/>
                </a:lnTo>
                <a:lnTo>
                  <a:pt x="3058" y="1184"/>
                </a:lnTo>
                <a:lnTo>
                  <a:pt x="3055" y="1180"/>
                </a:lnTo>
                <a:lnTo>
                  <a:pt x="3050" y="1186"/>
                </a:lnTo>
                <a:lnTo>
                  <a:pt x="3043" y="1194"/>
                </a:lnTo>
                <a:lnTo>
                  <a:pt x="3037" y="1205"/>
                </a:lnTo>
                <a:lnTo>
                  <a:pt x="3032" y="1216"/>
                </a:lnTo>
                <a:lnTo>
                  <a:pt x="3027" y="1228"/>
                </a:lnTo>
                <a:lnTo>
                  <a:pt x="3020" y="1237"/>
                </a:lnTo>
                <a:lnTo>
                  <a:pt x="3016" y="1240"/>
                </a:lnTo>
                <a:lnTo>
                  <a:pt x="3013" y="1242"/>
                </a:lnTo>
                <a:lnTo>
                  <a:pt x="3007" y="1244"/>
                </a:lnTo>
                <a:lnTo>
                  <a:pt x="3004" y="1246"/>
                </a:lnTo>
                <a:lnTo>
                  <a:pt x="2986" y="1246"/>
                </a:lnTo>
                <a:lnTo>
                  <a:pt x="2968" y="1228"/>
                </a:lnTo>
                <a:lnTo>
                  <a:pt x="2951" y="1228"/>
                </a:lnTo>
                <a:lnTo>
                  <a:pt x="2947" y="1230"/>
                </a:lnTo>
                <a:lnTo>
                  <a:pt x="2942" y="1235"/>
                </a:lnTo>
                <a:lnTo>
                  <a:pt x="2935" y="1242"/>
                </a:lnTo>
                <a:lnTo>
                  <a:pt x="2930" y="1251"/>
                </a:lnTo>
                <a:lnTo>
                  <a:pt x="2922" y="1258"/>
                </a:lnTo>
                <a:lnTo>
                  <a:pt x="2917" y="1267"/>
                </a:lnTo>
                <a:lnTo>
                  <a:pt x="2912" y="1272"/>
                </a:lnTo>
                <a:lnTo>
                  <a:pt x="2908" y="1274"/>
                </a:lnTo>
                <a:lnTo>
                  <a:pt x="2900" y="1263"/>
                </a:lnTo>
                <a:lnTo>
                  <a:pt x="2894" y="1265"/>
                </a:lnTo>
                <a:lnTo>
                  <a:pt x="2889" y="1270"/>
                </a:lnTo>
                <a:lnTo>
                  <a:pt x="2884" y="1276"/>
                </a:lnTo>
                <a:lnTo>
                  <a:pt x="2878" y="1283"/>
                </a:lnTo>
                <a:lnTo>
                  <a:pt x="2873" y="1290"/>
                </a:lnTo>
                <a:lnTo>
                  <a:pt x="2868" y="1295"/>
                </a:lnTo>
                <a:lnTo>
                  <a:pt x="2864" y="1299"/>
                </a:lnTo>
                <a:lnTo>
                  <a:pt x="2864" y="1300"/>
                </a:lnTo>
                <a:lnTo>
                  <a:pt x="2861" y="1300"/>
                </a:lnTo>
                <a:lnTo>
                  <a:pt x="2857" y="1300"/>
                </a:lnTo>
                <a:lnTo>
                  <a:pt x="2854" y="1299"/>
                </a:lnTo>
                <a:lnTo>
                  <a:pt x="2850" y="1297"/>
                </a:lnTo>
                <a:lnTo>
                  <a:pt x="2847" y="1295"/>
                </a:lnTo>
                <a:lnTo>
                  <a:pt x="2845" y="1293"/>
                </a:lnTo>
                <a:lnTo>
                  <a:pt x="2841" y="1293"/>
                </a:lnTo>
                <a:lnTo>
                  <a:pt x="2838" y="1292"/>
                </a:lnTo>
                <a:lnTo>
                  <a:pt x="2785" y="1339"/>
                </a:lnTo>
                <a:lnTo>
                  <a:pt x="2781" y="1338"/>
                </a:lnTo>
                <a:lnTo>
                  <a:pt x="2778" y="1338"/>
                </a:lnTo>
                <a:lnTo>
                  <a:pt x="2772" y="1336"/>
                </a:lnTo>
                <a:lnTo>
                  <a:pt x="2767" y="1334"/>
                </a:lnTo>
                <a:lnTo>
                  <a:pt x="2764" y="1332"/>
                </a:lnTo>
                <a:lnTo>
                  <a:pt x="2758" y="1331"/>
                </a:lnTo>
                <a:lnTo>
                  <a:pt x="2755" y="1331"/>
                </a:lnTo>
                <a:lnTo>
                  <a:pt x="2749" y="1329"/>
                </a:lnTo>
                <a:lnTo>
                  <a:pt x="2748" y="1332"/>
                </a:lnTo>
                <a:lnTo>
                  <a:pt x="2744" y="1334"/>
                </a:lnTo>
                <a:lnTo>
                  <a:pt x="2741" y="1336"/>
                </a:lnTo>
                <a:lnTo>
                  <a:pt x="2737" y="1338"/>
                </a:lnTo>
                <a:lnTo>
                  <a:pt x="2734" y="1338"/>
                </a:lnTo>
                <a:lnTo>
                  <a:pt x="2730" y="1339"/>
                </a:lnTo>
                <a:lnTo>
                  <a:pt x="2728" y="1339"/>
                </a:lnTo>
                <a:lnTo>
                  <a:pt x="2725" y="1339"/>
                </a:lnTo>
                <a:lnTo>
                  <a:pt x="2725" y="1346"/>
                </a:lnTo>
                <a:lnTo>
                  <a:pt x="2726" y="1353"/>
                </a:lnTo>
                <a:lnTo>
                  <a:pt x="2726" y="1359"/>
                </a:lnTo>
                <a:lnTo>
                  <a:pt x="2728" y="1366"/>
                </a:lnTo>
                <a:lnTo>
                  <a:pt x="2730" y="1371"/>
                </a:lnTo>
                <a:lnTo>
                  <a:pt x="2732" y="1376"/>
                </a:lnTo>
                <a:lnTo>
                  <a:pt x="2732" y="1382"/>
                </a:lnTo>
                <a:lnTo>
                  <a:pt x="2732" y="1385"/>
                </a:lnTo>
                <a:lnTo>
                  <a:pt x="2716" y="1405"/>
                </a:lnTo>
                <a:lnTo>
                  <a:pt x="2716" y="1410"/>
                </a:lnTo>
                <a:lnTo>
                  <a:pt x="2718" y="1417"/>
                </a:lnTo>
                <a:lnTo>
                  <a:pt x="2718" y="1424"/>
                </a:lnTo>
                <a:lnTo>
                  <a:pt x="2719" y="1431"/>
                </a:lnTo>
                <a:lnTo>
                  <a:pt x="2721" y="1437"/>
                </a:lnTo>
                <a:lnTo>
                  <a:pt x="2723" y="1442"/>
                </a:lnTo>
                <a:lnTo>
                  <a:pt x="2725" y="1447"/>
                </a:lnTo>
                <a:lnTo>
                  <a:pt x="2725" y="1451"/>
                </a:lnTo>
                <a:lnTo>
                  <a:pt x="2721" y="1458"/>
                </a:lnTo>
                <a:lnTo>
                  <a:pt x="2718" y="1467"/>
                </a:lnTo>
                <a:lnTo>
                  <a:pt x="2716" y="1474"/>
                </a:lnTo>
                <a:lnTo>
                  <a:pt x="2712" y="1482"/>
                </a:lnTo>
                <a:lnTo>
                  <a:pt x="2711" y="1491"/>
                </a:lnTo>
                <a:lnTo>
                  <a:pt x="2709" y="1500"/>
                </a:lnTo>
                <a:lnTo>
                  <a:pt x="2707" y="1509"/>
                </a:lnTo>
                <a:lnTo>
                  <a:pt x="2707" y="1516"/>
                </a:lnTo>
                <a:lnTo>
                  <a:pt x="2728" y="1514"/>
                </a:lnTo>
                <a:lnTo>
                  <a:pt x="2755" y="1513"/>
                </a:lnTo>
                <a:lnTo>
                  <a:pt x="2781" y="1507"/>
                </a:lnTo>
                <a:lnTo>
                  <a:pt x="2809" y="1502"/>
                </a:lnTo>
                <a:lnTo>
                  <a:pt x="2836" y="1493"/>
                </a:lnTo>
                <a:lnTo>
                  <a:pt x="2861" y="1484"/>
                </a:lnTo>
                <a:lnTo>
                  <a:pt x="2873" y="1479"/>
                </a:lnTo>
                <a:lnTo>
                  <a:pt x="2882" y="1472"/>
                </a:lnTo>
                <a:lnTo>
                  <a:pt x="2891" y="1467"/>
                </a:lnTo>
                <a:lnTo>
                  <a:pt x="2900" y="1460"/>
                </a:lnTo>
                <a:lnTo>
                  <a:pt x="2933" y="1460"/>
                </a:lnTo>
                <a:lnTo>
                  <a:pt x="2951" y="1477"/>
                </a:lnTo>
                <a:lnTo>
                  <a:pt x="2947" y="1481"/>
                </a:lnTo>
                <a:lnTo>
                  <a:pt x="2944" y="1484"/>
                </a:lnTo>
                <a:lnTo>
                  <a:pt x="2942" y="1490"/>
                </a:lnTo>
                <a:lnTo>
                  <a:pt x="2938" y="1493"/>
                </a:lnTo>
                <a:lnTo>
                  <a:pt x="2937" y="1498"/>
                </a:lnTo>
                <a:lnTo>
                  <a:pt x="2935" y="1504"/>
                </a:lnTo>
                <a:lnTo>
                  <a:pt x="2933" y="1509"/>
                </a:lnTo>
                <a:lnTo>
                  <a:pt x="2933" y="1516"/>
                </a:lnTo>
                <a:lnTo>
                  <a:pt x="2942" y="1511"/>
                </a:lnTo>
                <a:lnTo>
                  <a:pt x="2952" y="1504"/>
                </a:lnTo>
                <a:lnTo>
                  <a:pt x="2967" y="1497"/>
                </a:lnTo>
                <a:lnTo>
                  <a:pt x="2981" y="1490"/>
                </a:lnTo>
                <a:lnTo>
                  <a:pt x="2997" y="1484"/>
                </a:lnTo>
                <a:lnTo>
                  <a:pt x="3009" y="1479"/>
                </a:lnTo>
                <a:lnTo>
                  <a:pt x="3021" y="1477"/>
                </a:lnTo>
                <a:lnTo>
                  <a:pt x="3028" y="1477"/>
                </a:lnTo>
                <a:lnTo>
                  <a:pt x="3023" y="1482"/>
                </a:lnTo>
                <a:lnTo>
                  <a:pt x="3016" y="1488"/>
                </a:lnTo>
                <a:lnTo>
                  <a:pt x="3007" y="1493"/>
                </a:lnTo>
                <a:lnTo>
                  <a:pt x="3000" y="1500"/>
                </a:lnTo>
                <a:lnTo>
                  <a:pt x="2993" y="1505"/>
                </a:lnTo>
                <a:lnTo>
                  <a:pt x="2991" y="1511"/>
                </a:lnTo>
                <a:lnTo>
                  <a:pt x="2991" y="1513"/>
                </a:lnTo>
                <a:lnTo>
                  <a:pt x="2993" y="1514"/>
                </a:lnTo>
                <a:lnTo>
                  <a:pt x="2998" y="1516"/>
                </a:lnTo>
                <a:lnTo>
                  <a:pt x="3004" y="1516"/>
                </a:lnTo>
                <a:lnTo>
                  <a:pt x="2997" y="1516"/>
                </a:lnTo>
                <a:lnTo>
                  <a:pt x="2993" y="1520"/>
                </a:lnTo>
                <a:lnTo>
                  <a:pt x="2990" y="1525"/>
                </a:lnTo>
                <a:lnTo>
                  <a:pt x="2990" y="1532"/>
                </a:lnTo>
                <a:lnTo>
                  <a:pt x="2988" y="1539"/>
                </a:lnTo>
                <a:lnTo>
                  <a:pt x="2990" y="1546"/>
                </a:lnTo>
                <a:lnTo>
                  <a:pt x="2991" y="1555"/>
                </a:lnTo>
                <a:lnTo>
                  <a:pt x="2995" y="1562"/>
                </a:lnTo>
                <a:lnTo>
                  <a:pt x="3055" y="1534"/>
                </a:lnTo>
                <a:lnTo>
                  <a:pt x="3081" y="1562"/>
                </a:lnTo>
                <a:lnTo>
                  <a:pt x="3254" y="1385"/>
                </a:lnTo>
                <a:lnTo>
                  <a:pt x="3254" y="1375"/>
                </a:lnTo>
                <a:lnTo>
                  <a:pt x="3253" y="1366"/>
                </a:lnTo>
                <a:lnTo>
                  <a:pt x="3251" y="1359"/>
                </a:lnTo>
                <a:lnTo>
                  <a:pt x="3247" y="1352"/>
                </a:lnTo>
                <a:lnTo>
                  <a:pt x="3244" y="1346"/>
                </a:lnTo>
                <a:lnTo>
                  <a:pt x="3240" y="1343"/>
                </a:lnTo>
                <a:lnTo>
                  <a:pt x="3235" y="1339"/>
                </a:lnTo>
                <a:lnTo>
                  <a:pt x="3228" y="1339"/>
                </a:lnTo>
                <a:lnTo>
                  <a:pt x="3228" y="1300"/>
                </a:lnTo>
                <a:lnTo>
                  <a:pt x="3226" y="1300"/>
                </a:lnTo>
                <a:lnTo>
                  <a:pt x="3223" y="1300"/>
                </a:lnTo>
                <a:lnTo>
                  <a:pt x="3219" y="1299"/>
                </a:lnTo>
                <a:lnTo>
                  <a:pt x="3216" y="1297"/>
                </a:lnTo>
                <a:lnTo>
                  <a:pt x="3212" y="1295"/>
                </a:lnTo>
                <a:lnTo>
                  <a:pt x="3209" y="1293"/>
                </a:lnTo>
                <a:lnTo>
                  <a:pt x="3205" y="1293"/>
                </a:lnTo>
                <a:lnTo>
                  <a:pt x="3202" y="1292"/>
                </a:lnTo>
                <a:lnTo>
                  <a:pt x="3203" y="1288"/>
                </a:lnTo>
                <a:lnTo>
                  <a:pt x="3203" y="1285"/>
                </a:lnTo>
                <a:lnTo>
                  <a:pt x="3205" y="1281"/>
                </a:lnTo>
                <a:lnTo>
                  <a:pt x="3207" y="1278"/>
                </a:lnTo>
                <a:lnTo>
                  <a:pt x="3209" y="1274"/>
                </a:lnTo>
                <a:lnTo>
                  <a:pt x="3210" y="1270"/>
                </a:lnTo>
                <a:lnTo>
                  <a:pt x="3210" y="1267"/>
                </a:lnTo>
                <a:lnTo>
                  <a:pt x="3210" y="1263"/>
                </a:lnTo>
                <a:lnTo>
                  <a:pt x="3210" y="1246"/>
                </a:lnTo>
                <a:lnTo>
                  <a:pt x="3209" y="1246"/>
                </a:lnTo>
                <a:lnTo>
                  <a:pt x="3205" y="1244"/>
                </a:lnTo>
                <a:lnTo>
                  <a:pt x="3202" y="1242"/>
                </a:lnTo>
                <a:lnTo>
                  <a:pt x="3198" y="1240"/>
                </a:lnTo>
                <a:lnTo>
                  <a:pt x="3194" y="1239"/>
                </a:lnTo>
                <a:lnTo>
                  <a:pt x="3193" y="1239"/>
                </a:lnTo>
                <a:lnTo>
                  <a:pt x="3189" y="1237"/>
                </a:lnTo>
                <a:lnTo>
                  <a:pt x="3186" y="1237"/>
                </a:lnTo>
                <a:lnTo>
                  <a:pt x="3186" y="1230"/>
                </a:lnTo>
                <a:lnTo>
                  <a:pt x="3187" y="1224"/>
                </a:lnTo>
                <a:lnTo>
                  <a:pt x="3187" y="1219"/>
                </a:lnTo>
                <a:lnTo>
                  <a:pt x="3189" y="1214"/>
                </a:lnTo>
                <a:lnTo>
                  <a:pt x="3189" y="1209"/>
                </a:lnTo>
                <a:lnTo>
                  <a:pt x="3189" y="1203"/>
                </a:lnTo>
                <a:lnTo>
                  <a:pt x="3187" y="1196"/>
                </a:lnTo>
                <a:lnTo>
                  <a:pt x="3186" y="1191"/>
                </a:lnTo>
                <a:close/>
                <a:moveTo>
                  <a:pt x="3203" y="1636"/>
                </a:moveTo>
                <a:lnTo>
                  <a:pt x="3246" y="1636"/>
                </a:lnTo>
                <a:lnTo>
                  <a:pt x="3263" y="1619"/>
                </a:lnTo>
                <a:lnTo>
                  <a:pt x="3279" y="1617"/>
                </a:lnTo>
                <a:lnTo>
                  <a:pt x="3293" y="1613"/>
                </a:lnTo>
                <a:lnTo>
                  <a:pt x="3306" y="1608"/>
                </a:lnTo>
                <a:lnTo>
                  <a:pt x="3318" y="1601"/>
                </a:lnTo>
                <a:lnTo>
                  <a:pt x="3329" y="1592"/>
                </a:lnTo>
                <a:lnTo>
                  <a:pt x="3339" y="1583"/>
                </a:lnTo>
                <a:lnTo>
                  <a:pt x="3350" y="1573"/>
                </a:lnTo>
                <a:lnTo>
                  <a:pt x="3359" y="1562"/>
                </a:lnTo>
                <a:lnTo>
                  <a:pt x="3341" y="1544"/>
                </a:lnTo>
                <a:lnTo>
                  <a:pt x="3307" y="1581"/>
                </a:lnTo>
                <a:lnTo>
                  <a:pt x="3272" y="1581"/>
                </a:lnTo>
                <a:lnTo>
                  <a:pt x="3265" y="1589"/>
                </a:lnTo>
                <a:lnTo>
                  <a:pt x="3256" y="1596"/>
                </a:lnTo>
                <a:lnTo>
                  <a:pt x="3247" y="1603"/>
                </a:lnTo>
                <a:lnTo>
                  <a:pt x="3237" y="1610"/>
                </a:lnTo>
                <a:lnTo>
                  <a:pt x="3228" y="1617"/>
                </a:lnTo>
                <a:lnTo>
                  <a:pt x="3219" y="1624"/>
                </a:lnTo>
                <a:lnTo>
                  <a:pt x="3210" y="1629"/>
                </a:lnTo>
                <a:lnTo>
                  <a:pt x="3203" y="1636"/>
                </a:lnTo>
                <a:close/>
                <a:moveTo>
                  <a:pt x="3376" y="1581"/>
                </a:moveTo>
                <a:lnTo>
                  <a:pt x="3383" y="1576"/>
                </a:lnTo>
                <a:lnTo>
                  <a:pt x="3390" y="1571"/>
                </a:lnTo>
                <a:lnTo>
                  <a:pt x="3399" y="1564"/>
                </a:lnTo>
                <a:lnTo>
                  <a:pt x="3406" y="1558"/>
                </a:lnTo>
                <a:lnTo>
                  <a:pt x="3413" y="1551"/>
                </a:lnTo>
                <a:lnTo>
                  <a:pt x="3421" y="1544"/>
                </a:lnTo>
                <a:lnTo>
                  <a:pt x="3426" y="1539"/>
                </a:lnTo>
                <a:lnTo>
                  <a:pt x="3429" y="1534"/>
                </a:lnTo>
                <a:lnTo>
                  <a:pt x="3433" y="1536"/>
                </a:lnTo>
                <a:lnTo>
                  <a:pt x="3436" y="1536"/>
                </a:lnTo>
                <a:lnTo>
                  <a:pt x="3440" y="1537"/>
                </a:lnTo>
                <a:lnTo>
                  <a:pt x="3442" y="1539"/>
                </a:lnTo>
                <a:lnTo>
                  <a:pt x="3445" y="1541"/>
                </a:lnTo>
                <a:lnTo>
                  <a:pt x="3449" y="1543"/>
                </a:lnTo>
                <a:lnTo>
                  <a:pt x="3452" y="1544"/>
                </a:lnTo>
                <a:lnTo>
                  <a:pt x="3456" y="1544"/>
                </a:lnTo>
                <a:lnTo>
                  <a:pt x="3459" y="1541"/>
                </a:lnTo>
                <a:lnTo>
                  <a:pt x="3463" y="1539"/>
                </a:lnTo>
                <a:lnTo>
                  <a:pt x="3465" y="1537"/>
                </a:lnTo>
                <a:lnTo>
                  <a:pt x="3468" y="1536"/>
                </a:lnTo>
                <a:lnTo>
                  <a:pt x="3472" y="1536"/>
                </a:lnTo>
                <a:lnTo>
                  <a:pt x="3475" y="1536"/>
                </a:lnTo>
                <a:lnTo>
                  <a:pt x="3479" y="1534"/>
                </a:lnTo>
                <a:lnTo>
                  <a:pt x="3482" y="1534"/>
                </a:lnTo>
                <a:lnTo>
                  <a:pt x="3472" y="1525"/>
                </a:lnTo>
                <a:lnTo>
                  <a:pt x="3465" y="1518"/>
                </a:lnTo>
                <a:lnTo>
                  <a:pt x="3456" y="1513"/>
                </a:lnTo>
                <a:lnTo>
                  <a:pt x="3449" y="1507"/>
                </a:lnTo>
                <a:lnTo>
                  <a:pt x="3443" y="1502"/>
                </a:lnTo>
                <a:lnTo>
                  <a:pt x="3438" y="1495"/>
                </a:lnTo>
                <a:lnTo>
                  <a:pt x="3433" y="1488"/>
                </a:lnTo>
                <a:lnTo>
                  <a:pt x="3429" y="1479"/>
                </a:lnTo>
                <a:lnTo>
                  <a:pt x="3428" y="1490"/>
                </a:lnTo>
                <a:lnTo>
                  <a:pt x="3424" y="1498"/>
                </a:lnTo>
                <a:lnTo>
                  <a:pt x="3417" y="1505"/>
                </a:lnTo>
                <a:lnTo>
                  <a:pt x="3410" y="1514"/>
                </a:lnTo>
                <a:lnTo>
                  <a:pt x="3401" y="1520"/>
                </a:lnTo>
                <a:lnTo>
                  <a:pt x="3392" y="1525"/>
                </a:lnTo>
                <a:lnTo>
                  <a:pt x="3385" y="1530"/>
                </a:lnTo>
                <a:lnTo>
                  <a:pt x="3376" y="1534"/>
                </a:lnTo>
                <a:lnTo>
                  <a:pt x="3376" y="1581"/>
                </a:lnTo>
                <a:close/>
                <a:moveTo>
                  <a:pt x="851" y="297"/>
                </a:moveTo>
                <a:lnTo>
                  <a:pt x="847" y="297"/>
                </a:lnTo>
                <a:lnTo>
                  <a:pt x="842" y="295"/>
                </a:lnTo>
                <a:lnTo>
                  <a:pt x="837" y="291"/>
                </a:lnTo>
                <a:lnTo>
                  <a:pt x="830" y="288"/>
                </a:lnTo>
                <a:lnTo>
                  <a:pt x="824" y="284"/>
                </a:lnTo>
                <a:lnTo>
                  <a:pt x="817" y="283"/>
                </a:lnTo>
                <a:lnTo>
                  <a:pt x="812" y="281"/>
                </a:lnTo>
                <a:lnTo>
                  <a:pt x="808" y="279"/>
                </a:lnTo>
                <a:lnTo>
                  <a:pt x="808" y="272"/>
                </a:lnTo>
                <a:lnTo>
                  <a:pt x="807" y="267"/>
                </a:lnTo>
                <a:lnTo>
                  <a:pt x="805" y="261"/>
                </a:lnTo>
                <a:lnTo>
                  <a:pt x="805" y="256"/>
                </a:lnTo>
                <a:lnTo>
                  <a:pt x="803" y="251"/>
                </a:lnTo>
                <a:lnTo>
                  <a:pt x="801" y="245"/>
                </a:lnTo>
                <a:lnTo>
                  <a:pt x="800" y="240"/>
                </a:lnTo>
                <a:lnTo>
                  <a:pt x="800" y="233"/>
                </a:lnTo>
                <a:lnTo>
                  <a:pt x="803" y="228"/>
                </a:lnTo>
                <a:lnTo>
                  <a:pt x="808" y="222"/>
                </a:lnTo>
                <a:lnTo>
                  <a:pt x="812" y="217"/>
                </a:lnTo>
                <a:lnTo>
                  <a:pt x="817" y="210"/>
                </a:lnTo>
                <a:lnTo>
                  <a:pt x="823" y="203"/>
                </a:lnTo>
                <a:lnTo>
                  <a:pt x="826" y="196"/>
                </a:lnTo>
                <a:lnTo>
                  <a:pt x="831" y="191"/>
                </a:lnTo>
                <a:lnTo>
                  <a:pt x="835" y="185"/>
                </a:lnTo>
                <a:lnTo>
                  <a:pt x="817" y="168"/>
                </a:lnTo>
                <a:lnTo>
                  <a:pt x="817" y="164"/>
                </a:lnTo>
                <a:lnTo>
                  <a:pt x="819" y="161"/>
                </a:lnTo>
                <a:lnTo>
                  <a:pt x="821" y="157"/>
                </a:lnTo>
                <a:lnTo>
                  <a:pt x="823" y="154"/>
                </a:lnTo>
                <a:lnTo>
                  <a:pt x="823" y="150"/>
                </a:lnTo>
                <a:lnTo>
                  <a:pt x="824" y="147"/>
                </a:lnTo>
                <a:lnTo>
                  <a:pt x="826" y="143"/>
                </a:lnTo>
                <a:lnTo>
                  <a:pt x="826" y="139"/>
                </a:lnTo>
                <a:lnTo>
                  <a:pt x="782" y="93"/>
                </a:lnTo>
                <a:lnTo>
                  <a:pt x="777" y="93"/>
                </a:lnTo>
                <a:lnTo>
                  <a:pt x="770" y="92"/>
                </a:lnTo>
                <a:lnTo>
                  <a:pt x="763" y="90"/>
                </a:lnTo>
                <a:lnTo>
                  <a:pt x="757" y="88"/>
                </a:lnTo>
                <a:lnTo>
                  <a:pt x="752" y="86"/>
                </a:lnTo>
                <a:lnTo>
                  <a:pt x="747" y="85"/>
                </a:lnTo>
                <a:lnTo>
                  <a:pt x="741" y="85"/>
                </a:lnTo>
                <a:lnTo>
                  <a:pt x="738" y="83"/>
                </a:lnTo>
                <a:lnTo>
                  <a:pt x="748" y="74"/>
                </a:lnTo>
                <a:lnTo>
                  <a:pt x="761" y="65"/>
                </a:lnTo>
                <a:lnTo>
                  <a:pt x="773" y="58"/>
                </a:lnTo>
                <a:lnTo>
                  <a:pt x="787" y="51"/>
                </a:lnTo>
                <a:lnTo>
                  <a:pt x="800" y="44"/>
                </a:lnTo>
                <a:lnTo>
                  <a:pt x="812" y="37"/>
                </a:lnTo>
                <a:lnTo>
                  <a:pt x="824" y="28"/>
                </a:lnTo>
                <a:lnTo>
                  <a:pt x="835" y="17"/>
                </a:lnTo>
                <a:lnTo>
                  <a:pt x="838" y="19"/>
                </a:lnTo>
                <a:lnTo>
                  <a:pt x="840" y="19"/>
                </a:lnTo>
                <a:lnTo>
                  <a:pt x="844" y="21"/>
                </a:lnTo>
                <a:lnTo>
                  <a:pt x="847" y="23"/>
                </a:lnTo>
                <a:lnTo>
                  <a:pt x="851" y="25"/>
                </a:lnTo>
                <a:lnTo>
                  <a:pt x="854" y="26"/>
                </a:lnTo>
                <a:lnTo>
                  <a:pt x="856" y="28"/>
                </a:lnTo>
                <a:lnTo>
                  <a:pt x="860" y="28"/>
                </a:lnTo>
                <a:lnTo>
                  <a:pt x="886" y="0"/>
                </a:lnTo>
                <a:lnTo>
                  <a:pt x="904" y="17"/>
                </a:lnTo>
                <a:lnTo>
                  <a:pt x="909" y="17"/>
                </a:lnTo>
                <a:lnTo>
                  <a:pt x="916" y="17"/>
                </a:lnTo>
                <a:lnTo>
                  <a:pt x="923" y="16"/>
                </a:lnTo>
                <a:lnTo>
                  <a:pt x="929" y="14"/>
                </a:lnTo>
                <a:lnTo>
                  <a:pt x="934" y="12"/>
                </a:lnTo>
                <a:lnTo>
                  <a:pt x="939" y="10"/>
                </a:lnTo>
                <a:lnTo>
                  <a:pt x="943" y="9"/>
                </a:lnTo>
                <a:lnTo>
                  <a:pt x="946" y="9"/>
                </a:lnTo>
                <a:lnTo>
                  <a:pt x="946" y="37"/>
                </a:lnTo>
                <a:lnTo>
                  <a:pt x="957" y="37"/>
                </a:lnTo>
                <a:lnTo>
                  <a:pt x="964" y="37"/>
                </a:lnTo>
                <a:lnTo>
                  <a:pt x="969" y="37"/>
                </a:lnTo>
                <a:lnTo>
                  <a:pt x="974" y="35"/>
                </a:lnTo>
                <a:lnTo>
                  <a:pt x="978" y="33"/>
                </a:lnTo>
                <a:lnTo>
                  <a:pt x="980" y="30"/>
                </a:lnTo>
                <a:lnTo>
                  <a:pt x="982" y="25"/>
                </a:lnTo>
                <a:lnTo>
                  <a:pt x="982" y="17"/>
                </a:lnTo>
                <a:lnTo>
                  <a:pt x="985" y="19"/>
                </a:lnTo>
                <a:lnTo>
                  <a:pt x="989" y="19"/>
                </a:lnTo>
                <a:lnTo>
                  <a:pt x="992" y="21"/>
                </a:lnTo>
                <a:lnTo>
                  <a:pt x="994" y="23"/>
                </a:lnTo>
                <a:lnTo>
                  <a:pt x="997" y="25"/>
                </a:lnTo>
                <a:lnTo>
                  <a:pt x="1001" y="26"/>
                </a:lnTo>
                <a:lnTo>
                  <a:pt x="1005" y="28"/>
                </a:lnTo>
                <a:lnTo>
                  <a:pt x="1008" y="28"/>
                </a:lnTo>
                <a:lnTo>
                  <a:pt x="1015" y="21"/>
                </a:lnTo>
                <a:lnTo>
                  <a:pt x="1024" y="16"/>
                </a:lnTo>
                <a:lnTo>
                  <a:pt x="1033" y="10"/>
                </a:lnTo>
                <a:lnTo>
                  <a:pt x="1043" y="9"/>
                </a:lnTo>
                <a:lnTo>
                  <a:pt x="1052" y="7"/>
                </a:lnTo>
                <a:lnTo>
                  <a:pt x="1063" y="5"/>
                </a:lnTo>
                <a:lnTo>
                  <a:pt x="1070" y="7"/>
                </a:lnTo>
                <a:lnTo>
                  <a:pt x="1079" y="9"/>
                </a:lnTo>
                <a:lnTo>
                  <a:pt x="1086" y="7"/>
                </a:lnTo>
                <a:lnTo>
                  <a:pt x="1095" y="3"/>
                </a:lnTo>
                <a:lnTo>
                  <a:pt x="1105" y="2"/>
                </a:lnTo>
                <a:lnTo>
                  <a:pt x="1118" y="2"/>
                </a:lnTo>
                <a:lnTo>
                  <a:pt x="1128" y="2"/>
                </a:lnTo>
                <a:lnTo>
                  <a:pt x="1139" y="0"/>
                </a:lnTo>
                <a:lnTo>
                  <a:pt x="1148" y="0"/>
                </a:lnTo>
                <a:lnTo>
                  <a:pt x="1156" y="0"/>
                </a:lnTo>
                <a:lnTo>
                  <a:pt x="1174" y="17"/>
                </a:lnTo>
                <a:lnTo>
                  <a:pt x="1121" y="17"/>
                </a:lnTo>
                <a:lnTo>
                  <a:pt x="1121" y="37"/>
                </a:lnTo>
                <a:lnTo>
                  <a:pt x="1126" y="39"/>
                </a:lnTo>
                <a:lnTo>
                  <a:pt x="1137" y="40"/>
                </a:lnTo>
                <a:lnTo>
                  <a:pt x="1148" y="39"/>
                </a:lnTo>
                <a:lnTo>
                  <a:pt x="1162" y="37"/>
                </a:lnTo>
                <a:lnTo>
                  <a:pt x="1176" y="33"/>
                </a:lnTo>
                <a:lnTo>
                  <a:pt x="1188" y="30"/>
                </a:lnTo>
                <a:lnTo>
                  <a:pt x="1201" y="28"/>
                </a:lnTo>
                <a:lnTo>
                  <a:pt x="1208" y="28"/>
                </a:lnTo>
                <a:lnTo>
                  <a:pt x="1197" y="33"/>
                </a:lnTo>
                <a:lnTo>
                  <a:pt x="1186" y="40"/>
                </a:lnTo>
                <a:lnTo>
                  <a:pt x="1176" y="51"/>
                </a:lnTo>
                <a:lnTo>
                  <a:pt x="1165" y="63"/>
                </a:lnTo>
                <a:lnTo>
                  <a:pt x="1158" y="78"/>
                </a:lnTo>
                <a:lnTo>
                  <a:pt x="1153" y="92"/>
                </a:lnTo>
                <a:lnTo>
                  <a:pt x="1153" y="99"/>
                </a:lnTo>
                <a:lnTo>
                  <a:pt x="1153" y="106"/>
                </a:lnTo>
                <a:lnTo>
                  <a:pt x="1153" y="113"/>
                </a:lnTo>
                <a:lnTo>
                  <a:pt x="1156" y="120"/>
                </a:lnTo>
                <a:lnTo>
                  <a:pt x="1139" y="139"/>
                </a:lnTo>
                <a:lnTo>
                  <a:pt x="1135" y="139"/>
                </a:lnTo>
                <a:lnTo>
                  <a:pt x="1132" y="138"/>
                </a:lnTo>
                <a:lnTo>
                  <a:pt x="1128" y="136"/>
                </a:lnTo>
                <a:lnTo>
                  <a:pt x="1126" y="134"/>
                </a:lnTo>
                <a:lnTo>
                  <a:pt x="1123" y="132"/>
                </a:lnTo>
                <a:lnTo>
                  <a:pt x="1119" y="131"/>
                </a:lnTo>
                <a:lnTo>
                  <a:pt x="1116" y="131"/>
                </a:lnTo>
                <a:lnTo>
                  <a:pt x="1112" y="131"/>
                </a:lnTo>
                <a:lnTo>
                  <a:pt x="1112" y="168"/>
                </a:lnTo>
                <a:lnTo>
                  <a:pt x="1103" y="168"/>
                </a:lnTo>
                <a:lnTo>
                  <a:pt x="1096" y="166"/>
                </a:lnTo>
                <a:lnTo>
                  <a:pt x="1089" y="166"/>
                </a:lnTo>
                <a:lnTo>
                  <a:pt x="1084" y="164"/>
                </a:lnTo>
                <a:lnTo>
                  <a:pt x="1077" y="164"/>
                </a:lnTo>
                <a:lnTo>
                  <a:pt x="1072" y="164"/>
                </a:lnTo>
                <a:lnTo>
                  <a:pt x="1066" y="164"/>
                </a:lnTo>
                <a:lnTo>
                  <a:pt x="1061" y="168"/>
                </a:lnTo>
                <a:lnTo>
                  <a:pt x="1061" y="171"/>
                </a:lnTo>
                <a:lnTo>
                  <a:pt x="1063" y="175"/>
                </a:lnTo>
                <a:lnTo>
                  <a:pt x="1066" y="177"/>
                </a:lnTo>
                <a:lnTo>
                  <a:pt x="1070" y="180"/>
                </a:lnTo>
                <a:lnTo>
                  <a:pt x="1075" y="182"/>
                </a:lnTo>
                <a:lnTo>
                  <a:pt x="1079" y="184"/>
                </a:lnTo>
                <a:lnTo>
                  <a:pt x="1082" y="185"/>
                </a:lnTo>
                <a:lnTo>
                  <a:pt x="1088" y="185"/>
                </a:lnTo>
                <a:lnTo>
                  <a:pt x="1079" y="192"/>
                </a:lnTo>
                <a:lnTo>
                  <a:pt x="1056" y="205"/>
                </a:lnTo>
                <a:lnTo>
                  <a:pt x="1024" y="219"/>
                </a:lnTo>
                <a:lnTo>
                  <a:pt x="987" y="237"/>
                </a:lnTo>
                <a:lnTo>
                  <a:pt x="950" y="253"/>
                </a:lnTo>
                <a:lnTo>
                  <a:pt x="914" y="267"/>
                </a:lnTo>
                <a:lnTo>
                  <a:pt x="884" y="276"/>
                </a:lnTo>
                <a:lnTo>
                  <a:pt x="869" y="279"/>
                </a:lnTo>
                <a:lnTo>
                  <a:pt x="869" y="283"/>
                </a:lnTo>
                <a:lnTo>
                  <a:pt x="867" y="286"/>
                </a:lnTo>
                <a:lnTo>
                  <a:pt x="865" y="290"/>
                </a:lnTo>
                <a:lnTo>
                  <a:pt x="863" y="291"/>
                </a:lnTo>
                <a:lnTo>
                  <a:pt x="861" y="293"/>
                </a:lnTo>
                <a:lnTo>
                  <a:pt x="858" y="295"/>
                </a:lnTo>
                <a:lnTo>
                  <a:pt x="854" y="297"/>
                </a:lnTo>
                <a:lnTo>
                  <a:pt x="851" y="297"/>
                </a:lnTo>
                <a:close/>
                <a:moveTo>
                  <a:pt x="1165" y="242"/>
                </a:moveTo>
                <a:lnTo>
                  <a:pt x="1155" y="238"/>
                </a:lnTo>
                <a:lnTo>
                  <a:pt x="1144" y="237"/>
                </a:lnTo>
                <a:lnTo>
                  <a:pt x="1132" y="235"/>
                </a:lnTo>
                <a:lnTo>
                  <a:pt x="1118" y="235"/>
                </a:lnTo>
                <a:lnTo>
                  <a:pt x="1105" y="235"/>
                </a:lnTo>
                <a:lnTo>
                  <a:pt x="1093" y="237"/>
                </a:lnTo>
                <a:lnTo>
                  <a:pt x="1080" y="238"/>
                </a:lnTo>
                <a:lnTo>
                  <a:pt x="1070" y="242"/>
                </a:lnTo>
                <a:lnTo>
                  <a:pt x="1088" y="260"/>
                </a:lnTo>
                <a:lnTo>
                  <a:pt x="1098" y="260"/>
                </a:lnTo>
                <a:lnTo>
                  <a:pt x="1109" y="260"/>
                </a:lnTo>
                <a:lnTo>
                  <a:pt x="1119" y="258"/>
                </a:lnTo>
                <a:lnTo>
                  <a:pt x="1130" y="258"/>
                </a:lnTo>
                <a:lnTo>
                  <a:pt x="1140" y="256"/>
                </a:lnTo>
                <a:lnTo>
                  <a:pt x="1149" y="253"/>
                </a:lnTo>
                <a:lnTo>
                  <a:pt x="1158" y="247"/>
                </a:lnTo>
                <a:lnTo>
                  <a:pt x="1165" y="242"/>
                </a:lnTo>
                <a:close/>
                <a:moveTo>
                  <a:pt x="1983" y="475"/>
                </a:moveTo>
                <a:lnTo>
                  <a:pt x="1976" y="479"/>
                </a:lnTo>
                <a:lnTo>
                  <a:pt x="1969" y="481"/>
                </a:lnTo>
                <a:lnTo>
                  <a:pt x="1963" y="484"/>
                </a:lnTo>
                <a:lnTo>
                  <a:pt x="1962" y="488"/>
                </a:lnTo>
                <a:lnTo>
                  <a:pt x="1960" y="493"/>
                </a:lnTo>
                <a:lnTo>
                  <a:pt x="1958" y="500"/>
                </a:lnTo>
                <a:lnTo>
                  <a:pt x="1958" y="509"/>
                </a:lnTo>
                <a:lnTo>
                  <a:pt x="1958" y="521"/>
                </a:lnTo>
                <a:lnTo>
                  <a:pt x="1969" y="519"/>
                </a:lnTo>
                <a:lnTo>
                  <a:pt x="1976" y="518"/>
                </a:lnTo>
                <a:lnTo>
                  <a:pt x="1981" y="512"/>
                </a:lnTo>
                <a:lnTo>
                  <a:pt x="1983" y="505"/>
                </a:lnTo>
                <a:lnTo>
                  <a:pt x="1985" y="498"/>
                </a:lnTo>
                <a:lnTo>
                  <a:pt x="1985" y="491"/>
                </a:lnTo>
                <a:lnTo>
                  <a:pt x="1983" y="482"/>
                </a:lnTo>
                <a:lnTo>
                  <a:pt x="1983" y="475"/>
                </a:lnTo>
                <a:close/>
                <a:moveTo>
                  <a:pt x="1879" y="495"/>
                </a:moveTo>
                <a:lnTo>
                  <a:pt x="1882" y="493"/>
                </a:lnTo>
                <a:lnTo>
                  <a:pt x="1886" y="493"/>
                </a:lnTo>
                <a:lnTo>
                  <a:pt x="1888" y="491"/>
                </a:lnTo>
                <a:lnTo>
                  <a:pt x="1891" y="488"/>
                </a:lnTo>
                <a:lnTo>
                  <a:pt x="1893" y="486"/>
                </a:lnTo>
                <a:lnTo>
                  <a:pt x="1895" y="482"/>
                </a:lnTo>
                <a:lnTo>
                  <a:pt x="1896" y="479"/>
                </a:lnTo>
                <a:lnTo>
                  <a:pt x="1896" y="475"/>
                </a:lnTo>
                <a:lnTo>
                  <a:pt x="1886" y="475"/>
                </a:lnTo>
                <a:lnTo>
                  <a:pt x="1875" y="475"/>
                </a:lnTo>
                <a:lnTo>
                  <a:pt x="1863" y="477"/>
                </a:lnTo>
                <a:lnTo>
                  <a:pt x="1852" y="481"/>
                </a:lnTo>
                <a:lnTo>
                  <a:pt x="1842" y="484"/>
                </a:lnTo>
                <a:lnTo>
                  <a:pt x="1835" y="491"/>
                </a:lnTo>
                <a:lnTo>
                  <a:pt x="1831" y="495"/>
                </a:lnTo>
                <a:lnTo>
                  <a:pt x="1829" y="500"/>
                </a:lnTo>
                <a:lnTo>
                  <a:pt x="1828" y="505"/>
                </a:lnTo>
                <a:lnTo>
                  <a:pt x="1828" y="512"/>
                </a:lnTo>
                <a:lnTo>
                  <a:pt x="1833" y="512"/>
                </a:lnTo>
                <a:lnTo>
                  <a:pt x="1840" y="516"/>
                </a:lnTo>
                <a:lnTo>
                  <a:pt x="1847" y="518"/>
                </a:lnTo>
                <a:lnTo>
                  <a:pt x="1852" y="523"/>
                </a:lnTo>
                <a:lnTo>
                  <a:pt x="1858" y="526"/>
                </a:lnTo>
                <a:lnTo>
                  <a:pt x="1863" y="532"/>
                </a:lnTo>
                <a:lnTo>
                  <a:pt x="1866" y="537"/>
                </a:lnTo>
                <a:lnTo>
                  <a:pt x="1870" y="541"/>
                </a:lnTo>
                <a:lnTo>
                  <a:pt x="1870" y="595"/>
                </a:lnTo>
                <a:lnTo>
                  <a:pt x="1877" y="597"/>
                </a:lnTo>
                <a:lnTo>
                  <a:pt x="1884" y="599"/>
                </a:lnTo>
                <a:lnTo>
                  <a:pt x="1889" y="602"/>
                </a:lnTo>
                <a:lnTo>
                  <a:pt x="1895" y="606"/>
                </a:lnTo>
                <a:lnTo>
                  <a:pt x="1900" y="611"/>
                </a:lnTo>
                <a:lnTo>
                  <a:pt x="1905" y="615"/>
                </a:lnTo>
                <a:lnTo>
                  <a:pt x="1911" y="620"/>
                </a:lnTo>
                <a:lnTo>
                  <a:pt x="1914" y="624"/>
                </a:lnTo>
                <a:lnTo>
                  <a:pt x="1941" y="595"/>
                </a:lnTo>
                <a:lnTo>
                  <a:pt x="1923" y="578"/>
                </a:lnTo>
                <a:lnTo>
                  <a:pt x="1923" y="574"/>
                </a:lnTo>
                <a:lnTo>
                  <a:pt x="1925" y="571"/>
                </a:lnTo>
                <a:lnTo>
                  <a:pt x="1925" y="567"/>
                </a:lnTo>
                <a:lnTo>
                  <a:pt x="1926" y="564"/>
                </a:lnTo>
                <a:lnTo>
                  <a:pt x="1928" y="560"/>
                </a:lnTo>
                <a:lnTo>
                  <a:pt x="1930" y="556"/>
                </a:lnTo>
                <a:lnTo>
                  <a:pt x="1932" y="553"/>
                </a:lnTo>
                <a:lnTo>
                  <a:pt x="1932" y="549"/>
                </a:lnTo>
                <a:lnTo>
                  <a:pt x="1926" y="546"/>
                </a:lnTo>
                <a:lnTo>
                  <a:pt x="1921" y="541"/>
                </a:lnTo>
                <a:lnTo>
                  <a:pt x="1916" y="535"/>
                </a:lnTo>
                <a:lnTo>
                  <a:pt x="1909" y="530"/>
                </a:lnTo>
                <a:lnTo>
                  <a:pt x="1903" y="526"/>
                </a:lnTo>
                <a:lnTo>
                  <a:pt x="1896" y="521"/>
                </a:lnTo>
                <a:lnTo>
                  <a:pt x="1891" y="516"/>
                </a:lnTo>
                <a:lnTo>
                  <a:pt x="1888" y="512"/>
                </a:lnTo>
                <a:lnTo>
                  <a:pt x="1888" y="509"/>
                </a:lnTo>
                <a:lnTo>
                  <a:pt x="1889" y="505"/>
                </a:lnTo>
                <a:lnTo>
                  <a:pt x="1889" y="502"/>
                </a:lnTo>
                <a:lnTo>
                  <a:pt x="1889" y="500"/>
                </a:lnTo>
                <a:lnTo>
                  <a:pt x="1889" y="496"/>
                </a:lnTo>
                <a:lnTo>
                  <a:pt x="1888" y="495"/>
                </a:lnTo>
                <a:lnTo>
                  <a:pt x="1884" y="495"/>
                </a:lnTo>
                <a:lnTo>
                  <a:pt x="1879" y="495"/>
                </a:lnTo>
                <a:close/>
                <a:moveTo>
                  <a:pt x="1997" y="723"/>
                </a:moveTo>
                <a:lnTo>
                  <a:pt x="1997" y="726"/>
                </a:lnTo>
                <a:lnTo>
                  <a:pt x="1997" y="728"/>
                </a:lnTo>
                <a:lnTo>
                  <a:pt x="1999" y="730"/>
                </a:lnTo>
                <a:lnTo>
                  <a:pt x="2001" y="731"/>
                </a:lnTo>
                <a:lnTo>
                  <a:pt x="2002" y="731"/>
                </a:lnTo>
                <a:lnTo>
                  <a:pt x="2004" y="733"/>
                </a:lnTo>
                <a:lnTo>
                  <a:pt x="2004" y="735"/>
                </a:lnTo>
                <a:lnTo>
                  <a:pt x="2006" y="739"/>
                </a:lnTo>
                <a:lnTo>
                  <a:pt x="2008" y="739"/>
                </a:lnTo>
                <a:lnTo>
                  <a:pt x="2011" y="740"/>
                </a:lnTo>
                <a:lnTo>
                  <a:pt x="2013" y="740"/>
                </a:lnTo>
                <a:lnTo>
                  <a:pt x="2016" y="742"/>
                </a:lnTo>
                <a:lnTo>
                  <a:pt x="2018" y="742"/>
                </a:lnTo>
                <a:lnTo>
                  <a:pt x="2022" y="744"/>
                </a:lnTo>
                <a:lnTo>
                  <a:pt x="2024" y="744"/>
                </a:lnTo>
                <a:lnTo>
                  <a:pt x="2027" y="744"/>
                </a:lnTo>
                <a:lnTo>
                  <a:pt x="2061" y="744"/>
                </a:lnTo>
                <a:lnTo>
                  <a:pt x="2052" y="753"/>
                </a:lnTo>
                <a:lnTo>
                  <a:pt x="2045" y="760"/>
                </a:lnTo>
                <a:lnTo>
                  <a:pt x="2038" y="769"/>
                </a:lnTo>
                <a:lnTo>
                  <a:pt x="2031" y="779"/>
                </a:lnTo>
                <a:lnTo>
                  <a:pt x="2025" y="788"/>
                </a:lnTo>
                <a:lnTo>
                  <a:pt x="2018" y="799"/>
                </a:lnTo>
                <a:lnTo>
                  <a:pt x="2009" y="809"/>
                </a:lnTo>
                <a:lnTo>
                  <a:pt x="2001" y="820"/>
                </a:lnTo>
                <a:lnTo>
                  <a:pt x="1965" y="820"/>
                </a:lnTo>
                <a:lnTo>
                  <a:pt x="1965" y="823"/>
                </a:lnTo>
                <a:lnTo>
                  <a:pt x="1965" y="827"/>
                </a:lnTo>
                <a:lnTo>
                  <a:pt x="1963" y="830"/>
                </a:lnTo>
                <a:lnTo>
                  <a:pt x="1962" y="834"/>
                </a:lnTo>
                <a:lnTo>
                  <a:pt x="1960" y="837"/>
                </a:lnTo>
                <a:lnTo>
                  <a:pt x="1958" y="841"/>
                </a:lnTo>
                <a:lnTo>
                  <a:pt x="1958" y="843"/>
                </a:lnTo>
                <a:lnTo>
                  <a:pt x="1958" y="846"/>
                </a:lnTo>
                <a:lnTo>
                  <a:pt x="1948" y="848"/>
                </a:lnTo>
                <a:lnTo>
                  <a:pt x="1937" y="852"/>
                </a:lnTo>
                <a:lnTo>
                  <a:pt x="1925" y="857"/>
                </a:lnTo>
                <a:lnTo>
                  <a:pt x="1914" y="862"/>
                </a:lnTo>
                <a:lnTo>
                  <a:pt x="1902" y="869"/>
                </a:lnTo>
                <a:lnTo>
                  <a:pt x="1891" y="875"/>
                </a:lnTo>
                <a:lnTo>
                  <a:pt x="1880" y="880"/>
                </a:lnTo>
                <a:lnTo>
                  <a:pt x="1870" y="885"/>
                </a:lnTo>
                <a:lnTo>
                  <a:pt x="1866" y="880"/>
                </a:lnTo>
                <a:lnTo>
                  <a:pt x="1861" y="876"/>
                </a:lnTo>
                <a:lnTo>
                  <a:pt x="1854" y="871"/>
                </a:lnTo>
                <a:lnTo>
                  <a:pt x="1849" y="868"/>
                </a:lnTo>
                <a:lnTo>
                  <a:pt x="1842" y="862"/>
                </a:lnTo>
                <a:lnTo>
                  <a:pt x="1836" y="859"/>
                </a:lnTo>
                <a:lnTo>
                  <a:pt x="1831" y="857"/>
                </a:lnTo>
                <a:lnTo>
                  <a:pt x="1828" y="857"/>
                </a:lnTo>
                <a:lnTo>
                  <a:pt x="1828" y="820"/>
                </a:lnTo>
                <a:lnTo>
                  <a:pt x="1824" y="816"/>
                </a:lnTo>
                <a:lnTo>
                  <a:pt x="1819" y="811"/>
                </a:lnTo>
                <a:lnTo>
                  <a:pt x="1815" y="806"/>
                </a:lnTo>
                <a:lnTo>
                  <a:pt x="1810" y="799"/>
                </a:lnTo>
                <a:lnTo>
                  <a:pt x="1806" y="793"/>
                </a:lnTo>
                <a:lnTo>
                  <a:pt x="1803" y="786"/>
                </a:lnTo>
                <a:lnTo>
                  <a:pt x="1801" y="779"/>
                </a:lnTo>
                <a:lnTo>
                  <a:pt x="1801" y="774"/>
                </a:lnTo>
                <a:lnTo>
                  <a:pt x="1796" y="774"/>
                </a:lnTo>
                <a:lnTo>
                  <a:pt x="1792" y="774"/>
                </a:lnTo>
                <a:lnTo>
                  <a:pt x="1789" y="772"/>
                </a:lnTo>
                <a:lnTo>
                  <a:pt x="1785" y="770"/>
                </a:lnTo>
                <a:lnTo>
                  <a:pt x="1780" y="765"/>
                </a:lnTo>
                <a:lnTo>
                  <a:pt x="1775" y="756"/>
                </a:lnTo>
                <a:lnTo>
                  <a:pt x="1769" y="747"/>
                </a:lnTo>
                <a:lnTo>
                  <a:pt x="1764" y="739"/>
                </a:lnTo>
                <a:lnTo>
                  <a:pt x="1757" y="731"/>
                </a:lnTo>
                <a:lnTo>
                  <a:pt x="1748" y="726"/>
                </a:lnTo>
                <a:lnTo>
                  <a:pt x="1716" y="726"/>
                </a:lnTo>
                <a:lnTo>
                  <a:pt x="1709" y="712"/>
                </a:lnTo>
                <a:lnTo>
                  <a:pt x="1702" y="700"/>
                </a:lnTo>
                <a:lnTo>
                  <a:pt x="1697" y="689"/>
                </a:lnTo>
                <a:lnTo>
                  <a:pt x="1692" y="678"/>
                </a:lnTo>
                <a:lnTo>
                  <a:pt x="1686" y="670"/>
                </a:lnTo>
                <a:lnTo>
                  <a:pt x="1681" y="663"/>
                </a:lnTo>
                <a:lnTo>
                  <a:pt x="1672" y="657"/>
                </a:lnTo>
                <a:lnTo>
                  <a:pt x="1663" y="654"/>
                </a:lnTo>
                <a:lnTo>
                  <a:pt x="1669" y="654"/>
                </a:lnTo>
                <a:lnTo>
                  <a:pt x="1674" y="650"/>
                </a:lnTo>
                <a:lnTo>
                  <a:pt x="1679" y="647"/>
                </a:lnTo>
                <a:lnTo>
                  <a:pt x="1683" y="643"/>
                </a:lnTo>
                <a:lnTo>
                  <a:pt x="1686" y="638"/>
                </a:lnTo>
                <a:lnTo>
                  <a:pt x="1690" y="632"/>
                </a:lnTo>
                <a:lnTo>
                  <a:pt x="1693" y="627"/>
                </a:lnTo>
                <a:lnTo>
                  <a:pt x="1697" y="624"/>
                </a:lnTo>
                <a:lnTo>
                  <a:pt x="1695" y="620"/>
                </a:lnTo>
                <a:lnTo>
                  <a:pt x="1695" y="617"/>
                </a:lnTo>
                <a:lnTo>
                  <a:pt x="1693" y="613"/>
                </a:lnTo>
                <a:lnTo>
                  <a:pt x="1692" y="610"/>
                </a:lnTo>
                <a:lnTo>
                  <a:pt x="1690" y="606"/>
                </a:lnTo>
                <a:lnTo>
                  <a:pt x="1688" y="602"/>
                </a:lnTo>
                <a:lnTo>
                  <a:pt x="1688" y="599"/>
                </a:lnTo>
                <a:lnTo>
                  <a:pt x="1688" y="595"/>
                </a:lnTo>
                <a:lnTo>
                  <a:pt x="1714" y="567"/>
                </a:lnTo>
                <a:lnTo>
                  <a:pt x="1707" y="567"/>
                </a:lnTo>
                <a:lnTo>
                  <a:pt x="1700" y="567"/>
                </a:lnTo>
                <a:lnTo>
                  <a:pt x="1695" y="565"/>
                </a:lnTo>
                <a:lnTo>
                  <a:pt x="1688" y="564"/>
                </a:lnTo>
                <a:lnTo>
                  <a:pt x="1683" y="562"/>
                </a:lnTo>
                <a:lnTo>
                  <a:pt x="1677" y="560"/>
                </a:lnTo>
                <a:lnTo>
                  <a:pt x="1674" y="560"/>
                </a:lnTo>
                <a:lnTo>
                  <a:pt x="1670" y="560"/>
                </a:lnTo>
                <a:lnTo>
                  <a:pt x="1653" y="560"/>
                </a:lnTo>
                <a:lnTo>
                  <a:pt x="1626" y="587"/>
                </a:lnTo>
                <a:lnTo>
                  <a:pt x="1624" y="585"/>
                </a:lnTo>
                <a:lnTo>
                  <a:pt x="1621" y="583"/>
                </a:lnTo>
                <a:lnTo>
                  <a:pt x="1616" y="578"/>
                </a:lnTo>
                <a:lnTo>
                  <a:pt x="1609" y="572"/>
                </a:lnTo>
                <a:lnTo>
                  <a:pt x="1603" y="565"/>
                </a:lnTo>
                <a:lnTo>
                  <a:pt x="1598" y="560"/>
                </a:lnTo>
                <a:lnTo>
                  <a:pt x="1593" y="553"/>
                </a:lnTo>
                <a:lnTo>
                  <a:pt x="1591" y="549"/>
                </a:lnTo>
                <a:lnTo>
                  <a:pt x="1591" y="532"/>
                </a:lnTo>
                <a:lnTo>
                  <a:pt x="1617" y="519"/>
                </a:lnTo>
                <a:lnTo>
                  <a:pt x="1639" y="511"/>
                </a:lnTo>
                <a:lnTo>
                  <a:pt x="1660" y="505"/>
                </a:lnTo>
                <a:lnTo>
                  <a:pt x="1677" y="503"/>
                </a:lnTo>
                <a:lnTo>
                  <a:pt x="1693" y="502"/>
                </a:lnTo>
                <a:lnTo>
                  <a:pt x="1707" y="502"/>
                </a:lnTo>
                <a:lnTo>
                  <a:pt x="1720" y="502"/>
                </a:lnTo>
                <a:lnTo>
                  <a:pt x="1732" y="502"/>
                </a:lnTo>
                <a:lnTo>
                  <a:pt x="1729" y="505"/>
                </a:lnTo>
                <a:lnTo>
                  <a:pt x="1730" y="509"/>
                </a:lnTo>
                <a:lnTo>
                  <a:pt x="1732" y="512"/>
                </a:lnTo>
                <a:lnTo>
                  <a:pt x="1737" y="516"/>
                </a:lnTo>
                <a:lnTo>
                  <a:pt x="1743" y="521"/>
                </a:lnTo>
                <a:lnTo>
                  <a:pt x="1748" y="525"/>
                </a:lnTo>
                <a:lnTo>
                  <a:pt x="1753" y="528"/>
                </a:lnTo>
                <a:lnTo>
                  <a:pt x="1757" y="532"/>
                </a:lnTo>
                <a:lnTo>
                  <a:pt x="1757" y="528"/>
                </a:lnTo>
                <a:lnTo>
                  <a:pt x="1759" y="525"/>
                </a:lnTo>
                <a:lnTo>
                  <a:pt x="1760" y="521"/>
                </a:lnTo>
                <a:lnTo>
                  <a:pt x="1762" y="516"/>
                </a:lnTo>
                <a:lnTo>
                  <a:pt x="1764" y="512"/>
                </a:lnTo>
                <a:lnTo>
                  <a:pt x="1764" y="509"/>
                </a:lnTo>
                <a:lnTo>
                  <a:pt x="1766" y="505"/>
                </a:lnTo>
                <a:lnTo>
                  <a:pt x="1766" y="502"/>
                </a:lnTo>
                <a:lnTo>
                  <a:pt x="1759" y="498"/>
                </a:lnTo>
                <a:lnTo>
                  <a:pt x="1748" y="489"/>
                </a:lnTo>
                <a:lnTo>
                  <a:pt x="1736" y="479"/>
                </a:lnTo>
                <a:lnTo>
                  <a:pt x="1723" y="466"/>
                </a:lnTo>
                <a:lnTo>
                  <a:pt x="1711" y="454"/>
                </a:lnTo>
                <a:lnTo>
                  <a:pt x="1700" y="449"/>
                </a:lnTo>
                <a:lnTo>
                  <a:pt x="1697" y="447"/>
                </a:lnTo>
                <a:lnTo>
                  <a:pt x="1693" y="447"/>
                </a:lnTo>
                <a:lnTo>
                  <a:pt x="1690" y="450"/>
                </a:lnTo>
                <a:lnTo>
                  <a:pt x="1688" y="456"/>
                </a:lnTo>
                <a:lnTo>
                  <a:pt x="1697" y="466"/>
                </a:lnTo>
                <a:lnTo>
                  <a:pt x="1693" y="468"/>
                </a:lnTo>
                <a:lnTo>
                  <a:pt x="1692" y="470"/>
                </a:lnTo>
                <a:lnTo>
                  <a:pt x="1688" y="472"/>
                </a:lnTo>
                <a:lnTo>
                  <a:pt x="1684" y="472"/>
                </a:lnTo>
                <a:lnTo>
                  <a:pt x="1676" y="472"/>
                </a:lnTo>
                <a:lnTo>
                  <a:pt x="1665" y="468"/>
                </a:lnTo>
                <a:lnTo>
                  <a:pt x="1656" y="465"/>
                </a:lnTo>
                <a:lnTo>
                  <a:pt x="1647" y="461"/>
                </a:lnTo>
                <a:lnTo>
                  <a:pt x="1640" y="458"/>
                </a:lnTo>
                <a:lnTo>
                  <a:pt x="1635" y="456"/>
                </a:lnTo>
                <a:lnTo>
                  <a:pt x="1635" y="463"/>
                </a:lnTo>
                <a:lnTo>
                  <a:pt x="1633" y="468"/>
                </a:lnTo>
                <a:lnTo>
                  <a:pt x="1631" y="472"/>
                </a:lnTo>
                <a:lnTo>
                  <a:pt x="1628" y="473"/>
                </a:lnTo>
                <a:lnTo>
                  <a:pt x="1624" y="477"/>
                </a:lnTo>
                <a:lnTo>
                  <a:pt x="1621" y="479"/>
                </a:lnTo>
                <a:lnTo>
                  <a:pt x="1616" y="481"/>
                </a:lnTo>
                <a:lnTo>
                  <a:pt x="1609" y="484"/>
                </a:lnTo>
                <a:lnTo>
                  <a:pt x="1609" y="489"/>
                </a:lnTo>
                <a:lnTo>
                  <a:pt x="1609" y="493"/>
                </a:lnTo>
                <a:lnTo>
                  <a:pt x="1610" y="496"/>
                </a:lnTo>
                <a:lnTo>
                  <a:pt x="1610" y="498"/>
                </a:lnTo>
                <a:lnTo>
                  <a:pt x="1612" y="500"/>
                </a:lnTo>
                <a:lnTo>
                  <a:pt x="1612" y="502"/>
                </a:lnTo>
                <a:lnTo>
                  <a:pt x="1612" y="505"/>
                </a:lnTo>
                <a:lnTo>
                  <a:pt x="1612" y="511"/>
                </a:lnTo>
                <a:lnTo>
                  <a:pt x="1614" y="512"/>
                </a:lnTo>
                <a:lnTo>
                  <a:pt x="1614" y="514"/>
                </a:lnTo>
                <a:lnTo>
                  <a:pt x="1614" y="516"/>
                </a:lnTo>
                <a:lnTo>
                  <a:pt x="1610" y="518"/>
                </a:lnTo>
                <a:lnTo>
                  <a:pt x="1607" y="519"/>
                </a:lnTo>
                <a:lnTo>
                  <a:pt x="1603" y="519"/>
                </a:lnTo>
                <a:lnTo>
                  <a:pt x="1600" y="519"/>
                </a:lnTo>
                <a:lnTo>
                  <a:pt x="1596" y="516"/>
                </a:lnTo>
                <a:lnTo>
                  <a:pt x="1591" y="519"/>
                </a:lnTo>
                <a:lnTo>
                  <a:pt x="1589" y="521"/>
                </a:lnTo>
                <a:lnTo>
                  <a:pt x="1587" y="523"/>
                </a:lnTo>
                <a:lnTo>
                  <a:pt x="1586" y="521"/>
                </a:lnTo>
                <a:lnTo>
                  <a:pt x="1582" y="521"/>
                </a:lnTo>
                <a:lnTo>
                  <a:pt x="1573" y="521"/>
                </a:lnTo>
                <a:lnTo>
                  <a:pt x="1557" y="541"/>
                </a:lnTo>
                <a:lnTo>
                  <a:pt x="1557" y="544"/>
                </a:lnTo>
                <a:lnTo>
                  <a:pt x="1559" y="549"/>
                </a:lnTo>
                <a:lnTo>
                  <a:pt x="1559" y="553"/>
                </a:lnTo>
                <a:lnTo>
                  <a:pt x="1561" y="560"/>
                </a:lnTo>
                <a:lnTo>
                  <a:pt x="1563" y="565"/>
                </a:lnTo>
                <a:lnTo>
                  <a:pt x="1564" y="572"/>
                </a:lnTo>
                <a:lnTo>
                  <a:pt x="1564" y="579"/>
                </a:lnTo>
                <a:lnTo>
                  <a:pt x="1564" y="587"/>
                </a:lnTo>
                <a:lnTo>
                  <a:pt x="1559" y="585"/>
                </a:lnTo>
                <a:lnTo>
                  <a:pt x="1554" y="581"/>
                </a:lnTo>
                <a:lnTo>
                  <a:pt x="1548" y="574"/>
                </a:lnTo>
                <a:lnTo>
                  <a:pt x="1543" y="567"/>
                </a:lnTo>
                <a:lnTo>
                  <a:pt x="1536" y="558"/>
                </a:lnTo>
                <a:lnTo>
                  <a:pt x="1531" y="551"/>
                </a:lnTo>
                <a:lnTo>
                  <a:pt x="1522" y="544"/>
                </a:lnTo>
                <a:lnTo>
                  <a:pt x="1513" y="541"/>
                </a:lnTo>
                <a:lnTo>
                  <a:pt x="1513" y="535"/>
                </a:lnTo>
                <a:lnTo>
                  <a:pt x="1513" y="530"/>
                </a:lnTo>
                <a:lnTo>
                  <a:pt x="1511" y="525"/>
                </a:lnTo>
                <a:lnTo>
                  <a:pt x="1506" y="518"/>
                </a:lnTo>
                <a:lnTo>
                  <a:pt x="1497" y="507"/>
                </a:lnTo>
                <a:lnTo>
                  <a:pt x="1483" y="498"/>
                </a:lnTo>
                <a:lnTo>
                  <a:pt x="1469" y="491"/>
                </a:lnTo>
                <a:lnTo>
                  <a:pt x="1455" y="486"/>
                </a:lnTo>
                <a:lnTo>
                  <a:pt x="1450" y="484"/>
                </a:lnTo>
                <a:lnTo>
                  <a:pt x="1444" y="482"/>
                </a:lnTo>
                <a:lnTo>
                  <a:pt x="1439" y="484"/>
                </a:lnTo>
                <a:lnTo>
                  <a:pt x="1435" y="484"/>
                </a:lnTo>
                <a:lnTo>
                  <a:pt x="1439" y="488"/>
                </a:lnTo>
                <a:lnTo>
                  <a:pt x="1442" y="493"/>
                </a:lnTo>
                <a:lnTo>
                  <a:pt x="1446" y="496"/>
                </a:lnTo>
                <a:lnTo>
                  <a:pt x="1450" y="500"/>
                </a:lnTo>
                <a:lnTo>
                  <a:pt x="1453" y="503"/>
                </a:lnTo>
                <a:lnTo>
                  <a:pt x="1458" y="505"/>
                </a:lnTo>
                <a:lnTo>
                  <a:pt x="1464" y="505"/>
                </a:lnTo>
                <a:lnTo>
                  <a:pt x="1469" y="502"/>
                </a:lnTo>
                <a:lnTo>
                  <a:pt x="1471" y="509"/>
                </a:lnTo>
                <a:lnTo>
                  <a:pt x="1471" y="516"/>
                </a:lnTo>
                <a:lnTo>
                  <a:pt x="1473" y="521"/>
                </a:lnTo>
                <a:lnTo>
                  <a:pt x="1474" y="525"/>
                </a:lnTo>
                <a:lnTo>
                  <a:pt x="1478" y="530"/>
                </a:lnTo>
                <a:lnTo>
                  <a:pt x="1481" y="534"/>
                </a:lnTo>
                <a:lnTo>
                  <a:pt x="1485" y="537"/>
                </a:lnTo>
                <a:lnTo>
                  <a:pt x="1487" y="541"/>
                </a:lnTo>
                <a:lnTo>
                  <a:pt x="1487" y="544"/>
                </a:lnTo>
                <a:lnTo>
                  <a:pt x="1487" y="548"/>
                </a:lnTo>
                <a:lnTo>
                  <a:pt x="1485" y="551"/>
                </a:lnTo>
                <a:lnTo>
                  <a:pt x="1483" y="555"/>
                </a:lnTo>
                <a:lnTo>
                  <a:pt x="1481" y="558"/>
                </a:lnTo>
                <a:lnTo>
                  <a:pt x="1480" y="562"/>
                </a:lnTo>
                <a:lnTo>
                  <a:pt x="1480" y="565"/>
                </a:lnTo>
                <a:lnTo>
                  <a:pt x="1478" y="567"/>
                </a:lnTo>
                <a:lnTo>
                  <a:pt x="1478" y="565"/>
                </a:lnTo>
                <a:lnTo>
                  <a:pt x="1478" y="562"/>
                </a:lnTo>
                <a:lnTo>
                  <a:pt x="1476" y="558"/>
                </a:lnTo>
                <a:lnTo>
                  <a:pt x="1474" y="555"/>
                </a:lnTo>
                <a:lnTo>
                  <a:pt x="1473" y="551"/>
                </a:lnTo>
                <a:lnTo>
                  <a:pt x="1471" y="548"/>
                </a:lnTo>
                <a:lnTo>
                  <a:pt x="1471" y="544"/>
                </a:lnTo>
                <a:lnTo>
                  <a:pt x="1469" y="541"/>
                </a:lnTo>
                <a:lnTo>
                  <a:pt x="1464" y="539"/>
                </a:lnTo>
                <a:lnTo>
                  <a:pt x="1457" y="537"/>
                </a:lnTo>
                <a:lnTo>
                  <a:pt x="1451" y="534"/>
                </a:lnTo>
                <a:lnTo>
                  <a:pt x="1446" y="528"/>
                </a:lnTo>
                <a:lnTo>
                  <a:pt x="1441" y="523"/>
                </a:lnTo>
                <a:lnTo>
                  <a:pt x="1437" y="516"/>
                </a:lnTo>
                <a:lnTo>
                  <a:pt x="1435" y="509"/>
                </a:lnTo>
                <a:lnTo>
                  <a:pt x="1435" y="502"/>
                </a:lnTo>
                <a:lnTo>
                  <a:pt x="1428" y="502"/>
                </a:lnTo>
                <a:lnTo>
                  <a:pt x="1423" y="502"/>
                </a:lnTo>
                <a:lnTo>
                  <a:pt x="1418" y="500"/>
                </a:lnTo>
                <a:lnTo>
                  <a:pt x="1414" y="496"/>
                </a:lnTo>
                <a:lnTo>
                  <a:pt x="1411" y="495"/>
                </a:lnTo>
                <a:lnTo>
                  <a:pt x="1407" y="491"/>
                </a:lnTo>
                <a:lnTo>
                  <a:pt x="1404" y="488"/>
                </a:lnTo>
                <a:lnTo>
                  <a:pt x="1400" y="484"/>
                </a:lnTo>
                <a:lnTo>
                  <a:pt x="1397" y="486"/>
                </a:lnTo>
                <a:lnTo>
                  <a:pt x="1393" y="486"/>
                </a:lnTo>
                <a:lnTo>
                  <a:pt x="1390" y="488"/>
                </a:lnTo>
                <a:lnTo>
                  <a:pt x="1388" y="489"/>
                </a:lnTo>
                <a:lnTo>
                  <a:pt x="1384" y="491"/>
                </a:lnTo>
                <a:lnTo>
                  <a:pt x="1381" y="493"/>
                </a:lnTo>
                <a:lnTo>
                  <a:pt x="1377" y="493"/>
                </a:lnTo>
                <a:lnTo>
                  <a:pt x="1375" y="495"/>
                </a:lnTo>
                <a:lnTo>
                  <a:pt x="1367" y="484"/>
                </a:lnTo>
                <a:lnTo>
                  <a:pt x="1356" y="486"/>
                </a:lnTo>
                <a:lnTo>
                  <a:pt x="1347" y="491"/>
                </a:lnTo>
                <a:lnTo>
                  <a:pt x="1337" y="500"/>
                </a:lnTo>
                <a:lnTo>
                  <a:pt x="1326" y="507"/>
                </a:lnTo>
                <a:lnTo>
                  <a:pt x="1317" y="516"/>
                </a:lnTo>
                <a:lnTo>
                  <a:pt x="1307" y="523"/>
                </a:lnTo>
                <a:lnTo>
                  <a:pt x="1298" y="528"/>
                </a:lnTo>
                <a:lnTo>
                  <a:pt x="1287" y="532"/>
                </a:lnTo>
                <a:lnTo>
                  <a:pt x="1287" y="567"/>
                </a:lnTo>
                <a:lnTo>
                  <a:pt x="1275" y="569"/>
                </a:lnTo>
                <a:lnTo>
                  <a:pt x="1261" y="569"/>
                </a:lnTo>
                <a:lnTo>
                  <a:pt x="1245" y="571"/>
                </a:lnTo>
                <a:lnTo>
                  <a:pt x="1231" y="572"/>
                </a:lnTo>
                <a:lnTo>
                  <a:pt x="1216" y="574"/>
                </a:lnTo>
                <a:lnTo>
                  <a:pt x="1202" y="576"/>
                </a:lnTo>
                <a:lnTo>
                  <a:pt x="1188" y="578"/>
                </a:lnTo>
                <a:lnTo>
                  <a:pt x="1174" y="578"/>
                </a:lnTo>
                <a:lnTo>
                  <a:pt x="1174" y="572"/>
                </a:lnTo>
                <a:lnTo>
                  <a:pt x="1174" y="567"/>
                </a:lnTo>
                <a:lnTo>
                  <a:pt x="1174" y="562"/>
                </a:lnTo>
                <a:lnTo>
                  <a:pt x="1176" y="556"/>
                </a:lnTo>
                <a:lnTo>
                  <a:pt x="1176" y="551"/>
                </a:lnTo>
                <a:lnTo>
                  <a:pt x="1178" y="548"/>
                </a:lnTo>
                <a:lnTo>
                  <a:pt x="1179" y="548"/>
                </a:lnTo>
                <a:lnTo>
                  <a:pt x="1183" y="549"/>
                </a:lnTo>
                <a:lnTo>
                  <a:pt x="1179" y="542"/>
                </a:lnTo>
                <a:lnTo>
                  <a:pt x="1178" y="539"/>
                </a:lnTo>
                <a:lnTo>
                  <a:pt x="1178" y="534"/>
                </a:lnTo>
                <a:lnTo>
                  <a:pt x="1176" y="530"/>
                </a:lnTo>
                <a:lnTo>
                  <a:pt x="1178" y="526"/>
                </a:lnTo>
                <a:lnTo>
                  <a:pt x="1178" y="523"/>
                </a:lnTo>
                <a:lnTo>
                  <a:pt x="1179" y="518"/>
                </a:lnTo>
                <a:lnTo>
                  <a:pt x="1183" y="512"/>
                </a:lnTo>
                <a:lnTo>
                  <a:pt x="1183" y="509"/>
                </a:lnTo>
                <a:lnTo>
                  <a:pt x="1181" y="505"/>
                </a:lnTo>
                <a:lnTo>
                  <a:pt x="1179" y="502"/>
                </a:lnTo>
                <a:lnTo>
                  <a:pt x="1179" y="498"/>
                </a:lnTo>
                <a:lnTo>
                  <a:pt x="1178" y="495"/>
                </a:lnTo>
                <a:lnTo>
                  <a:pt x="1176" y="491"/>
                </a:lnTo>
                <a:lnTo>
                  <a:pt x="1174" y="488"/>
                </a:lnTo>
                <a:lnTo>
                  <a:pt x="1174" y="484"/>
                </a:lnTo>
                <a:lnTo>
                  <a:pt x="1185" y="486"/>
                </a:lnTo>
                <a:lnTo>
                  <a:pt x="1197" y="488"/>
                </a:lnTo>
                <a:lnTo>
                  <a:pt x="1209" y="489"/>
                </a:lnTo>
                <a:lnTo>
                  <a:pt x="1222" y="493"/>
                </a:lnTo>
                <a:lnTo>
                  <a:pt x="1236" y="495"/>
                </a:lnTo>
                <a:lnTo>
                  <a:pt x="1248" y="496"/>
                </a:lnTo>
                <a:lnTo>
                  <a:pt x="1259" y="496"/>
                </a:lnTo>
                <a:lnTo>
                  <a:pt x="1269" y="495"/>
                </a:lnTo>
                <a:lnTo>
                  <a:pt x="1268" y="488"/>
                </a:lnTo>
                <a:lnTo>
                  <a:pt x="1266" y="481"/>
                </a:lnTo>
                <a:lnTo>
                  <a:pt x="1266" y="475"/>
                </a:lnTo>
                <a:lnTo>
                  <a:pt x="1266" y="470"/>
                </a:lnTo>
                <a:lnTo>
                  <a:pt x="1268" y="463"/>
                </a:lnTo>
                <a:lnTo>
                  <a:pt x="1269" y="456"/>
                </a:lnTo>
                <a:lnTo>
                  <a:pt x="1269" y="447"/>
                </a:lnTo>
                <a:lnTo>
                  <a:pt x="1269" y="438"/>
                </a:lnTo>
                <a:lnTo>
                  <a:pt x="1266" y="438"/>
                </a:lnTo>
                <a:lnTo>
                  <a:pt x="1264" y="436"/>
                </a:lnTo>
                <a:lnTo>
                  <a:pt x="1261" y="435"/>
                </a:lnTo>
                <a:lnTo>
                  <a:pt x="1257" y="433"/>
                </a:lnTo>
                <a:lnTo>
                  <a:pt x="1254" y="431"/>
                </a:lnTo>
                <a:lnTo>
                  <a:pt x="1250" y="431"/>
                </a:lnTo>
                <a:lnTo>
                  <a:pt x="1248" y="429"/>
                </a:lnTo>
                <a:lnTo>
                  <a:pt x="1245" y="429"/>
                </a:lnTo>
                <a:lnTo>
                  <a:pt x="1252" y="427"/>
                </a:lnTo>
                <a:lnTo>
                  <a:pt x="1259" y="427"/>
                </a:lnTo>
                <a:lnTo>
                  <a:pt x="1266" y="426"/>
                </a:lnTo>
                <a:lnTo>
                  <a:pt x="1275" y="424"/>
                </a:lnTo>
                <a:lnTo>
                  <a:pt x="1282" y="422"/>
                </a:lnTo>
                <a:lnTo>
                  <a:pt x="1291" y="420"/>
                </a:lnTo>
                <a:lnTo>
                  <a:pt x="1298" y="420"/>
                </a:lnTo>
                <a:lnTo>
                  <a:pt x="1305" y="419"/>
                </a:lnTo>
                <a:lnTo>
                  <a:pt x="1349" y="373"/>
                </a:lnTo>
                <a:lnTo>
                  <a:pt x="1352" y="373"/>
                </a:lnTo>
                <a:lnTo>
                  <a:pt x="1356" y="373"/>
                </a:lnTo>
                <a:lnTo>
                  <a:pt x="1361" y="373"/>
                </a:lnTo>
                <a:lnTo>
                  <a:pt x="1367" y="371"/>
                </a:lnTo>
                <a:lnTo>
                  <a:pt x="1374" y="371"/>
                </a:lnTo>
                <a:lnTo>
                  <a:pt x="1379" y="369"/>
                </a:lnTo>
                <a:lnTo>
                  <a:pt x="1384" y="367"/>
                </a:lnTo>
                <a:lnTo>
                  <a:pt x="1391" y="364"/>
                </a:lnTo>
                <a:lnTo>
                  <a:pt x="1386" y="357"/>
                </a:lnTo>
                <a:lnTo>
                  <a:pt x="1382" y="351"/>
                </a:lnTo>
                <a:lnTo>
                  <a:pt x="1381" y="346"/>
                </a:lnTo>
                <a:lnTo>
                  <a:pt x="1381" y="341"/>
                </a:lnTo>
                <a:lnTo>
                  <a:pt x="1382" y="337"/>
                </a:lnTo>
                <a:lnTo>
                  <a:pt x="1386" y="334"/>
                </a:lnTo>
                <a:lnTo>
                  <a:pt x="1391" y="330"/>
                </a:lnTo>
                <a:lnTo>
                  <a:pt x="1400" y="327"/>
                </a:lnTo>
                <a:lnTo>
                  <a:pt x="1400" y="332"/>
                </a:lnTo>
                <a:lnTo>
                  <a:pt x="1402" y="339"/>
                </a:lnTo>
                <a:lnTo>
                  <a:pt x="1404" y="344"/>
                </a:lnTo>
                <a:lnTo>
                  <a:pt x="1405" y="348"/>
                </a:lnTo>
                <a:lnTo>
                  <a:pt x="1407" y="353"/>
                </a:lnTo>
                <a:lnTo>
                  <a:pt x="1411" y="357"/>
                </a:lnTo>
                <a:lnTo>
                  <a:pt x="1414" y="360"/>
                </a:lnTo>
                <a:lnTo>
                  <a:pt x="1418" y="364"/>
                </a:lnTo>
                <a:lnTo>
                  <a:pt x="1423" y="360"/>
                </a:lnTo>
                <a:lnTo>
                  <a:pt x="1427" y="359"/>
                </a:lnTo>
                <a:lnTo>
                  <a:pt x="1428" y="359"/>
                </a:lnTo>
                <a:lnTo>
                  <a:pt x="1430" y="359"/>
                </a:lnTo>
                <a:lnTo>
                  <a:pt x="1432" y="359"/>
                </a:lnTo>
                <a:lnTo>
                  <a:pt x="1435" y="359"/>
                </a:lnTo>
                <a:lnTo>
                  <a:pt x="1439" y="357"/>
                </a:lnTo>
                <a:lnTo>
                  <a:pt x="1444" y="353"/>
                </a:lnTo>
                <a:lnTo>
                  <a:pt x="1444" y="355"/>
                </a:lnTo>
                <a:lnTo>
                  <a:pt x="1446" y="357"/>
                </a:lnTo>
                <a:lnTo>
                  <a:pt x="1450" y="360"/>
                </a:lnTo>
                <a:lnTo>
                  <a:pt x="1453" y="364"/>
                </a:lnTo>
                <a:lnTo>
                  <a:pt x="1458" y="367"/>
                </a:lnTo>
                <a:lnTo>
                  <a:pt x="1462" y="369"/>
                </a:lnTo>
                <a:lnTo>
                  <a:pt x="1465" y="373"/>
                </a:lnTo>
                <a:lnTo>
                  <a:pt x="1469" y="373"/>
                </a:lnTo>
                <a:lnTo>
                  <a:pt x="1480" y="367"/>
                </a:lnTo>
                <a:lnTo>
                  <a:pt x="1490" y="362"/>
                </a:lnTo>
                <a:lnTo>
                  <a:pt x="1501" y="353"/>
                </a:lnTo>
                <a:lnTo>
                  <a:pt x="1513" y="344"/>
                </a:lnTo>
                <a:lnTo>
                  <a:pt x="1524" y="336"/>
                </a:lnTo>
                <a:lnTo>
                  <a:pt x="1536" y="329"/>
                </a:lnTo>
                <a:lnTo>
                  <a:pt x="1547" y="321"/>
                </a:lnTo>
                <a:lnTo>
                  <a:pt x="1557" y="318"/>
                </a:lnTo>
                <a:lnTo>
                  <a:pt x="1556" y="311"/>
                </a:lnTo>
                <a:lnTo>
                  <a:pt x="1556" y="304"/>
                </a:lnTo>
                <a:lnTo>
                  <a:pt x="1559" y="300"/>
                </a:lnTo>
                <a:lnTo>
                  <a:pt x="1564" y="295"/>
                </a:lnTo>
                <a:lnTo>
                  <a:pt x="1571" y="291"/>
                </a:lnTo>
                <a:lnTo>
                  <a:pt x="1577" y="286"/>
                </a:lnTo>
                <a:lnTo>
                  <a:pt x="1586" y="284"/>
                </a:lnTo>
                <a:lnTo>
                  <a:pt x="1591" y="281"/>
                </a:lnTo>
                <a:lnTo>
                  <a:pt x="1582" y="281"/>
                </a:lnTo>
                <a:lnTo>
                  <a:pt x="1571" y="281"/>
                </a:lnTo>
                <a:lnTo>
                  <a:pt x="1559" y="279"/>
                </a:lnTo>
                <a:lnTo>
                  <a:pt x="1548" y="279"/>
                </a:lnTo>
                <a:lnTo>
                  <a:pt x="1538" y="277"/>
                </a:lnTo>
                <a:lnTo>
                  <a:pt x="1529" y="276"/>
                </a:lnTo>
                <a:lnTo>
                  <a:pt x="1520" y="274"/>
                </a:lnTo>
                <a:lnTo>
                  <a:pt x="1513" y="270"/>
                </a:lnTo>
                <a:lnTo>
                  <a:pt x="1548" y="233"/>
                </a:lnTo>
                <a:lnTo>
                  <a:pt x="1545" y="233"/>
                </a:lnTo>
                <a:lnTo>
                  <a:pt x="1541" y="231"/>
                </a:lnTo>
                <a:lnTo>
                  <a:pt x="1538" y="230"/>
                </a:lnTo>
                <a:lnTo>
                  <a:pt x="1534" y="228"/>
                </a:lnTo>
                <a:lnTo>
                  <a:pt x="1533" y="226"/>
                </a:lnTo>
                <a:lnTo>
                  <a:pt x="1529" y="224"/>
                </a:lnTo>
                <a:lnTo>
                  <a:pt x="1526" y="224"/>
                </a:lnTo>
                <a:lnTo>
                  <a:pt x="1522" y="224"/>
                </a:lnTo>
                <a:lnTo>
                  <a:pt x="1469" y="281"/>
                </a:lnTo>
                <a:lnTo>
                  <a:pt x="1469" y="284"/>
                </a:lnTo>
                <a:lnTo>
                  <a:pt x="1469" y="288"/>
                </a:lnTo>
                <a:lnTo>
                  <a:pt x="1469" y="293"/>
                </a:lnTo>
                <a:lnTo>
                  <a:pt x="1469" y="298"/>
                </a:lnTo>
                <a:lnTo>
                  <a:pt x="1467" y="304"/>
                </a:lnTo>
                <a:lnTo>
                  <a:pt x="1465" y="309"/>
                </a:lnTo>
                <a:lnTo>
                  <a:pt x="1464" y="313"/>
                </a:lnTo>
                <a:lnTo>
                  <a:pt x="1460" y="318"/>
                </a:lnTo>
                <a:lnTo>
                  <a:pt x="1462" y="316"/>
                </a:lnTo>
                <a:lnTo>
                  <a:pt x="1464" y="316"/>
                </a:lnTo>
                <a:lnTo>
                  <a:pt x="1462" y="320"/>
                </a:lnTo>
                <a:lnTo>
                  <a:pt x="1460" y="325"/>
                </a:lnTo>
                <a:lnTo>
                  <a:pt x="1457" y="332"/>
                </a:lnTo>
                <a:lnTo>
                  <a:pt x="1451" y="339"/>
                </a:lnTo>
                <a:lnTo>
                  <a:pt x="1444" y="346"/>
                </a:lnTo>
                <a:lnTo>
                  <a:pt x="1435" y="351"/>
                </a:lnTo>
                <a:lnTo>
                  <a:pt x="1427" y="353"/>
                </a:lnTo>
                <a:lnTo>
                  <a:pt x="1428" y="344"/>
                </a:lnTo>
                <a:lnTo>
                  <a:pt x="1430" y="337"/>
                </a:lnTo>
                <a:lnTo>
                  <a:pt x="1428" y="332"/>
                </a:lnTo>
                <a:lnTo>
                  <a:pt x="1427" y="327"/>
                </a:lnTo>
                <a:lnTo>
                  <a:pt x="1425" y="323"/>
                </a:lnTo>
                <a:lnTo>
                  <a:pt x="1420" y="320"/>
                </a:lnTo>
                <a:lnTo>
                  <a:pt x="1414" y="314"/>
                </a:lnTo>
                <a:lnTo>
                  <a:pt x="1409" y="307"/>
                </a:lnTo>
                <a:lnTo>
                  <a:pt x="1409" y="302"/>
                </a:lnTo>
                <a:lnTo>
                  <a:pt x="1411" y="297"/>
                </a:lnTo>
                <a:lnTo>
                  <a:pt x="1411" y="293"/>
                </a:lnTo>
                <a:lnTo>
                  <a:pt x="1412" y="290"/>
                </a:lnTo>
                <a:lnTo>
                  <a:pt x="1412" y="284"/>
                </a:lnTo>
                <a:lnTo>
                  <a:pt x="1412" y="281"/>
                </a:lnTo>
                <a:lnTo>
                  <a:pt x="1411" y="276"/>
                </a:lnTo>
                <a:lnTo>
                  <a:pt x="1409" y="270"/>
                </a:lnTo>
                <a:lnTo>
                  <a:pt x="1405" y="277"/>
                </a:lnTo>
                <a:lnTo>
                  <a:pt x="1402" y="284"/>
                </a:lnTo>
                <a:lnTo>
                  <a:pt x="1398" y="290"/>
                </a:lnTo>
                <a:lnTo>
                  <a:pt x="1393" y="297"/>
                </a:lnTo>
                <a:lnTo>
                  <a:pt x="1388" y="300"/>
                </a:lnTo>
                <a:lnTo>
                  <a:pt x="1382" y="304"/>
                </a:lnTo>
                <a:lnTo>
                  <a:pt x="1375" y="307"/>
                </a:lnTo>
                <a:lnTo>
                  <a:pt x="1367" y="307"/>
                </a:lnTo>
                <a:lnTo>
                  <a:pt x="1365" y="304"/>
                </a:lnTo>
                <a:lnTo>
                  <a:pt x="1363" y="298"/>
                </a:lnTo>
                <a:lnTo>
                  <a:pt x="1361" y="295"/>
                </a:lnTo>
                <a:lnTo>
                  <a:pt x="1358" y="290"/>
                </a:lnTo>
                <a:lnTo>
                  <a:pt x="1354" y="284"/>
                </a:lnTo>
                <a:lnTo>
                  <a:pt x="1351" y="279"/>
                </a:lnTo>
                <a:lnTo>
                  <a:pt x="1349" y="274"/>
                </a:lnTo>
                <a:lnTo>
                  <a:pt x="1349" y="270"/>
                </a:lnTo>
                <a:lnTo>
                  <a:pt x="1354" y="261"/>
                </a:lnTo>
                <a:lnTo>
                  <a:pt x="1361" y="256"/>
                </a:lnTo>
                <a:lnTo>
                  <a:pt x="1368" y="251"/>
                </a:lnTo>
                <a:lnTo>
                  <a:pt x="1374" y="249"/>
                </a:lnTo>
                <a:lnTo>
                  <a:pt x="1381" y="247"/>
                </a:lnTo>
                <a:lnTo>
                  <a:pt x="1388" y="247"/>
                </a:lnTo>
                <a:lnTo>
                  <a:pt x="1393" y="245"/>
                </a:lnTo>
                <a:lnTo>
                  <a:pt x="1400" y="242"/>
                </a:lnTo>
                <a:lnTo>
                  <a:pt x="1409" y="233"/>
                </a:lnTo>
                <a:lnTo>
                  <a:pt x="1416" y="221"/>
                </a:lnTo>
                <a:lnTo>
                  <a:pt x="1425" y="208"/>
                </a:lnTo>
                <a:lnTo>
                  <a:pt x="1434" y="198"/>
                </a:lnTo>
                <a:lnTo>
                  <a:pt x="1444" y="187"/>
                </a:lnTo>
                <a:lnTo>
                  <a:pt x="1455" y="178"/>
                </a:lnTo>
                <a:lnTo>
                  <a:pt x="1465" y="169"/>
                </a:lnTo>
                <a:lnTo>
                  <a:pt x="1478" y="159"/>
                </a:lnTo>
                <a:lnTo>
                  <a:pt x="1487" y="150"/>
                </a:lnTo>
                <a:lnTo>
                  <a:pt x="1573" y="150"/>
                </a:lnTo>
                <a:lnTo>
                  <a:pt x="1591" y="168"/>
                </a:lnTo>
                <a:lnTo>
                  <a:pt x="1626" y="168"/>
                </a:lnTo>
                <a:lnTo>
                  <a:pt x="1633" y="175"/>
                </a:lnTo>
                <a:lnTo>
                  <a:pt x="1640" y="180"/>
                </a:lnTo>
                <a:lnTo>
                  <a:pt x="1646" y="185"/>
                </a:lnTo>
                <a:lnTo>
                  <a:pt x="1653" y="187"/>
                </a:lnTo>
                <a:lnTo>
                  <a:pt x="1660" y="191"/>
                </a:lnTo>
                <a:lnTo>
                  <a:pt x="1665" y="191"/>
                </a:lnTo>
                <a:lnTo>
                  <a:pt x="1672" y="189"/>
                </a:lnTo>
                <a:lnTo>
                  <a:pt x="1679" y="187"/>
                </a:lnTo>
                <a:lnTo>
                  <a:pt x="1697" y="205"/>
                </a:lnTo>
                <a:lnTo>
                  <a:pt x="1679" y="224"/>
                </a:lnTo>
                <a:lnTo>
                  <a:pt x="1644" y="224"/>
                </a:lnTo>
                <a:lnTo>
                  <a:pt x="1626" y="205"/>
                </a:lnTo>
                <a:lnTo>
                  <a:pt x="1617" y="215"/>
                </a:lnTo>
                <a:lnTo>
                  <a:pt x="1653" y="253"/>
                </a:lnTo>
                <a:lnTo>
                  <a:pt x="1670" y="253"/>
                </a:lnTo>
                <a:lnTo>
                  <a:pt x="1674" y="251"/>
                </a:lnTo>
                <a:lnTo>
                  <a:pt x="1681" y="245"/>
                </a:lnTo>
                <a:lnTo>
                  <a:pt x="1688" y="240"/>
                </a:lnTo>
                <a:lnTo>
                  <a:pt x="1695" y="233"/>
                </a:lnTo>
                <a:lnTo>
                  <a:pt x="1702" y="226"/>
                </a:lnTo>
                <a:lnTo>
                  <a:pt x="1707" y="221"/>
                </a:lnTo>
                <a:lnTo>
                  <a:pt x="1713" y="217"/>
                </a:lnTo>
                <a:lnTo>
                  <a:pt x="1714" y="215"/>
                </a:lnTo>
                <a:lnTo>
                  <a:pt x="1732" y="215"/>
                </a:lnTo>
                <a:lnTo>
                  <a:pt x="1757" y="187"/>
                </a:lnTo>
                <a:lnTo>
                  <a:pt x="1775" y="205"/>
                </a:lnTo>
                <a:lnTo>
                  <a:pt x="1801" y="177"/>
                </a:lnTo>
                <a:lnTo>
                  <a:pt x="1819" y="196"/>
                </a:lnTo>
                <a:lnTo>
                  <a:pt x="1824" y="192"/>
                </a:lnTo>
                <a:lnTo>
                  <a:pt x="1831" y="191"/>
                </a:lnTo>
                <a:lnTo>
                  <a:pt x="1838" y="189"/>
                </a:lnTo>
                <a:lnTo>
                  <a:pt x="1843" y="187"/>
                </a:lnTo>
                <a:lnTo>
                  <a:pt x="1850" y="185"/>
                </a:lnTo>
                <a:lnTo>
                  <a:pt x="1858" y="184"/>
                </a:lnTo>
                <a:lnTo>
                  <a:pt x="1863" y="180"/>
                </a:lnTo>
                <a:lnTo>
                  <a:pt x="1870" y="177"/>
                </a:lnTo>
                <a:lnTo>
                  <a:pt x="1845" y="150"/>
                </a:lnTo>
                <a:lnTo>
                  <a:pt x="1854" y="154"/>
                </a:lnTo>
                <a:lnTo>
                  <a:pt x="1865" y="157"/>
                </a:lnTo>
                <a:lnTo>
                  <a:pt x="1873" y="161"/>
                </a:lnTo>
                <a:lnTo>
                  <a:pt x="1884" y="162"/>
                </a:lnTo>
                <a:lnTo>
                  <a:pt x="1895" y="166"/>
                </a:lnTo>
                <a:lnTo>
                  <a:pt x="1907" y="168"/>
                </a:lnTo>
                <a:lnTo>
                  <a:pt x="1919" y="168"/>
                </a:lnTo>
                <a:lnTo>
                  <a:pt x="1932" y="168"/>
                </a:lnTo>
                <a:lnTo>
                  <a:pt x="1932" y="164"/>
                </a:lnTo>
                <a:lnTo>
                  <a:pt x="1933" y="161"/>
                </a:lnTo>
                <a:lnTo>
                  <a:pt x="1933" y="157"/>
                </a:lnTo>
                <a:lnTo>
                  <a:pt x="1935" y="154"/>
                </a:lnTo>
                <a:lnTo>
                  <a:pt x="1937" y="150"/>
                </a:lnTo>
                <a:lnTo>
                  <a:pt x="1939" y="147"/>
                </a:lnTo>
                <a:lnTo>
                  <a:pt x="1941" y="143"/>
                </a:lnTo>
                <a:lnTo>
                  <a:pt x="1941" y="139"/>
                </a:lnTo>
                <a:lnTo>
                  <a:pt x="1983" y="187"/>
                </a:lnTo>
                <a:lnTo>
                  <a:pt x="1983" y="191"/>
                </a:lnTo>
                <a:lnTo>
                  <a:pt x="1983" y="194"/>
                </a:lnTo>
                <a:lnTo>
                  <a:pt x="1981" y="198"/>
                </a:lnTo>
                <a:lnTo>
                  <a:pt x="1979" y="201"/>
                </a:lnTo>
                <a:lnTo>
                  <a:pt x="1978" y="205"/>
                </a:lnTo>
                <a:lnTo>
                  <a:pt x="1976" y="208"/>
                </a:lnTo>
                <a:lnTo>
                  <a:pt x="1976" y="212"/>
                </a:lnTo>
                <a:lnTo>
                  <a:pt x="1974" y="215"/>
                </a:lnTo>
                <a:lnTo>
                  <a:pt x="2009" y="215"/>
                </a:lnTo>
                <a:lnTo>
                  <a:pt x="2009" y="177"/>
                </a:lnTo>
                <a:lnTo>
                  <a:pt x="2016" y="184"/>
                </a:lnTo>
                <a:lnTo>
                  <a:pt x="2024" y="189"/>
                </a:lnTo>
                <a:lnTo>
                  <a:pt x="2032" y="192"/>
                </a:lnTo>
                <a:lnTo>
                  <a:pt x="2039" y="194"/>
                </a:lnTo>
                <a:lnTo>
                  <a:pt x="2048" y="198"/>
                </a:lnTo>
                <a:lnTo>
                  <a:pt x="2057" y="200"/>
                </a:lnTo>
                <a:lnTo>
                  <a:pt x="2064" y="203"/>
                </a:lnTo>
                <a:lnTo>
                  <a:pt x="2071" y="205"/>
                </a:lnTo>
                <a:lnTo>
                  <a:pt x="2071" y="201"/>
                </a:lnTo>
                <a:lnTo>
                  <a:pt x="2069" y="198"/>
                </a:lnTo>
                <a:lnTo>
                  <a:pt x="2068" y="194"/>
                </a:lnTo>
                <a:lnTo>
                  <a:pt x="2066" y="191"/>
                </a:lnTo>
                <a:lnTo>
                  <a:pt x="2064" y="187"/>
                </a:lnTo>
                <a:lnTo>
                  <a:pt x="2062" y="184"/>
                </a:lnTo>
                <a:lnTo>
                  <a:pt x="2062" y="180"/>
                </a:lnTo>
                <a:lnTo>
                  <a:pt x="2061" y="177"/>
                </a:lnTo>
                <a:lnTo>
                  <a:pt x="2045" y="177"/>
                </a:lnTo>
                <a:lnTo>
                  <a:pt x="2036" y="187"/>
                </a:lnTo>
                <a:lnTo>
                  <a:pt x="2018" y="187"/>
                </a:lnTo>
                <a:lnTo>
                  <a:pt x="1992" y="159"/>
                </a:lnTo>
                <a:lnTo>
                  <a:pt x="2002" y="157"/>
                </a:lnTo>
                <a:lnTo>
                  <a:pt x="2011" y="155"/>
                </a:lnTo>
                <a:lnTo>
                  <a:pt x="2022" y="155"/>
                </a:lnTo>
                <a:lnTo>
                  <a:pt x="2031" y="154"/>
                </a:lnTo>
                <a:lnTo>
                  <a:pt x="2041" y="154"/>
                </a:lnTo>
                <a:lnTo>
                  <a:pt x="2052" y="154"/>
                </a:lnTo>
                <a:lnTo>
                  <a:pt x="2061" y="152"/>
                </a:lnTo>
                <a:lnTo>
                  <a:pt x="2071" y="150"/>
                </a:lnTo>
                <a:lnTo>
                  <a:pt x="2068" y="150"/>
                </a:lnTo>
                <a:lnTo>
                  <a:pt x="2064" y="148"/>
                </a:lnTo>
                <a:lnTo>
                  <a:pt x="2061" y="147"/>
                </a:lnTo>
                <a:lnTo>
                  <a:pt x="2057" y="145"/>
                </a:lnTo>
                <a:lnTo>
                  <a:pt x="2054" y="143"/>
                </a:lnTo>
                <a:lnTo>
                  <a:pt x="2052" y="141"/>
                </a:lnTo>
                <a:lnTo>
                  <a:pt x="2048" y="141"/>
                </a:lnTo>
                <a:lnTo>
                  <a:pt x="2045" y="139"/>
                </a:lnTo>
                <a:lnTo>
                  <a:pt x="2048" y="136"/>
                </a:lnTo>
                <a:lnTo>
                  <a:pt x="2052" y="131"/>
                </a:lnTo>
                <a:lnTo>
                  <a:pt x="2057" y="124"/>
                </a:lnTo>
                <a:lnTo>
                  <a:pt x="2061" y="116"/>
                </a:lnTo>
                <a:lnTo>
                  <a:pt x="2064" y="109"/>
                </a:lnTo>
                <a:lnTo>
                  <a:pt x="2068" y="104"/>
                </a:lnTo>
                <a:lnTo>
                  <a:pt x="2069" y="99"/>
                </a:lnTo>
                <a:lnTo>
                  <a:pt x="2071" y="93"/>
                </a:lnTo>
                <a:lnTo>
                  <a:pt x="2078" y="93"/>
                </a:lnTo>
                <a:lnTo>
                  <a:pt x="2085" y="93"/>
                </a:lnTo>
                <a:lnTo>
                  <a:pt x="2092" y="95"/>
                </a:lnTo>
                <a:lnTo>
                  <a:pt x="2101" y="95"/>
                </a:lnTo>
                <a:lnTo>
                  <a:pt x="2108" y="97"/>
                </a:lnTo>
                <a:lnTo>
                  <a:pt x="2117" y="97"/>
                </a:lnTo>
                <a:lnTo>
                  <a:pt x="2124" y="101"/>
                </a:lnTo>
                <a:lnTo>
                  <a:pt x="2131" y="104"/>
                </a:lnTo>
                <a:lnTo>
                  <a:pt x="2135" y="102"/>
                </a:lnTo>
                <a:lnTo>
                  <a:pt x="2138" y="102"/>
                </a:lnTo>
                <a:lnTo>
                  <a:pt x="2142" y="101"/>
                </a:lnTo>
                <a:lnTo>
                  <a:pt x="2144" y="99"/>
                </a:lnTo>
                <a:lnTo>
                  <a:pt x="2147" y="97"/>
                </a:lnTo>
                <a:lnTo>
                  <a:pt x="2151" y="95"/>
                </a:lnTo>
                <a:lnTo>
                  <a:pt x="2154" y="93"/>
                </a:lnTo>
                <a:lnTo>
                  <a:pt x="2158" y="93"/>
                </a:lnTo>
                <a:lnTo>
                  <a:pt x="2158" y="90"/>
                </a:lnTo>
                <a:lnTo>
                  <a:pt x="2158" y="86"/>
                </a:lnTo>
                <a:lnTo>
                  <a:pt x="2158" y="83"/>
                </a:lnTo>
                <a:lnTo>
                  <a:pt x="2160" y="79"/>
                </a:lnTo>
                <a:lnTo>
                  <a:pt x="2160" y="76"/>
                </a:lnTo>
                <a:lnTo>
                  <a:pt x="2161" y="72"/>
                </a:lnTo>
                <a:lnTo>
                  <a:pt x="2163" y="69"/>
                </a:lnTo>
                <a:lnTo>
                  <a:pt x="2167" y="65"/>
                </a:lnTo>
                <a:lnTo>
                  <a:pt x="2211" y="93"/>
                </a:lnTo>
                <a:lnTo>
                  <a:pt x="2202" y="85"/>
                </a:lnTo>
                <a:lnTo>
                  <a:pt x="2220" y="85"/>
                </a:lnTo>
                <a:lnTo>
                  <a:pt x="2202" y="85"/>
                </a:lnTo>
                <a:lnTo>
                  <a:pt x="2209" y="85"/>
                </a:lnTo>
                <a:lnTo>
                  <a:pt x="2218" y="85"/>
                </a:lnTo>
                <a:lnTo>
                  <a:pt x="2228" y="85"/>
                </a:lnTo>
                <a:lnTo>
                  <a:pt x="2241" y="83"/>
                </a:lnTo>
                <a:lnTo>
                  <a:pt x="2251" y="83"/>
                </a:lnTo>
                <a:lnTo>
                  <a:pt x="2262" y="81"/>
                </a:lnTo>
                <a:lnTo>
                  <a:pt x="2273" y="78"/>
                </a:lnTo>
                <a:lnTo>
                  <a:pt x="2280" y="76"/>
                </a:lnTo>
                <a:lnTo>
                  <a:pt x="2280" y="79"/>
                </a:lnTo>
                <a:lnTo>
                  <a:pt x="2278" y="83"/>
                </a:lnTo>
                <a:lnTo>
                  <a:pt x="2276" y="86"/>
                </a:lnTo>
                <a:lnTo>
                  <a:pt x="2276" y="90"/>
                </a:lnTo>
                <a:lnTo>
                  <a:pt x="2274" y="93"/>
                </a:lnTo>
                <a:lnTo>
                  <a:pt x="2273" y="97"/>
                </a:lnTo>
                <a:lnTo>
                  <a:pt x="2271" y="101"/>
                </a:lnTo>
                <a:lnTo>
                  <a:pt x="2271" y="104"/>
                </a:lnTo>
                <a:lnTo>
                  <a:pt x="2288" y="122"/>
                </a:lnTo>
                <a:lnTo>
                  <a:pt x="2281" y="125"/>
                </a:lnTo>
                <a:lnTo>
                  <a:pt x="2274" y="131"/>
                </a:lnTo>
                <a:lnTo>
                  <a:pt x="2265" y="136"/>
                </a:lnTo>
                <a:lnTo>
                  <a:pt x="2258" y="141"/>
                </a:lnTo>
                <a:lnTo>
                  <a:pt x="2250" y="148"/>
                </a:lnTo>
                <a:lnTo>
                  <a:pt x="2243" y="155"/>
                </a:lnTo>
                <a:lnTo>
                  <a:pt x="2234" y="162"/>
                </a:lnTo>
                <a:lnTo>
                  <a:pt x="2228" y="168"/>
                </a:lnTo>
                <a:lnTo>
                  <a:pt x="2235" y="161"/>
                </a:lnTo>
                <a:lnTo>
                  <a:pt x="2246" y="154"/>
                </a:lnTo>
                <a:lnTo>
                  <a:pt x="2257" y="150"/>
                </a:lnTo>
                <a:lnTo>
                  <a:pt x="2269" y="147"/>
                </a:lnTo>
                <a:lnTo>
                  <a:pt x="2281" y="143"/>
                </a:lnTo>
                <a:lnTo>
                  <a:pt x="2294" y="141"/>
                </a:lnTo>
                <a:lnTo>
                  <a:pt x="2308" y="141"/>
                </a:lnTo>
                <a:lnTo>
                  <a:pt x="2320" y="141"/>
                </a:lnTo>
                <a:lnTo>
                  <a:pt x="2348" y="143"/>
                </a:lnTo>
                <a:lnTo>
                  <a:pt x="2377" y="147"/>
                </a:lnTo>
                <a:lnTo>
                  <a:pt x="2403" y="148"/>
                </a:lnTo>
                <a:lnTo>
                  <a:pt x="2428" y="150"/>
                </a:lnTo>
                <a:lnTo>
                  <a:pt x="2454" y="177"/>
                </a:lnTo>
                <a:lnTo>
                  <a:pt x="2470" y="171"/>
                </a:lnTo>
                <a:lnTo>
                  <a:pt x="2486" y="168"/>
                </a:lnTo>
                <a:lnTo>
                  <a:pt x="2506" y="168"/>
                </a:lnTo>
                <a:lnTo>
                  <a:pt x="2527" y="169"/>
                </a:lnTo>
                <a:lnTo>
                  <a:pt x="2569" y="175"/>
                </a:lnTo>
                <a:lnTo>
                  <a:pt x="2615" y="185"/>
                </a:lnTo>
                <a:lnTo>
                  <a:pt x="2663" y="198"/>
                </a:lnTo>
                <a:lnTo>
                  <a:pt x="2707" y="208"/>
                </a:lnTo>
                <a:lnTo>
                  <a:pt x="2728" y="212"/>
                </a:lnTo>
                <a:lnTo>
                  <a:pt x="2749" y="214"/>
                </a:lnTo>
                <a:lnTo>
                  <a:pt x="2767" y="215"/>
                </a:lnTo>
                <a:lnTo>
                  <a:pt x="2785" y="215"/>
                </a:lnTo>
                <a:lnTo>
                  <a:pt x="2792" y="215"/>
                </a:lnTo>
                <a:lnTo>
                  <a:pt x="2797" y="214"/>
                </a:lnTo>
                <a:lnTo>
                  <a:pt x="2804" y="212"/>
                </a:lnTo>
                <a:lnTo>
                  <a:pt x="2811" y="212"/>
                </a:lnTo>
                <a:lnTo>
                  <a:pt x="2817" y="210"/>
                </a:lnTo>
                <a:lnTo>
                  <a:pt x="2824" y="210"/>
                </a:lnTo>
                <a:lnTo>
                  <a:pt x="2831" y="212"/>
                </a:lnTo>
                <a:lnTo>
                  <a:pt x="2838" y="215"/>
                </a:lnTo>
                <a:lnTo>
                  <a:pt x="2839" y="215"/>
                </a:lnTo>
                <a:lnTo>
                  <a:pt x="2843" y="214"/>
                </a:lnTo>
                <a:lnTo>
                  <a:pt x="2847" y="212"/>
                </a:lnTo>
                <a:lnTo>
                  <a:pt x="2850" y="210"/>
                </a:lnTo>
                <a:lnTo>
                  <a:pt x="2854" y="208"/>
                </a:lnTo>
                <a:lnTo>
                  <a:pt x="2857" y="207"/>
                </a:lnTo>
                <a:lnTo>
                  <a:pt x="2859" y="207"/>
                </a:lnTo>
                <a:lnTo>
                  <a:pt x="2862" y="205"/>
                </a:lnTo>
                <a:lnTo>
                  <a:pt x="2880" y="224"/>
                </a:lnTo>
                <a:lnTo>
                  <a:pt x="2889" y="222"/>
                </a:lnTo>
                <a:lnTo>
                  <a:pt x="2898" y="222"/>
                </a:lnTo>
                <a:lnTo>
                  <a:pt x="2903" y="221"/>
                </a:lnTo>
                <a:lnTo>
                  <a:pt x="2910" y="221"/>
                </a:lnTo>
                <a:lnTo>
                  <a:pt x="2915" y="219"/>
                </a:lnTo>
                <a:lnTo>
                  <a:pt x="2921" y="221"/>
                </a:lnTo>
                <a:lnTo>
                  <a:pt x="2926" y="221"/>
                </a:lnTo>
                <a:lnTo>
                  <a:pt x="2933" y="224"/>
                </a:lnTo>
                <a:lnTo>
                  <a:pt x="2951" y="205"/>
                </a:lnTo>
                <a:lnTo>
                  <a:pt x="2933" y="205"/>
                </a:lnTo>
                <a:lnTo>
                  <a:pt x="2945" y="207"/>
                </a:lnTo>
                <a:lnTo>
                  <a:pt x="2960" y="208"/>
                </a:lnTo>
                <a:lnTo>
                  <a:pt x="2972" y="212"/>
                </a:lnTo>
                <a:lnTo>
                  <a:pt x="2984" y="214"/>
                </a:lnTo>
                <a:lnTo>
                  <a:pt x="2998" y="217"/>
                </a:lnTo>
                <a:lnTo>
                  <a:pt x="3011" y="221"/>
                </a:lnTo>
                <a:lnTo>
                  <a:pt x="3025" y="222"/>
                </a:lnTo>
                <a:lnTo>
                  <a:pt x="3037" y="224"/>
                </a:lnTo>
                <a:lnTo>
                  <a:pt x="3055" y="242"/>
                </a:lnTo>
                <a:lnTo>
                  <a:pt x="3062" y="242"/>
                </a:lnTo>
                <a:lnTo>
                  <a:pt x="3069" y="242"/>
                </a:lnTo>
                <a:lnTo>
                  <a:pt x="3076" y="244"/>
                </a:lnTo>
                <a:lnTo>
                  <a:pt x="3085" y="244"/>
                </a:lnTo>
                <a:lnTo>
                  <a:pt x="3094" y="245"/>
                </a:lnTo>
                <a:lnTo>
                  <a:pt x="3101" y="247"/>
                </a:lnTo>
                <a:lnTo>
                  <a:pt x="3108" y="249"/>
                </a:lnTo>
                <a:lnTo>
                  <a:pt x="3115" y="253"/>
                </a:lnTo>
                <a:lnTo>
                  <a:pt x="3113" y="258"/>
                </a:lnTo>
                <a:lnTo>
                  <a:pt x="3111" y="261"/>
                </a:lnTo>
                <a:lnTo>
                  <a:pt x="3111" y="263"/>
                </a:lnTo>
                <a:lnTo>
                  <a:pt x="3111" y="265"/>
                </a:lnTo>
                <a:lnTo>
                  <a:pt x="3111" y="268"/>
                </a:lnTo>
                <a:lnTo>
                  <a:pt x="3110" y="270"/>
                </a:lnTo>
                <a:lnTo>
                  <a:pt x="3110" y="274"/>
                </a:lnTo>
                <a:lnTo>
                  <a:pt x="3106" y="281"/>
                </a:lnTo>
                <a:lnTo>
                  <a:pt x="3088" y="261"/>
                </a:lnTo>
                <a:lnTo>
                  <a:pt x="3037" y="261"/>
                </a:lnTo>
                <a:lnTo>
                  <a:pt x="3037" y="258"/>
                </a:lnTo>
                <a:lnTo>
                  <a:pt x="3036" y="253"/>
                </a:lnTo>
                <a:lnTo>
                  <a:pt x="3032" y="249"/>
                </a:lnTo>
                <a:lnTo>
                  <a:pt x="3028" y="244"/>
                </a:lnTo>
                <a:lnTo>
                  <a:pt x="3025" y="240"/>
                </a:lnTo>
                <a:lnTo>
                  <a:pt x="3023" y="237"/>
                </a:lnTo>
                <a:lnTo>
                  <a:pt x="3021" y="233"/>
                </a:lnTo>
                <a:lnTo>
                  <a:pt x="3020" y="233"/>
                </a:lnTo>
                <a:lnTo>
                  <a:pt x="3020" y="237"/>
                </a:lnTo>
                <a:lnTo>
                  <a:pt x="3020" y="240"/>
                </a:lnTo>
                <a:lnTo>
                  <a:pt x="3020" y="245"/>
                </a:lnTo>
                <a:lnTo>
                  <a:pt x="3021" y="249"/>
                </a:lnTo>
                <a:lnTo>
                  <a:pt x="3028" y="260"/>
                </a:lnTo>
                <a:lnTo>
                  <a:pt x="3037" y="268"/>
                </a:lnTo>
                <a:lnTo>
                  <a:pt x="3048" y="276"/>
                </a:lnTo>
                <a:lnTo>
                  <a:pt x="3058" y="283"/>
                </a:lnTo>
                <a:lnTo>
                  <a:pt x="3071" y="288"/>
                </a:lnTo>
                <a:lnTo>
                  <a:pt x="3081" y="290"/>
                </a:lnTo>
                <a:lnTo>
                  <a:pt x="3080" y="293"/>
                </a:lnTo>
                <a:lnTo>
                  <a:pt x="3078" y="297"/>
                </a:lnTo>
                <a:lnTo>
                  <a:pt x="3076" y="302"/>
                </a:lnTo>
                <a:lnTo>
                  <a:pt x="3073" y="307"/>
                </a:lnTo>
                <a:lnTo>
                  <a:pt x="3069" y="311"/>
                </a:lnTo>
                <a:lnTo>
                  <a:pt x="3066" y="314"/>
                </a:lnTo>
                <a:lnTo>
                  <a:pt x="3064" y="316"/>
                </a:lnTo>
                <a:lnTo>
                  <a:pt x="3064" y="318"/>
                </a:lnTo>
                <a:lnTo>
                  <a:pt x="3060" y="318"/>
                </a:lnTo>
                <a:lnTo>
                  <a:pt x="3057" y="318"/>
                </a:lnTo>
                <a:lnTo>
                  <a:pt x="3053" y="320"/>
                </a:lnTo>
                <a:lnTo>
                  <a:pt x="3050" y="321"/>
                </a:lnTo>
                <a:lnTo>
                  <a:pt x="3046" y="323"/>
                </a:lnTo>
                <a:lnTo>
                  <a:pt x="3044" y="325"/>
                </a:lnTo>
                <a:lnTo>
                  <a:pt x="3041" y="327"/>
                </a:lnTo>
                <a:lnTo>
                  <a:pt x="3037" y="327"/>
                </a:lnTo>
                <a:lnTo>
                  <a:pt x="3032" y="327"/>
                </a:lnTo>
                <a:lnTo>
                  <a:pt x="3025" y="325"/>
                </a:lnTo>
                <a:lnTo>
                  <a:pt x="3021" y="323"/>
                </a:lnTo>
                <a:lnTo>
                  <a:pt x="3016" y="323"/>
                </a:lnTo>
                <a:lnTo>
                  <a:pt x="3011" y="323"/>
                </a:lnTo>
                <a:lnTo>
                  <a:pt x="3005" y="323"/>
                </a:lnTo>
                <a:lnTo>
                  <a:pt x="3000" y="323"/>
                </a:lnTo>
                <a:lnTo>
                  <a:pt x="2993" y="327"/>
                </a:lnTo>
                <a:lnTo>
                  <a:pt x="2995" y="336"/>
                </a:lnTo>
                <a:lnTo>
                  <a:pt x="2998" y="344"/>
                </a:lnTo>
                <a:lnTo>
                  <a:pt x="3002" y="351"/>
                </a:lnTo>
                <a:lnTo>
                  <a:pt x="3009" y="357"/>
                </a:lnTo>
                <a:lnTo>
                  <a:pt x="3016" y="362"/>
                </a:lnTo>
                <a:lnTo>
                  <a:pt x="3023" y="366"/>
                </a:lnTo>
                <a:lnTo>
                  <a:pt x="3030" y="369"/>
                </a:lnTo>
                <a:lnTo>
                  <a:pt x="3037" y="373"/>
                </a:lnTo>
                <a:lnTo>
                  <a:pt x="3037" y="380"/>
                </a:lnTo>
                <a:lnTo>
                  <a:pt x="3039" y="389"/>
                </a:lnTo>
                <a:lnTo>
                  <a:pt x="3041" y="396"/>
                </a:lnTo>
                <a:lnTo>
                  <a:pt x="3041" y="405"/>
                </a:lnTo>
                <a:lnTo>
                  <a:pt x="3043" y="413"/>
                </a:lnTo>
                <a:lnTo>
                  <a:pt x="3044" y="422"/>
                </a:lnTo>
                <a:lnTo>
                  <a:pt x="3046" y="431"/>
                </a:lnTo>
                <a:lnTo>
                  <a:pt x="3046" y="438"/>
                </a:lnTo>
                <a:lnTo>
                  <a:pt x="3036" y="427"/>
                </a:lnTo>
                <a:lnTo>
                  <a:pt x="3023" y="420"/>
                </a:lnTo>
                <a:lnTo>
                  <a:pt x="3011" y="412"/>
                </a:lnTo>
                <a:lnTo>
                  <a:pt x="2998" y="405"/>
                </a:lnTo>
                <a:lnTo>
                  <a:pt x="2984" y="397"/>
                </a:lnTo>
                <a:lnTo>
                  <a:pt x="2972" y="390"/>
                </a:lnTo>
                <a:lnTo>
                  <a:pt x="2961" y="383"/>
                </a:lnTo>
                <a:lnTo>
                  <a:pt x="2951" y="373"/>
                </a:lnTo>
                <a:lnTo>
                  <a:pt x="2951" y="369"/>
                </a:lnTo>
                <a:lnTo>
                  <a:pt x="2951" y="366"/>
                </a:lnTo>
                <a:lnTo>
                  <a:pt x="2952" y="362"/>
                </a:lnTo>
                <a:lnTo>
                  <a:pt x="2954" y="359"/>
                </a:lnTo>
                <a:lnTo>
                  <a:pt x="2956" y="355"/>
                </a:lnTo>
                <a:lnTo>
                  <a:pt x="2958" y="351"/>
                </a:lnTo>
                <a:lnTo>
                  <a:pt x="2958" y="348"/>
                </a:lnTo>
                <a:lnTo>
                  <a:pt x="2960" y="344"/>
                </a:lnTo>
                <a:lnTo>
                  <a:pt x="2958" y="341"/>
                </a:lnTo>
                <a:lnTo>
                  <a:pt x="2956" y="334"/>
                </a:lnTo>
                <a:lnTo>
                  <a:pt x="2952" y="329"/>
                </a:lnTo>
                <a:lnTo>
                  <a:pt x="2951" y="320"/>
                </a:lnTo>
                <a:lnTo>
                  <a:pt x="2947" y="313"/>
                </a:lnTo>
                <a:lnTo>
                  <a:pt x="2944" y="304"/>
                </a:lnTo>
                <a:lnTo>
                  <a:pt x="2942" y="297"/>
                </a:lnTo>
                <a:lnTo>
                  <a:pt x="2942" y="290"/>
                </a:lnTo>
                <a:lnTo>
                  <a:pt x="2935" y="291"/>
                </a:lnTo>
                <a:lnTo>
                  <a:pt x="2931" y="293"/>
                </a:lnTo>
                <a:lnTo>
                  <a:pt x="2928" y="293"/>
                </a:lnTo>
                <a:lnTo>
                  <a:pt x="2924" y="293"/>
                </a:lnTo>
                <a:lnTo>
                  <a:pt x="2921" y="291"/>
                </a:lnTo>
                <a:lnTo>
                  <a:pt x="2917" y="290"/>
                </a:lnTo>
                <a:lnTo>
                  <a:pt x="2912" y="290"/>
                </a:lnTo>
                <a:lnTo>
                  <a:pt x="2907" y="290"/>
                </a:lnTo>
                <a:lnTo>
                  <a:pt x="2903" y="297"/>
                </a:lnTo>
                <a:lnTo>
                  <a:pt x="2898" y="304"/>
                </a:lnTo>
                <a:lnTo>
                  <a:pt x="2894" y="313"/>
                </a:lnTo>
                <a:lnTo>
                  <a:pt x="2887" y="321"/>
                </a:lnTo>
                <a:lnTo>
                  <a:pt x="2882" y="330"/>
                </a:lnTo>
                <a:lnTo>
                  <a:pt x="2877" y="339"/>
                </a:lnTo>
                <a:lnTo>
                  <a:pt x="2869" y="346"/>
                </a:lnTo>
                <a:lnTo>
                  <a:pt x="2862" y="353"/>
                </a:lnTo>
                <a:lnTo>
                  <a:pt x="2854" y="353"/>
                </a:lnTo>
                <a:lnTo>
                  <a:pt x="2847" y="351"/>
                </a:lnTo>
                <a:lnTo>
                  <a:pt x="2841" y="350"/>
                </a:lnTo>
                <a:lnTo>
                  <a:pt x="2836" y="346"/>
                </a:lnTo>
                <a:lnTo>
                  <a:pt x="2832" y="343"/>
                </a:lnTo>
                <a:lnTo>
                  <a:pt x="2831" y="339"/>
                </a:lnTo>
                <a:lnTo>
                  <a:pt x="2829" y="332"/>
                </a:lnTo>
                <a:lnTo>
                  <a:pt x="2829" y="327"/>
                </a:lnTo>
                <a:lnTo>
                  <a:pt x="2811" y="344"/>
                </a:lnTo>
                <a:lnTo>
                  <a:pt x="2794" y="327"/>
                </a:lnTo>
                <a:lnTo>
                  <a:pt x="2790" y="330"/>
                </a:lnTo>
                <a:lnTo>
                  <a:pt x="2785" y="336"/>
                </a:lnTo>
                <a:lnTo>
                  <a:pt x="2778" y="343"/>
                </a:lnTo>
                <a:lnTo>
                  <a:pt x="2772" y="350"/>
                </a:lnTo>
                <a:lnTo>
                  <a:pt x="2767" y="359"/>
                </a:lnTo>
                <a:lnTo>
                  <a:pt x="2762" y="367"/>
                </a:lnTo>
                <a:lnTo>
                  <a:pt x="2760" y="374"/>
                </a:lnTo>
                <a:lnTo>
                  <a:pt x="2758" y="382"/>
                </a:lnTo>
                <a:lnTo>
                  <a:pt x="2762" y="382"/>
                </a:lnTo>
                <a:lnTo>
                  <a:pt x="2767" y="385"/>
                </a:lnTo>
                <a:lnTo>
                  <a:pt x="2771" y="387"/>
                </a:lnTo>
                <a:lnTo>
                  <a:pt x="2776" y="390"/>
                </a:lnTo>
                <a:lnTo>
                  <a:pt x="2781" y="394"/>
                </a:lnTo>
                <a:lnTo>
                  <a:pt x="2785" y="397"/>
                </a:lnTo>
                <a:lnTo>
                  <a:pt x="2790" y="399"/>
                </a:lnTo>
                <a:lnTo>
                  <a:pt x="2794" y="401"/>
                </a:lnTo>
                <a:lnTo>
                  <a:pt x="2802" y="390"/>
                </a:lnTo>
                <a:lnTo>
                  <a:pt x="2809" y="392"/>
                </a:lnTo>
                <a:lnTo>
                  <a:pt x="2817" y="396"/>
                </a:lnTo>
                <a:lnTo>
                  <a:pt x="2824" y="401"/>
                </a:lnTo>
                <a:lnTo>
                  <a:pt x="2831" y="406"/>
                </a:lnTo>
                <a:lnTo>
                  <a:pt x="2838" y="413"/>
                </a:lnTo>
                <a:lnTo>
                  <a:pt x="2845" y="419"/>
                </a:lnTo>
                <a:lnTo>
                  <a:pt x="2850" y="424"/>
                </a:lnTo>
                <a:lnTo>
                  <a:pt x="2855" y="429"/>
                </a:lnTo>
                <a:lnTo>
                  <a:pt x="2855" y="466"/>
                </a:lnTo>
                <a:lnTo>
                  <a:pt x="2857" y="470"/>
                </a:lnTo>
                <a:lnTo>
                  <a:pt x="2862" y="473"/>
                </a:lnTo>
                <a:lnTo>
                  <a:pt x="2866" y="477"/>
                </a:lnTo>
                <a:lnTo>
                  <a:pt x="2871" y="481"/>
                </a:lnTo>
                <a:lnTo>
                  <a:pt x="2877" y="484"/>
                </a:lnTo>
                <a:lnTo>
                  <a:pt x="2882" y="488"/>
                </a:lnTo>
                <a:lnTo>
                  <a:pt x="2885" y="491"/>
                </a:lnTo>
                <a:lnTo>
                  <a:pt x="2889" y="495"/>
                </a:lnTo>
                <a:lnTo>
                  <a:pt x="2889" y="498"/>
                </a:lnTo>
                <a:lnTo>
                  <a:pt x="2887" y="503"/>
                </a:lnTo>
                <a:lnTo>
                  <a:pt x="2884" y="511"/>
                </a:lnTo>
                <a:lnTo>
                  <a:pt x="2880" y="518"/>
                </a:lnTo>
                <a:lnTo>
                  <a:pt x="2877" y="523"/>
                </a:lnTo>
                <a:lnTo>
                  <a:pt x="2875" y="530"/>
                </a:lnTo>
                <a:lnTo>
                  <a:pt x="2873" y="535"/>
                </a:lnTo>
                <a:lnTo>
                  <a:pt x="2871" y="541"/>
                </a:lnTo>
                <a:lnTo>
                  <a:pt x="2868" y="541"/>
                </a:lnTo>
                <a:lnTo>
                  <a:pt x="2864" y="539"/>
                </a:lnTo>
                <a:lnTo>
                  <a:pt x="2859" y="539"/>
                </a:lnTo>
                <a:lnTo>
                  <a:pt x="2855" y="537"/>
                </a:lnTo>
                <a:lnTo>
                  <a:pt x="2852" y="539"/>
                </a:lnTo>
                <a:lnTo>
                  <a:pt x="2848" y="541"/>
                </a:lnTo>
                <a:lnTo>
                  <a:pt x="2847" y="544"/>
                </a:lnTo>
                <a:lnTo>
                  <a:pt x="2847" y="549"/>
                </a:lnTo>
                <a:lnTo>
                  <a:pt x="2847" y="567"/>
                </a:lnTo>
                <a:lnTo>
                  <a:pt x="2848" y="579"/>
                </a:lnTo>
                <a:lnTo>
                  <a:pt x="2852" y="590"/>
                </a:lnTo>
                <a:lnTo>
                  <a:pt x="2859" y="602"/>
                </a:lnTo>
                <a:lnTo>
                  <a:pt x="2868" y="615"/>
                </a:lnTo>
                <a:lnTo>
                  <a:pt x="2875" y="627"/>
                </a:lnTo>
                <a:lnTo>
                  <a:pt x="2882" y="638"/>
                </a:lnTo>
                <a:lnTo>
                  <a:pt x="2887" y="650"/>
                </a:lnTo>
                <a:lnTo>
                  <a:pt x="2889" y="661"/>
                </a:lnTo>
                <a:lnTo>
                  <a:pt x="2880" y="661"/>
                </a:lnTo>
                <a:lnTo>
                  <a:pt x="2875" y="659"/>
                </a:lnTo>
                <a:lnTo>
                  <a:pt x="2871" y="657"/>
                </a:lnTo>
                <a:lnTo>
                  <a:pt x="2869" y="654"/>
                </a:lnTo>
                <a:lnTo>
                  <a:pt x="2868" y="650"/>
                </a:lnTo>
                <a:lnTo>
                  <a:pt x="2866" y="645"/>
                </a:lnTo>
                <a:lnTo>
                  <a:pt x="2866" y="640"/>
                </a:lnTo>
                <a:lnTo>
                  <a:pt x="2862" y="632"/>
                </a:lnTo>
                <a:lnTo>
                  <a:pt x="2855" y="624"/>
                </a:lnTo>
                <a:lnTo>
                  <a:pt x="2845" y="620"/>
                </a:lnTo>
                <a:lnTo>
                  <a:pt x="2836" y="613"/>
                </a:lnTo>
                <a:lnTo>
                  <a:pt x="2829" y="606"/>
                </a:lnTo>
                <a:lnTo>
                  <a:pt x="2820" y="599"/>
                </a:lnTo>
                <a:lnTo>
                  <a:pt x="2813" y="592"/>
                </a:lnTo>
                <a:lnTo>
                  <a:pt x="2808" y="583"/>
                </a:lnTo>
                <a:lnTo>
                  <a:pt x="2801" y="576"/>
                </a:lnTo>
                <a:lnTo>
                  <a:pt x="2794" y="567"/>
                </a:lnTo>
                <a:lnTo>
                  <a:pt x="2786" y="571"/>
                </a:lnTo>
                <a:lnTo>
                  <a:pt x="2779" y="574"/>
                </a:lnTo>
                <a:lnTo>
                  <a:pt x="2771" y="579"/>
                </a:lnTo>
                <a:lnTo>
                  <a:pt x="2762" y="583"/>
                </a:lnTo>
                <a:lnTo>
                  <a:pt x="2755" y="588"/>
                </a:lnTo>
                <a:lnTo>
                  <a:pt x="2746" y="594"/>
                </a:lnTo>
                <a:lnTo>
                  <a:pt x="2739" y="599"/>
                </a:lnTo>
                <a:lnTo>
                  <a:pt x="2732" y="606"/>
                </a:lnTo>
                <a:lnTo>
                  <a:pt x="2739" y="606"/>
                </a:lnTo>
                <a:lnTo>
                  <a:pt x="2744" y="608"/>
                </a:lnTo>
                <a:lnTo>
                  <a:pt x="2751" y="608"/>
                </a:lnTo>
                <a:lnTo>
                  <a:pt x="2756" y="610"/>
                </a:lnTo>
                <a:lnTo>
                  <a:pt x="2764" y="611"/>
                </a:lnTo>
                <a:lnTo>
                  <a:pt x="2767" y="613"/>
                </a:lnTo>
                <a:lnTo>
                  <a:pt x="2772" y="613"/>
                </a:lnTo>
                <a:lnTo>
                  <a:pt x="2776" y="615"/>
                </a:lnTo>
                <a:lnTo>
                  <a:pt x="2776" y="620"/>
                </a:lnTo>
                <a:lnTo>
                  <a:pt x="2776" y="625"/>
                </a:lnTo>
                <a:lnTo>
                  <a:pt x="2778" y="631"/>
                </a:lnTo>
                <a:lnTo>
                  <a:pt x="2781" y="636"/>
                </a:lnTo>
                <a:lnTo>
                  <a:pt x="2788" y="647"/>
                </a:lnTo>
                <a:lnTo>
                  <a:pt x="2799" y="657"/>
                </a:lnTo>
                <a:lnTo>
                  <a:pt x="2809" y="670"/>
                </a:lnTo>
                <a:lnTo>
                  <a:pt x="2818" y="682"/>
                </a:lnTo>
                <a:lnTo>
                  <a:pt x="2822" y="687"/>
                </a:lnTo>
                <a:lnTo>
                  <a:pt x="2825" y="694"/>
                </a:lnTo>
                <a:lnTo>
                  <a:pt x="2827" y="700"/>
                </a:lnTo>
                <a:lnTo>
                  <a:pt x="2829" y="707"/>
                </a:lnTo>
                <a:lnTo>
                  <a:pt x="2832" y="708"/>
                </a:lnTo>
                <a:lnTo>
                  <a:pt x="2836" y="710"/>
                </a:lnTo>
                <a:lnTo>
                  <a:pt x="2839" y="712"/>
                </a:lnTo>
                <a:lnTo>
                  <a:pt x="2845" y="716"/>
                </a:lnTo>
                <a:lnTo>
                  <a:pt x="2848" y="719"/>
                </a:lnTo>
                <a:lnTo>
                  <a:pt x="2852" y="723"/>
                </a:lnTo>
                <a:lnTo>
                  <a:pt x="2854" y="724"/>
                </a:lnTo>
                <a:lnTo>
                  <a:pt x="2855" y="726"/>
                </a:lnTo>
                <a:lnTo>
                  <a:pt x="2854" y="730"/>
                </a:lnTo>
                <a:lnTo>
                  <a:pt x="2854" y="735"/>
                </a:lnTo>
                <a:lnTo>
                  <a:pt x="2852" y="740"/>
                </a:lnTo>
                <a:lnTo>
                  <a:pt x="2850" y="746"/>
                </a:lnTo>
                <a:lnTo>
                  <a:pt x="2848" y="753"/>
                </a:lnTo>
                <a:lnTo>
                  <a:pt x="2847" y="760"/>
                </a:lnTo>
                <a:lnTo>
                  <a:pt x="2847" y="767"/>
                </a:lnTo>
                <a:lnTo>
                  <a:pt x="2847" y="774"/>
                </a:lnTo>
                <a:lnTo>
                  <a:pt x="2829" y="792"/>
                </a:lnTo>
                <a:lnTo>
                  <a:pt x="2794" y="792"/>
                </a:lnTo>
                <a:lnTo>
                  <a:pt x="2788" y="797"/>
                </a:lnTo>
                <a:lnTo>
                  <a:pt x="2783" y="800"/>
                </a:lnTo>
                <a:lnTo>
                  <a:pt x="2779" y="802"/>
                </a:lnTo>
                <a:lnTo>
                  <a:pt x="2776" y="802"/>
                </a:lnTo>
                <a:lnTo>
                  <a:pt x="2772" y="802"/>
                </a:lnTo>
                <a:lnTo>
                  <a:pt x="2769" y="802"/>
                </a:lnTo>
                <a:lnTo>
                  <a:pt x="2764" y="800"/>
                </a:lnTo>
                <a:lnTo>
                  <a:pt x="2758" y="800"/>
                </a:lnTo>
                <a:lnTo>
                  <a:pt x="2776" y="781"/>
                </a:lnTo>
                <a:lnTo>
                  <a:pt x="2771" y="784"/>
                </a:lnTo>
                <a:lnTo>
                  <a:pt x="2767" y="786"/>
                </a:lnTo>
                <a:lnTo>
                  <a:pt x="2764" y="786"/>
                </a:lnTo>
                <a:lnTo>
                  <a:pt x="2762" y="788"/>
                </a:lnTo>
                <a:lnTo>
                  <a:pt x="2758" y="792"/>
                </a:lnTo>
                <a:lnTo>
                  <a:pt x="2755" y="795"/>
                </a:lnTo>
                <a:lnTo>
                  <a:pt x="2749" y="800"/>
                </a:lnTo>
                <a:lnTo>
                  <a:pt x="2742" y="797"/>
                </a:lnTo>
                <a:lnTo>
                  <a:pt x="2737" y="795"/>
                </a:lnTo>
                <a:lnTo>
                  <a:pt x="2730" y="793"/>
                </a:lnTo>
                <a:lnTo>
                  <a:pt x="2723" y="793"/>
                </a:lnTo>
                <a:lnTo>
                  <a:pt x="2718" y="793"/>
                </a:lnTo>
                <a:lnTo>
                  <a:pt x="2711" y="795"/>
                </a:lnTo>
                <a:lnTo>
                  <a:pt x="2703" y="797"/>
                </a:lnTo>
                <a:lnTo>
                  <a:pt x="2698" y="800"/>
                </a:lnTo>
                <a:lnTo>
                  <a:pt x="2700" y="807"/>
                </a:lnTo>
                <a:lnTo>
                  <a:pt x="2702" y="816"/>
                </a:lnTo>
                <a:lnTo>
                  <a:pt x="2707" y="823"/>
                </a:lnTo>
                <a:lnTo>
                  <a:pt x="2712" y="832"/>
                </a:lnTo>
                <a:lnTo>
                  <a:pt x="2718" y="839"/>
                </a:lnTo>
                <a:lnTo>
                  <a:pt x="2723" y="846"/>
                </a:lnTo>
                <a:lnTo>
                  <a:pt x="2728" y="852"/>
                </a:lnTo>
                <a:lnTo>
                  <a:pt x="2732" y="857"/>
                </a:lnTo>
                <a:lnTo>
                  <a:pt x="2732" y="860"/>
                </a:lnTo>
                <a:lnTo>
                  <a:pt x="2730" y="864"/>
                </a:lnTo>
                <a:lnTo>
                  <a:pt x="2730" y="868"/>
                </a:lnTo>
                <a:lnTo>
                  <a:pt x="2728" y="871"/>
                </a:lnTo>
                <a:lnTo>
                  <a:pt x="2726" y="875"/>
                </a:lnTo>
                <a:lnTo>
                  <a:pt x="2725" y="878"/>
                </a:lnTo>
                <a:lnTo>
                  <a:pt x="2725" y="882"/>
                </a:lnTo>
                <a:lnTo>
                  <a:pt x="2723" y="885"/>
                </a:lnTo>
                <a:lnTo>
                  <a:pt x="2726" y="889"/>
                </a:lnTo>
                <a:lnTo>
                  <a:pt x="2732" y="892"/>
                </a:lnTo>
                <a:lnTo>
                  <a:pt x="2735" y="898"/>
                </a:lnTo>
                <a:lnTo>
                  <a:pt x="2739" y="905"/>
                </a:lnTo>
                <a:lnTo>
                  <a:pt x="2744" y="910"/>
                </a:lnTo>
                <a:lnTo>
                  <a:pt x="2746" y="917"/>
                </a:lnTo>
                <a:lnTo>
                  <a:pt x="2749" y="924"/>
                </a:lnTo>
                <a:lnTo>
                  <a:pt x="2749" y="931"/>
                </a:lnTo>
                <a:lnTo>
                  <a:pt x="2744" y="931"/>
                </a:lnTo>
                <a:lnTo>
                  <a:pt x="2739" y="933"/>
                </a:lnTo>
                <a:lnTo>
                  <a:pt x="2735" y="935"/>
                </a:lnTo>
                <a:lnTo>
                  <a:pt x="2734" y="938"/>
                </a:lnTo>
                <a:lnTo>
                  <a:pt x="2730" y="942"/>
                </a:lnTo>
                <a:lnTo>
                  <a:pt x="2728" y="947"/>
                </a:lnTo>
                <a:lnTo>
                  <a:pt x="2726" y="952"/>
                </a:lnTo>
                <a:lnTo>
                  <a:pt x="2723" y="958"/>
                </a:lnTo>
                <a:lnTo>
                  <a:pt x="2718" y="956"/>
                </a:lnTo>
                <a:lnTo>
                  <a:pt x="2707" y="949"/>
                </a:lnTo>
                <a:lnTo>
                  <a:pt x="2691" y="940"/>
                </a:lnTo>
                <a:lnTo>
                  <a:pt x="2675" y="929"/>
                </a:lnTo>
                <a:lnTo>
                  <a:pt x="2659" y="919"/>
                </a:lnTo>
                <a:lnTo>
                  <a:pt x="2645" y="908"/>
                </a:lnTo>
                <a:lnTo>
                  <a:pt x="2635" y="899"/>
                </a:lnTo>
                <a:lnTo>
                  <a:pt x="2628" y="894"/>
                </a:lnTo>
                <a:lnTo>
                  <a:pt x="2624" y="903"/>
                </a:lnTo>
                <a:lnTo>
                  <a:pt x="2624" y="913"/>
                </a:lnTo>
                <a:lnTo>
                  <a:pt x="2624" y="924"/>
                </a:lnTo>
                <a:lnTo>
                  <a:pt x="2628" y="933"/>
                </a:lnTo>
                <a:lnTo>
                  <a:pt x="2638" y="951"/>
                </a:lnTo>
                <a:lnTo>
                  <a:pt x="2654" y="968"/>
                </a:lnTo>
                <a:lnTo>
                  <a:pt x="2668" y="986"/>
                </a:lnTo>
                <a:lnTo>
                  <a:pt x="2684" y="1004"/>
                </a:lnTo>
                <a:lnTo>
                  <a:pt x="2689" y="1012"/>
                </a:lnTo>
                <a:lnTo>
                  <a:pt x="2695" y="1023"/>
                </a:lnTo>
                <a:lnTo>
                  <a:pt x="2696" y="1032"/>
                </a:lnTo>
                <a:lnTo>
                  <a:pt x="2698" y="1042"/>
                </a:lnTo>
                <a:lnTo>
                  <a:pt x="2688" y="1041"/>
                </a:lnTo>
                <a:lnTo>
                  <a:pt x="2677" y="1039"/>
                </a:lnTo>
                <a:lnTo>
                  <a:pt x="2666" y="1034"/>
                </a:lnTo>
                <a:lnTo>
                  <a:pt x="2658" y="1027"/>
                </a:lnTo>
                <a:lnTo>
                  <a:pt x="2647" y="1018"/>
                </a:lnTo>
                <a:lnTo>
                  <a:pt x="2636" y="1007"/>
                </a:lnTo>
                <a:lnTo>
                  <a:pt x="2628" y="997"/>
                </a:lnTo>
                <a:lnTo>
                  <a:pt x="2619" y="986"/>
                </a:lnTo>
                <a:lnTo>
                  <a:pt x="2612" y="974"/>
                </a:lnTo>
                <a:lnTo>
                  <a:pt x="2605" y="961"/>
                </a:lnTo>
                <a:lnTo>
                  <a:pt x="2599" y="949"/>
                </a:lnTo>
                <a:lnTo>
                  <a:pt x="2594" y="936"/>
                </a:lnTo>
                <a:lnTo>
                  <a:pt x="2592" y="924"/>
                </a:lnTo>
                <a:lnTo>
                  <a:pt x="2590" y="913"/>
                </a:lnTo>
                <a:lnTo>
                  <a:pt x="2590" y="903"/>
                </a:lnTo>
                <a:lnTo>
                  <a:pt x="2592" y="894"/>
                </a:lnTo>
                <a:lnTo>
                  <a:pt x="2589" y="892"/>
                </a:lnTo>
                <a:lnTo>
                  <a:pt x="2587" y="892"/>
                </a:lnTo>
                <a:lnTo>
                  <a:pt x="2583" y="890"/>
                </a:lnTo>
                <a:lnTo>
                  <a:pt x="2580" y="889"/>
                </a:lnTo>
                <a:lnTo>
                  <a:pt x="2576" y="887"/>
                </a:lnTo>
                <a:lnTo>
                  <a:pt x="2573" y="885"/>
                </a:lnTo>
                <a:lnTo>
                  <a:pt x="2571" y="885"/>
                </a:lnTo>
                <a:lnTo>
                  <a:pt x="2567" y="885"/>
                </a:lnTo>
                <a:lnTo>
                  <a:pt x="2560" y="875"/>
                </a:lnTo>
                <a:lnTo>
                  <a:pt x="2550" y="859"/>
                </a:lnTo>
                <a:lnTo>
                  <a:pt x="2536" y="839"/>
                </a:lnTo>
                <a:lnTo>
                  <a:pt x="2522" y="818"/>
                </a:lnTo>
                <a:lnTo>
                  <a:pt x="2507" y="799"/>
                </a:lnTo>
                <a:lnTo>
                  <a:pt x="2495" y="784"/>
                </a:lnTo>
                <a:lnTo>
                  <a:pt x="2490" y="774"/>
                </a:lnTo>
                <a:lnTo>
                  <a:pt x="2488" y="774"/>
                </a:lnTo>
                <a:lnTo>
                  <a:pt x="2484" y="772"/>
                </a:lnTo>
                <a:lnTo>
                  <a:pt x="2483" y="772"/>
                </a:lnTo>
                <a:lnTo>
                  <a:pt x="2479" y="770"/>
                </a:lnTo>
                <a:lnTo>
                  <a:pt x="2476" y="769"/>
                </a:lnTo>
                <a:lnTo>
                  <a:pt x="2472" y="767"/>
                </a:lnTo>
                <a:lnTo>
                  <a:pt x="2469" y="765"/>
                </a:lnTo>
                <a:lnTo>
                  <a:pt x="2465" y="763"/>
                </a:lnTo>
                <a:lnTo>
                  <a:pt x="2462" y="763"/>
                </a:lnTo>
                <a:lnTo>
                  <a:pt x="2458" y="767"/>
                </a:lnTo>
                <a:lnTo>
                  <a:pt x="2454" y="769"/>
                </a:lnTo>
                <a:lnTo>
                  <a:pt x="2449" y="770"/>
                </a:lnTo>
                <a:lnTo>
                  <a:pt x="2446" y="772"/>
                </a:lnTo>
                <a:lnTo>
                  <a:pt x="2440" y="774"/>
                </a:lnTo>
                <a:lnTo>
                  <a:pt x="2435" y="776"/>
                </a:lnTo>
                <a:lnTo>
                  <a:pt x="2432" y="779"/>
                </a:lnTo>
                <a:lnTo>
                  <a:pt x="2428" y="781"/>
                </a:lnTo>
                <a:lnTo>
                  <a:pt x="2419" y="792"/>
                </a:lnTo>
                <a:lnTo>
                  <a:pt x="2419" y="809"/>
                </a:lnTo>
                <a:lnTo>
                  <a:pt x="2410" y="820"/>
                </a:lnTo>
                <a:lnTo>
                  <a:pt x="2393" y="820"/>
                </a:lnTo>
                <a:lnTo>
                  <a:pt x="2384" y="829"/>
                </a:lnTo>
                <a:lnTo>
                  <a:pt x="2380" y="836"/>
                </a:lnTo>
                <a:lnTo>
                  <a:pt x="2377" y="841"/>
                </a:lnTo>
                <a:lnTo>
                  <a:pt x="2373" y="846"/>
                </a:lnTo>
                <a:lnTo>
                  <a:pt x="2370" y="852"/>
                </a:lnTo>
                <a:lnTo>
                  <a:pt x="2366" y="857"/>
                </a:lnTo>
                <a:lnTo>
                  <a:pt x="2361" y="862"/>
                </a:lnTo>
                <a:lnTo>
                  <a:pt x="2356" y="869"/>
                </a:lnTo>
                <a:lnTo>
                  <a:pt x="2348" y="875"/>
                </a:lnTo>
                <a:lnTo>
                  <a:pt x="2352" y="882"/>
                </a:lnTo>
                <a:lnTo>
                  <a:pt x="2354" y="889"/>
                </a:lnTo>
                <a:lnTo>
                  <a:pt x="2356" y="896"/>
                </a:lnTo>
                <a:lnTo>
                  <a:pt x="2357" y="901"/>
                </a:lnTo>
                <a:lnTo>
                  <a:pt x="2357" y="908"/>
                </a:lnTo>
                <a:lnTo>
                  <a:pt x="2357" y="913"/>
                </a:lnTo>
                <a:lnTo>
                  <a:pt x="2357" y="917"/>
                </a:lnTo>
                <a:lnTo>
                  <a:pt x="2357" y="922"/>
                </a:lnTo>
                <a:lnTo>
                  <a:pt x="2333" y="951"/>
                </a:lnTo>
                <a:lnTo>
                  <a:pt x="2315" y="951"/>
                </a:lnTo>
                <a:lnTo>
                  <a:pt x="2311" y="949"/>
                </a:lnTo>
                <a:lnTo>
                  <a:pt x="2306" y="944"/>
                </a:lnTo>
                <a:lnTo>
                  <a:pt x="2303" y="938"/>
                </a:lnTo>
                <a:lnTo>
                  <a:pt x="2297" y="929"/>
                </a:lnTo>
                <a:lnTo>
                  <a:pt x="2294" y="922"/>
                </a:lnTo>
                <a:lnTo>
                  <a:pt x="2292" y="913"/>
                </a:lnTo>
                <a:lnTo>
                  <a:pt x="2288" y="908"/>
                </a:lnTo>
                <a:lnTo>
                  <a:pt x="2288" y="903"/>
                </a:lnTo>
                <a:lnTo>
                  <a:pt x="2285" y="903"/>
                </a:lnTo>
                <a:lnTo>
                  <a:pt x="2281" y="901"/>
                </a:lnTo>
                <a:lnTo>
                  <a:pt x="2278" y="899"/>
                </a:lnTo>
                <a:lnTo>
                  <a:pt x="2276" y="898"/>
                </a:lnTo>
                <a:lnTo>
                  <a:pt x="2273" y="896"/>
                </a:lnTo>
                <a:lnTo>
                  <a:pt x="2269" y="894"/>
                </a:lnTo>
                <a:lnTo>
                  <a:pt x="2265" y="894"/>
                </a:lnTo>
                <a:lnTo>
                  <a:pt x="2262" y="894"/>
                </a:lnTo>
                <a:lnTo>
                  <a:pt x="2262" y="887"/>
                </a:lnTo>
                <a:lnTo>
                  <a:pt x="2260" y="882"/>
                </a:lnTo>
                <a:lnTo>
                  <a:pt x="2260" y="876"/>
                </a:lnTo>
                <a:lnTo>
                  <a:pt x="2258" y="871"/>
                </a:lnTo>
                <a:lnTo>
                  <a:pt x="2258" y="866"/>
                </a:lnTo>
                <a:lnTo>
                  <a:pt x="2258" y="859"/>
                </a:lnTo>
                <a:lnTo>
                  <a:pt x="2260" y="853"/>
                </a:lnTo>
                <a:lnTo>
                  <a:pt x="2262" y="846"/>
                </a:lnTo>
                <a:lnTo>
                  <a:pt x="2257" y="839"/>
                </a:lnTo>
                <a:lnTo>
                  <a:pt x="2250" y="829"/>
                </a:lnTo>
                <a:lnTo>
                  <a:pt x="2246" y="816"/>
                </a:lnTo>
                <a:lnTo>
                  <a:pt x="2243" y="804"/>
                </a:lnTo>
                <a:lnTo>
                  <a:pt x="2239" y="792"/>
                </a:lnTo>
                <a:lnTo>
                  <a:pt x="2237" y="777"/>
                </a:lnTo>
                <a:lnTo>
                  <a:pt x="2235" y="765"/>
                </a:lnTo>
                <a:lnTo>
                  <a:pt x="2235" y="754"/>
                </a:lnTo>
                <a:lnTo>
                  <a:pt x="2235" y="758"/>
                </a:lnTo>
                <a:lnTo>
                  <a:pt x="2234" y="761"/>
                </a:lnTo>
                <a:lnTo>
                  <a:pt x="2234" y="765"/>
                </a:lnTo>
                <a:lnTo>
                  <a:pt x="2232" y="769"/>
                </a:lnTo>
                <a:lnTo>
                  <a:pt x="2230" y="772"/>
                </a:lnTo>
                <a:lnTo>
                  <a:pt x="2228" y="776"/>
                </a:lnTo>
                <a:lnTo>
                  <a:pt x="2228" y="779"/>
                </a:lnTo>
                <a:lnTo>
                  <a:pt x="2228" y="781"/>
                </a:lnTo>
                <a:lnTo>
                  <a:pt x="2221" y="781"/>
                </a:lnTo>
                <a:lnTo>
                  <a:pt x="2216" y="781"/>
                </a:lnTo>
                <a:lnTo>
                  <a:pt x="2211" y="779"/>
                </a:lnTo>
                <a:lnTo>
                  <a:pt x="2207" y="776"/>
                </a:lnTo>
                <a:lnTo>
                  <a:pt x="2202" y="774"/>
                </a:lnTo>
                <a:lnTo>
                  <a:pt x="2198" y="770"/>
                </a:lnTo>
                <a:lnTo>
                  <a:pt x="2195" y="767"/>
                </a:lnTo>
                <a:lnTo>
                  <a:pt x="2193" y="763"/>
                </a:lnTo>
                <a:lnTo>
                  <a:pt x="2158" y="763"/>
                </a:lnTo>
                <a:lnTo>
                  <a:pt x="2158" y="760"/>
                </a:lnTo>
                <a:lnTo>
                  <a:pt x="2160" y="756"/>
                </a:lnTo>
                <a:lnTo>
                  <a:pt x="2161" y="753"/>
                </a:lnTo>
                <a:lnTo>
                  <a:pt x="2161" y="749"/>
                </a:lnTo>
                <a:lnTo>
                  <a:pt x="2163" y="746"/>
                </a:lnTo>
                <a:lnTo>
                  <a:pt x="2165" y="742"/>
                </a:lnTo>
                <a:lnTo>
                  <a:pt x="2167" y="739"/>
                </a:lnTo>
                <a:lnTo>
                  <a:pt x="2167" y="735"/>
                </a:lnTo>
                <a:lnTo>
                  <a:pt x="2161" y="737"/>
                </a:lnTo>
                <a:lnTo>
                  <a:pt x="2156" y="737"/>
                </a:lnTo>
                <a:lnTo>
                  <a:pt x="2152" y="737"/>
                </a:lnTo>
                <a:lnTo>
                  <a:pt x="2151" y="733"/>
                </a:lnTo>
                <a:lnTo>
                  <a:pt x="2149" y="730"/>
                </a:lnTo>
                <a:lnTo>
                  <a:pt x="2149" y="724"/>
                </a:lnTo>
                <a:lnTo>
                  <a:pt x="2149" y="721"/>
                </a:lnTo>
                <a:lnTo>
                  <a:pt x="2149" y="717"/>
                </a:lnTo>
                <a:lnTo>
                  <a:pt x="2114" y="754"/>
                </a:lnTo>
                <a:lnTo>
                  <a:pt x="2110" y="753"/>
                </a:lnTo>
                <a:lnTo>
                  <a:pt x="2105" y="751"/>
                </a:lnTo>
                <a:lnTo>
                  <a:pt x="2099" y="747"/>
                </a:lnTo>
                <a:lnTo>
                  <a:pt x="2092" y="744"/>
                </a:lnTo>
                <a:lnTo>
                  <a:pt x="2085" y="739"/>
                </a:lnTo>
                <a:lnTo>
                  <a:pt x="2080" y="735"/>
                </a:lnTo>
                <a:lnTo>
                  <a:pt x="2075" y="730"/>
                </a:lnTo>
                <a:lnTo>
                  <a:pt x="2071" y="726"/>
                </a:lnTo>
                <a:lnTo>
                  <a:pt x="2064" y="728"/>
                </a:lnTo>
                <a:lnTo>
                  <a:pt x="2057" y="728"/>
                </a:lnTo>
                <a:lnTo>
                  <a:pt x="2048" y="726"/>
                </a:lnTo>
                <a:lnTo>
                  <a:pt x="2041" y="724"/>
                </a:lnTo>
                <a:lnTo>
                  <a:pt x="2034" y="719"/>
                </a:lnTo>
                <a:lnTo>
                  <a:pt x="2027" y="716"/>
                </a:lnTo>
                <a:lnTo>
                  <a:pt x="2022" y="710"/>
                </a:lnTo>
                <a:lnTo>
                  <a:pt x="2018" y="707"/>
                </a:lnTo>
                <a:lnTo>
                  <a:pt x="2011" y="714"/>
                </a:lnTo>
                <a:lnTo>
                  <a:pt x="2002" y="717"/>
                </a:lnTo>
                <a:lnTo>
                  <a:pt x="1994" y="721"/>
                </a:lnTo>
                <a:lnTo>
                  <a:pt x="1983" y="723"/>
                </a:lnTo>
                <a:lnTo>
                  <a:pt x="1974" y="723"/>
                </a:lnTo>
                <a:lnTo>
                  <a:pt x="1963" y="723"/>
                </a:lnTo>
                <a:lnTo>
                  <a:pt x="1955" y="721"/>
                </a:lnTo>
                <a:lnTo>
                  <a:pt x="1948" y="717"/>
                </a:lnTo>
                <a:lnTo>
                  <a:pt x="1941" y="707"/>
                </a:lnTo>
                <a:lnTo>
                  <a:pt x="1937" y="700"/>
                </a:lnTo>
                <a:lnTo>
                  <a:pt x="1933" y="691"/>
                </a:lnTo>
                <a:lnTo>
                  <a:pt x="1928" y="682"/>
                </a:lnTo>
                <a:lnTo>
                  <a:pt x="1923" y="675"/>
                </a:lnTo>
                <a:lnTo>
                  <a:pt x="1918" y="670"/>
                </a:lnTo>
                <a:lnTo>
                  <a:pt x="1909" y="666"/>
                </a:lnTo>
                <a:lnTo>
                  <a:pt x="1905" y="666"/>
                </a:lnTo>
                <a:lnTo>
                  <a:pt x="1900" y="666"/>
                </a:lnTo>
                <a:lnTo>
                  <a:pt x="1895" y="668"/>
                </a:lnTo>
                <a:lnTo>
                  <a:pt x="1888" y="671"/>
                </a:lnTo>
                <a:lnTo>
                  <a:pt x="1898" y="680"/>
                </a:lnTo>
                <a:lnTo>
                  <a:pt x="1907" y="691"/>
                </a:lnTo>
                <a:lnTo>
                  <a:pt x="1916" y="700"/>
                </a:lnTo>
                <a:lnTo>
                  <a:pt x="1926" y="708"/>
                </a:lnTo>
                <a:lnTo>
                  <a:pt x="1935" y="719"/>
                </a:lnTo>
                <a:lnTo>
                  <a:pt x="1942" y="730"/>
                </a:lnTo>
                <a:lnTo>
                  <a:pt x="1951" y="740"/>
                </a:lnTo>
                <a:lnTo>
                  <a:pt x="1958" y="754"/>
                </a:lnTo>
                <a:lnTo>
                  <a:pt x="1963" y="753"/>
                </a:lnTo>
                <a:lnTo>
                  <a:pt x="1969" y="751"/>
                </a:lnTo>
                <a:lnTo>
                  <a:pt x="1974" y="749"/>
                </a:lnTo>
                <a:lnTo>
                  <a:pt x="1978" y="746"/>
                </a:lnTo>
                <a:lnTo>
                  <a:pt x="1983" y="744"/>
                </a:lnTo>
                <a:lnTo>
                  <a:pt x="1986" y="740"/>
                </a:lnTo>
                <a:lnTo>
                  <a:pt x="1990" y="739"/>
                </a:lnTo>
                <a:lnTo>
                  <a:pt x="1994" y="739"/>
                </a:lnTo>
                <a:lnTo>
                  <a:pt x="1997" y="723"/>
                </a:lnTo>
                <a:close/>
              </a:path>
            </a:pathLst>
          </a:custGeom>
          <a:solidFill>
            <a:srgbClr val="DACFC6"/>
          </a:solidFill>
          <a:ln>
            <a:noFill/>
          </a:ln>
          <a:extLst>
            <a:ext uri="{91240B29-F687-4f45-9708-019B960494DF}">
              <a14:hiddenLine xmlns="" xmlns:a14="http://schemas.microsoft.com/office/drawing/2010/main" w="9525">
                <a:solidFill>
                  <a:srgbClr val="000000"/>
                </a:solidFill>
                <a:round/>
                <a:headEnd/>
                <a:tailEnd/>
              </a14:hiddenLine>
            </a:ext>
          </a:extLst>
        </p:spPr>
        <p:txBody>
          <a:bodyPr lIns="79242" tIns="39621" rIns="79242" bIns="39621"/>
          <a:lstStyle/>
          <a:p>
            <a:endParaRPr lang="fr-FR"/>
          </a:p>
        </p:txBody>
      </p:sp>
      <p:sp>
        <p:nvSpPr>
          <p:cNvPr id="8197" name="Freeform 6"/>
          <p:cNvSpPr>
            <a:spLocks noEditPoints="1"/>
          </p:cNvSpPr>
          <p:nvPr/>
        </p:nvSpPr>
        <p:spPr bwMode="auto">
          <a:xfrm>
            <a:off x="1734257" y="1559719"/>
            <a:ext cx="2012244" cy="2303198"/>
          </a:xfrm>
          <a:custGeom>
            <a:avLst/>
            <a:gdLst>
              <a:gd name="T0" fmla="*/ 2147483647 w 1426"/>
              <a:gd name="T1" fmla="*/ 2147483647 h 1741"/>
              <a:gd name="T2" fmla="*/ 2147483647 w 1426"/>
              <a:gd name="T3" fmla="*/ 2147483647 h 1741"/>
              <a:gd name="T4" fmla="*/ 2147483647 w 1426"/>
              <a:gd name="T5" fmla="*/ 2147483647 h 1741"/>
              <a:gd name="T6" fmla="*/ 2147483647 w 1426"/>
              <a:gd name="T7" fmla="*/ 2147483647 h 1741"/>
              <a:gd name="T8" fmla="*/ 2147483647 w 1426"/>
              <a:gd name="T9" fmla="*/ 2147483647 h 1741"/>
              <a:gd name="T10" fmla="*/ 2147483647 w 1426"/>
              <a:gd name="T11" fmla="*/ 2147483647 h 1741"/>
              <a:gd name="T12" fmla="*/ 2147483647 w 1426"/>
              <a:gd name="T13" fmla="*/ 2147483647 h 1741"/>
              <a:gd name="T14" fmla="*/ 2147483647 w 1426"/>
              <a:gd name="T15" fmla="*/ 2147483647 h 1741"/>
              <a:gd name="T16" fmla="*/ 2147483647 w 1426"/>
              <a:gd name="T17" fmla="*/ 2147483647 h 1741"/>
              <a:gd name="T18" fmla="*/ 2147483647 w 1426"/>
              <a:gd name="T19" fmla="*/ 2147483647 h 1741"/>
              <a:gd name="T20" fmla="*/ 2147483647 w 1426"/>
              <a:gd name="T21" fmla="*/ 2147483647 h 1741"/>
              <a:gd name="T22" fmla="*/ 2147483647 w 1426"/>
              <a:gd name="T23" fmla="*/ 2147483647 h 1741"/>
              <a:gd name="T24" fmla="*/ 2147483647 w 1426"/>
              <a:gd name="T25" fmla="*/ 2147483647 h 1741"/>
              <a:gd name="T26" fmla="*/ 2147483647 w 1426"/>
              <a:gd name="T27" fmla="*/ 2147483647 h 1741"/>
              <a:gd name="T28" fmla="*/ 2147483647 w 1426"/>
              <a:gd name="T29" fmla="*/ 2147483647 h 1741"/>
              <a:gd name="T30" fmla="*/ 2147483647 w 1426"/>
              <a:gd name="T31" fmla="*/ 2147483647 h 1741"/>
              <a:gd name="T32" fmla="*/ 2147483647 w 1426"/>
              <a:gd name="T33" fmla="*/ 2147483647 h 1741"/>
              <a:gd name="T34" fmla="*/ 2147483647 w 1426"/>
              <a:gd name="T35" fmla="*/ 2147483647 h 1741"/>
              <a:gd name="T36" fmla="*/ 2147483647 w 1426"/>
              <a:gd name="T37" fmla="*/ 2147483647 h 1741"/>
              <a:gd name="T38" fmla="*/ 2147483647 w 1426"/>
              <a:gd name="T39" fmla="*/ 2147483647 h 1741"/>
              <a:gd name="T40" fmla="*/ 2147483647 w 1426"/>
              <a:gd name="T41" fmla="*/ 2147483647 h 1741"/>
              <a:gd name="T42" fmla="*/ 2147483647 w 1426"/>
              <a:gd name="T43" fmla="*/ 2147483647 h 1741"/>
              <a:gd name="T44" fmla="*/ 2147483647 w 1426"/>
              <a:gd name="T45" fmla="*/ 2147483647 h 1741"/>
              <a:gd name="T46" fmla="*/ 2147483647 w 1426"/>
              <a:gd name="T47" fmla="*/ 2147483647 h 1741"/>
              <a:gd name="T48" fmla="*/ 2147483647 w 1426"/>
              <a:gd name="T49" fmla="*/ 2147483647 h 1741"/>
              <a:gd name="T50" fmla="*/ 2147483647 w 1426"/>
              <a:gd name="T51" fmla="*/ 2147483647 h 1741"/>
              <a:gd name="T52" fmla="*/ 2147483647 w 1426"/>
              <a:gd name="T53" fmla="*/ 2147483647 h 1741"/>
              <a:gd name="T54" fmla="*/ 2147483647 w 1426"/>
              <a:gd name="T55" fmla="*/ 2147483647 h 1741"/>
              <a:gd name="T56" fmla="*/ 2147483647 w 1426"/>
              <a:gd name="T57" fmla="*/ 2147483647 h 1741"/>
              <a:gd name="T58" fmla="*/ 2147483647 w 1426"/>
              <a:gd name="T59" fmla="*/ 2147483647 h 1741"/>
              <a:gd name="T60" fmla="*/ 2147483647 w 1426"/>
              <a:gd name="T61" fmla="*/ 2147483647 h 1741"/>
              <a:gd name="T62" fmla="*/ 2147483647 w 1426"/>
              <a:gd name="T63" fmla="*/ 2147483647 h 1741"/>
              <a:gd name="T64" fmla="*/ 2147483647 w 1426"/>
              <a:gd name="T65" fmla="*/ 2147483647 h 1741"/>
              <a:gd name="T66" fmla="*/ 2147483647 w 1426"/>
              <a:gd name="T67" fmla="*/ 2147483647 h 1741"/>
              <a:gd name="T68" fmla="*/ 2147483647 w 1426"/>
              <a:gd name="T69" fmla="*/ 2147483647 h 1741"/>
              <a:gd name="T70" fmla="*/ 2147483647 w 1426"/>
              <a:gd name="T71" fmla="*/ 2147483647 h 1741"/>
              <a:gd name="T72" fmla="*/ 2147483647 w 1426"/>
              <a:gd name="T73" fmla="*/ 2147483647 h 1741"/>
              <a:gd name="T74" fmla="*/ 2147483647 w 1426"/>
              <a:gd name="T75" fmla="*/ 2147483647 h 1741"/>
              <a:gd name="T76" fmla="*/ 2147483647 w 1426"/>
              <a:gd name="T77" fmla="*/ 2147483647 h 1741"/>
              <a:gd name="T78" fmla="*/ 2147483647 w 1426"/>
              <a:gd name="T79" fmla="*/ 2147483647 h 1741"/>
              <a:gd name="T80" fmla="*/ 2147483647 w 1426"/>
              <a:gd name="T81" fmla="*/ 2147483647 h 1741"/>
              <a:gd name="T82" fmla="*/ 2147483647 w 1426"/>
              <a:gd name="T83" fmla="*/ 2147483647 h 1741"/>
              <a:gd name="T84" fmla="*/ 2147483647 w 1426"/>
              <a:gd name="T85" fmla="*/ 2147483647 h 1741"/>
              <a:gd name="T86" fmla="*/ 2147483647 w 1426"/>
              <a:gd name="T87" fmla="*/ 2147483647 h 1741"/>
              <a:gd name="T88" fmla="*/ 2147483647 w 1426"/>
              <a:gd name="T89" fmla="*/ 2147483647 h 1741"/>
              <a:gd name="T90" fmla="*/ 2147483647 w 1426"/>
              <a:gd name="T91" fmla="*/ 2147483647 h 1741"/>
              <a:gd name="T92" fmla="*/ 2147483647 w 1426"/>
              <a:gd name="T93" fmla="*/ 2147483647 h 1741"/>
              <a:gd name="T94" fmla="*/ 2147483647 w 1426"/>
              <a:gd name="T95" fmla="*/ 2147483647 h 1741"/>
              <a:gd name="T96" fmla="*/ 2147483647 w 1426"/>
              <a:gd name="T97" fmla="*/ 2147483647 h 1741"/>
              <a:gd name="T98" fmla="*/ 2147483647 w 1426"/>
              <a:gd name="T99" fmla="*/ 2147483647 h 1741"/>
              <a:gd name="T100" fmla="*/ 2147483647 w 1426"/>
              <a:gd name="T101" fmla="*/ 2147483647 h 1741"/>
              <a:gd name="T102" fmla="*/ 2147483647 w 1426"/>
              <a:gd name="T103" fmla="*/ 2147483647 h 1741"/>
              <a:gd name="T104" fmla="*/ 2147483647 w 1426"/>
              <a:gd name="T105" fmla="*/ 2147483647 h 1741"/>
              <a:gd name="T106" fmla="*/ 2147483647 w 1426"/>
              <a:gd name="T107" fmla="*/ 2147483647 h 1741"/>
              <a:gd name="T108" fmla="*/ 2147483647 w 1426"/>
              <a:gd name="T109" fmla="*/ 2147483647 h 1741"/>
              <a:gd name="T110" fmla="*/ 2147483647 w 1426"/>
              <a:gd name="T111" fmla="*/ 2147483647 h 1741"/>
              <a:gd name="T112" fmla="*/ 2147483647 w 1426"/>
              <a:gd name="T113" fmla="*/ 2147483647 h 1741"/>
              <a:gd name="T114" fmla="*/ 2147483647 w 1426"/>
              <a:gd name="T115" fmla="*/ 2147483647 h 1741"/>
              <a:gd name="T116" fmla="*/ 2147483647 w 1426"/>
              <a:gd name="T117" fmla="*/ 2147483647 h 1741"/>
              <a:gd name="T118" fmla="*/ 2147483647 w 1426"/>
              <a:gd name="T119" fmla="*/ 2147483647 h 1741"/>
              <a:gd name="T120" fmla="*/ 2147483647 w 1426"/>
              <a:gd name="T121" fmla="*/ 2147483647 h 1741"/>
              <a:gd name="T122" fmla="*/ 2147483647 w 1426"/>
              <a:gd name="T123" fmla="*/ 2147483647 h 174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26"/>
              <a:gd name="T187" fmla="*/ 0 h 1741"/>
              <a:gd name="T188" fmla="*/ 1426 w 1426"/>
              <a:gd name="T189" fmla="*/ 1741 h 174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26" h="1741">
                <a:moveTo>
                  <a:pt x="1078" y="1741"/>
                </a:moveTo>
                <a:lnTo>
                  <a:pt x="1069" y="1735"/>
                </a:lnTo>
                <a:lnTo>
                  <a:pt x="1058" y="1730"/>
                </a:lnTo>
                <a:lnTo>
                  <a:pt x="1046" y="1723"/>
                </a:lnTo>
                <a:lnTo>
                  <a:pt x="1034" y="1714"/>
                </a:lnTo>
                <a:lnTo>
                  <a:pt x="1021" y="1705"/>
                </a:lnTo>
                <a:lnTo>
                  <a:pt x="1012" y="1696"/>
                </a:lnTo>
                <a:lnTo>
                  <a:pt x="1011" y="1691"/>
                </a:lnTo>
                <a:lnTo>
                  <a:pt x="1009" y="1686"/>
                </a:lnTo>
                <a:lnTo>
                  <a:pt x="1007" y="1680"/>
                </a:lnTo>
                <a:lnTo>
                  <a:pt x="1009" y="1675"/>
                </a:lnTo>
                <a:lnTo>
                  <a:pt x="1005" y="1675"/>
                </a:lnTo>
                <a:lnTo>
                  <a:pt x="1000" y="1672"/>
                </a:lnTo>
                <a:lnTo>
                  <a:pt x="997" y="1670"/>
                </a:lnTo>
                <a:lnTo>
                  <a:pt x="991" y="1666"/>
                </a:lnTo>
                <a:lnTo>
                  <a:pt x="986" y="1663"/>
                </a:lnTo>
                <a:lnTo>
                  <a:pt x="981" y="1659"/>
                </a:lnTo>
                <a:lnTo>
                  <a:pt x="977" y="1657"/>
                </a:lnTo>
                <a:lnTo>
                  <a:pt x="974" y="1656"/>
                </a:lnTo>
                <a:lnTo>
                  <a:pt x="974" y="1620"/>
                </a:lnTo>
                <a:lnTo>
                  <a:pt x="963" y="1606"/>
                </a:lnTo>
                <a:lnTo>
                  <a:pt x="956" y="1594"/>
                </a:lnTo>
                <a:lnTo>
                  <a:pt x="949" y="1578"/>
                </a:lnTo>
                <a:lnTo>
                  <a:pt x="944" y="1564"/>
                </a:lnTo>
                <a:lnTo>
                  <a:pt x="938" y="1532"/>
                </a:lnTo>
                <a:lnTo>
                  <a:pt x="935" y="1498"/>
                </a:lnTo>
                <a:lnTo>
                  <a:pt x="931" y="1465"/>
                </a:lnTo>
                <a:lnTo>
                  <a:pt x="924" y="1433"/>
                </a:lnTo>
                <a:lnTo>
                  <a:pt x="921" y="1419"/>
                </a:lnTo>
                <a:lnTo>
                  <a:pt x="914" y="1403"/>
                </a:lnTo>
                <a:lnTo>
                  <a:pt x="906" y="1391"/>
                </a:lnTo>
                <a:lnTo>
                  <a:pt x="896" y="1378"/>
                </a:lnTo>
                <a:lnTo>
                  <a:pt x="896" y="1368"/>
                </a:lnTo>
                <a:lnTo>
                  <a:pt x="898" y="1357"/>
                </a:lnTo>
                <a:lnTo>
                  <a:pt x="901" y="1346"/>
                </a:lnTo>
                <a:lnTo>
                  <a:pt x="905" y="1336"/>
                </a:lnTo>
                <a:lnTo>
                  <a:pt x="906" y="1325"/>
                </a:lnTo>
                <a:lnTo>
                  <a:pt x="910" y="1315"/>
                </a:lnTo>
                <a:lnTo>
                  <a:pt x="912" y="1304"/>
                </a:lnTo>
                <a:lnTo>
                  <a:pt x="912" y="1293"/>
                </a:lnTo>
                <a:lnTo>
                  <a:pt x="898" y="1292"/>
                </a:lnTo>
                <a:lnTo>
                  <a:pt x="882" y="1286"/>
                </a:lnTo>
                <a:lnTo>
                  <a:pt x="862" y="1278"/>
                </a:lnTo>
                <a:lnTo>
                  <a:pt x="845" y="1267"/>
                </a:lnTo>
                <a:lnTo>
                  <a:pt x="825" y="1255"/>
                </a:lnTo>
                <a:lnTo>
                  <a:pt x="809" y="1242"/>
                </a:lnTo>
                <a:lnTo>
                  <a:pt x="793" y="1230"/>
                </a:lnTo>
                <a:lnTo>
                  <a:pt x="783" y="1219"/>
                </a:lnTo>
                <a:lnTo>
                  <a:pt x="783" y="1182"/>
                </a:lnTo>
                <a:lnTo>
                  <a:pt x="776" y="1182"/>
                </a:lnTo>
                <a:lnTo>
                  <a:pt x="770" y="1180"/>
                </a:lnTo>
                <a:lnTo>
                  <a:pt x="765" y="1179"/>
                </a:lnTo>
                <a:lnTo>
                  <a:pt x="760" y="1177"/>
                </a:lnTo>
                <a:lnTo>
                  <a:pt x="755" y="1175"/>
                </a:lnTo>
                <a:lnTo>
                  <a:pt x="749" y="1175"/>
                </a:lnTo>
                <a:lnTo>
                  <a:pt x="744" y="1173"/>
                </a:lnTo>
                <a:lnTo>
                  <a:pt x="739" y="1173"/>
                </a:lnTo>
                <a:lnTo>
                  <a:pt x="735" y="1170"/>
                </a:lnTo>
                <a:lnTo>
                  <a:pt x="732" y="1164"/>
                </a:lnTo>
                <a:lnTo>
                  <a:pt x="728" y="1159"/>
                </a:lnTo>
                <a:lnTo>
                  <a:pt x="725" y="1154"/>
                </a:lnTo>
                <a:lnTo>
                  <a:pt x="719" y="1148"/>
                </a:lnTo>
                <a:lnTo>
                  <a:pt x="716" y="1143"/>
                </a:lnTo>
                <a:lnTo>
                  <a:pt x="710" y="1140"/>
                </a:lnTo>
                <a:lnTo>
                  <a:pt x="703" y="1136"/>
                </a:lnTo>
                <a:lnTo>
                  <a:pt x="705" y="1131"/>
                </a:lnTo>
                <a:lnTo>
                  <a:pt x="707" y="1126"/>
                </a:lnTo>
                <a:lnTo>
                  <a:pt x="710" y="1120"/>
                </a:lnTo>
                <a:lnTo>
                  <a:pt x="714" y="1113"/>
                </a:lnTo>
                <a:lnTo>
                  <a:pt x="717" y="1106"/>
                </a:lnTo>
                <a:lnTo>
                  <a:pt x="723" y="1099"/>
                </a:lnTo>
                <a:lnTo>
                  <a:pt x="726" y="1094"/>
                </a:lnTo>
                <a:lnTo>
                  <a:pt x="730" y="1088"/>
                </a:lnTo>
                <a:lnTo>
                  <a:pt x="730" y="1085"/>
                </a:lnTo>
                <a:lnTo>
                  <a:pt x="728" y="1083"/>
                </a:lnTo>
                <a:lnTo>
                  <a:pt x="726" y="1080"/>
                </a:lnTo>
                <a:lnTo>
                  <a:pt x="725" y="1076"/>
                </a:lnTo>
                <a:lnTo>
                  <a:pt x="725" y="1073"/>
                </a:lnTo>
                <a:lnTo>
                  <a:pt x="723" y="1069"/>
                </a:lnTo>
                <a:lnTo>
                  <a:pt x="721" y="1065"/>
                </a:lnTo>
                <a:lnTo>
                  <a:pt x="721" y="1062"/>
                </a:lnTo>
                <a:lnTo>
                  <a:pt x="728" y="1053"/>
                </a:lnTo>
                <a:lnTo>
                  <a:pt x="733" y="1044"/>
                </a:lnTo>
                <a:lnTo>
                  <a:pt x="740" y="1034"/>
                </a:lnTo>
                <a:lnTo>
                  <a:pt x="748" y="1025"/>
                </a:lnTo>
                <a:lnTo>
                  <a:pt x="753" y="1014"/>
                </a:lnTo>
                <a:lnTo>
                  <a:pt x="760" y="1004"/>
                </a:lnTo>
                <a:lnTo>
                  <a:pt x="767" y="995"/>
                </a:lnTo>
                <a:lnTo>
                  <a:pt x="772" y="986"/>
                </a:lnTo>
                <a:lnTo>
                  <a:pt x="756" y="968"/>
                </a:lnTo>
                <a:lnTo>
                  <a:pt x="756" y="951"/>
                </a:lnTo>
                <a:lnTo>
                  <a:pt x="783" y="922"/>
                </a:lnTo>
                <a:lnTo>
                  <a:pt x="790" y="924"/>
                </a:lnTo>
                <a:lnTo>
                  <a:pt x="799" y="926"/>
                </a:lnTo>
                <a:lnTo>
                  <a:pt x="808" y="924"/>
                </a:lnTo>
                <a:lnTo>
                  <a:pt x="816" y="922"/>
                </a:lnTo>
                <a:lnTo>
                  <a:pt x="827" y="919"/>
                </a:lnTo>
                <a:lnTo>
                  <a:pt x="836" y="915"/>
                </a:lnTo>
                <a:lnTo>
                  <a:pt x="845" y="910"/>
                </a:lnTo>
                <a:lnTo>
                  <a:pt x="852" y="903"/>
                </a:lnTo>
                <a:lnTo>
                  <a:pt x="859" y="906"/>
                </a:lnTo>
                <a:lnTo>
                  <a:pt x="864" y="910"/>
                </a:lnTo>
                <a:lnTo>
                  <a:pt x="871" y="912"/>
                </a:lnTo>
                <a:lnTo>
                  <a:pt x="878" y="913"/>
                </a:lnTo>
                <a:lnTo>
                  <a:pt x="883" y="915"/>
                </a:lnTo>
                <a:lnTo>
                  <a:pt x="891" y="917"/>
                </a:lnTo>
                <a:lnTo>
                  <a:pt x="898" y="919"/>
                </a:lnTo>
                <a:lnTo>
                  <a:pt x="903" y="922"/>
                </a:lnTo>
                <a:lnTo>
                  <a:pt x="906" y="921"/>
                </a:lnTo>
                <a:lnTo>
                  <a:pt x="910" y="921"/>
                </a:lnTo>
                <a:lnTo>
                  <a:pt x="914" y="919"/>
                </a:lnTo>
                <a:lnTo>
                  <a:pt x="917" y="917"/>
                </a:lnTo>
                <a:lnTo>
                  <a:pt x="921" y="915"/>
                </a:lnTo>
                <a:lnTo>
                  <a:pt x="924" y="913"/>
                </a:lnTo>
                <a:lnTo>
                  <a:pt x="928" y="913"/>
                </a:lnTo>
                <a:lnTo>
                  <a:pt x="929" y="913"/>
                </a:lnTo>
                <a:lnTo>
                  <a:pt x="938" y="931"/>
                </a:lnTo>
                <a:lnTo>
                  <a:pt x="942" y="931"/>
                </a:lnTo>
                <a:lnTo>
                  <a:pt x="945" y="929"/>
                </a:lnTo>
                <a:lnTo>
                  <a:pt x="949" y="928"/>
                </a:lnTo>
                <a:lnTo>
                  <a:pt x="952" y="926"/>
                </a:lnTo>
                <a:lnTo>
                  <a:pt x="954" y="924"/>
                </a:lnTo>
                <a:lnTo>
                  <a:pt x="958" y="922"/>
                </a:lnTo>
                <a:lnTo>
                  <a:pt x="961" y="922"/>
                </a:lnTo>
                <a:lnTo>
                  <a:pt x="965" y="922"/>
                </a:lnTo>
                <a:lnTo>
                  <a:pt x="972" y="926"/>
                </a:lnTo>
                <a:lnTo>
                  <a:pt x="981" y="929"/>
                </a:lnTo>
                <a:lnTo>
                  <a:pt x="989" y="933"/>
                </a:lnTo>
                <a:lnTo>
                  <a:pt x="998" y="936"/>
                </a:lnTo>
                <a:lnTo>
                  <a:pt x="1007" y="940"/>
                </a:lnTo>
                <a:lnTo>
                  <a:pt x="1014" y="944"/>
                </a:lnTo>
                <a:lnTo>
                  <a:pt x="1021" y="947"/>
                </a:lnTo>
                <a:lnTo>
                  <a:pt x="1025" y="951"/>
                </a:lnTo>
                <a:lnTo>
                  <a:pt x="1034" y="959"/>
                </a:lnTo>
                <a:lnTo>
                  <a:pt x="1034" y="977"/>
                </a:lnTo>
                <a:lnTo>
                  <a:pt x="1042" y="986"/>
                </a:lnTo>
                <a:lnTo>
                  <a:pt x="1048" y="989"/>
                </a:lnTo>
                <a:lnTo>
                  <a:pt x="1055" y="993"/>
                </a:lnTo>
                <a:lnTo>
                  <a:pt x="1062" y="995"/>
                </a:lnTo>
                <a:lnTo>
                  <a:pt x="1071" y="995"/>
                </a:lnTo>
                <a:lnTo>
                  <a:pt x="1080" y="997"/>
                </a:lnTo>
                <a:lnTo>
                  <a:pt x="1088" y="997"/>
                </a:lnTo>
                <a:lnTo>
                  <a:pt x="1095" y="997"/>
                </a:lnTo>
                <a:lnTo>
                  <a:pt x="1104" y="997"/>
                </a:lnTo>
                <a:lnTo>
                  <a:pt x="1110" y="1004"/>
                </a:lnTo>
                <a:lnTo>
                  <a:pt x="1115" y="1011"/>
                </a:lnTo>
                <a:lnTo>
                  <a:pt x="1120" y="1018"/>
                </a:lnTo>
                <a:lnTo>
                  <a:pt x="1124" y="1025"/>
                </a:lnTo>
                <a:lnTo>
                  <a:pt x="1127" y="1032"/>
                </a:lnTo>
                <a:lnTo>
                  <a:pt x="1131" y="1039"/>
                </a:lnTo>
                <a:lnTo>
                  <a:pt x="1134" y="1046"/>
                </a:lnTo>
                <a:lnTo>
                  <a:pt x="1138" y="1051"/>
                </a:lnTo>
                <a:lnTo>
                  <a:pt x="1122" y="1071"/>
                </a:lnTo>
                <a:lnTo>
                  <a:pt x="1138" y="1088"/>
                </a:lnTo>
                <a:lnTo>
                  <a:pt x="1141" y="1085"/>
                </a:lnTo>
                <a:lnTo>
                  <a:pt x="1148" y="1081"/>
                </a:lnTo>
                <a:lnTo>
                  <a:pt x="1154" y="1076"/>
                </a:lnTo>
                <a:lnTo>
                  <a:pt x="1161" y="1073"/>
                </a:lnTo>
                <a:lnTo>
                  <a:pt x="1168" y="1067"/>
                </a:lnTo>
                <a:lnTo>
                  <a:pt x="1177" y="1064"/>
                </a:lnTo>
                <a:lnTo>
                  <a:pt x="1184" y="1062"/>
                </a:lnTo>
                <a:lnTo>
                  <a:pt x="1191" y="1062"/>
                </a:lnTo>
                <a:lnTo>
                  <a:pt x="1200" y="1071"/>
                </a:lnTo>
                <a:lnTo>
                  <a:pt x="1210" y="1080"/>
                </a:lnTo>
                <a:lnTo>
                  <a:pt x="1221" y="1088"/>
                </a:lnTo>
                <a:lnTo>
                  <a:pt x="1231" y="1095"/>
                </a:lnTo>
                <a:lnTo>
                  <a:pt x="1244" y="1101"/>
                </a:lnTo>
                <a:lnTo>
                  <a:pt x="1256" y="1104"/>
                </a:lnTo>
                <a:lnTo>
                  <a:pt x="1270" y="1106"/>
                </a:lnTo>
                <a:lnTo>
                  <a:pt x="1286" y="1108"/>
                </a:lnTo>
                <a:lnTo>
                  <a:pt x="1293" y="1115"/>
                </a:lnTo>
                <a:lnTo>
                  <a:pt x="1302" y="1120"/>
                </a:lnTo>
                <a:lnTo>
                  <a:pt x="1313" y="1126"/>
                </a:lnTo>
                <a:lnTo>
                  <a:pt x="1321" y="1129"/>
                </a:lnTo>
                <a:lnTo>
                  <a:pt x="1332" y="1131"/>
                </a:lnTo>
                <a:lnTo>
                  <a:pt x="1344" y="1134"/>
                </a:lnTo>
                <a:lnTo>
                  <a:pt x="1355" y="1134"/>
                </a:lnTo>
                <a:lnTo>
                  <a:pt x="1364" y="1136"/>
                </a:lnTo>
                <a:lnTo>
                  <a:pt x="1364" y="1156"/>
                </a:lnTo>
                <a:lnTo>
                  <a:pt x="1364" y="1175"/>
                </a:lnTo>
                <a:lnTo>
                  <a:pt x="1362" y="1191"/>
                </a:lnTo>
                <a:lnTo>
                  <a:pt x="1359" y="1207"/>
                </a:lnTo>
                <a:lnTo>
                  <a:pt x="1352" y="1221"/>
                </a:lnTo>
                <a:lnTo>
                  <a:pt x="1343" y="1233"/>
                </a:lnTo>
                <a:lnTo>
                  <a:pt x="1330" y="1246"/>
                </a:lnTo>
                <a:lnTo>
                  <a:pt x="1313" y="1256"/>
                </a:lnTo>
                <a:lnTo>
                  <a:pt x="1316" y="1267"/>
                </a:lnTo>
                <a:lnTo>
                  <a:pt x="1318" y="1278"/>
                </a:lnTo>
                <a:lnTo>
                  <a:pt x="1320" y="1288"/>
                </a:lnTo>
                <a:lnTo>
                  <a:pt x="1318" y="1299"/>
                </a:lnTo>
                <a:lnTo>
                  <a:pt x="1316" y="1309"/>
                </a:lnTo>
                <a:lnTo>
                  <a:pt x="1313" y="1320"/>
                </a:lnTo>
                <a:lnTo>
                  <a:pt x="1309" y="1329"/>
                </a:lnTo>
                <a:lnTo>
                  <a:pt x="1302" y="1338"/>
                </a:lnTo>
                <a:lnTo>
                  <a:pt x="1297" y="1346"/>
                </a:lnTo>
                <a:lnTo>
                  <a:pt x="1290" y="1353"/>
                </a:lnTo>
                <a:lnTo>
                  <a:pt x="1281" y="1361"/>
                </a:lnTo>
                <a:lnTo>
                  <a:pt x="1272" y="1366"/>
                </a:lnTo>
                <a:lnTo>
                  <a:pt x="1263" y="1371"/>
                </a:lnTo>
                <a:lnTo>
                  <a:pt x="1254" y="1375"/>
                </a:lnTo>
                <a:lnTo>
                  <a:pt x="1244" y="1376"/>
                </a:lnTo>
                <a:lnTo>
                  <a:pt x="1235" y="1378"/>
                </a:lnTo>
                <a:lnTo>
                  <a:pt x="1235" y="1385"/>
                </a:lnTo>
                <a:lnTo>
                  <a:pt x="1235" y="1391"/>
                </a:lnTo>
                <a:lnTo>
                  <a:pt x="1237" y="1398"/>
                </a:lnTo>
                <a:lnTo>
                  <a:pt x="1238" y="1405"/>
                </a:lnTo>
                <a:lnTo>
                  <a:pt x="1240" y="1410"/>
                </a:lnTo>
                <a:lnTo>
                  <a:pt x="1242" y="1415"/>
                </a:lnTo>
                <a:lnTo>
                  <a:pt x="1242" y="1421"/>
                </a:lnTo>
                <a:lnTo>
                  <a:pt x="1242" y="1424"/>
                </a:lnTo>
                <a:lnTo>
                  <a:pt x="1242" y="1428"/>
                </a:lnTo>
                <a:lnTo>
                  <a:pt x="1242" y="1433"/>
                </a:lnTo>
                <a:lnTo>
                  <a:pt x="1240" y="1438"/>
                </a:lnTo>
                <a:lnTo>
                  <a:pt x="1238" y="1444"/>
                </a:lnTo>
                <a:lnTo>
                  <a:pt x="1237" y="1451"/>
                </a:lnTo>
                <a:lnTo>
                  <a:pt x="1235" y="1458"/>
                </a:lnTo>
                <a:lnTo>
                  <a:pt x="1235" y="1463"/>
                </a:lnTo>
                <a:lnTo>
                  <a:pt x="1235" y="1470"/>
                </a:lnTo>
                <a:lnTo>
                  <a:pt x="1217" y="1490"/>
                </a:lnTo>
                <a:lnTo>
                  <a:pt x="1208" y="1479"/>
                </a:lnTo>
                <a:lnTo>
                  <a:pt x="1203" y="1481"/>
                </a:lnTo>
                <a:lnTo>
                  <a:pt x="1200" y="1486"/>
                </a:lnTo>
                <a:lnTo>
                  <a:pt x="1193" y="1491"/>
                </a:lnTo>
                <a:lnTo>
                  <a:pt x="1187" y="1498"/>
                </a:lnTo>
                <a:lnTo>
                  <a:pt x="1182" y="1505"/>
                </a:lnTo>
                <a:lnTo>
                  <a:pt x="1177" y="1511"/>
                </a:lnTo>
                <a:lnTo>
                  <a:pt x="1175" y="1516"/>
                </a:lnTo>
                <a:lnTo>
                  <a:pt x="1173" y="1518"/>
                </a:lnTo>
                <a:lnTo>
                  <a:pt x="1166" y="1518"/>
                </a:lnTo>
                <a:lnTo>
                  <a:pt x="1161" y="1518"/>
                </a:lnTo>
                <a:lnTo>
                  <a:pt x="1154" y="1520"/>
                </a:lnTo>
                <a:lnTo>
                  <a:pt x="1148" y="1521"/>
                </a:lnTo>
                <a:lnTo>
                  <a:pt x="1143" y="1523"/>
                </a:lnTo>
                <a:lnTo>
                  <a:pt x="1138" y="1525"/>
                </a:lnTo>
                <a:lnTo>
                  <a:pt x="1133" y="1525"/>
                </a:lnTo>
                <a:lnTo>
                  <a:pt x="1129" y="1527"/>
                </a:lnTo>
                <a:lnTo>
                  <a:pt x="1129" y="1530"/>
                </a:lnTo>
                <a:lnTo>
                  <a:pt x="1131" y="1534"/>
                </a:lnTo>
                <a:lnTo>
                  <a:pt x="1133" y="1537"/>
                </a:lnTo>
                <a:lnTo>
                  <a:pt x="1134" y="1541"/>
                </a:lnTo>
                <a:lnTo>
                  <a:pt x="1136" y="1544"/>
                </a:lnTo>
                <a:lnTo>
                  <a:pt x="1136" y="1548"/>
                </a:lnTo>
                <a:lnTo>
                  <a:pt x="1138" y="1551"/>
                </a:lnTo>
                <a:lnTo>
                  <a:pt x="1138" y="1555"/>
                </a:lnTo>
                <a:lnTo>
                  <a:pt x="1131" y="1555"/>
                </a:lnTo>
                <a:lnTo>
                  <a:pt x="1124" y="1557"/>
                </a:lnTo>
                <a:lnTo>
                  <a:pt x="1117" y="1558"/>
                </a:lnTo>
                <a:lnTo>
                  <a:pt x="1108" y="1560"/>
                </a:lnTo>
                <a:lnTo>
                  <a:pt x="1099" y="1562"/>
                </a:lnTo>
                <a:lnTo>
                  <a:pt x="1092" y="1566"/>
                </a:lnTo>
                <a:lnTo>
                  <a:pt x="1085" y="1569"/>
                </a:lnTo>
                <a:lnTo>
                  <a:pt x="1078" y="1573"/>
                </a:lnTo>
                <a:lnTo>
                  <a:pt x="1081" y="1573"/>
                </a:lnTo>
                <a:lnTo>
                  <a:pt x="1085" y="1574"/>
                </a:lnTo>
                <a:lnTo>
                  <a:pt x="1087" y="1574"/>
                </a:lnTo>
                <a:lnTo>
                  <a:pt x="1090" y="1576"/>
                </a:lnTo>
                <a:lnTo>
                  <a:pt x="1094" y="1578"/>
                </a:lnTo>
                <a:lnTo>
                  <a:pt x="1097" y="1580"/>
                </a:lnTo>
                <a:lnTo>
                  <a:pt x="1101" y="1581"/>
                </a:lnTo>
                <a:lnTo>
                  <a:pt x="1104" y="1581"/>
                </a:lnTo>
                <a:lnTo>
                  <a:pt x="1087" y="1601"/>
                </a:lnTo>
                <a:lnTo>
                  <a:pt x="1088" y="1608"/>
                </a:lnTo>
                <a:lnTo>
                  <a:pt x="1090" y="1615"/>
                </a:lnTo>
                <a:lnTo>
                  <a:pt x="1090" y="1622"/>
                </a:lnTo>
                <a:lnTo>
                  <a:pt x="1088" y="1629"/>
                </a:lnTo>
                <a:lnTo>
                  <a:pt x="1088" y="1638"/>
                </a:lnTo>
                <a:lnTo>
                  <a:pt x="1087" y="1647"/>
                </a:lnTo>
                <a:lnTo>
                  <a:pt x="1087" y="1656"/>
                </a:lnTo>
                <a:lnTo>
                  <a:pt x="1087" y="1666"/>
                </a:lnTo>
                <a:lnTo>
                  <a:pt x="1104" y="1684"/>
                </a:lnTo>
                <a:lnTo>
                  <a:pt x="1104" y="1703"/>
                </a:lnTo>
                <a:lnTo>
                  <a:pt x="1087" y="1721"/>
                </a:lnTo>
                <a:lnTo>
                  <a:pt x="1087" y="1728"/>
                </a:lnTo>
                <a:lnTo>
                  <a:pt x="1087" y="1732"/>
                </a:lnTo>
                <a:lnTo>
                  <a:pt x="1088" y="1735"/>
                </a:lnTo>
                <a:lnTo>
                  <a:pt x="1088" y="1737"/>
                </a:lnTo>
                <a:lnTo>
                  <a:pt x="1088" y="1739"/>
                </a:lnTo>
                <a:lnTo>
                  <a:pt x="1087" y="1739"/>
                </a:lnTo>
                <a:lnTo>
                  <a:pt x="1083" y="1741"/>
                </a:lnTo>
                <a:lnTo>
                  <a:pt x="1078" y="1741"/>
                </a:lnTo>
                <a:close/>
                <a:moveTo>
                  <a:pt x="783" y="922"/>
                </a:moveTo>
                <a:lnTo>
                  <a:pt x="756" y="951"/>
                </a:lnTo>
                <a:lnTo>
                  <a:pt x="748" y="942"/>
                </a:lnTo>
                <a:lnTo>
                  <a:pt x="737" y="933"/>
                </a:lnTo>
                <a:lnTo>
                  <a:pt x="726" y="926"/>
                </a:lnTo>
                <a:lnTo>
                  <a:pt x="714" y="919"/>
                </a:lnTo>
                <a:lnTo>
                  <a:pt x="687" y="905"/>
                </a:lnTo>
                <a:lnTo>
                  <a:pt x="659" y="892"/>
                </a:lnTo>
                <a:lnTo>
                  <a:pt x="631" y="880"/>
                </a:lnTo>
                <a:lnTo>
                  <a:pt x="603" y="868"/>
                </a:lnTo>
                <a:lnTo>
                  <a:pt x="578" y="857"/>
                </a:lnTo>
                <a:lnTo>
                  <a:pt x="557" y="846"/>
                </a:lnTo>
                <a:lnTo>
                  <a:pt x="550" y="850"/>
                </a:lnTo>
                <a:lnTo>
                  <a:pt x="541" y="852"/>
                </a:lnTo>
                <a:lnTo>
                  <a:pt x="534" y="853"/>
                </a:lnTo>
                <a:lnTo>
                  <a:pt x="525" y="855"/>
                </a:lnTo>
                <a:lnTo>
                  <a:pt x="518" y="855"/>
                </a:lnTo>
                <a:lnTo>
                  <a:pt x="509" y="857"/>
                </a:lnTo>
                <a:lnTo>
                  <a:pt x="502" y="857"/>
                </a:lnTo>
                <a:lnTo>
                  <a:pt x="495" y="857"/>
                </a:lnTo>
                <a:lnTo>
                  <a:pt x="442" y="800"/>
                </a:lnTo>
                <a:lnTo>
                  <a:pt x="442" y="744"/>
                </a:lnTo>
                <a:lnTo>
                  <a:pt x="435" y="733"/>
                </a:lnTo>
                <a:lnTo>
                  <a:pt x="428" y="723"/>
                </a:lnTo>
                <a:lnTo>
                  <a:pt x="423" y="710"/>
                </a:lnTo>
                <a:lnTo>
                  <a:pt x="417" y="698"/>
                </a:lnTo>
                <a:lnTo>
                  <a:pt x="414" y="684"/>
                </a:lnTo>
                <a:lnTo>
                  <a:pt x="410" y="670"/>
                </a:lnTo>
                <a:lnTo>
                  <a:pt x="405" y="657"/>
                </a:lnTo>
                <a:lnTo>
                  <a:pt x="400" y="643"/>
                </a:lnTo>
                <a:lnTo>
                  <a:pt x="396" y="648"/>
                </a:lnTo>
                <a:lnTo>
                  <a:pt x="394" y="654"/>
                </a:lnTo>
                <a:lnTo>
                  <a:pt x="393" y="657"/>
                </a:lnTo>
                <a:lnTo>
                  <a:pt x="393" y="661"/>
                </a:lnTo>
                <a:lnTo>
                  <a:pt x="393" y="664"/>
                </a:lnTo>
                <a:lnTo>
                  <a:pt x="394" y="668"/>
                </a:lnTo>
                <a:lnTo>
                  <a:pt x="396" y="673"/>
                </a:lnTo>
                <a:lnTo>
                  <a:pt x="400" y="680"/>
                </a:lnTo>
                <a:lnTo>
                  <a:pt x="382" y="698"/>
                </a:lnTo>
                <a:lnTo>
                  <a:pt x="382" y="707"/>
                </a:lnTo>
                <a:lnTo>
                  <a:pt x="382" y="716"/>
                </a:lnTo>
                <a:lnTo>
                  <a:pt x="382" y="726"/>
                </a:lnTo>
                <a:lnTo>
                  <a:pt x="384" y="737"/>
                </a:lnTo>
                <a:lnTo>
                  <a:pt x="385" y="746"/>
                </a:lnTo>
                <a:lnTo>
                  <a:pt x="389" y="753"/>
                </a:lnTo>
                <a:lnTo>
                  <a:pt x="391" y="754"/>
                </a:lnTo>
                <a:lnTo>
                  <a:pt x="394" y="754"/>
                </a:lnTo>
                <a:lnTo>
                  <a:pt x="396" y="754"/>
                </a:lnTo>
                <a:lnTo>
                  <a:pt x="400" y="754"/>
                </a:lnTo>
                <a:lnTo>
                  <a:pt x="396" y="754"/>
                </a:lnTo>
                <a:lnTo>
                  <a:pt x="393" y="756"/>
                </a:lnTo>
                <a:lnTo>
                  <a:pt x="389" y="758"/>
                </a:lnTo>
                <a:lnTo>
                  <a:pt x="385" y="758"/>
                </a:lnTo>
                <a:lnTo>
                  <a:pt x="384" y="760"/>
                </a:lnTo>
                <a:lnTo>
                  <a:pt x="380" y="761"/>
                </a:lnTo>
                <a:lnTo>
                  <a:pt x="377" y="763"/>
                </a:lnTo>
                <a:lnTo>
                  <a:pt x="373" y="763"/>
                </a:lnTo>
                <a:lnTo>
                  <a:pt x="375" y="758"/>
                </a:lnTo>
                <a:lnTo>
                  <a:pt x="373" y="753"/>
                </a:lnTo>
                <a:lnTo>
                  <a:pt x="371" y="749"/>
                </a:lnTo>
                <a:lnTo>
                  <a:pt x="368" y="744"/>
                </a:lnTo>
                <a:lnTo>
                  <a:pt x="363" y="740"/>
                </a:lnTo>
                <a:lnTo>
                  <a:pt x="359" y="737"/>
                </a:lnTo>
                <a:lnTo>
                  <a:pt x="357" y="731"/>
                </a:lnTo>
                <a:lnTo>
                  <a:pt x="355" y="726"/>
                </a:lnTo>
                <a:lnTo>
                  <a:pt x="355" y="707"/>
                </a:lnTo>
                <a:lnTo>
                  <a:pt x="373" y="689"/>
                </a:lnTo>
                <a:lnTo>
                  <a:pt x="355" y="671"/>
                </a:lnTo>
                <a:lnTo>
                  <a:pt x="355" y="668"/>
                </a:lnTo>
                <a:lnTo>
                  <a:pt x="357" y="663"/>
                </a:lnTo>
                <a:lnTo>
                  <a:pt x="357" y="659"/>
                </a:lnTo>
                <a:lnTo>
                  <a:pt x="359" y="657"/>
                </a:lnTo>
                <a:lnTo>
                  <a:pt x="361" y="654"/>
                </a:lnTo>
                <a:lnTo>
                  <a:pt x="363" y="650"/>
                </a:lnTo>
                <a:lnTo>
                  <a:pt x="364" y="647"/>
                </a:lnTo>
                <a:lnTo>
                  <a:pt x="364" y="643"/>
                </a:lnTo>
                <a:lnTo>
                  <a:pt x="361" y="638"/>
                </a:lnTo>
                <a:lnTo>
                  <a:pt x="355" y="634"/>
                </a:lnTo>
                <a:lnTo>
                  <a:pt x="348" y="629"/>
                </a:lnTo>
                <a:lnTo>
                  <a:pt x="343" y="625"/>
                </a:lnTo>
                <a:lnTo>
                  <a:pt x="336" y="620"/>
                </a:lnTo>
                <a:lnTo>
                  <a:pt x="331" y="617"/>
                </a:lnTo>
                <a:lnTo>
                  <a:pt x="325" y="615"/>
                </a:lnTo>
                <a:lnTo>
                  <a:pt x="320" y="615"/>
                </a:lnTo>
                <a:lnTo>
                  <a:pt x="338" y="578"/>
                </a:lnTo>
                <a:lnTo>
                  <a:pt x="338" y="574"/>
                </a:lnTo>
                <a:lnTo>
                  <a:pt x="338" y="571"/>
                </a:lnTo>
                <a:lnTo>
                  <a:pt x="336" y="567"/>
                </a:lnTo>
                <a:lnTo>
                  <a:pt x="334" y="564"/>
                </a:lnTo>
                <a:lnTo>
                  <a:pt x="332" y="560"/>
                </a:lnTo>
                <a:lnTo>
                  <a:pt x="331" y="556"/>
                </a:lnTo>
                <a:lnTo>
                  <a:pt x="331" y="553"/>
                </a:lnTo>
                <a:lnTo>
                  <a:pt x="329" y="549"/>
                </a:lnTo>
                <a:lnTo>
                  <a:pt x="341" y="542"/>
                </a:lnTo>
                <a:lnTo>
                  <a:pt x="354" y="534"/>
                </a:lnTo>
                <a:lnTo>
                  <a:pt x="363" y="523"/>
                </a:lnTo>
                <a:lnTo>
                  <a:pt x="371" y="514"/>
                </a:lnTo>
                <a:lnTo>
                  <a:pt x="387" y="491"/>
                </a:lnTo>
                <a:lnTo>
                  <a:pt x="401" y="468"/>
                </a:lnTo>
                <a:lnTo>
                  <a:pt x="414" y="443"/>
                </a:lnTo>
                <a:lnTo>
                  <a:pt x="428" y="419"/>
                </a:lnTo>
                <a:lnTo>
                  <a:pt x="442" y="396"/>
                </a:lnTo>
                <a:lnTo>
                  <a:pt x="460" y="373"/>
                </a:lnTo>
                <a:lnTo>
                  <a:pt x="461" y="366"/>
                </a:lnTo>
                <a:lnTo>
                  <a:pt x="461" y="357"/>
                </a:lnTo>
                <a:lnTo>
                  <a:pt x="463" y="350"/>
                </a:lnTo>
                <a:lnTo>
                  <a:pt x="465" y="341"/>
                </a:lnTo>
                <a:lnTo>
                  <a:pt x="467" y="332"/>
                </a:lnTo>
                <a:lnTo>
                  <a:pt x="467" y="323"/>
                </a:lnTo>
                <a:lnTo>
                  <a:pt x="468" y="314"/>
                </a:lnTo>
                <a:lnTo>
                  <a:pt x="468" y="307"/>
                </a:lnTo>
                <a:lnTo>
                  <a:pt x="461" y="307"/>
                </a:lnTo>
                <a:lnTo>
                  <a:pt x="454" y="309"/>
                </a:lnTo>
                <a:lnTo>
                  <a:pt x="447" y="311"/>
                </a:lnTo>
                <a:lnTo>
                  <a:pt x="438" y="313"/>
                </a:lnTo>
                <a:lnTo>
                  <a:pt x="430" y="314"/>
                </a:lnTo>
                <a:lnTo>
                  <a:pt x="423" y="316"/>
                </a:lnTo>
                <a:lnTo>
                  <a:pt x="415" y="316"/>
                </a:lnTo>
                <a:lnTo>
                  <a:pt x="408" y="318"/>
                </a:lnTo>
                <a:lnTo>
                  <a:pt x="408" y="314"/>
                </a:lnTo>
                <a:lnTo>
                  <a:pt x="407" y="311"/>
                </a:lnTo>
                <a:lnTo>
                  <a:pt x="405" y="307"/>
                </a:lnTo>
                <a:lnTo>
                  <a:pt x="403" y="304"/>
                </a:lnTo>
                <a:lnTo>
                  <a:pt x="401" y="300"/>
                </a:lnTo>
                <a:lnTo>
                  <a:pt x="401" y="297"/>
                </a:lnTo>
                <a:lnTo>
                  <a:pt x="400" y="293"/>
                </a:lnTo>
                <a:lnTo>
                  <a:pt x="400" y="290"/>
                </a:lnTo>
                <a:lnTo>
                  <a:pt x="396" y="288"/>
                </a:lnTo>
                <a:lnTo>
                  <a:pt x="393" y="288"/>
                </a:lnTo>
                <a:lnTo>
                  <a:pt x="389" y="286"/>
                </a:lnTo>
                <a:lnTo>
                  <a:pt x="385" y="284"/>
                </a:lnTo>
                <a:lnTo>
                  <a:pt x="384" y="283"/>
                </a:lnTo>
                <a:lnTo>
                  <a:pt x="380" y="281"/>
                </a:lnTo>
                <a:lnTo>
                  <a:pt x="377" y="281"/>
                </a:lnTo>
                <a:lnTo>
                  <a:pt x="373" y="281"/>
                </a:lnTo>
                <a:lnTo>
                  <a:pt x="355" y="281"/>
                </a:lnTo>
                <a:lnTo>
                  <a:pt x="348" y="283"/>
                </a:lnTo>
                <a:lnTo>
                  <a:pt x="343" y="286"/>
                </a:lnTo>
                <a:lnTo>
                  <a:pt x="338" y="290"/>
                </a:lnTo>
                <a:lnTo>
                  <a:pt x="332" y="293"/>
                </a:lnTo>
                <a:lnTo>
                  <a:pt x="329" y="297"/>
                </a:lnTo>
                <a:lnTo>
                  <a:pt x="327" y="300"/>
                </a:lnTo>
                <a:lnTo>
                  <a:pt x="327" y="304"/>
                </a:lnTo>
                <a:lnTo>
                  <a:pt x="329" y="307"/>
                </a:lnTo>
                <a:lnTo>
                  <a:pt x="311" y="290"/>
                </a:lnTo>
                <a:lnTo>
                  <a:pt x="304" y="295"/>
                </a:lnTo>
                <a:lnTo>
                  <a:pt x="295" y="302"/>
                </a:lnTo>
                <a:lnTo>
                  <a:pt x="287" y="306"/>
                </a:lnTo>
                <a:lnTo>
                  <a:pt x="276" y="311"/>
                </a:lnTo>
                <a:lnTo>
                  <a:pt x="265" y="313"/>
                </a:lnTo>
                <a:lnTo>
                  <a:pt x="255" y="316"/>
                </a:lnTo>
                <a:lnTo>
                  <a:pt x="244" y="316"/>
                </a:lnTo>
                <a:lnTo>
                  <a:pt x="234" y="318"/>
                </a:lnTo>
                <a:lnTo>
                  <a:pt x="232" y="323"/>
                </a:lnTo>
                <a:lnTo>
                  <a:pt x="228" y="329"/>
                </a:lnTo>
                <a:lnTo>
                  <a:pt x="221" y="334"/>
                </a:lnTo>
                <a:lnTo>
                  <a:pt x="212" y="337"/>
                </a:lnTo>
                <a:lnTo>
                  <a:pt x="204" y="341"/>
                </a:lnTo>
                <a:lnTo>
                  <a:pt x="193" y="343"/>
                </a:lnTo>
                <a:lnTo>
                  <a:pt x="182" y="344"/>
                </a:lnTo>
                <a:lnTo>
                  <a:pt x="174" y="344"/>
                </a:lnTo>
                <a:lnTo>
                  <a:pt x="156" y="364"/>
                </a:lnTo>
                <a:lnTo>
                  <a:pt x="154" y="360"/>
                </a:lnTo>
                <a:lnTo>
                  <a:pt x="154" y="357"/>
                </a:lnTo>
                <a:lnTo>
                  <a:pt x="152" y="353"/>
                </a:lnTo>
                <a:lnTo>
                  <a:pt x="151" y="350"/>
                </a:lnTo>
                <a:lnTo>
                  <a:pt x="149" y="346"/>
                </a:lnTo>
                <a:lnTo>
                  <a:pt x="147" y="343"/>
                </a:lnTo>
                <a:lnTo>
                  <a:pt x="147" y="339"/>
                </a:lnTo>
                <a:lnTo>
                  <a:pt x="147" y="336"/>
                </a:lnTo>
                <a:lnTo>
                  <a:pt x="182" y="336"/>
                </a:lnTo>
                <a:lnTo>
                  <a:pt x="216" y="298"/>
                </a:lnTo>
                <a:lnTo>
                  <a:pt x="212" y="298"/>
                </a:lnTo>
                <a:lnTo>
                  <a:pt x="211" y="300"/>
                </a:lnTo>
                <a:lnTo>
                  <a:pt x="207" y="302"/>
                </a:lnTo>
                <a:lnTo>
                  <a:pt x="204" y="304"/>
                </a:lnTo>
                <a:lnTo>
                  <a:pt x="200" y="306"/>
                </a:lnTo>
                <a:lnTo>
                  <a:pt x="196" y="306"/>
                </a:lnTo>
                <a:lnTo>
                  <a:pt x="193" y="307"/>
                </a:lnTo>
                <a:lnTo>
                  <a:pt x="191" y="307"/>
                </a:lnTo>
                <a:lnTo>
                  <a:pt x="188" y="307"/>
                </a:lnTo>
                <a:lnTo>
                  <a:pt x="184" y="306"/>
                </a:lnTo>
                <a:lnTo>
                  <a:pt x="181" y="306"/>
                </a:lnTo>
                <a:lnTo>
                  <a:pt x="177" y="304"/>
                </a:lnTo>
                <a:lnTo>
                  <a:pt x="174" y="302"/>
                </a:lnTo>
                <a:lnTo>
                  <a:pt x="170" y="300"/>
                </a:lnTo>
                <a:lnTo>
                  <a:pt x="168" y="298"/>
                </a:lnTo>
                <a:lnTo>
                  <a:pt x="165" y="298"/>
                </a:lnTo>
                <a:lnTo>
                  <a:pt x="174" y="288"/>
                </a:lnTo>
                <a:lnTo>
                  <a:pt x="184" y="281"/>
                </a:lnTo>
                <a:lnTo>
                  <a:pt x="195" y="274"/>
                </a:lnTo>
                <a:lnTo>
                  <a:pt x="205" y="268"/>
                </a:lnTo>
                <a:lnTo>
                  <a:pt x="216" y="265"/>
                </a:lnTo>
                <a:lnTo>
                  <a:pt x="227" y="263"/>
                </a:lnTo>
                <a:lnTo>
                  <a:pt x="239" y="261"/>
                </a:lnTo>
                <a:lnTo>
                  <a:pt x="251" y="261"/>
                </a:lnTo>
                <a:lnTo>
                  <a:pt x="253" y="258"/>
                </a:lnTo>
                <a:lnTo>
                  <a:pt x="257" y="254"/>
                </a:lnTo>
                <a:lnTo>
                  <a:pt x="258" y="251"/>
                </a:lnTo>
                <a:lnTo>
                  <a:pt x="258" y="247"/>
                </a:lnTo>
                <a:lnTo>
                  <a:pt x="260" y="244"/>
                </a:lnTo>
                <a:lnTo>
                  <a:pt x="260" y="240"/>
                </a:lnTo>
                <a:lnTo>
                  <a:pt x="260" y="237"/>
                </a:lnTo>
                <a:lnTo>
                  <a:pt x="260" y="233"/>
                </a:lnTo>
                <a:lnTo>
                  <a:pt x="264" y="231"/>
                </a:lnTo>
                <a:lnTo>
                  <a:pt x="267" y="230"/>
                </a:lnTo>
                <a:lnTo>
                  <a:pt x="272" y="228"/>
                </a:lnTo>
                <a:lnTo>
                  <a:pt x="278" y="224"/>
                </a:lnTo>
                <a:lnTo>
                  <a:pt x="283" y="221"/>
                </a:lnTo>
                <a:lnTo>
                  <a:pt x="287" y="217"/>
                </a:lnTo>
                <a:lnTo>
                  <a:pt x="292" y="215"/>
                </a:lnTo>
                <a:lnTo>
                  <a:pt x="295" y="215"/>
                </a:lnTo>
                <a:lnTo>
                  <a:pt x="299" y="215"/>
                </a:lnTo>
                <a:lnTo>
                  <a:pt x="301" y="215"/>
                </a:lnTo>
                <a:lnTo>
                  <a:pt x="304" y="217"/>
                </a:lnTo>
                <a:lnTo>
                  <a:pt x="308" y="219"/>
                </a:lnTo>
                <a:lnTo>
                  <a:pt x="311" y="221"/>
                </a:lnTo>
                <a:lnTo>
                  <a:pt x="315" y="222"/>
                </a:lnTo>
                <a:lnTo>
                  <a:pt x="317" y="222"/>
                </a:lnTo>
                <a:lnTo>
                  <a:pt x="320" y="224"/>
                </a:lnTo>
                <a:lnTo>
                  <a:pt x="324" y="221"/>
                </a:lnTo>
                <a:lnTo>
                  <a:pt x="329" y="215"/>
                </a:lnTo>
                <a:lnTo>
                  <a:pt x="332" y="210"/>
                </a:lnTo>
                <a:lnTo>
                  <a:pt x="338" y="205"/>
                </a:lnTo>
                <a:lnTo>
                  <a:pt x="341" y="198"/>
                </a:lnTo>
                <a:lnTo>
                  <a:pt x="345" y="191"/>
                </a:lnTo>
                <a:lnTo>
                  <a:pt x="347" y="184"/>
                </a:lnTo>
                <a:lnTo>
                  <a:pt x="347" y="177"/>
                </a:lnTo>
                <a:lnTo>
                  <a:pt x="364" y="196"/>
                </a:lnTo>
                <a:lnTo>
                  <a:pt x="368" y="196"/>
                </a:lnTo>
                <a:lnTo>
                  <a:pt x="373" y="192"/>
                </a:lnTo>
                <a:lnTo>
                  <a:pt x="380" y="191"/>
                </a:lnTo>
                <a:lnTo>
                  <a:pt x="385" y="187"/>
                </a:lnTo>
                <a:lnTo>
                  <a:pt x="393" y="184"/>
                </a:lnTo>
                <a:lnTo>
                  <a:pt x="400" y="180"/>
                </a:lnTo>
                <a:lnTo>
                  <a:pt x="405" y="178"/>
                </a:lnTo>
                <a:lnTo>
                  <a:pt x="408" y="177"/>
                </a:lnTo>
                <a:lnTo>
                  <a:pt x="424" y="196"/>
                </a:lnTo>
                <a:lnTo>
                  <a:pt x="431" y="194"/>
                </a:lnTo>
                <a:lnTo>
                  <a:pt x="435" y="192"/>
                </a:lnTo>
                <a:lnTo>
                  <a:pt x="437" y="191"/>
                </a:lnTo>
                <a:lnTo>
                  <a:pt x="438" y="191"/>
                </a:lnTo>
                <a:lnTo>
                  <a:pt x="440" y="191"/>
                </a:lnTo>
                <a:lnTo>
                  <a:pt x="442" y="191"/>
                </a:lnTo>
                <a:lnTo>
                  <a:pt x="446" y="189"/>
                </a:lnTo>
                <a:lnTo>
                  <a:pt x="451" y="187"/>
                </a:lnTo>
                <a:lnTo>
                  <a:pt x="456" y="187"/>
                </a:lnTo>
                <a:lnTo>
                  <a:pt x="460" y="189"/>
                </a:lnTo>
                <a:lnTo>
                  <a:pt x="463" y="192"/>
                </a:lnTo>
                <a:lnTo>
                  <a:pt x="468" y="196"/>
                </a:lnTo>
                <a:lnTo>
                  <a:pt x="472" y="200"/>
                </a:lnTo>
                <a:lnTo>
                  <a:pt x="476" y="203"/>
                </a:lnTo>
                <a:lnTo>
                  <a:pt x="477" y="205"/>
                </a:lnTo>
                <a:lnTo>
                  <a:pt x="486" y="201"/>
                </a:lnTo>
                <a:lnTo>
                  <a:pt x="495" y="198"/>
                </a:lnTo>
                <a:lnTo>
                  <a:pt x="506" y="192"/>
                </a:lnTo>
                <a:lnTo>
                  <a:pt x="518" y="187"/>
                </a:lnTo>
                <a:lnTo>
                  <a:pt x="530" y="184"/>
                </a:lnTo>
                <a:lnTo>
                  <a:pt x="543" y="180"/>
                </a:lnTo>
                <a:lnTo>
                  <a:pt x="555" y="178"/>
                </a:lnTo>
                <a:lnTo>
                  <a:pt x="566" y="177"/>
                </a:lnTo>
                <a:lnTo>
                  <a:pt x="592" y="205"/>
                </a:lnTo>
                <a:lnTo>
                  <a:pt x="596" y="207"/>
                </a:lnTo>
                <a:lnTo>
                  <a:pt x="604" y="207"/>
                </a:lnTo>
                <a:lnTo>
                  <a:pt x="613" y="208"/>
                </a:lnTo>
                <a:lnTo>
                  <a:pt x="622" y="208"/>
                </a:lnTo>
                <a:lnTo>
                  <a:pt x="631" y="207"/>
                </a:lnTo>
                <a:lnTo>
                  <a:pt x="636" y="205"/>
                </a:lnTo>
                <a:lnTo>
                  <a:pt x="638" y="205"/>
                </a:lnTo>
                <a:lnTo>
                  <a:pt x="638" y="201"/>
                </a:lnTo>
                <a:lnTo>
                  <a:pt x="636" y="200"/>
                </a:lnTo>
                <a:lnTo>
                  <a:pt x="634" y="196"/>
                </a:lnTo>
                <a:lnTo>
                  <a:pt x="638" y="196"/>
                </a:lnTo>
                <a:lnTo>
                  <a:pt x="642" y="196"/>
                </a:lnTo>
                <a:lnTo>
                  <a:pt x="645" y="196"/>
                </a:lnTo>
                <a:lnTo>
                  <a:pt x="647" y="194"/>
                </a:lnTo>
                <a:lnTo>
                  <a:pt x="650" y="194"/>
                </a:lnTo>
                <a:lnTo>
                  <a:pt x="654" y="192"/>
                </a:lnTo>
                <a:lnTo>
                  <a:pt x="657" y="189"/>
                </a:lnTo>
                <a:lnTo>
                  <a:pt x="661" y="187"/>
                </a:lnTo>
                <a:lnTo>
                  <a:pt x="712" y="187"/>
                </a:lnTo>
                <a:lnTo>
                  <a:pt x="730" y="205"/>
                </a:lnTo>
                <a:lnTo>
                  <a:pt x="765" y="205"/>
                </a:lnTo>
                <a:lnTo>
                  <a:pt x="756" y="212"/>
                </a:lnTo>
                <a:lnTo>
                  <a:pt x="748" y="221"/>
                </a:lnTo>
                <a:lnTo>
                  <a:pt x="737" y="228"/>
                </a:lnTo>
                <a:lnTo>
                  <a:pt x="725" y="235"/>
                </a:lnTo>
                <a:lnTo>
                  <a:pt x="710" y="242"/>
                </a:lnTo>
                <a:lnTo>
                  <a:pt x="696" y="247"/>
                </a:lnTo>
                <a:lnTo>
                  <a:pt x="682" y="251"/>
                </a:lnTo>
                <a:lnTo>
                  <a:pt x="670" y="253"/>
                </a:lnTo>
                <a:lnTo>
                  <a:pt x="673" y="253"/>
                </a:lnTo>
                <a:lnTo>
                  <a:pt x="677" y="253"/>
                </a:lnTo>
                <a:lnTo>
                  <a:pt x="682" y="254"/>
                </a:lnTo>
                <a:lnTo>
                  <a:pt x="687" y="256"/>
                </a:lnTo>
                <a:lnTo>
                  <a:pt x="693" y="258"/>
                </a:lnTo>
                <a:lnTo>
                  <a:pt x="700" y="260"/>
                </a:lnTo>
                <a:lnTo>
                  <a:pt x="705" y="261"/>
                </a:lnTo>
                <a:lnTo>
                  <a:pt x="712" y="261"/>
                </a:lnTo>
                <a:lnTo>
                  <a:pt x="719" y="254"/>
                </a:lnTo>
                <a:lnTo>
                  <a:pt x="728" y="247"/>
                </a:lnTo>
                <a:lnTo>
                  <a:pt x="737" y="240"/>
                </a:lnTo>
                <a:lnTo>
                  <a:pt x="748" y="233"/>
                </a:lnTo>
                <a:lnTo>
                  <a:pt x="756" y="226"/>
                </a:lnTo>
                <a:lnTo>
                  <a:pt x="767" y="219"/>
                </a:lnTo>
                <a:lnTo>
                  <a:pt x="776" y="212"/>
                </a:lnTo>
                <a:lnTo>
                  <a:pt x="783" y="205"/>
                </a:lnTo>
                <a:lnTo>
                  <a:pt x="800" y="224"/>
                </a:lnTo>
                <a:lnTo>
                  <a:pt x="806" y="222"/>
                </a:lnTo>
                <a:lnTo>
                  <a:pt x="813" y="222"/>
                </a:lnTo>
                <a:lnTo>
                  <a:pt x="822" y="222"/>
                </a:lnTo>
                <a:lnTo>
                  <a:pt x="831" y="221"/>
                </a:lnTo>
                <a:lnTo>
                  <a:pt x="839" y="222"/>
                </a:lnTo>
                <a:lnTo>
                  <a:pt x="845" y="224"/>
                </a:lnTo>
                <a:lnTo>
                  <a:pt x="846" y="226"/>
                </a:lnTo>
                <a:lnTo>
                  <a:pt x="846" y="228"/>
                </a:lnTo>
                <a:lnTo>
                  <a:pt x="846" y="230"/>
                </a:lnTo>
                <a:lnTo>
                  <a:pt x="843" y="233"/>
                </a:lnTo>
                <a:lnTo>
                  <a:pt x="861" y="215"/>
                </a:lnTo>
                <a:lnTo>
                  <a:pt x="871" y="215"/>
                </a:lnTo>
                <a:lnTo>
                  <a:pt x="880" y="215"/>
                </a:lnTo>
                <a:lnTo>
                  <a:pt x="891" y="217"/>
                </a:lnTo>
                <a:lnTo>
                  <a:pt x="899" y="219"/>
                </a:lnTo>
                <a:lnTo>
                  <a:pt x="908" y="219"/>
                </a:lnTo>
                <a:lnTo>
                  <a:pt x="915" y="219"/>
                </a:lnTo>
                <a:lnTo>
                  <a:pt x="924" y="217"/>
                </a:lnTo>
                <a:lnTo>
                  <a:pt x="931" y="215"/>
                </a:lnTo>
                <a:lnTo>
                  <a:pt x="926" y="221"/>
                </a:lnTo>
                <a:lnTo>
                  <a:pt x="926" y="224"/>
                </a:lnTo>
                <a:lnTo>
                  <a:pt x="929" y="226"/>
                </a:lnTo>
                <a:lnTo>
                  <a:pt x="933" y="226"/>
                </a:lnTo>
                <a:lnTo>
                  <a:pt x="940" y="226"/>
                </a:lnTo>
                <a:lnTo>
                  <a:pt x="947" y="224"/>
                </a:lnTo>
                <a:lnTo>
                  <a:pt x="952" y="224"/>
                </a:lnTo>
                <a:lnTo>
                  <a:pt x="956" y="224"/>
                </a:lnTo>
                <a:lnTo>
                  <a:pt x="974" y="242"/>
                </a:lnTo>
                <a:lnTo>
                  <a:pt x="977" y="242"/>
                </a:lnTo>
                <a:lnTo>
                  <a:pt x="981" y="240"/>
                </a:lnTo>
                <a:lnTo>
                  <a:pt x="984" y="240"/>
                </a:lnTo>
                <a:lnTo>
                  <a:pt x="986" y="238"/>
                </a:lnTo>
                <a:lnTo>
                  <a:pt x="989" y="237"/>
                </a:lnTo>
                <a:lnTo>
                  <a:pt x="993" y="235"/>
                </a:lnTo>
                <a:lnTo>
                  <a:pt x="997" y="233"/>
                </a:lnTo>
                <a:lnTo>
                  <a:pt x="1000" y="233"/>
                </a:lnTo>
                <a:lnTo>
                  <a:pt x="998" y="228"/>
                </a:lnTo>
                <a:lnTo>
                  <a:pt x="998" y="222"/>
                </a:lnTo>
                <a:lnTo>
                  <a:pt x="1000" y="219"/>
                </a:lnTo>
                <a:lnTo>
                  <a:pt x="1002" y="215"/>
                </a:lnTo>
                <a:lnTo>
                  <a:pt x="1005" y="214"/>
                </a:lnTo>
                <a:lnTo>
                  <a:pt x="1011" y="212"/>
                </a:lnTo>
                <a:lnTo>
                  <a:pt x="1014" y="208"/>
                </a:lnTo>
                <a:lnTo>
                  <a:pt x="1018" y="205"/>
                </a:lnTo>
                <a:lnTo>
                  <a:pt x="1016" y="196"/>
                </a:lnTo>
                <a:lnTo>
                  <a:pt x="1014" y="187"/>
                </a:lnTo>
                <a:lnTo>
                  <a:pt x="1009" y="180"/>
                </a:lnTo>
                <a:lnTo>
                  <a:pt x="1005" y="173"/>
                </a:lnTo>
                <a:lnTo>
                  <a:pt x="1002" y="166"/>
                </a:lnTo>
                <a:lnTo>
                  <a:pt x="998" y="159"/>
                </a:lnTo>
                <a:lnTo>
                  <a:pt x="998" y="150"/>
                </a:lnTo>
                <a:lnTo>
                  <a:pt x="1000" y="139"/>
                </a:lnTo>
                <a:lnTo>
                  <a:pt x="1007" y="148"/>
                </a:lnTo>
                <a:lnTo>
                  <a:pt x="1014" y="155"/>
                </a:lnTo>
                <a:lnTo>
                  <a:pt x="1021" y="164"/>
                </a:lnTo>
                <a:lnTo>
                  <a:pt x="1030" y="175"/>
                </a:lnTo>
                <a:lnTo>
                  <a:pt x="1037" y="184"/>
                </a:lnTo>
                <a:lnTo>
                  <a:pt x="1042" y="194"/>
                </a:lnTo>
                <a:lnTo>
                  <a:pt x="1048" y="205"/>
                </a:lnTo>
                <a:lnTo>
                  <a:pt x="1051" y="215"/>
                </a:lnTo>
                <a:lnTo>
                  <a:pt x="1058" y="214"/>
                </a:lnTo>
                <a:lnTo>
                  <a:pt x="1067" y="212"/>
                </a:lnTo>
                <a:lnTo>
                  <a:pt x="1074" y="208"/>
                </a:lnTo>
                <a:lnTo>
                  <a:pt x="1081" y="205"/>
                </a:lnTo>
                <a:lnTo>
                  <a:pt x="1088" y="201"/>
                </a:lnTo>
                <a:lnTo>
                  <a:pt x="1095" y="200"/>
                </a:lnTo>
                <a:lnTo>
                  <a:pt x="1101" y="198"/>
                </a:lnTo>
                <a:lnTo>
                  <a:pt x="1104" y="196"/>
                </a:lnTo>
                <a:lnTo>
                  <a:pt x="1122" y="215"/>
                </a:lnTo>
                <a:lnTo>
                  <a:pt x="1095" y="242"/>
                </a:lnTo>
                <a:lnTo>
                  <a:pt x="1087" y="240"/>
                </a:lnTo>
                <a:lnTo>
                  <a:pt x="1076" y="238"/>
                </a:lnTo>
                <a:lnTo>
                  <a:pt x="1067" y="238"/>
                </a:lnTo>
                <a:lnTo>
                  <a:pt x="1057" y="240"/>
                </a:lnTo>
                <a:lnTo>
                  <a:pt x="1048" y="242"/>
                </a:lnTo>
                <a:lnTo>
                  <a:pt x="1037" y="245"/>
                </a:lnTo>
                <a:lnTo>
                  <a:pt x="1028" y="249"/>
                </a:lnTo>
                <a:lnTo>
                  <a:pt x="1018" y="253"/>
                </a:lnTo>
                <a:lnTo>
                  <a:pt x="1012" y="249"/>
                </a:lnTo>
                <a:lnTo>
                  <a:pt x="1007" y="247"/>
                </a:lnTo>
                <a:lnTo>
                  <a:pt x="1004" y="245"/>
                </a:lnTo>
                <a:lnTo>
                  <a:pt x="1000" y="245"/>
                </a:lnTo>
                <a:lnTo>
                  <a:pt x="997" y="245"/>
                </a:lnTo>
                <a:lnTo>
                  <a:pt x="993" y="247"/>
                </a:lnTo>
                <a:lnTo>
                  <a:pt x="988" y="249"/>
                </a:lnTo>
                <a:lnTo>
                  <a:pt x="982" y="253"/>
                </a:lnTo>
                <a:lnTo>
                  <a:pt x="986" y="253"/>
                </a:lnTo>
                <a:lnTo>
                  <a:pt x="991" y="253"/>
                </a:lnTo>
                <a:lnTo>
                  <a:pt x="995" y="254"/>
                </a:lnTo>
                <a:lnTo>
                  <a:pt x="1002" y="256"/>
                </a:lnTo>
                <a:lnTo>
                  <a:pt x="1007" y="258"/>
                </a:lnTo>
                <a:lnTo>
                  <a:pt x="1014" y="260"/>
                </a:lnTo>
                <a:lnTo>
                  <a:pt x="1019" y="261"/>
                </a:lnTo>
                <a:lnTo>
                  <a:pt x="1027" y="261"/>
                </a:lnTo>
                <a:lnTo>
                  <a:pt x="1019" y="261"/>
                </a:lnTo>
                <a:lnTo>
                  <a:pt x="1012" y="263"/>
                </a:lnTo>
                <a:lnTo>
                  <a:pt x="1004" y="265"/>
                </a:lnTo>
                <a:lnTo>
                  <a:pt x="995" y="265"/>
                </a:lnTo>
                <a:lnTo>
                  <a:pt x="986" y="267"/>
                </a:lnTo>
                <a:lnTo>
                  <a:pt x="975" y="268"/>
                </a:lnTo>
                <a:lnTo>
                  <a:pt x="967" y="270"/>
                </a:lnTo>
                <a:lnTo>
                  <a:pt x="956" y="270"/>
                </a:lnTo>
                <a:lnTo>
                  <a:pt x="954" y="274"/>
                </a:lnTo>
                <a:lnTo>
                  <a:pt x="951" y="279"/>
                </a:lnTo>
                <a:lnTo>
                  <a:pt x="949" y="284"/>
                </a:lnTo>
                <a:lnTo>
                  <a:pt x="947" y="290"/>
                </a:lnTo>
                <a:lnTo>
                  <a:pt x="945" y="295"/>
                </a:lnTo>
                <a:lnTo>
                  <a:pt x="944" y="298"/>
                </a:lnTo>
                <a:lnTo>
                  <a:pt x="942" y="304"/>
                </a:lnTo>
                <a:lnTo>
                  <a:pt x="938" y="307"/>
                </a:lnTo>
                <a:lnTo>
                  <a:pt x="931" y="318"/>
                </a:lnTo>
                <a:lnTo>
                  <a:pt x="928" y="320"/>
                </a:lnTo>
                <a:lnTo>
                  <a:pt x="922" y="323"/>
                </a:lnTo>
                <a:lnTo>
                  <a:pt x="917" y="325"/>
                </a:lnTo>
                <a:lnTo>
                  <a:pt x="914" y="327"/>
                </a:lnTo>
                <a:lnTo>
                  <a:pt x="908" y="329"/>
                </a:lnTo>
                <a:lnTo>
                  <a:pt x="903" y="330"/>
                </a:lnTo>
                <a:lnTo>
                  <a:pt x="899" y="332"/>
                </a:lnTo>
                <a:lnTo>
                  <a:pt x="896" y="336"/>
                </a:lnTo>
                <a:lnTo>
                  <a:pt x="901" y="344"/>
                </a:lnTo>
                <a:lnTo>
                  <a:pt x="910" y="357"/>
                </a:lnTo>
                <a:lnTo>
                  <a:pt x="922" y="371"/>
                </a:lnTo>
                <a:lnTo>
                  <a:pt x="936" y="387"/>
                </a:lnTo>
                <a:lnTo>
                  <a:pt x="951" y="403"/>
                </a:lnTo>
                <a:lnTo>
                  <a:pt x="963" y="417"/>
                </a:lnTo>
                <a:lnTo>
                  <a:pt x="974" y="429"/>
                </a:lnTo>
                <a:lnTo>
                  <a:pt x="982" y="438"/>
                </a:lnTo>
                <a:lnTo>
                  <a:pt x="988" y="427"/>
                </a:lnTo>
                <a:lnTo>
                  <a:pt x="995" y="417"/>
                </a:lnTo>
                <a:lnTo>
                  <a:pt x="1005" y="405"/>
                </a:lnTo>
                <a:lnTo>
                  <a:pt x="1014" y="396"/>
                </a:lnTo>
                <a:lnTo>
                  <a:pt x="1023" y="387"/>
                </a:lnTo>
                <a:lnTo>
                  <a:pt x="1028" y="380"/>
                </a:lnTo>
                <a:lnTo>
                  <a:pt x="1030" y="376"/>
                </a:lnTo>
                <a:lnTo>
                  <a:pt x="1030" y="374"/>
                </a:lnTo>
                <a:lnTo>
                  <a:pt x="1028" y="373"/>
                </a:lnTo>
                <a:lnTo>
                  <a:pt x="1027" y="373"/>
                </a:lnTo>
                <a:lnTo>
                  <a:pt x="1030" y="373"/>
                </a:lnTo>
                <a:lnTo>
                  <a:pt x="1034" y="369"/>
                </a:lnTo>
                <a:lnTo>
                  <a:pt x="1039" y="367"/>
                </a:lnTo>
                <a:lnTo>
                  <a:pt x="1042" y="364"/>
                </a:lnTo>
                <a:lnTo>
                  <a:pt x="1046" y="360"/>
                </a:lnTo>
                <a:lnTo>
                  <a:pt x="1050" y="357"/>
                </a:lnTo>
                <a:lnTo>
                  <a:pt x="1051" y="355"/>
                </a:lnTo>
                <a:lnTo>
                  <a:pt x="1051" y="353"/>
                </a:lnTo>
                <a:lnTo>
                  <a:pt x="1053" y="348"/>
                </a:lnTo>
                <a:lnTo>
                  <a:pt x="1053" y="341"/>
                </a:lnTo>
                <a:lnTo>
                  <a:pt x="1055" y="337"/>
                </a:lnTo>
                <a:lnTo>
                  <a:pt x="1058" y="332"/>
                </a:lnTo>
                <a:lnTo>
                  <a:pt x="1060" y="329"/>
                </a:lnTo>
                <a:lnTo>
                  <a:pt x="1064" y="325"/>
                </a:lnTo>
                <a:lnTo>
                  <a:pt x="1067" y="321"/>
                </a:lnTo>
                <a:lnTo>
                  <a:pt x="1069" y="318"/>
                </a:lnTo>
                <a:lnTo>
                  <a:pt x="1104" y="318"/>
                </a:lnTo>
                <a:lnTo>
                  <a:pt x="1104" y="314"/>
                </a:lnTo>
                <a:lnTo>
                  <a:pt x="1102" y="311"/>
                </a:lnTo>
                <a:lnTo>
                  <a:pt x="1101" y="307"/>
                </a:lnTo>
                <a:lnTo>
                  <a:pt x="1101" y="304"/>
                </a:lnTo>
                <a:lnTo>
                  <a:pt x="1099" y="300"/>
                </a:lnTo>
                <a:lnTo>
                  <a:pt x="1097" y="297"/>
                </a:lnTo>
                <a:lnTo>
                  <a:pt x="1095" y="293"/>
                </a:lnTo>
                <a:lnTo>
                  <a:pt x="1095" y="290"/>
                </a:lnTo>
                <a:lnTo>
                  <a:pt x="1108" y="290"/>
                </a:lnTo>
                <a:lnTo>
                  <a:pt x="1118" y="293"/>
                </a:lnTo>
                <a:lnTo>
                  <a:pt x="1129" y="298"/>
                </a:lnTo>
                <a:lnTo>
                  <a:pt x="1136" y="306"/>
                </a:lnTo>
                <a:lnTo>
                  <a:pt x="1143" y="313"/>
                </a:lnTo>
                <a:lnTo>
                  <a:pt x="1148" y="320"/>
                </a:lnTo>
                <a:lnTo>
                  <a:pt x="1154" y="329"/>
                </a:lnTo>
                <a:lnTo>
                  <a:pt x="1157" y="336"/>
                </a:lnTo>
                <a:lnTo>
                  <a:pt x="1164" y="332"/>
                </a:lnTo>
                <a:lnTo>
                  <a:pt x="1173" y="330"/>
                </a:lnTo>
                <a:lnTo>
                  <a:pt x="1182" y="329"/>
                </a:lnTo>
                <a:lnTo>
                  <a:pt x="1191" y="329"/>
                </a:lnTo>
                <a:lnTo>
                  <a:pt x="1201" y="329"/>
                </a:lnTo>
                <a:lnTo>
                  <a:pt x="1210" y="330"/>
                </a:lnTo>
                <a:lnTo>
                  <a:pt x="1219" y="332"/>
                </a:lnTo>
                <a:lnTo>
                  <a:pt x="1226" y="336"/>
                </a:lnTo>
                <a:lnTo>
                  <a:pt x="1226" y="339"/>
                </a:lnTo>
                <a:lnTo>
                  <a:pt x="1224" y="343"/>
                </a:lnTo>
                <a:lnTo>
                  <a:pt x="1224" y="346"/>
                </a:lnTo>
                <a:lnTo>
                  <a:pt x="1223" y="350"/>
                </a:lnTo>
                <a:lnTo>
                  <a:pt x="1221" y="353"/>
                </a:lnTo>
                <a:lnTo>
                  <a:pt x="1219" y="357"/>
                </a:lnTo>
                <a:lnTo>
                  <a:pt x="1217" y="360"/>
                </a:lnTo>
                <a:lnTo>
                  <a:pt x="1217" y="364"/>
                </a:lnTo>
                <a:lnTo>
                  <a:pt x="1235" y="382"/>
                </a:lnTo>
                <a:lnTo>
                  <a:pt x="1235" y="385"/>
                </a:lnTo>
                <a:lnTo>
                  <a:pt x="1233" y="389"/>
                </a:lnTo>
                <a:lnTo>
                  <a:pt x="1233" y="392"/>
                </a:lnTo>
                <a:lnTo>
                  <a:pt x="1231" y="396"/>
                </a:lnTo>
                <a:lnTo>
                  <a:pt x="1230" y="399"/>
                </a:lnTo>
                <a:lnTo>
                  <a:pt x="1228" y="403"/>
                </a:lnTo>
                <a:lnTo>
                  <a:pt x="1226" y="406"/>
                </a:lnTo>
                <a:lnTo>
                  <a:pt x="1226" y="410"/>
                </a:lnTo>
                <a:lnTo>
                  <a:pt x="1230" y="410"/>
                </a:lnTo>
                <a:lnTo>
                  <a:pt x="1235" y="408"/>
                </a:lnTo>
                <a:lnTo>
                  <a:pt x="1240" y="406"/>
                </a:lnTo>
                <a:lnTo>
                  <a:pt x="1246" y="405"/>
                </a:lnTo>
                <a:lnTo>
                  <a:pt x="1251" y="403"/>
                </a:lnTo>
                <a:lnTo>
                  <a:pt x="1258" y="403"/>
                </a:lnTo>
                <a:lnTo>
                  <a:pt x="1263" y="401"/>
                </a:lnTo>
                <a:lnTo>
                  <a:pt x="1270" y="401"/>
                </a:lnTo>
                <a:lnTo>
                  <a:pt x="1263" y="406"/>
                </a:lnTo>
                <a:lnTo>
                  <a:pt x="1256" y="413"/>
                </a:lnTo>
                <a:lnTo>
                  <a:pt x="1247" y="419"/>
                </a:lnTo>
                <a:lnTo>
                  <a:pt x="1240" y="424"/>
                </a:lnTo>
                <a:lnTo>
                  <a:pt x="1231" y="429"/>
                </a:lnTo>
                <a:lnTo>
                  <a:pt x="1223" y="435"/>
                </a:lnTo>
                <a:lnTo>
                  <a:pt x="1216" y="440"/>
                </a:lnTo>
                <a:lnTo>
                  <a:pt x="1208" y="447"/>
                </a:lnTo>
                <a:lnTo>
                  <a:pt x="1189" y="447"/>
                </a:lnTo>
                <a:lnTo>
                  <a:pt x="1171" y="447"/>
                </a:lnTo>
                <a:lnTo>
                  <a:pt x="1154" y="449"/>
                </a:lnTo>
                <a:lnTo>
                  <a:pt x="1134" y="452"/>
                </a:lnTo>
                <a:lnTo>
                  <a:pt x="1117" y="456"/>
                </a:lnTo>
                <a:lnTo>
                  <a:pt x="1099" y="463"/>
                </a:lnTo>
                <a:lnTo>
                  <a:pt x="1080" y="472"/>
                </a:lnTo>
                <a:lnTo>
                  <a:pt x="1060" y="484"/>
                </a:lnTo>
                <a:lnTo>
                  <a:pt x="1071" y="484"/>
                </a:lnTo>
                <a:lnTo>
                  <a:pt x="1081" y="481"/>
                </a:lnTo>
                <a:lnTo>
                  <a:pt x="1090" y="475"/>
                </a:lnTo>
                <a:lnTo>
                  <a:pt x="1101" y="472"/>
                </a:lnTo>
                <a:lnTo>
                  <a:pt x="1110" y="468"/>
                </a:lnTo>
                <a:lnTo>
                  <a:pt x="1120" y="465"/>
                </a:lnTo>
                <a:lnTo>
                  <a:pt x="1129" y="465"/>
                </a:lnTo>
                <a:lnTo>
                  <a:pt x="1140" y="466"/>
                </a:lnTo>
                <a:lnTo>
                  <a:pt x="1122" y="484"/>
                </a:lnTo>
                <a:lnTo>
                  <a:pt x="1125" y="488"/>
                </a:lnTo>
                <a:lnTo>
                  <a:pt x="1129" y="491"/>
                </a:lnTo>
                <a:lnTo>
                  <a:pt x="1133" y="495"/>
                </a:lnTo>
                <a:lnTo>
                  <a:pt x="1136" y="496"/>
                </a:lnTo>
                <a:lnTo>
                  <a:pt x="1141" y="500"/>
                </a:lnTo>
                <a:lnTo>
                  <a:pt x="1145" y="502"/>
                </a:lnTo>
                <a:lnTo>
                  <a:pt x="1152" y="502"/>
                </a:lnTo>
                <a:lnTo>
                  <a:pt x="1157" y="502"/>
                </a:lnTo>
                <a:lnTo>
                  <a:pt x="1152" y="503"/>
                </a:lnTo>
                <a:lnTo>
                  <a:pt x="1145" y="503"/>
                </a:lnTo>
                <a:lnTo>
                  <a:pt x="1141" y="505"/>
                </a:lnTo>
                <a:lnTo>
                  <a:pt x="1136" y="509"/>
                </a:lnTo>
                <a:lnTo>
                  <a:pt x="1133" y="511"/>
                </a:lnTo>
                <a:lnTo>
                  <a:pt x="1129" y="514"/>
                </a:lnTo>
                <a:lnTo>
                  <a:pt x="1125" y="518"/>
                </a:lnTo>
                <a:lnTo>
                  <a:pt x="1122" y="521"/>
                </a:lnTo>
                <a:lnTo>
                  <a:pt x="1118" y="521"/>
                </a:lnTo>
                <a:lnTo>
                  <a:pt x="1115" y="519"/>
                </a:lnTo>
                <a:lnTo>
                  <a:pt x="1111" y="518"/>
                </a:lnTo>
                <a:lnTo>
                  <a:pt x="1110" y="516"/>
                </a:lnTo>
                <a:lnTo>
                  <a:pt x="1106" y="516"/>
                </a:lnTo>
                <a:lnTo>
                  <a:pt x="1102" y="514"/>
                </a:lnTo>
                <a:lnTo>
                  <a:pt x="1099" y="512"/>
                </a:lnTo>
                <a:lnTo>
                  <a:pt x="1095" y="512"/>
                </a:lnTo>
                <a:lnTo>
                  <a:pt x="1078" y="518"/>
                </a:lnTo>
                <a:lnTo>
                  <a:pt x="1058" y="525"/>
                </a:lnTo>
                <a:lnTo>
                  <a:pt x="1039" y="535"/>
                </a:lnTo>
                <a:lnTo>
                  <a:pt x="1018" y="546"/>
                </a:lnTo>
                <a:lnTo>
                  <a:pt x="998" y="556"/>
                </a:lnTo>
                <a:lnTo>
                  <a:pt x="979" y="569"/>
                </a:lnTo>
                <a:lnTo>
                  <a:pt x="963" y="578"/>
                </a:lnTo>
                <a:lnTo>
                  <a:pt x="947" y="587"/>
                </a:lnTo>
                <a:lnTo>
                  <a:pt x="938" y="595"/>
                </a:lnTo>
                <a:lnTo>
                  <a:pt x="936" y="601"/>
                </a:lnTo>
                <a:lnTo>
                  <a:pt x="933" y="606"/>
                </a:lnTo>
                <a:lnTo>
                  <a:pt x="929" y="613"/>
                </a:lnTo>
                <a:lnTo>
                  <a:pt x="926" y="620"/>
                </a:lnTo>
                <a:lnTo>
                  <a:pt x="922" y="625"/>
                </a:lnTo>
                <a:lnTo>
                  <a:pt x="919" y="632"/>
                </a:lnTo>
                <a:lnTo>
                  <a:pt x="917" y="638"/>
                </a:lnTo>
                <a:lnTo>
                  <a:pt x="914" y="643"/>
                </a:lnTo>
                <a:lnTo>
                  <a:pt x="878" y="643"/>
                </a:lnTo>
                <a:lnTo>
                  <a:pt x="871" y="648"/>
                </a:lnTo>
                <a:lnTo>
                  <a:pt x="866" y="654"/>
                </a:lnTo>
                <a:lnTo>
                  <a:pt x="859" y="657"/>
                </a:lnTo>
                <a:lnTo>
                  <a:pt x="852" y="661"/>
                </a:lnTo>
                <a:lnTo>
                  <a:pt x="846" y="664"/>
                </a:lnTo>
                <a:lnTo>
                  <a:pt x="839" y="668"/>
                </a:lnTo>
                <a:lnTo>
                  <a:pt x="832" y="673"/>
                </a:lnTo>
                <a:lnTo>
                  <a:pt x="825" y="680"/>
                </a:lnTo>
                <a:lnTo>
                  <a:pt x="825" y="661"/>
                </a:lnTo>
                <a:lnTo>
                  <a:pt x="825" y="664"/>
                </a:lnTo>
                <a:lnTo>
                  <a:pt x="825" y="670"/>
                </a:lnTo>
                <a:lnTo>
                  <a:pt x="823" y="675"/>
                </a:lnTo>
                <a:lnTo>
                  <a:pt x="822" y="680"/>
                </a:lnTo>
                <a:lnTo>
                  <a:pt x="820" y="687"/>
                </a:lnTo>
                <a:lnTo>
                  <a:pt x="818" y="694"/>
                </a:lnTo>
                <a:lnTo>
                  <a:pt x="818" y="700"/>
                </a:lnTo>
                <a:lnTo>
                  <a:pt x="818" y="707"/>
                </a:lnTo>
                <a:lnTo>
                  <a:pt x="834" y="726"/>
                </a:lnTo>
                <a:lnTo>
                  <a:pt x="800" y="763"/>
                </a:lnTo>
                <a:lnTo>
                  <a:pt x="800" y="760"/>
                </a:lnTo>
                <a:lnTo>
                  <a:pt x="799" y="754"/>
                </a:lnTo>
                <a:lnTo>
                  <a:pt x="797" y="749"/>
                </a:lnTo>
                <a:lnTo>
                  <a:pt x="795" y="744"/>
                </a:lnTo>
                <a:lnTo>
                  <a:pt x="793" y="737"/>
                </a:lnTo>
                <a:lnTo>
                  <a:pt x="793" y="731"/>
                </a:lnTo>
                <a:lnTo>
                  <a:pt x="792" y="724"/>
                </a:lnTo>
                <a:lnTo>
                  <a:pt x="792" y="717"/>
                </a:lnTo>
                <a:lnTo>
                  <a:pt x="788" y="714"/>
                </a:lnTo>
                <a:lnTo>
                  <a:pt x="785" y="710"/>
                </a:lnTo>
                <a:lnTo>
                  <a:pt x="781" y="705"/>
                </a:lnTo>
                <a:lnTo>
                  <a:pt x="779" y="701"/>
                </a:lnTo>
                <a:lnTo>
                  <a:pt x="778" y="696"/>
                </a:lnTo>
                <a:lnTo>
                  <a:pt x="776" y="693"/>
                </a:lnTo>
                <a:lnTo>
                  <a:pt x="774" y="685"/>
                </a:lnTo>
                <a:lnTo>
                  <a:pt x="774" y="680"/>
                </a:lnTo>
                <a:lnTo>
                  <a:pt x="770" y="680"/>
                </a:lnTo>
                <a:lnTo>
                  <a:pt x="767" y="680"/>
                </a:lnTo>
                <a:lnTo>
                  <a:pt x="763" y="682"/>
                </a:lnTo>
                <a:lnTo>
                  <a:pt x="760" y="684"/>
                </a:lnTo>
                <a:lnTo>
                  <a:pt x="758" y="685"/>
                </a:lnTo>
                <a:lnTo>
                  <a:pt x="755" y="687"/>
                </a:lnTo>
                <a:lnTo>
                  <a:pt x="751" y="689"/>
                </a:lnTo>
                <a:lnTo>
                  <a:pt x="748" y="689"/>
                </a:lnTo>
                <a:lnTo>
                  <a:pt x="730" y="671"/>
                </a:lnTo>
                <a:lnTo>
                  <a:pt x="712" y="689"/>
                </a:lnTo>
                <a:lnTo>
                  <a:pt x="705" y="689"/>
                </a:lnTo>
                <a:lnTo>
                  <a:pt x="700" y="687"/>
                </a:lnTo>
                <a:lnTo>
                  <a:pt x="693" y="685"/>
                </a:lnTo>
                <a:lnTo>
                  <a:pt x="687" y="684"/>
                </a:lnTo>
                <a:lnTo>
                  <a:pt x="682" y="682"/>
                </a:lnTo>
                <a:lnTo>
                  <a:pt x="677" y="680"/>
                </a:lnTo>
                <a:lnTo>
                  <a:pt x="673" y="680"/>
                </a:lnTo>
                <a:lnTo>
                  <a:pt x="670" y="680"/>
                </a:lnTo>
                <a:lnTo>
                  <a:pt x="666" y="680"/>
                </a:lnTo>
                <a:lnTo>
                  <a:pt x="661" y="680"/>
                </a:lnTo>
                <a:lnTo>
                  <a:pt x="656" y="682"/>
                </a:lnTo>
                <a:lnTo>
                  <a:pt x="650" y="684"/>
                </a:lnTo>
                <a:lnTo>
                  <a:pt x="645" y="685"/>
                </a:lnTo>
                <a:lnTo>
                  <a:pt x="638" y="687"/>
                </a:lnTo>
                <a:lnTo>
                  <a:pt x="633" y="689"/>
                </a:lnTo>
                <a:lnTo>
                  <a:pt x="626" y="689"/>
                </a:lnTo>
                <a:lnTo>
                  <a:pt x="620" y="694"/>
                </a:lnTo>
                <a:lnTo>
                  <a:pt x="615" y="698"/>
                </a:lnTo>
                <a:lnTo>
                  <a:pt x="612" y="700"/>
                </a:lnTo>
                <a:lnTo>
                  <a:pt x="608" y="700"/>
                </a:lnTo>
                <a:lnTo>
                  <a:pt x="604" y="700"/>
                </a:lnTo>
                <a:lnTo>
                  <a:pt x="601" y="700"/>
                </a:lnTo>
                <a:lnTo>
                  <a:pt x="597" y="698"/>
                </a:lnTo>
                <a:lnTo>
                  <a:pt x="592" y="698"/>
                </a:lnTo>
                <a:lnTo>
                  <a:pt x="590" y="701"/>
                </a:lnTo>
                <a:lnTo>
                  <a:pt x="590" y="707"/>
                </a:lnTo>
                <a:lnTo>
                  <a:pt x="589" y="712"/>
                </a:lnTo>
                <a:lnTo>
                  <a:pt x="587" y="717"/>
                </a:lnTo>
                <a:lnTo>
                  <a:pt x="585" y="724"/>
                </a:lnTo>
                <a:lnTo>
                  <a:pt x="583" y="731"/>
                </a:lnTo>
                <a:lnTo>
                  <a:pt x="581" y="737"/>
                </a:lnTo>
                <a:lnTo>
                  <a:pt x="581" y="744"/>
                </a:lnTo>
                <a:lnTo>
                  <a:pt x="578" y="746"/>
                </a:lnTo>
                <a:lnTo>
                  <a:pt x="576" y="746"/>
                </a:lnTo>
                <a:lnTo>
                  <a:pt x="573" y="747"/>
                </a:lnTo>
                <a:lnTo>
                  <a:pt x="569" y="749"/>
                </a:lnTo>
                <a:lnTo>
                  <a:pt x="566" y="751"/>
                </a:lnTo>
                <a:lnTo>
                  <a:pt x="562" y="753"/>
                </a:lnTo>
                <a:lnTo>
                  <a:pt x="559" y="754"/>
                </a:lnTo>
                <a:lnTo>
                  <a:pt x="557" y="754"/>
                </a:lnTo>
                <a:lnTo>
                  <a:pt x="557" y="761"/>
                </a:lnTo>
                <a:lnTo>
                  <a:pt x="560" y="772"/>
                </a:lnTo>
                <a:lnTo>
                  <a:pt x="564" y="783"/>
                </a:lnTo>
                <a:lnTo>
                  <a:pt x="571" y="795"/>
                </a:lnTo>
                <a:lnTo>
                  <a:pt x="576" y="806"/>
                </a:lnTo>
                <a:lnTo>
                  <a:pt x="581" y="816"/>
                </a:lnTo>
                <a:lnTo>
                  <a:pt x="587" y="823"/>
                </a:lnTo>
                <a:lnTo>
                  <a:pt x="592" y="829"/>
                </a:lnTo>
                <a:lnTo>
                  <a:pt x="626" y="829"/>
                </a:lnTo>
                <a:lnTo>
                  <a:pt x="629" y="825"/>
                </a:lnTo>
                <a:lnTo>
                  <a:pt x="634" y="818"/>
                </a:lnTo>
                <a:lnTo>
                  <a:pt x="642" y="813"/>
                </a:lnTo>
                <a:lnTo>
                  <a:pt x="649" y="806"/>
                </a:lnTo>
                <a:lnTo>
                  <a:pt x="656" y="800"/>
                </a:lnTo>
                <a:lnTo>
                  <a:pt x="665" y="795"/>
                </a:lnTo>
                <a:lnTo>
                  <a:pt x="672" y="792"/>
                </a:lnTo>
                <a:lnTo>
                  <a:pt x="679" y="792"/>
                </a:lnTo>
                <a:lnTo>
                  <a:pt x="677" y="797"/>
                </a:lnTo>
                <a:lnTo>
                  <a:pt x="677" y="804"/>
                </a:lnTo>
                <a:lnTo>
                  <a:pt x="675" y="809"/>
                </a:lnTo>
                <a:lnTo>
                  <a:pt x="673" y="813"/>
                </a:lnTo>
                <a:lnTo>
                  <a:pt x="670" y="818"/>
                </a:lnTo>
                <a:lnTo>
                  <a:pt x="666" y="822"/>
                </a:lnTo>
                <a:lnTo>
                  <a:pt x="665" y="825"/>
                </a:lnTo>
                <a:lnTo>
                  <a:pt x="661" y="829"/>
                </a:lnTo>
                <a:lnTo>
                  <a:pt x="661" y="866"/>
                </a:lnTo>
                <a:lnTo>
                  <a:pt x="670" y="875"/>
                </a:lnTo>
                <a:lnTo>
                  <a:pt x="739" y="875"/>
                </a:lnTo>
                <a:lnTo>
                  <a:pt x="739" y="883"/>
                </a:lnTo>
                <a:lnTo>
                  <a:pt x="739" y="889"/>
                </a:lnTo>
                <a:lnTo>
                  <a:pt x="739" y="892"/>
                </a:lnTo>
                <a:lnTo>
                  <a:pt x="739" y="894"/>
                </a:lnTo>
                <a:lnTo>
                  <a:pt x="739" y="896"/>
                </a:lnTo>
                <a:lnTo>
                  <a:pt x="737" y="899"/>
                </a:lnTo>
                <a:lnTo>
                  <a:pt x="737" y="903"/>
                </a:lnTo>
                <a:lnTo>
                  <a:pt x="737" y="908"/>
                </a:lnTo>
                <a:lnTo>
                  <a:pt x="744" y="917"/>
                </a:lnTo>
                <a:lnTo>
                  <a:pt x="783" y="922"/>
                </a:lnTo>
                <a:close/>
                <a:moveTo>
                  <a:pt x="792" y="475"/>
                </a:moveTo>
                <a:lnTo>
                  <a:pt x="797" y="475"/>
                </a:lnTo>
                <a:lnTo>
                  <a:pt x="804" y="477"/>
                </a:lnTo>
                <a:lnTo>
                  <a:pt x="809" y="479"/>
                </a:lnTo>
                <a:lnTo>
                  <a:pt x="816" y="481"/>
                </a:lnTo>
                <a:lnTo>
                  <a:pt x="822" y="482"/>
                </a:lnTo>
                <a:lnTo>
                  <a:pt x="827" y="482"/>
                </a:lnTo>
                <a:lnTo>
                  <a:pt x="831" y="484"/>
                </a:lnTo>
                <a:lnTo>
                  <a:pt x="834" y="484"/>
                </a:lnTo>
                <a:lnTo>
                  <a:pt x="829" y="491"/>
                </a:lnTo>
                <a:lnTo>
                  <a:pt x="822" y="498"/>
                </a:lnTo>
                <a:lnTo>
                  <a:pt x="816" y="505"/>
                </a:lnTo>
                <a:lnTo>
                  <a:pt x="813" y="512"/>
                </a:lnTo>
                <a:lnTo>
                  <a:pt x="809" y="521"/>
                </a:lnTo>
                <a:lnTo>
                  <a:pt x="806" y="530"/>
                </a:lnTo>
                <a:lnTo>
                  <a:pt x="806" y="539"/>
                </a:lnTo>
                <a:lnTo>
                  <a:pt x="808" y="549"/>
                </a:lnTo>
                <a:lnTo>
                  <a:pt x="815" y="546"/>
                </a:lnTo>
                <a:lnTo>
                  <a:pt x="820" y="541"/>
                </a:lnTo>
                <a:lnTo>
                  <a:pt x="825" y="535"/>
                </a:lnTo>
                <a:lnTo>
                  <a:pt x="831" y="530"/>
                </a:lnTo>
                <a:lnTo>
                  <a:pt x="836" y="523"/>
                </a:lnTo>
                <a:lnTo>
                  <a:pt x="841" y="516"/>
                </a:lnTo>
                <a:lnTo>
                  <a:pt x="846" y="509"/>
                </a:lnTo>
                <a:lnTo>
                  <a:pt x="852" y="502"/>
                </a:lnTo>
                <a:lnTo>
                  <a:pt x="855" y="502"/>
                </a:lnTo>
                <a:lnTo>
                  <a:pt x="859" y="502"/>
                </a:lnTo>
                <a:lnTo>
                  <a:pt x="862" y="500"/>
                </a:lnTo>
                <a:lnTo>
                  <a:pt x="866" y="498"/>
                </a:lnTo>
                <a:lnTo>
                  <a:pt x="869" y="496"/>
                </a:lnTo>
                <a:lnTo>
                  <a:pt x="871" y="495"/>
                </a:lnTo>
                <a:lnTo>
                  <a:pt x="875" y="495"/>
                </a:lnTo>
                <a:lnTo>
                  <a:pt x="878" y="495"/>
                </a:lnTo>
                <a:lnTo>
                  <a:pt x="861" y="512"/>
                </a:lnTo>
                <a:lnTo>
                  <a:pt x="864" y="518"/>
                </a:lnTo>
                <a:lnTo>
                  <a:pt x="864" y="523"/>
                </a:lnTo>
                <a:lnTo>
                  <a:pt x="864" y="526"/>
                </a:lnTo>
                <a:lnTo>
                  <a:pt x="864" y="530"/>
                </a:lnTo>
                <a:lnTo>
                  <a:pt x="864" y="534"/>
                </a:lnTo>
                <a:lnTo>
                  <a:pt x="862" y="539"/>
                </a:lnTo>
                <a:lnTo>
                  <a:pt x="861" y="542"/>
                </a:lnTo>
                <a:lnTo>
                  <a:pt x="861" y="549"/>
                </a:lnTo>
                <a:lnTo>
                  <a:pt x="875" y="548"/>
                </a:lnTo>
                <a:lnTo>
                  <a:pt x="887" y="542"/>
                </a:lnTo>
                <a:lnTo>
                  <a:pt x="899" y="534"/>
                </a:lnTo>
                <a:lnTo>
                  <a:pt x="910" y="526"/>
                </a:lnTo>
                <a:lnTo>
                  <a:pt x="921" y="518"/>
                </a:lnTo>
                <a:lnTo>
                  <a:pt x="928" y="511"/>
                </a:lnTo>
                <a:lnTo>
                  <a:pt x="935" y="505"/>
                </a:lnTo>
                <a:lnTo>
                  <a:pt x="938" y="502"/>
                </a:lnTo>
                <a:lnTo>
                  <a:pt x="929" y="498"/>
                </a:lnTo>
                <a:lnTo>
                  <a:pt x="919" y="493"/>
                </a:lnTo>
                <a:lnTo>
                  <a:pt x="910" y="486"/>
                </a:lnTo>
                <a:lnTo>
                  <a:pt x="901" y="479"/>
                </a:lnTo>
                <a:lnTo>
                  <a:pt x="892" y="470"/>
                </a:lnTo>
                <a:lnTo>
                  <a:pt x="883" y="463"/>
                </a:lnTo>
                <a:lnTo>
                  <a:pt x="876" y="454"/>
                </a:lnTo>
                <a:lnTo>
                  <a:pt x="869" y="447"/>
                </a:lnTo>
                <a:lnTo>
                  <a:pt x="862" y="447"/>
                </a:lnTo>
                <a:lnTo>
                  <a:pt x="853" y="445"/>
                </a:lnTo>
                <a:lnTo>
                  <a:pt x="843" y="445"/>
                </a:lnTo>
                <a:lnTo>
                  <a:pt x="832" y="445"/>
                </a:lnTo>
                <a:lnTo>
                  <a:pt x="822" y="447"/>
                </a:lnTo>
                <a:lnTo>
                  <a:pt x="811" y="452"/>
                </a:lnTo>
                <a:lnTo>
                  <a:pt x="806" y="458"/>
                </a:lnTo>
                <a:lnTo>
                  <a:pt x="800" y="463"/>
                </a:lnTo>
                <a:lnTo>
                  <a:pt x="795" y="468"/>
                </a:lnTo>
                <a:lnTo>
                  <a:pt x="792" y="475"/>
                </a:lnTo>
                <a:close/>
                <a:moveTo>
                  <a:pt x="1217" y="410"/>
                </a:moveTo>
                <a:lnTo>
                  <a:pt x="1217" y="419"/>
                </a:lnTo>
                <a:lnTo>
                  <a:pt x="1217" y="427"/>
                </a:lnTo>
                <a:lnTo>
                  <a:pt x="1216" y="436"/>
                </a:lnTo>
                <a:lnTo>
                  <a:pt x="1214" y="442"/>
                </a:lnTo>
                <a:lnTo>
                  <a:pt x="1208" y="449"/>
                </a:lnTo>
                <a:lnTo>
                  <a:pt x="1203" y="452"/>
                </a:lnTo>
                <a:lnTo>
                  <a:pt x="1194" y="454"/>
                </a:lnTo>
                <a:lnTo>
                  <a:pt x="1184" y="456"/>
                </a:lnTo>
                <a:lnTo>
                  <a:pt x="1187" y="459"/>
                </a:lnTo>
                <a:lnTo>
                  <a:pt x="1191" y="461"/>
                </a:lnTo>
                <a:lnTo>
                  <a:pt x="1196" y="465"/>
                </a:lnTo>
                <a:lnTo>
                  <a:pt x="1200" y="468"/>
                </a:lnTo>
                <a:lnTo>
                  <a:pt x="1205" y="472"/>
                </a:lnTo>
                <a:lnTo>
                  <a:pt x="1210" y="475"/>
                </a:lnTo>
                <a:lnTo>
                  <a:pt x="1214" y="479"/>
                </a:lnTo>
                <a:lnTo>
                  <a:pt x="1217" y="482"/>
                </a:lnTo>
                <a:lnTo>
                  <a:pt x="1235" y="465"/>
                </a:lnTo>
                <a:lnTo>
                  <a:pt x="1238" y="465"/>
                </a:lnTo>
                <a:lnTo>
                  <a:pt x="1240" y="465"/>
                </a:lnTo>
                <a:lnTo>
                  <a:pt x="1244" y="466"/>
                </a:lnTo>
                <a:lnTo>
                  <a:pt x="1247" y="468"/>
                </a:lnTo>
                <a:lnTo>
                  <a:pt x="1251" y="470"/>
                </a:lnTo>
                <a:lnTo>
                  <a:pt x="1254" y="472"/>
                </a:lnTo>
                <a:lnTo>
                  <a:pt x="1258" y="473"/>
                </a:lnTo>
                <a:lnTo>
                  <a:pt x="1261" y="473"/>
                </a:lnTo>
                <a:lnTo>
                  <a:pt x="1235" y="445"/>
                </a:lnTo>
                <a:lnTo>
                  <a:pt x="1235" y="440"/>
                </a:lnTo>
                <a:lnTo>
                  <a:pt x="1235" y="435"/>
                </a:lnTo>
                <a:lnTo>
                  <a:pt x="1235" y="431"/>
                </a:lnTo>
                <a:lnTo>
                  <a:pt x="1235" y="427"/>
                </a:lnTo>
                <a:lnTo>
                  <a:pt x="1235" y="424"/>
                </a:lnTo>
                <a:lnTo>
                  <a:pt x="1231" y="420"/>
                </a:lnTo>
                <a:lnTo>
                  <a:pt x="1226" y="415"/>
                </a:lnTo>
                <a:lnTo>
                  <a:pt x="1217" y="410"/>
                </a:lnTo>
                <a:close/>
                <a:moveTo>
                  <a:pt x="1117" y="138"/>
                </a:moveTo>
                <a:lnTo>
                  <a:pt x="1117" y="148"/>
                </a:lnTo>
                <a:lnTo>
                  <a:pt x="1118" y="154"/>
                </a:lnTo>
                <a:lnTo>
                  <a:pt x="1122" y="155"/>
                </a:lnTo>
                <a:lnTo>
                  <a:pt x="1125" y="155"/>
                </a:lnTo>
                <a:lnTo>
                  <a:pt x="1129" y="152"/>
                </a:lnTo>
                <a:lnTo>
                  <a:pt x="1134" y="148"/>
                </a:lnTo>
                <a:lnTo>
                  <a:pt x="1141" y="143"/>
                </a:lnTo>
                <a:lnTo>
                  <a:pt x="1147" y="138"/>
                </a:lnTo>
                <a:lnTo>
                  <a:pt x="1164" y="157"/>
                </a:lnTo>
                <a:lnTo>
                  <a:pt x="1171" y="155"/>
                </a:lnTo>
                <a:lnTo>
                  <a:pt x="1178" y="155"/>
                </a:lnTo>
                <a:lnTo>
                  <a:pt x="1187" y="157"/>
                </a:lnTo>
                <a:lnTo>
                  <a:pt x="1196" y="159"/>
                </a:lnTo>
                <a:lnTo>
                  <a:pt x="1205" y="161"/>
                </a:lnTo>
                <a:lnTo>
                  <a:pt x="1216" y="164"/>
                </a:lnTo>
                <a:lnTo>
                  <a:pt x="1224" y="166"/>
                </a:lnTo>
                <a:lnTo>
                  <a:pt x="1235" y="168"/>
                </a:lnTo>
                <a:lnTo>
                  <a:pt x="1235" y="173"/>
                </a:lnTo>
                <a:lnTo>
                  <a:pt x="1237" y="178"/>
                </a:lnTo>
                <a:lnTo>
                  <a:pt x="1238" y="182"/>
                </a:lnTo>
                <a:lnTo>
                  <a:pt x="1240" y="184"/>
                </a:lnTo>
                <a:lnTo>
                  <a:pt x="1244" y="185"/>
                </a:lnTo>
                <a:lnTo>
                  <a:pt x="1249" y="189"/>
                </a:lnTo>
                <a:lnTo>
                  <a:pt x="1254" y="191"/>
                </a:lnTo>
                <a:lnTo>
                  <a:pt x="1260" y="194"/>
                </a:lnTo>
                <a:lnTo>
                  <a:pt x="1260" y="201"/>
                </a:lnTo>
                <a:lnTo>
                  <a:pt x="1260" y="208"/>
                </a:lnTo>
                <a:lnTo>
                  <a:pt x="1261" y="214"/>
                </a:lnTo>
                <a:lnTo>
                  <a:pt x="1261" y="219"/>
                </a:lnTo>
                <a:lnTo>
                  <a:pt x="1265" y="222"/>
                </a:lnTo>
                <a:lnTo>
                  <a:pt x="1267" y="224"/>
                </a:lnTo>
                <a:lnTo>
                  <a:pt x="1272" y="224"/>
                </a:lnTo>
                <a:lnTo>
                  <a:pt x="1277" y="222"/>
                </a:lnTo>
                <a:lnTo>
                  <a:pt x="1277" y="230"/>
                </a:lnTo>
                <a:lnTo>
                  <a:pt x="1276" y="235"/>
                </a:lnTo>
                <a:lnTo>
                  <a:pt x="1274" y="240"/>
                </a:lnTo>
                <a:lnTo>
                  <a:pt x="1272" y="244"/>
                </a:lnTo>
                <a:lnTo>
                  <a:pt x="1270" y="249"/>
                </a:lnTo>
                <a:lnTo>
                  <a:pt x="1267" y="253"/>
                </a:lnTo>
                <a:lnTo>
                  <a:pt x="1263" y="256"/>
                </a:lnTo>
                <a:lnTo>
                  <a:pt x="1260" y="260"/>
                </a:lnTo>
                <a:lnTo>
                  <a:pt x="1256" y="256"/>
                </a:lnTo>
                <a:lnTo>
                  <a:pt x="1253" y="253"/>
                </a:lnTo>
                <a:lnTo>
                  <a:pt x="1249" y="249"/>
                </a:lnTo>
                <a:lnTo>
                  <a:pt x="1246" y="247"/>
                </a:lnTo>
                <a:lnTo>
                  <a:pt x="1242" y="244"/>
                </a:lnTo>
                <a:lnTo>
                  <a:pt x="1237" y="242"/>
                </a:lnTo>
                <a:lnTo>
                  <a:pt x="1231" y="242"/>
                </a:lnTo>
                <a:lnTo>
                  <a:pt x="1226" y="240"/>
                </a:lnTo>
                <a:lnTo>
                  <a:pt x="1226" y="244"/>
                </a:lnTo>
                <a:lnTo>
                  <a:pt x="1226" y="247"/>
                </a:lnTo>
                <a:lnTo>
                  <a:pt x="1228" y="251"/>
                </a:lnTo>
                <a:lnTo>
                  <a:pt x="1230" y="254"/>
                </a:lnTo>
                <a:lnTo>
                  <a:pt x="1231" y="258"/>
                </a:lnTo>
                <a:lnTo>
                  <a:pt x="1233" y="261"/>
                </a:lnTo>
                <a:lnTo>
                  <a:pt x="1233" y="265"/>
                </a:lnTo>
                <a:lnTo>
                  <a:pt x="1235" y="268"/>
                </a:lnTo>
                <a:lnTo>
                  <a:pt x="1228" y="272"/>
                </a:lnTo>
                <a:lnTo>
                  <a:pt x="1224" y="274"/>
                </a:lnTo>
                <a:lnTo>
                  <a:pt x="1221" y="276"/>
                </a:lnTo>
                <a:lnTo>
                  <a:pt x="1217" y="276"/>
                </a:lnTo>
                <a:lnTo>
                  <a:pt x="1214" y="276"/>
                </a:lnTo>
                <a:lnTo>
                  <a:pt x="1210" y="274"/>
                </a:lnTo>
                <a:lnTo>
                  <a:pt x="1205" y="272"/>
                </a:lnTo>
                <a:lnTo>
                  <a:pt x="1200" y="268"/>
                </a:lnTo>
                <a:lnTo>
                  <a:pt x="1182" y="288"/>
                </a:lnTo>
                <a:lnTo>
                  <a:pt x="1155" y="260"/>
                </a:lnTo>
                <a:lnTo>
                  <a:pt x="1104" y="260"/>
                </a:lnTo>
                <a:lnTo>
                  <a:pt x="1108" y="260"/>
                </a:lnTo>
                <a:lnTo>
                  <a:pt x="1111" y="258"/>
                </a:lnTo>
                <a:lnTo>
                  <a:pt x="1117" y="256"/>
                </a:lnTo>
                <a:lnTo>
                  <a:pt x="1122" y="254"/>
                </a:lnTo>
                <a:lnTo>
                  <a:pt x="1127" y="253"/>
                </a:lnTo>
                <a:lnTo>
                  <a:pt x="1134" y="251"/>
                </a:lnTo>
                <a:lnTo>
                  <a:pt x="1140" y="251"/>
                </a:lnTo>
                <a:lnTo>
                  <a:pt x="1147" y="251"/>
                </a:lnTo>
                <a:lnTo>
                  <a:pt x="1150" y="244"/>
                </a:lnTo>
                <a:lnTo>
                  <a:pt x="1154" y="237"/>
                </a:lnTo>
                <a:lnTo>
                  <a:pt x="1157" y="230"/>
                </a:lnTo>
                <a:lnTo>
                  <a:pt x="1161" y="222"/>
                </a:lnTo>
                <a:lnTo>
                  <a:pt x="1166" y="215"/>
                </a:lnTo>
                <a:lnTo>
                  <a:pt x="1170" y="208"/>
                </a:lnTo>
                <a:lnTo>
                  <a:pt x="1175" y="201"/>
                </a:lnTo>
                <a:lnTo>
                  <a:pt x="1182" y="194"/>
                </a:lnTo>
                <a:lnTo>
                  <a:pt x="1177" y="187"/>
                </a:lnTo>
                <a:lnTo>
                  <a:pt x="1168" y="182"/>
                </a:lnTo>
                <a:lnTo>
                  <a:pt x="1157" y="178"/>
                </a:lnTo>
                <a:lnTo>
                  <a:pt x="1147" y="175"/>
                </a:lnTo>
                <a:lnTo>
                  <a:pt x="1134" y="173"/>
                </a:lnTo>
                <a:lnTo>
                  <a:pt x="1122" y="173"/>
                </a:lnTo>
                <a:lnTo>
                  <a:pt x="1111" y="173"/>
                </a:lnTo>
                <a:lnTo>
                  <a:pt x="1104" y="177"/>
                </a:lnTo>
                <a:lnTo>
                  <a:pt x="1104" y="175"/>
                </a:lnTo>
                <a:lnTo>
                  <a:pt x="1101" y="173"/>
                </a:lnTo>
                <a:lnTo>
                  <a:pt x="1099" y="169"/>
                </a:lnTo>
                <a:lnTo>
                  <a:pt x="1094" y="168"/>
                </a:lnTo>
                <a:lnTo>
                  <a:pt x="1090" y="164"/>
                </a:lnTo>
                <a:lnTo>
                  <a:pt x="1087" y="161"/>
                </a:lnTo>
                <a:lnTo>
                  <a:pt x="1081" y="159"/>
                </a:lnTo>
                <a:lnTo>
                  <a:pt x="1078" y="157"/>
                </a:lnTo>
                <a:lnTo>
                  <a:pt x="1085" y="152"/>
                </a:lnTo>
                <a:lnTo>
                  <a:pt x="1092" y="147"/>
                </a:lnTo>
                <a:lnTo>
                  <a:pt x="1097" y="143"/>
                </a:lnTo>
                <a:lnTo>
                  <a:pt x="1104" y="139"/>
                </a:lnTo>
                <a:lnTo>
                  <a:pt x="1110" y="138"/>
                </a:lnTo>
                <a:lnTo>
                  <a:pt x="1113" y="138"/>
                </a:lnTo>
                <a:lnTo>
                  <a:pt x="1115" y="138"/>
                </a:lnTo>
                <a:lnTo>
                  <a:pt x="1117" y="138"/>
                </a:lnTo>
                <a:close/>
                <a:moveTo>
                  <a:pt x="1131" y="102"/>
                </a:moveTo>
                <a:lnTo>
                  <a:pt x="1134" y="102"/>
                </a:lnTo>
                <a:lnTo>
                  <a:pt x="1138" y="104"/>
                </a:lnTo>
                <a:lnTo>
                  <a:pt x="1143" y="106"/>
                </a:lnTo>
                <a:lnTo>
                  <a:pt x="1147" y="108"/>
                </a:lnTo>
                <a:lnTo>
                  <a:pt x="1152" y="108"/>
                </a:lnTo>
                <a:lnTo>
                  <a:pt x="1157" y="109"/>
                </a:lnTo>
                <a:lnTo>
                  <a:pt x="1161" y="111"/>
                </a:lnTo>
                <a:lnTo>
                  <a:pt x="1164" y="111"/>
                </a:lnTo>
                <a:lnTo>
                  <a:pt x="1171" y="108"/>
                </a:lnTo>
                <a:lnTo>
                  <a:pt x="1180" y="106"/>
                </a:lnTo>
                <a:lnTo>
                  <a:pt x="1189" y="104"/>
                </a:lnTo>
                <a:lnTo>
                  <a:pt x="1200" y="101"/>
                </a:lnTo>
                <a:lnTo>
                  <a:pt x="1208" y="99"/>
                </a:lnTo>
                <a:lnTo>
                  <a:pt x="1219" y="95"/>
                </a:lnTo>
                <a:lnTo>
                  <a:pt x="1228" y="90"/>
                </a:lnTo>
                <a:lnTo>
                  <a:pt x="1235" y="85"/>
                </a:lnTo>
                <a:lnTo>
                  <a:pt x="1238" y="85"/>
                </a:lnTo>
                <a:lnTo>
                  <a:pt x="1240" y="86"/>
                </a:lnTo>
                <a:lnTo>
                  <a:pt x="1244" y="86"/>
                </a:lnTo>
                <a:lnTo>
                  <a:pt x="1247" y="88"/>
                </a:lnTo>
                <a:lnTo>
                  <a:pt x="1251" y="90"/>
                </a:lnTo>
                <a:lnTo>
                  <a:pt x="1254" y="92"/>
                </a:lnTo>
                <a:lnTo>
                  <a:pt x="1258" y="93"/>
                </a:lnTo>
                <a:lnTo>
                  <a:pt x="1260" y="93"/>
                </a:lnTo>
                <a:lnTo>
                  <a:pt x="1286" y="65"/>
                </a:lnTo>
                <a:lnTo>
                  <a:pt x="1302" y="65"/>
                </a:lnTo>
                <a:lnTo>
                  <a:pt x="1313" y="62"/>
                </a:lnTo>
                <a:lnTo>
                  <a:pt x="1323" y="58"/>
                </a:lnTo>
                <a:lnTo>
                  <a:pt x="1332" y="53"/>
                </a:lnTo>
                <a:lnTo>
                  <a:pt x="1341" y="46"/>
                </a:lnTo>
                <a:lnTo>
                  <a:pt x="1348" y="37"/>
                </a:lnTo>
                <a:lnTo>
                  <a:pt x="1357" y="28"/>
                </a:lnTo>
                <a:lnTo>
                  <a:pt x="1366" y="17"/>
                </a:lnTo>
                <a:lnTo>
                  <a:pt x="1371" y="21"/>
                </a:lnTo>
                <a:lnTo>
                  <a:pt x="1378" y="21"/>
                </a:lnTo>
                <a:lnTo>
                  <a:pt x="1385" y="19"/>
                </a:lnTo>
                <a:lnTo>
                  <a:pt x="1392" y="16"/>
                </a:lnTo>
                <a:lnTo>
                  <a:pt x="1399" y="14"/>
                </a:lnTo>
                <a:lnTo>
                  <a:pt x="1408" y="10"/>
                </a:lnTo>
                <a:lnTo>
                  <a:pt x="1417" y="9"/>
                </a:lnTo>
                <a:lnTo>
                  <a:pt x="1426" y="7"/>
                </a:lnTo>
                <a:lnTo>
                  <a:pt x="1424" y="7"/>
                </a:lnTo>
                <a:lnTo>
                  <a:pt x="1422" y="5"/>
                </a:lnTo>
                <a:lnTo>
                  <a:pt x="1420" y="3"/>
                </a:lnTo>
                <a:lnTo>
                  <a:pt x="1417" y="3"/>
                </a:lnTo>
                <a:lnTo>
                  <a:pt x="1415" y="2"/>
                </a:lnTo>
                <a:lnTo>
                  <a:pt x="1412" y="0"/>
                </a:lnTo>
                <a:lnTo>
                  <a:pt x="1408" y="0"/>
                </a:lnTo>
                <a:lnTo>
                  <a:pt x="1403" y="3"/>
                </a:lnTo>
                <a:lnTo>
                  <a:pt x="1399" y="5"/>
                </a:lnTo>
                <a:lnTo>
                  <a:pt x="1397" y="5"/>
                </a:lnTo>
                <a:lnTo>
                  <a:pt x="1396" y="5"/>
                </a:lnTo>
                <a:lnTo>
                  <a:pt x="1394" y="5"/>
                </a:lnTo>
                <a:lnTo>
                  <a:pt x="1390" y="5"/>
                </a:lnTo>
                <a:lnTo>
                  <a:pt x="1387" y="7"/>
                </a:lnTo>
                <a:lnTo>
                  <a:pt x="1382" y="10"/>
                </a:lnTo>
                <a:lnTo>
                  <a:pt x="1376" y="7"/>
                </a:lnTo>
                <a:lnTo>
                  <a:pt x="1369" y="5"/>
                </a:lnTo>
                <a:lnTo>
                  <a:pt x="1362" y="3"/>
                </a:lnTo>
                <a:lnTo>
                  <a:pt x="1357" y="3"/>
                </a:lnTo>
                <a:lnTo>
                  <a:pt x="1350" y="3"/>
                </a:lnTo>
                <a:lnTo>
                  <a:pt x="1343" y="5"/>
                </a:lnTo>
                <a:lnTo>
                  <a:pt x="1337" y="7"/>
                </a:lnTo>
                <a:lnTo>
                  <a:pt x="1330" y="10"/>
                </a:lnTo>
                <a:lnTo>
                  <a:pt x="1318" y="7"/>
                </a:lnTo>
                <a:lnTo>
                  <a:pt x="1304" y="7"/>
                </a:lnTo>
                <a:lnTo>
                  <a:pt x="1286" y="9"/>
                </a:lnTo>
                <a:lnTo>
                  <a:pt x="1269" y="10"/>
                </a:lnTo>
                <a:lnTo>
                  <a:pt x="1249" y="14"/>
                </a:lnTo>
                <a:lnTo>
                  <a:pt x="1231" y="16"/>
                </a:lnTo>
                <a:lnTo>
                  <a:pt x="1214" y="19"/>
                </a:lnTo>
                <a:lnTo>
                  <a:pt x="1200" y="19"/>
                </a:lnTo>
                <a:lnTo>
                  <a:pt x="1203" y="23"/>
                </a:lnTo>
                <a:lnTo>
                  <a:pt x="1208" y="28"/>
                </a:lnTo>
                <a:lnTo>
                  <a:pt x="1214" y="33"/>
                </a:lnTo>
                <a:lnTo>
                  <a:pt x="1221" y="37"/>
                </a:lnTo>
                <a:lnTo>
                  <a:pt x="1228" y="42"/>
                </a:lnTo>
                <a:lnTo>
                  <a:pt x="1233" y="48"/>
                </a:lnTo>
                <a:lnTo>
                  <a:pt x="1238" y="53"/>
                </a:lnTo>
                <a:lnTo>
                  <a:pt x="1244" y="56"/>
                </a:lnTo>
                <a:lnTo>
                  <a:pt x="1233" y="62"/>
                </a:lnTo>
                <a:lnTo>
                  <a:pt x="1221" y="67"/>
                </a:lnTo>
                <a:lnTo>
                  <a:pt x="1210" y="76"/>
                </a:lnTo>
                <a:lnTo>
                  <a:pt x="1196" y="83"/>
                </a:lnTo>
                <a:lnTo>
                  <a:pt x="1182" y="90"/>
                </a:lnTo>
                <a:lnTo>
                  <a:pt x="1166" y="97"/>
                </a:lnTo>
                <a:lnTo>
                  <a:pt x="1148" y="101"/>
                </a:lnTo>
                <a:lnTo>
                  <a:pt x="1131" y="102"/>
                </a:lnTo>
                <a:close/>
                <a:moveTo>
                  <a:pt x="947" y="148"/>
                </a:moveTo>
                <a:lnTo>
                  <a:pt x="942" y="148"/>
                </a:lnTo>
                <a:lnTo>
                  <a:pt x="935" y="148"/>
                </a:lnTo>
                <a:lnTo>
                  <a:pt x="928" y="148"/>
                </a:lnTo>
                <a:lnTo>
                  <a:pt x="922" y="148"/>
                </a:lnTo>
                <a:lnTo>
                  <a:pt x="915" y="147"/>
                </a:lnTo>
                <a:lnTo>
                  <a:pt x="908" y="145"/>
                </a:lnTo>
                <a:lnTo>
                  <a:pt x="903" y="143"/>
                </a:lnTo>
                <a:lnTo>
                  <a:pt x="896" y="139"/>
                </a:lnTo>
                <a:lnTo>
                  <a:pt x="892" y="139"/>
                </a:lnTo>
                <a:lnTo>
                  <a:pt x="889" y="141"/>
                </a:lnTo>
                <a:lnTo>
                  <a:pt x="885" y="143"/>
                </a:lnTo>
                <a:lnTo>
                  <a:pt x="883" y="145"/>
                </a:lnTo>
                <a:lnTo>
                  <a:pt x="880" y="147"/>
                </a:lnTo>
                <a:lnTo>
                  <a:pt x="876" y="147"/>
                </a:lnTo>
                <a:lnTo>
                  <a:pt x="873" y="148"/>
                </a:lnTo>
                <a:lnTo>
                  <a:pt x="869" y="148"/>
                </a:lnTo>
                <a:lnTo>
                  <a:pt x="852" y="131"/>
                </a:lnTo>
                <a:lnTo>
                  <a:pt x="848" y="131"/>
                </a:lnTo>
                <a:lnTo>
                  <a:pt x="846" y="132"/>
                </a:lnTo>
                <a:lnTo>
                  <a:pt x="843" y="134"/>
                </a:lnTo>
                <a:lnTo>
                  <a:pt x="839" y="136"/>
                </a:lnTo>
                <a:lnTo>
                  <a:pt x="836" y="136"/>
                </a:lnTo>
                <a:lnTo>
                  <a:pt x="832" y="138"/>
                </a:lnTo>
                <a:lnTo>
                  <a:pt x="829" y="139"/>
                </a:lnTo>
                <a:lnTo>
                  <a:pt x="825" y="139"/>
                </a:lnTo>
                <a:lnTo>
                  <a:pt x="809" y="122"/>
                </a:lnTo>
                <a:lnTo>
                  <a:pt x="792" y="122"/>
                </a:lnTo>
                <a:lnTo>
                  <a:pt x="788" y="124"/>
                </a:lnTo>
                <a:lnTo>
                  <a:pt x="783" y="127"/>
                </a:lnTo>
                <a:lnTo>
                  <a:pt x="779" y="134"/>
                </a:lnTo>
                <a:lnTo>
                  <a:pt x="776" y="141"/>
                </a:lnTo>
                <a:lnTo>
                  <a:pt x="770" y="148"/>
                </a:lnTo>
                <a:lnTo>
                  <a:pt x="769" y="155"/>
                </a:lnTo>
                <a:lnTo>
                  <a:pt x="767" y="162"/>
                </a:lnTo>
                <a:lnTo>
                  <a:pt x="765" y="168"/>
                </a:lnTo>
                <a:lnTo>
                  <a:pt x="772" y="166"/>
                </a:lnTo>
                <a:lnTo>
                  <a:pt x="778" y="166"/>
                </a:lnTo>
                <a:lnTo>
                  <a:pt x="781" y="164"/>
                </a:lnTo>
                <a:lnTo>
                  <a:pt x="786" y="161"/>
                </a:lnTo>
                <a:lnTo>
                  <a:pt x="790" y="159"/>
                </a:lnTo>
                <a:lnTo>
                  <a:pt x="793" y="155"/>
                </a:lnTo>
                <a:lnTo>
                  <a:pt x="797" y="152"/>
                </a:lnTo>
                <a:lnTo>
                  <a:pt x="800" y="148"/>
                </a:lnTo>
                <a:lnTo>
                  <a:pt x="852" y="148"/>
                </a:lnTo>
                <a:lnTo>
                  <a:pt x="846" y="150"/>
                </a:lnTo>
                <a:lnTo>
                  <a:pt x="841" y="150"/>
                </a:lnTo>
                <a:lnTo>
                  <a:pt x="836" y="152"/>
                </a:lnTo>
                <a:lnTo>
                  <a:pt x="834" y="155"/>
                </a:lnTo>
                <a:lnTo>
                  <a:pt x="832" y="159"/>
                </a:lnTo>
                <a:lnTo>
                  <a:pt x="831" y="164"/>
                </a:lnTo>
                <a:lnTo>
                  <a:pt x="832" y="169"/>
                </a:lnTo>
                <a:lnTo>
                  <a:pt x="834" y="177"/>
                </a:lnTo>
                <a:lnTo>
                  <a:pt x="831" y="177"/>
                </a:lnTo>
                <a:lnTo>
                  <a:pt x="829" y="178"/>
                </a:lnTo>
                <a:lnTo>
                  <a:pt x="825" y="178"/>
                </a:lnTo>
                <a:lnTo>
                  <a:pt x="822" y="180"/>
                </a:lnTo>
                <a:lnTo>
                  <a:pt x="818" y="182"/>
                </a:lnTo>
                <a:lnTo>
                  <a:pt x="815" y="184"/>
                </a:lnTo>
                <a:lnTo>
                  <a:pt x="813" y="185"/>
                </a:lnTo>
                <a:lnTo>
                  <a:pt x="809" y="185"/>
                </a:lnTo>
                <a:lnTo>
                  <a:pt x="825" y="191"/>
                </a:lnTo>
                <a:lnTo>
                  <a:pt x="845" y="194"/>
                </a:lnTo>
                <a:lnTo>
                  <a:pt x="862" y="196"/>
                </a:lnTo>
                <a:lnTo>
                  <a:pt x="882" y="194"/>
                </a:lnTo>
                <a:lnTo>
                  <a:pt x="891" y="192"/>
                </a:lnTo>
                <a:lnTo>
                  <a:pt x="899" y="189"/>
                </a:lnTo>
                <a:lnTo>
                  <a:pt x="908" y="185"/>
                </a:lnTo>
                <a:lnTo>
                  <a:pt x="917" y="180"/>
                </a:lnTo>
                <a:lnTo>
                  <a:pt x="926" y="175"/>
                </a:lnTo>
                <a:lnTo>
                  <a:pt x="933" y="168"/>
                </a:lnTo>
                <a:lnTo>
                  <a:pt x="942" y="159"/>
                </a:lnTo>
                <a:lnTo>
                  <a:pt x="947" y="148"/>
                </a:lnTo>
                <a:close/>
                <a:moveTo>
                  <a:pt x="1161" y="71"/>
                </a:moveTo>
                <a:lnTo>
                  <a:pt x="1150" y="71"/>
                </a:lnTo>
                <a:lnTo>
                  <a:pt x="1141" y="71"/>
                </a:lnTo>
                <a:lnTo>
                  <a:pt x="1133" y="71"/>
                </a:lnTo>
                <a:lnTo>
                  <a:pt x="1122" y="71"/>
                </a:lnTo>
                <a:lnTo>
                  <a:pt x="1113" y="72"/>
                </a:lnTo>
                <a:lnTo>
                  <a:pt x="1106" y="74"/>
                </a:lnTo>
                <a:lnTo>
                  <a:pt x="1099" y="76"/>
                </a:lnTo>
                <a:lnTo>
                  <a:pt x="1092" y="79"/>
                </a:lnTo>
                <a:lnTo>
                  <a:pt x="1088" y="76"/>
                </a:lnTo>
                <a:lnTo>
                  <a:pt x="1085" y="72"/>
                </a:lnTo>
                <a:lnTo>
                  <a:pt x="1081" y="69"/>
                </a:lnTo>
                <a:lnTo>
                  <a:pt x="1078" y="67"/>
                </a:lnTo>
                <a:lnTo>
                  <a:pt x="1072" y="65"/>
                </a:lnTo>
                <a:lnTo>
                  <a:pt x="1069" y="63"/>
                </a:lnTo>
                <a:lnTo>
                  <a:pt x="1064" y="62"/>
                </a:lnTo>
                <a:lnTo>
                  <a:pt x="1057" y="62"/>
                </a:lnTo>
                <a:lnTo>
                  <a:pt x="1057" y="58"/>
                </a:lnTo>
                <a:lnTo>
                  <a:pt x="1057" y="55"/>
                </a:lnTo>
                <a:lnTo>
                  <a:pt x="1058" y="51"/>
                </a:lnTo>
                <a:lnTo>
                  <a:pt x="1058" y="48"/>
                </a:lnTo>
                <a:lnTo>
                  <a:pt x="1058" y="46"/>
                </a:lnTo>
                <a:lnTo>
                  <a:pt x="1058" y="42"/>
                </a:lnTo>
                <a:lnTo>
                  <a:pt x="1058" y="39"/>
                </a:lnTo>
                <a:lnTo>
                  <a:pt x="1058" y="35"/>
                </a:lnTo>
                <a:lnTo>
                  <a:pt x="1048" y="16"/>
                </a:lnTo>
                <a:lnTo>
                  <a:pt x="1051" y="17"/>
                </a:lnTo>
                <a:lnTo>
                  <a:pt x="1058" y="23"/>
                </a:lnTo>
                <a:lnTo>
                  <a:pt x="1065" y="32"/>
                </a:lnTo>
                <a:lnTo>
                  <a:pt x="1072" y="42"/>
                </a:lnTo>
                <a:lnTo>
                  <a:pt x="1080" y="53"/>
                </a:lnTo>
                <a:lnTo>
                  <a:pt x="1087" y="62"/>
                </a:lnTo>
                <a:lnTo>
                  <a:pt x="1090" y="67"/>
                </a:lnTo>
                <a:lnTo>
                  <a:pt x="1092" y="71"/>
                </a:lnTo>
                <a:lnTo>
                  <a:pt x="1101" y="69"/>
                </a:lnTo>
                <a:lnTo>
                  <a:pt x="1110" y="69"/>
                </a:lnTo>
                <a:lnTo>
                  <a:pt x="1118" y="67"/>
                </a:lnTo>
                <a:lnTo>
                  <a:pt x="1125" y="67"/>
                </a:lnTo>
                <a:lnTo>
                  <a:pt x="1134" y="65"/>
                </a:lnTo>
                <a:lnTo>
                  <a:pt x="1143" y="67"/>
                </a:lnTo>
                <a:lnTo>
                  <a:pt x="1152" y="67"/>
                </a:lnTo>
                <a:lnTo>
                  <a:pt x="1161" y="71"/>
                </a:lnTo>
                <a:close/>
                <a:moveTo>
                  <a:pt x="956" y="131"/>
                </a:moveTo>
                <a:lnTo>
                  <a:pt x="959" y="118"/>
                </a:lnTo>
                <a:lnTo>
                  <a:pt x="961" y="111"/>
                </a:lnTo>
                <a:lnTo>
                  <a:pt x="961" y="106"/>
                </a:lnTo>
                <a:lnTo>
                  <a:pt x="959" y="104"/>
                </a:lnTo>
                <a:lnTo>
                  <a:pt x="958" y="106"/>
                </a:lnTo>
                <a:lnTo>
                  <a:pt x="954" y="109"/>
                </a:lnTo>
                <a:lnTo>
                  <a:pt x="947" y="115"/>
                </a:lnTo>
                <a:lnTo>
                  <a:pt x="938" y="120"/>
                </a:lnTo>
                <a:lnTo>
                  <a:pt x="933" y="115"/>
                </a:lnTo>
                <a:lnTo>
                  <a:pt x="926" y="109"/>
                </a:lnTo>
                <a:lnTo>
                  <a:pt x="921" y="106"/>
                </a:lnTo>
                <a:lnTo>
                  <a:pt x="915" y="102"/>
                </a:lnTo>
                <a:lnTo>
                  <a:pt x="910" y="99"/>
                </a:lnTo>
                <a:lnTo>
                  <a:pt x="906" y="95"/>
                </a:lnTo>
                <a:lnTo>
                  <a:pt x="905" y="90"/>
                </a:lnTo>
                <a:lnTo>
                  <a:pt x="903" y="83"/>
                </a:lnTo>
                <a:lnTo>
                  <a:pt x="894" y="85"/>
                </a:lnTo>
                <a:lnTo>
                  <a:pt x="887" y="85"/>
                </a:lnTo>
                <a:lnTo>
                  <a:pt x="880" y="86"/>
                </a:lnTo>
                <a:lnTo>
                  <a:pt x="875" y="86"/>
                </a:lnTo>
                <a:lnTo>
                  <a:pt x="869" y="88"/>
                </a:lnTo>
                <a:lnTo>
                  <a:pt x="864" y="88"/>
                </a:lnTo>
                <a:lnTo>
                  <a:pt x="859" y="86"/>
                </a:lnTo>
                <a:lnTo>
                  <a:pt x="852" y="83"/>
                </a:lnTo>
                <a:lnTo>
                  <a:pt x="846" y="86"/>
                </a:lnTo>
                <a:lnTo>
                  <a:pt x="839" y="90"/>
                </a:lnTo>
                <a:lnTo>
                  <a:pt x="834" y="92"/>
                </a:lnTo>
                <a:lnTo>
                  <a:pt x="829" y="95"/>
                </a:lnTo>
                <a:lnTo>
                  <a:pt x="823" y="99"/>
                </a:lnTo>
                <a:lnTo>
                  <a:pt x="820" y="104"/>
                </a:lnTo>
                <a:lnTo>
                  <a:pt x="818" y="111"/>
                </a:lnTo>
                <a:lnTo>
                  <a:pt x="816" y="120"/>
                </a:lnTo>
                <a:lnTo>
                  <a:pt x="823" y="116"/>
                </a:lnTo>
                <a:lnTo>
                  <a:pt x="832" y="115"/>
                </a:lnTo>
                <a:lnTo>
                  <a:pt x="843" y="111"/>
                </a:lnTo>
                <a:lnTo>
                  <a:pt x="852" y="108"/>
                </a:lnTo>
                <a:lnTo>
                  <a:pt x="862" y="106"/>
                </a:lnTo>
                <a:lnTo>
                  <a:pt x="871" y="104"/>
                </a:lnTo>
                <a:lnTo>
                  <a:pt x="880" y="102"/>
                </a:lnTo>
                <a:lnTo>
                  <a:pt x="887" y="102"/>
                </a:lnTo>
                <a:lnTo>
                  <a:pt x="869" y="120"/>
                </a:lnTo>
                <a:lnTo>
                  <a:pt x="876" y="122"/>
                </a:lnTo>
                <a:lnTo>
                  <a:pt x="883" y="122"/>
                </a:lnTo>
                <a:lnTo>
                  <a:pt x="892" y="124"/>
                </a:lnTo>
                <a:lnTo>
                  <a:pt x="899" y="125"/>
                </a:lnTo>
                <a:lnTo>
                  <a:pt x="908" y="127"/>
                </a:lnTo>
                <a:lnTo>
                  <a:pt x="915" y="129"/>
                </a:lnTo>
                <a:lnTo>
                  <a:pt x="922" y="129"/>
                </a:lnTo>
                <a:lnTo>
                  <a:pt x="929" y="131"/>
                </a:lnTo>
                <a:lnTo>
                  <a:pt x="956" y="131"/>
                </a:lnTo>
                <a:close/>
                <a:moveTo>
                  <a:pt x="1042" y="14"/>
                </a:moveTo>
                <a:lnTo>
                  <a:pt x="1034" y="17"/>
                </a:lnTo>
                <a:lnTo>
                  <a:pt x="1028" y="21"/>
                </a:lnTo>
                <a:lnTo>
                  <a:pt x="1023" y="23"/>
                </a:lnTo>
                <a:lnTo>
                  <a:pt x="1019" y="25"/>
                </a:lnTo>
                <a:lnTo>
                  <a:pt x="1016" y="26"/>
                </a:lnTo>
                <a:lnTo>
                  <a:pt x="1014" y="30"/>
                </a:lnTo>
                <a:lnTo>
                  <a:pt x="1011" y="35"/>
                </a:lnTo>
                <a:lnTo>
                  <a:pt x="1009" y="44"/>
                </a:lnTo>
                <a:lnTo>
                  <a:pt x="1000" y="44"/>
                </a:lnTo>
                <a:lnTo>
                  <a:pt x="993" y="46"/>
                </a:lnTo>
                <a:lnTo>
                  <a:pt x="984" y="48"/>
                </a:lnTo>
                <a:lnTo>
                  <a:pt x="975" y="51"/>
                </a:lnTo>
                <a:lnTo>
                  <a:pt x="968" y="51"/>
                </a:lnTo>
                <a:lnTo>
                  <a:pt x="963" y="51"/>
                </a:lnTo>
                <a:lnTo>
                  <a:pt x="961" y="49"/>
                </a:lnTo>
                <a:lnTo>
                  <a:pt x="959" y="48"/>
                </a:lnTo>
                <a:lnTo>
                  <a:pt x="958" y="46"/>
                </a:lnTo>
                <a:lnTo>
                  <a:pt x="958" y="42"/>
                </a:lnTo>
                <a:lnTo>
                  <a:pt x="949" y="48"/>
                </a:lnTo>
                <a:lnTo>
                  <a:pt x="942" y="53"/>
                </a:lnTo>
                <a:lnTo>
                  <a:pt x="935" y="58"/>
                </a:lnTo>
                <a:lnTo>
                  <a:pt x="929" y="63"/>
                </a:lnTo>
                <a:lnTo>
                  <a:pt x="924" y="67"/>
                </a:lnTo>
                <a:lnTo>
                  <a:pt x="919" y="72"/>
                </a:lnTo>
                <a:lnTo>
                  <a:pt x="914" y="76"/>
                </a:lnTo>
                <a:lnTo>
                  <a:pt x="908" y="79"/>
                </a:lnTo>
                <a:lnTo>
                  <a:pt x="914" y="55"/>
                </a:lnTo>
                <a:lnTo>
                  <a:pt x="921" y="51"/>
                </a:lnTo>
                <a:lnTo>
                  <a:pt x="926" y="48"/>
                </a:lnTo>
                <a:lnTo>
                  <a:pt x="933" y="42"/>
                </a:lnTo>
                <a:lnTo>
                  <a:pt x="938" y="37"/>
                </a:lnTo>
                <a:lnTo>
                  <a:pt x="945" y="30"/>
                </a:lnTo>
                <a:lnTo>
                  <a:pt x="952" y="25"/>
                </a:lnTo>
                <a:lnTo>
                  <a:pt x="958" y="21"/>
                </a:lnTo>
                <a:lnTo>
                  <a:pt x="963" y="17"/>
                </a:lnTo>
                <a:lnTo>
                  <a:pt x="967" y="19"/>
                </a:lnTo>
                <a:lnTo>
                  <a:pt x="968" y="21"/>
                </a:lnTo>
                <a:lnTo>
                  <a:pt x="972" y="25"/>
                </a:lnTo>
                <a:lnTo>
                  <a:pt x="974" y="26"/>
                </a:lnTo>
                <a:lnTo>
                  <a:pt x="977" y="28"/>
                </a:lnTo>
                <a:lnTo>
                  <a:pt x="981" y="32"/>
                </a:lnTo>
                <a:lnTo>
                  <a:pt x="982" y="33"/>
                </a:lnTo>
                <a:lnTo>
                  <a:pt x="984" y="37"/>
                </a:lnTo>
                <a:lnTo>
                  <a:pt x="989" y="33"/>
                </a:lnTo>
                <a:lnTo>
                  <a:pt x="995" y="30"/>
                </a:lnTo>
                <a:lnTo>
                  <a:pt x="998" y="26"/>
                </a:lnTo>
                <a:lnTo>
                  <a:pt x="1002" y="21"/>
                </a:lnTo>
                <a:lnTo>
                  <a:pt x="1005" y="17"/>
                </a:lnTo>
                <a:lnTo>
                  <a:pt x="1009" y="14"/>
                </a:lnTo>
                <a:lnTo>
                  <a:pt x="1012" y="10"/>
                </a:lnTo>
                <a:lnTo>
                  <a:pt x="1018" y="7"/>
                </a:lnTo>
                <a:lnTo>
                  <a:pt x="1019" y="10"/>
                </a:lnTo>
                <a:lnTo>
                  <a:pt x="1023" y="12"/>
                </a:lnTo>
                <a:lnTo>
                  <a:pt x="1025" y="14"/>
                </a:lnTo>
                <a:lnTo>
                  <a:pt x="1028" y="14"/>
                </a:lnTo>
                <a:lnTo>
                  <a:pt x="1032" y="16"/>
                </a:lnTo>
                <a:lnTo>
                  <a:pt x="1035" y="16"/>
                </a:lnTo>
                <a:lnTo>
                  <a:pt x="1039" y="16"/>
                </a:lnTo>
                <a:lnTo>
                  <a:pt x="1042" y="14"/>
                </a:lnTo>
                <a:close/>
                <a:moveTo>
                  <a:pt x="1042" y="122"/>
                </a:moveTo>
                <a:lnTo>
                  <a:pt x="1042" y="131"/>
                </a:lnTo>
                <a:lnTo>
                  <a:pt x="1042" y="139"/>
                </a:lnTo>
                <a:lnTo>
                  <a:pt x="1042" y="148"/>
                </a:lnTo>
                <a:lnTo>
                  <a:pt x="1042" y="155"/>
                </a:lnTo>
                <a:lnTo>
                  <a:pt x="1046" y="161"/>
                </a:lnTo>
                <a:lnTo>
                  <a:pt x="1051" y="164"/>
                </a:lnTo>
                <a:lnTo>
                  <a:pt x="1058" y="168"/>
                </a:lnTo>
                <a:lnTo>
                  <a:pt x="1069" y="168"/>
                </a:lnTo>
                <a:lnTo>
                  <a:pt x="1069" y="161"/>
                </a:lnTo>
                <a:lnTo>
                  <a:pt x="1067" y="155"/>
                </a:lnTo>
                <a:lnTo>
                  <a:pt x="1065" y="150"/>
                </a:lnTo>
                <a:lnTo>
                  <a:pt x="1062" y="145"/>
                </a:lnTo>
                <a:lnTo>
                  <a:pt x="1058" y="139"/>
                </a:lnTo>
                <a:lnTo>
                  <a:pt x="1055" y="134"/>
                </a:lnTo>
                <a:lnTo>
                  <a:pt x="1050" y="127"/>
                </a:lnTo>
                <a:lnTo>
                  <a:pt x="1042" y="122"/>
                </a:lnTo>
                <a:close/>
                <a:moveTo>
                  <a:pt x="1012" y="78"/>
                </a:moveTo>
                <a:lnTo>
                  <a:pt x="1002" y="81"/>
                </a:lnTo>
                <a:lnTo>
                  <a:pt x="995" y="85"/>
                </a:lnTo>
                <a:lnTo>
                  <a:pt x="991" y="86"/>
                </a:lnTo>
                <a:lnTo>
                  <a:pt x="991" y="88"/>
                </a:lnTo>
                <a:lnTo>
                  <a:pt x="991" y="90"/>
                </a:lnTo>
                <a:lnTo>
                  <a:pt x="993" y="95"/>
                </a:lnTo>
                <a:lnTo>
                  <a:pt x="995" y="102"/>
                </a:lnTo>
                <a:lnTo>
                  <a:pt x="995" y="113"/>
                </a:lnTo>
                <a:lnTo>
                  <a:pt x="1002" y="113"/>
                </a:lnTo>
                <a:lnTo>
                  <a:pt x="1007" y="111"/>
                </a:lnTo>
                <a:lnTo>
                  <a:pt x="1011" y="109"/>
                </a:lnTo>
                <a:lnTo>
                  <a:pt x="1014" y="108"/>
                </a:lnTo>
                <a:lnTo>
                  <a:pt x="1019" y="104"/>
                </a:lnTo>
                <a:lnTo>
                  <a:pt x="1023" y="102"/>
                </a:lnTo>
                <a:lnTo>
                  <a:pt x="1025" y="99"/>
                </a:lnTo>
                <a:lnTo>
                  <a:pt x="1028" y="95"/>
                </a:lnTo>
                <a:lnTo>
                  <a:pt x="1025" y="92"/>
                </a:lnTo>
                <a:lnTo>
                  <a:pt x="1023" y="88"/>
                </a:lnTo>
                <a:lnTo>
                  <a:pt x="1019" y="85"/>
                </a:lnTo>
                <a:lnTo>
                  <a:pt x="1018" y="83"/>
                </a:lnTo>
                <a:lnTo>
                  <a:pt x="1014" y="79"/>
                </a:lnTo>
                <a:lnTo>
                  <a:pt x="1014" y="78"/>
                </a:lnTo>
                <a:lnTo>
                  <a:pt x="1012" y="78"/>
                </a:lnTo>
                <a:close/>
                <a:moveTo>
                  <a:pt x="894" y="800"/>
                </a:moveTo>
                <a:lnTo>
                  <a:pt x="887" y="802"/>
                </a:lnTo>
                <a:lnTo>
                  <a:pt x="880" y="806"/>
                </a:lnTo>
                <a:lnTo>
                  <a:pt x="875" y="807"/>
                </a:lnTo>
                <a:lnTo>
                  <a:pt x="873" y="811"/>
                </a:lnTo>
                <a:lnTo>
                  <a:pt x="871" y="816"/>
                </a:lnTo>
                <a:lnTo>
                  <a:pt x="869" y="823"/>
                </a:lnTo>
                <a:lnTo>
                  <a:pt x="869" y="834"/>
                </a:lnTo>
                <a:lnTo>
                  <a:pt x="869" y="846"/>
                </a:lnTo>
                <a:lnTo>
                  <a:pt x="878" y="846"/>
                </a:lnTo>
                <a:lnTo>
                  <a:pt x="885" y="845"/>
                </a:lnTo>
                <a:lnTo>
                  <a:pt x="892" y="843"/>
                </a:lnTo>
                <a:lnTo>
                  <a:pt x="898" y="843"/>
                </a:lnTo>
                <a:lnTo>
                  <a:pt x="903" y="841"/>
                </a:lnTo>
                <a:lnTo>
                  <a:pt x="908" y="843"/>
                </a:lnTo>
                <a:lnTo>
                  <a:pt x="914" y="843"/>
                </a:lnTo>
                <a:lnTo>
                  <a:pt x="921" y="846"/>
                </a:lnTo>
                <a:lnTo>
                  <a:pt x="938" y="827"/>
                </a:lnTo>
                <a:lnTo>
                  <a:pt x="921" y="807"/>
                </a:lnTo>
                <a:lnTo>
                  <a:pt x="894" y="800"/>
                </a:lnTo>
                <a:close/>
                <a:moveTo>
                  <a:pt x="843" y="809"/>
                </a:moveTo>
                <a:lnTo>
                  <a:pt x="831" y="809"/>
                </a:lnTo>
                <a:lnTo>
                  <a:pt x="822" y="809"/>
                </a:lnTo>
                <a:lnTo>
                  <a:pt x="816" y="807"/>
                </a:lnTo>
                <a:lnTo>
                  <a:pt x="809" y="807"/>
                </a:lnTo>
                <a:lnTo>
                  <a:pt x="806" y="804"/>
                </a:lnTo>
                <a:lnTo>
                  <a:pt x="800" y="802"/>
                </a:lnTo>
                <a:lnTo>
                  <a:pt x="797" y="797"/>
                </a:lnTo>
                <a:lnTo>
                  <a:pt x="790" y="792"/>
                </a:lnTo>
                <a:lnTo>
                  <a:pt x="783" y="792"/>
                </a:lnTo>
                <a:lnTo>
                  <a:pt x="776" y="792"/>
                </a:lnTo>
                <a:lnTo>
                  <a:pt x="769" y="790"/>
                </a:lnTo>
                <a:lnTo>
                  <a:pt x="760" y="790"/>
                </a:lnTo>
                <a:lnTo>
                  <a:pt x="753" y="788"/>
                </a:lnTo>
                <a:lnTo>
                  <a:pt x="744" y="786"/>
                </a:lnTo>
                <a:lnTo>
                  <a:pt x="737" y="784"/>
                </a:lnTo>
                <a:lnTo>
                  <a:pt x="730" y="781"/>
                </a:lnTo>
                <a:lnTo>
                  <a:pt x="739" y="779"/>
                </a:lnTo>
                <a:lnTo>
                  <a:pt x="749" y="776"/>
                </a:lnTo>
                <a:lnTo>
                  <a:pt x="758" y="774"/>
                </a:lnTo>
                <a:lnTo>
                  <a:pt x="767" y="772"/>
                </a:lnTo>
                <a:lnTo>
                  <a:pt x="774" y="774"/>
                </a:lnTo>
                <a:lnTo>
                  <a:pt x="781" y="776"/>
                </a:lnTo>
                <a:lnTo>
                  <a:pt x="786" y="783"/>
                </a:lnTo>
                <a:lnTo>
                  <a:pt x="790" y="792"/>
                </a:lnTo>
                <a:lnTo>
                  <a:pt x="793" y="790"/>
                </a:lnTo>
                <a:lnTo>
                  <a:pt x="797" y="790"/>
                </a:lnTo>
                <a:lnTo>
                  <a:pt x="800" y="788"/>
                </a:lnTo>
                <a:lnTo>
                  <a:pt x="804" y="786"/>
                </a:lnTo>
                <a:lnTo>
                  <a:pt x="808" y="784"/>
                </a:lnTo>
                <a:lnTo>
                  <a:pt x="811" y="783"/>
                </a:lnTo>
                <a:lnTo>
                  <a:pt x="813" y="783"/>
                </a:lnTo>
                <a:lnTo>
                  <a:pt x="816" y="781"/>
                </a:lnTo>
                <a:lnTo>
                  <a:pt x="820" y="783"/>
                </a:lnTo>
                <a:lnTo>
                  <a:pt x="825" y="784"/>
                </a:lnTo>
                <a:lnTo>
                  <a:pt x="829" y="788"/>
                </a:lnTo>
                <a:lnTo>
                  <a:pt x="834" y="792"/>
                </a:lnTo>
                <a:lnTo>
                  <a:pt x="839" y="795"/>
                </a:lnTo>
                <a:lnTo>
                  <a:pt x="843" y="797"/>
                </a:lnTo>
                <a:lnTo>
                  <a:pt x="848" y="800"/>
                </a:lnTo>
                <a:lnTo>
                  <a:pt x="852" y="800"/>
                </a:lnTo>
                <a:lnTo>
                  <a:pt x="843" y="809"/>
                </a:lnTo>
                <a:close/>
                <a:moveTo>
                  <a:pt x="98" y="380"/>
                </a:moveTo>
                <a:lnTo>
                  <a:pt x="89" y="380"/>
                </a:lnTo>
                <a:lnTo>
                  <a:pt x="80" y="383"/>
                </a:lnTo>
                <a:lnTo>
                  <a:pt x="69" y="383"/>
                </a:lnTo>
                <a:lnTo>
                  <a:pt x="69" y="382"/>
                </a:lnTo>
                <a:lnTo>
                  <a:pt x="69" y="380"/>
                </a:lnTo>
                <a:lnTo>
                  <a:pt x="71" y="380"/>
                </a:lnTo>
                <a:lnTo>
                  <a:pt x="73" y="380"/>
                </a:lnTo>
                <a:lnTo>
                  <a:pt x="75" y="380"/>
                </a:lnTo>
                <a:lnTo>
                  <a:pt x="75" y="378"/>
                </a:lnTo>
                <a:lnTo>
                  <a:pt x="75" y="376"/>
                </a:lnTo>
                <a:lnTo>
                  <a:pt x="76" y="376"/>
                </a:lnTo>
                <a:lnTo>
                  <a:pt x="80" y="376"/>
                </a:lnTo>
                <a:lnTo>
                  <a:pt x="80" y="378"/>
                </a:lnTo>
                <a:lnTo>
                  <a:pt x="82" y="378"/>
                </a:lnTo>
                <a:lnTo>
                  <a:pt x="83" y="378"/>
                </a:lnTo>
                <a:lnTo>
                  <a:pt x="85" y="378"/>
                </a:lnTo>
                <a:lnTo>
                  <a:pt x="87" y="378"/>
                </a:lnTo>
                <a:lnTo>
                  <a:pt x="87" y="376"/>
                </a:lnTo>
                <a:lnTo>
                  <a:pt x="85" y="376"/>
                </a:lnTo>
                <a:lnTo>
                  <a:pt x="85" y="374"/>
                </a:lnTo>
                <a:lnTo>
                  <a:pt x="83" y="374"/>
                </a:lnTo>
                <a:lnTo>
                  <a:pt x="85" y="374"/>
                </a:lnTo>
                <a:lnTo>
                  <a:pt x="87" y="374"/>
                </a:lnTo>
                <a:lnTo>
                  <a:pt x="89" y="374"/>
                </a:lnTo>
                <a:lnTo>
                  <a:pt x="91" y="374"/>
                </a:lnTo>
                <a:lnTo>
                  <a:pt x="91" y="376"/>
                </a:lnTo>
                <a:lnTo>
                  <a:pt x="92" y="376"/>
                </a:lnTo>
                <a:lnTo>
                  <a:pt x="94" y="376"/>
                </a:lnTo>
                <a:lnTo>
                  <a:pt x="96" y="378"/>
                </a:lnTo>
                <a:lnTo>
                  <a:pt x="98" y="380"/>
                </a:lnTo>
                <a:close/>
                <a:moveTo>
                  <a:pt x="145" y="367"/>
                </a:moveTo>
                <a:lnTo>
                  <a:pt x="136" y="371"/>
                </a:lnTo>
                <a:lnTo>
                  <a:pt x="122" y="376"/>
                </a:lnTo>
                <a:lnTo>
                  <a:pt x="110" y="374"/>
                </a:lnTo>
                <a:lnTo>
                  <a:pt x="110" y="373"/>
                </a:lnTo>
                <a:lnTo>
                  <a:pt x="110" y="371"/>
                </a:lnTo>
                <a:lnTo>
                  <a:pt x="112" y="371"/>
                </a:lnTo>
                <a:lnTo>
                  <a:pt x="113" y="371"/>
                </a:lnTo>
                <a:lnTo>
                  <a:pt x="115" y="371"/>
                </a:lnTo>
                <a:lnTo>
                  <a:pt x="117" y="371"/>
                </a:lnTo>
                <a:lnTo>
                  <a:pt x="117" y="369"/>
                </a:lnTo>
                <a:lnTo>
                  <a:pt x="117" y="367"/>
                </a:lnTo>
                <a:lnTo>
                  <a:pt x="117" y="366"/>
                </a:lnTo>
                <a:lnTo>
                  <a:pt x="119" y="366"/>
                </a:lnTo>
                <a:lnTo>
                  <a:pt x="122" y="366"/>
                </a:lnTo>
                <a:lnTo>
                  <a:pt x="124" y="366"/>
                </a:lnTo>
                <a:lnTo>
                  <a:pt x="124" y="367"/>
                </a:lnTo>
                <a:lnTo>
                  <a:pt x="126" y="367"/>
                </a:lnTo>
                <a:lnTo>
                  <a:pt x="128" y="367"/>
                </a:lnTo>
                <a:lnTo>
                  <a:pt x="129" y="366"/>
                </a:lnTo>
                <a:lnTo>
                  <a:pt x="131" y="367"/>
                </a:lnTo>
                <a:lnTo>
                  <a:pt x="133" y="366"/>
                </a:lnTo>
                <a:lnTo>
                  <a:pt x="133" y="364"/>
                </a:lnTo>
                <a:lnTo>
                  <a:pt x="131" y="364"/>
                </a:lnTo>
                <a:lnTo>
                  <a:pt x="129" y="362"/>
                </a:lnTo>
                <a:lnTo>
                  <a:pt x="131" y="362"/>
                </a:lnTo>
                <a:lnTo>
                  <a:pt x="133" y="362"/>
                </a:lnTo>
                <a:lnTo>
                  <a:pt x="135" y="360"/>
                </a:lnTo>
                <a:lnTo>
                  <a:pt x="135" y="362"/>
                </a:lnTo>
                <a:lnTo>
                  <a:pt x="136" y="362"/>
                </a:lnTo>
                <a:lnTo>
                  <a:pt x="138" y="364"/>
                </a:lnTo>
                <a:lnTo>
                  <a:pt x="136" y="364"/>
                </a:lnTo>
                <a:lnTo>
                  <a:pt x="138" y="364"/>
                </a:lnTo>
                <a:lnTo>
                  <a:pt x="140" y="364"/>
                </a:lnTo>
                <a:lnTo>
                  <a:pt x="142" y="364"/>
                </a:lnTo>
                <a:lnTo>
                  <a:pt x="144" y="364"/>
                </a:lnTo>
                <a:lnTo>
                  <a:pt x="144" y="366"/>
                </a:lnTo>
                <a:lnTo>
                  <a:pt x="145" y="367"/>
                </a:lnTo>
                <a:close/>
                <a:moveTo>
                  <a:pt x="32" y="387"/>
                </a:moveTo>
                <a:lnTo>
                  <a:pt x="59" y="387"/>
                </a:lnTo>
                <a:lnTo>
                  <a:pt x="57" y="385"/>
                </a:lnTo>
                <a:lnTo>
                  <a:pt x="55" y="385"/>
                </a:lnTo>
                <a:lnTo>
                  <a:pt x="53" y="385"/>
                </a:lnTo>
                <a:lnTo>
                  <a:pt x="52" y="385"/>
                </a:lnTo>
                <a:lnTo>
                  <a:pt x="50" y="383"/>
                </a:lnTo>
                <a:lnTo>
                  <a:pt x="48" y="383"/>
                </a:lnTo>
                <a:lnTo>
                  <a:pt x="46" y="383"/>
                </a:lnTo>
                <a:lnTo>
                  <a:pt x="45" y="385"/>
                </a:lnTo>
                <a:lnTo>
                  <a:pt x="43" y="385"/>
                </a:lnTo>
                <a:lnTo>
                  <a:pt x="41" y="385"/>
                </a:lnTo>
                <a:lnTo>
                  <a:pt x="39" y="385"/>
                </a:lnTo>
                <a:lnTo>
                  <a:pt x="39" y="383"/>
                </a:lnTo>
                <a:lnTo>
                  <a:pt x="38" y="383"/>
                </a:lnTo>
                <a:lnTo>
                  <a:pt x="38" y="382"/>
                </a:lnTo>
                <a:lnTo>
                  <a:pt x="36" y="382"/>
                </a:lnTo>
                <a:lnTo>
                  <a:pt x="32" y="385"/>
                </a:lnTo>
                <a:lnTo>
                  <a:pt x="32" y="387"/>
                </a:lnTo>
                <a:close/>
                <a:moveTo>
                  <a:pt x="0" y="387"/>
                </a:moveTo>
                <a:lnTo>
                  <a:pt x="18" y="387"/>
                </a:lnTo>
                <a:lnTo>
                  <a:pt x="16" y="385"/>
                </a:lnTo>
                <a:lnTo>
                  <a:pt x="15" y="385"/>
                </a:lnTo>
                <a:lnTo>
                  <a:pt x="13" y="385"/>
                </a:lnTo>
                <a:lnTo>
                  <a:pt x="11" y="385"/>
                </a:lnTo>
                <a:lnTo>
                  <a:pt x="9" y="385"/>
                </a:lnTo>
                <a:lnTo>
                  <a:pt x="8" y="385"/>
                </a:lnTo>
                <a:lnTo>
                  <a:pt x="6" y="385"/>
                </a:lnTo>
                <a:lnTo>
                  <a:pt x="6" y="383"/>
                </a:lnTo>
                <a:lnTo>
                  <a:pt x="2" y="383"/>
                </a:lnTo>
                <a:lnTo>
                  <a:pt x="0" y="387"/>
                </a:lnTo>
                <a:close/>
              </a:path>
            </a:pathLst>
          </a:custGeom>
          <a:solidFill>
            <a:srgbClr val="DACFC6"/>
          </a:solidFill>
          <a:ln>
            <a:noFill/>
          </a:ln>
          <a:extLst>
            <a:ext uri="{91240B29-F687-4f45-9708-019B960494DF}">
              <a14:hiddenLine xmlns="" xmlns:a14="http://schemas.microsoft.com/office/drawing/2010/main" w="9525">
                <a:solidFill>
                  <a:srgbClr val="000000"/>
                </a:solidFill>
                <a:round/>
                <a:headEnd/>
                <a:tailEnd/>
              </a14:hiddenLine>
            </a:ext>
          </a:extLst>
        </p:spPr>
        <p:txBody>
          <a:bodyPr lIns="79242" tIns="39621" rIns="79242" bIns="39621"/>
          <a:lstStyle/>
          <a:p>
            <a:endParaRPr lang="fr-FR"/>
          </a:p>
        </p:txBody>
      </p:sp>
      <p:sp>
        <p:nvSpPr>
          <p:cNvPr id="8198" name="Freeform 7"/>
          <p:cNvSpPr>
            <a:spLocks/>
          </p:cNvSpPr>
          <p:nvPr/>
        </p:nvSpPr>
        <p:spPr bwMode="auto">
          <a:xfrm>
            <a:off x="1128889" y="1452563"/>
            <a:ext cx="6691489" cy="2987146"/>
          </a:xfrm>
          <a:custGeom>
            <a:avLst/>
            <a:gdLst>
              <a:gd name="T0" fmla="*/ 2147483647 w 4742"/>
              <a:gd name="T1" fmla="*/ 2147483647 h 2258"/>
              <a:gd name="T2" fmla="*/ 2147483647 w 4742"/>
              <a:gd name="T3" fmla="*/ 2147483647 h 2258"/>
              <a:gd name="T4" fmla="*/ 2147483647 w 4742"/>
              <a:gd name="T5" fmla="*/ 2147483647 h 2258"/>
              <a:gd name="T6" fmla="*/ 2147483647 w 4742"/>
              <a:gd name="T7" fmla="*/ 2147483647 h 2258"/>
              <a:gd name="T8" fmla="*/ 2147483647 w 4742"/>
              <a:gd name="T9" fmla="*/ 2147483647 h 2258"/>
              <a:gd name="T10" fmla="*/ 2147483647 w 4742"/>
              <a:gd name="T11" fmla="*/ 2147483647 h 2258"/>
              <a:gd name="T12" fmla="*/ 2147483647 w 4742"/>
              <a:gd name="T13" fmla="*/ 2147483647 h 2258"/>
              <a:gd name="T14" fmla="*/ 2147483647 w 4742"/>
              <a:gd name="T15" fmla="*/ 2147483647 h 2258"/>
              <a:gd name="T16" fmla="*/ 2147483647 w 4742"/>
              <a:gd name="T17" fmla="*/ 2147483647 h 2258"/>
              <a:gd name="T18" fmla="*/ 2147483647 w 4742"/>
              <a:gd name="T19" fmla="*/ 2147483647 h 2258"/>
              <a:gd name="T20" fmla="*/ 0 w 4742"/>
              <a:gd name="T21" fmla="*/ 2147483647 h 2258"/>
              <a:gd name="T22" fmla="*/ 2147483647 w 4742"/>
              <a:gd name="T23" fmla="*/ 2147483647 h 2258"/>
              <a:gd name="T24" fmla="*/ 2147483647 w 4742"/>
              <a:gd name="T25" fmla="*/ 2147483647 h 2258"/>
              <a:gd name="T26" fmla="*/ 2147483647 w 4742"/>
              <a:gd name="T27" fmla="*/ 2147483647 h 2258"/>
              <a:gd name="T28" fmla="*/ 2147483647 w 4742"/>
              <a:gd name="T29" fmla="*/ 2147483647 h 2258"/>
              <a:gd name="T30" fmla="*/ 2147483647 w 4742"/>
              <a:gd name="T31" fmla="*/ 2147483647 h 2258"/>
              <a:gd name="T32" fmla="*/ 2147483647 w 4742"/>
              <a:gd name="T33" fmla="*/ 2147483647 h 2258"/>
              <a:gd name="T34" fmla="*/ 2147483647 w 4742"/>
              <a:gd name="T35" fmla="*/ 2147483647 h 2258"/>
              <a:gd name="T36" fmla="*/ 2147483647 w 4742"/>
              <a:gd name="T37" fmla="*/ 2147483647 h 2258"/>
              <a:gd name="T38" fmla="*/ 2147483647 w 4742"/>
              <a:gd name="T39" fmla="*/ 2147483647 h 2258"/>
              <a:gd name="T40" fmla="*/ 2147483647 w 4742"/>
              <a:gd name="T41" fmla="*/ 2147483647 h 2258"/>
              <a:gd name="T42" fmla="*/ 2147483647 w 4742"/>
              <a:gd name="T43" fmla="*/ 0 h 2258"/>
              <a:gd name="T44" fmla="*/ 2147483647 w 4742"/>
              <a:gd name="T45" fmla="*/ 2147483647 h 2258"/>
              <a:gd name="T46" fmla="*/ 2147483647 w 4742"/>
              <a:gd name="T47" fmla="*/ 2147483647 h 2258"/>
              <a:gd name="T48" fmla="*/ 2147483647 w 4742"/>
              <a:gd name="T49" fmla="*/ 2147483647 h 2258"/>
              <a:gd name="T50" fmla="*/ 2147483647 w 4742"/>
              <a:gd name="T51" fmla="*/ 2147483647 h 2258"/>
              <a:gd name="T52" fmla="*/ 2147483647 w 4742"/>
              <a:gd name="T53" fmla="*/ 2147483647 h 2258"/>
              <a:gd name="T54" fmla="*/ 2147483647 w 4742"/>
              <a:gd name="T55" fmla="*/ 2147483647 h 2258"/>
              <a:gd name="T56" fmla="*/ 2147483647 w 4742"/>
              <a:gd name="T57" fmla="*/ 2147483647 h 2258"/>
              <a:gd name="T58" fmla="*/ 2147483647 w 4742"/>
              <a:gd name="T59" fmla="*/ 2147483647 h 2258"/>
              <a:gd name="T60" fmla="*/ 2147483647 w 4742"/>
              <a:gd name="T61" fmla="*/ 2147483647 h 2258"/>
              <a:gd name="T62" fmla="*/ 2147483647 w 4742"/>
              <a:gd name="T63" fmla="*/ 2147483647 h 2258"/>
              <a:gd name="T64" fmla="*/ 2147483647 w 4742"/>
              <a:gd name="T65" fmla="*/ 2147483647 h 2258"/>
              <a:gd name="T66" fmla="*/ 2147483647 w 4742"/>
              <a:gd name="T67" fmla="*/ 2147483647 h 2258"/>
              <a:gd name="T68" fmla="*/ 2147483647 w 4742"/>
              <a:gd name="T69" fmla="*/ 2147483647 h 2258"/>
              <a:gd name="T70" fmla="*/ 2147483647 w 4742"/>
              <a:gd name="T71" fmla="*/ 2147483647 h 2258"/>
              <a:gd name="T72" fmla="*/ 2147483647 w 4742"/>
              <a:gd name="T73" fmla="*/ 2147483647 h 2258"/>
              <a:gd name="T74" fmla="*/ 2147483647 w 4742"/>
              <a:gd name="T75" fmla="*/ 2147483647 h 2258"/>
              <a:gd name="T76" fmla="*/ 2147483647 w 4742"/>
              <a:gd name="T77" fmla="*/ 2147483647 h 2258"/>
              <a:gd name="T78" fmla="*/ 2147483647 w 4742"/>
              <a:gd name="T79" fmla="*/ 2147483647 h 2258"/>
              <a:gd name="T80" fmla="*/ 2147483647 w 4742"/>
              <a:gd name="T81" fmla="*/ 2147483647 h 2258"/>
              <a:gd name="T82" fmla="*/ 2147483647 w 4742"/>
              <a:gd name="T83" fmla="*/ 2147483647 h 2258"/>
              <a:gd name="T84" fmla="*/ 2147483647 w 4742"/>
              <a:gd name="T85" fmla="*/ 2147483647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742"/>
              <a:gd name="T130" fmla="*/ 0 h 2258"/>
              <a:gd name="T131" fmla="*/ 4742 w 4742"/>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742" h="2258">
                <a:moveTo>
                  <a:pt x="1385" y="2258"/>
                </a:moveTo>
                <a:lnTo>
                  <a:pt x="1298" y="2235"/>
                </a:lnTo>
                <a:lnTo>
                  <a:pt x="1215" y="2210"/>
                </a:lnTo>
                <a:lnTo>
                  <a:pt x="1134" y="2184"/>
                </a:lnTo>
                <a:lnTo>
                  <a:pt x="1056" y="2157"/>
                </a:lnTo>
                <a:lnTo>
                  <a:pt x="980" y="2131"/>
                </a:lnTo>
                <a:lnTo>
                  <a:pt x="908" y="2102"/>
                </a:lnTo>
                <a:lnTo>
                  <a:pt x="839" y="2072"/>
                </a:lnTo>
                <a:lnTo>
                  <a:pt x="772" y="2042"/>
                </a:lnTo>
                <a:lnTo>
                  <a:pt x="708" y="2012"/>
                </a:lnTo>
                <a:lnTo>
                  <a:pt x="647" y="1981"/>
                </a:lnTo>
                <a:lnTo>
                  <a:pt x="588" y="1949"/>
                </a:lnTo>
                <a:lnTo>
                  <a:pt x="532" y="1917"/>
                </a:lnTo>
                <a:lnTo>
                  <a:pt x="479" y="1883"/>
                </a:lnTo>
                <a:lnTo>
                  <a:pt x="429" y="1848"/>
                </a:lnTo>
                <a:lnTo>
                  <a:pt x="382" y="1814"/>
                </a:lnTo>
                <a:lnTo>
                  <a:pt x="338" y="1779"/>
                </a:lnTo>
                <a:lnTo>
                  <a:pt x="295" y="1742"/>
                </a:lnTo>
                <a:lnTo>
                  <a:pt x="256" y="1707"/>
                </a:lnTo>
                <a:lnTo>
                  <a:pt x="221" y="1670"/>
                </a:lnTo>
                <a:lnTo>
                  <a:pt x="188" y="1632"/>
                </a:lnTo>
                <a:lnTo>
                  <a:pt x="156" y="1595"/>
                </a:lnTo>
                <a:lnTo>
                  <a:pt x="127" y="1556"/>
                </a:lnTo>
                <a:lnTo>
                  <a:pt x="103" y="1518"/>
                </a:lnTo>
                <a:lnTo>
                  <a:pt x="80" y="1479"/>
                </a:lnTo>
                <a:lnTo>
                  <a:pt x="60" y="1440"/>
                </a:lnTo>
                <a:lnTo>
                  <a:pt x="44" y="1401"/>
                </a:lnTo>
                <a:lnTo>
                  <a:pt x="30" y="1360"/>
                </a:lnTo>
                <a:lnTo>
                  <a:pt x="18" y="1321"/>
                </a:lnTo>
                <a:lnTo>
                  <a:pt x="9" y="1281"/>
                </a:lnTo>
                <a:lnTo>
                  <a:pt x="4" y="1240"/>
                </a:lnTo>
                <a:lnTo>
                  <a:pt x="0" y="1201"/>
                </a:lnTo>
                <a:lnTo>
                  <a:pt x="0" y="1161"/>
                </a:lnTo>
                <a:lnTo>
                  <a:pt x="2" y="1120"/>
                </a:lnTo>
                <a:lnTo>
                  <a:pt x="7" y="1079"/>
                </a:lnTo>
                <a:lnTo>
                  <a:pt x="14" y="1039"/>
                </a:lnTo>
                <a:lnTo>
                  <a:pt x="25" y="998"/>
                </a:lnTo>
                <a:lnTo>
                  <a:pt x="39" y="957"/>
                </a:lnTo>
                <a:lnTo>
                  <a:pt x="55" y="917"/>
                </a:lnTo>
                <a:lnTo>
                  <a:pt x="73" y="878"/>
                </a:lnTo>
                <a:lnTo>
                  <a:pt x="94" y="837"/>
                </a:lnTo>
                <a:lnTo>
                  <a:pt x="119" y="797"/>
                </a:lnTo>
                <a:lnTo>
                  <a:pt x="145" y="758"/>
                </a:lnTo>
                <a:lnTo>
                  <a:pt x="175" y="719"/>
                </a:lnTo>
                <a:lnTo>
                  <a:pt x="207" y="680"/>
                </a:lnTo>
                <a:lnTo>
                  <a:pt x="242" y="641"/>
                </a:lnTo>
                <a:lnTo>
                  <a:pt x="279" y="602"/>
                </a:lnTo>
                <a:lnTo>
                  <a:pt x="320" y="563"/>
                </a:lnTo>
                <a:lnTo>
                  <a:pt x="362" y="526"/>
                </a:lnTo>
                <a:lnTo>
                  <a:pt x="408" y="489"/>
                </a:lnTo>
                <a:lnTo>
                  <a:pt x="458" y="452"/>
                </a:lnTo>
                <a:lnTo>
                  <a:pt x="509" y="415"/>
                </a:lnTo>
                <a:lnTo>
                  <a:pt x="562" y="379"/>
                </a:lnTo>
                <a:lnTo>
                  <a:pt x="618" y="344"/>
                </a:lnTo>
                <a:lnTo>
                  <a:pt x="678" y="309"/>
                </a:lnTo>
                <a:lnTo>
                  <a:pt x="740" y="275"/>
                </a:lnTo>
                <a:lnTo>
                  <a:pt x="806" y="242"/>
                </a:lnTo>
                <a:lnTo>
                  <a:pt x="873" y="208"/>
                </a:lnTo>
                <a:lnTo>
                  <a:pt x="942" y="176"/>
                </a:lnTo>
                <a:lnTo>
                  <a:pt x="1014" y="144"/>
                </a:lnTo>
                <a:lnTo>
                  <a:pt x="1090" y="114"/>
                </a:lnTo>
                <a:lnTo>
                  <a:pt x="1168" y="84"/>
                </a:lnTo>
                <a:lnTo>
                  <a:pt x="1249" y="54"/>
                </a:lnTo>
                <a:lnTo>
                  <a:pt x="1332" y="26"/>
                </a:lnTo>
                <a:lnTo>
                  <a:pt x="1418" y="0"/>
                </a:lnTo>
                <a:lnTo>
                  <a:pt x="3324" y="0"/>
                </a:lnTo>
                <a:lnTo>
                  <a:pt x="3411" y="26"/>
                </a:lnTo>
                <a:lnTo>
                  <a:pt x="3494" y="54"/>
                </a:lnTo>
                <a:lnTo>
                  <a:pt x="3573" y="84"/>
                </a:lnTo>
                <a:lnTo>
                  <a:pt x="3653" y="114"/>
                </a:lnTo>
                <a:lnTo>
                  <a:pt x="3727" y="144"/>
                </a:lnTo>
                <a:lnTo>
                  <a:pt x="3801" y="176"/>
                </a:lnTo>
                <a:lnTo>
                  <a:pt x="3870" y="208"/>
                </a:lnTo>
                <a:lnTo>
                  <a:pt x="3937" y="242"/>
                </a:lnTo>
                <a:lnTo>
                  <a:pt x="4002" y="275"/>
                </a:lnTo>
                <a:lnTo>
                  <a:pt x="4064" y="309"/>
                </a:lnTo>
                <a:lnTo>
                  <a:pt x="4124" y="344"/>
                </a:lnTo>
                <a:lnTo>
                  <a:pt x="4181" y="379"/>
                </a:lnTo>
                <a:lnTo>
                  <a:pt x="4234" y="415"/>
                </a:lnTo>
                <a:lnTo>
                  <a:pt x="4285" y="452"/>
                </a:lnTo>
                <a:lnTo>
                  <a:pt x="4334" y="489"/>
                </a:lnTo>
                <a:lnTo>
                  <a:pt x="4378" y="526"/>
                </a:lnTo>
                <a:lnTo>
                  <a:pt x="4423" y="563"/>
                </a:lnTo>
                <a:lnTo>
                  <a:pt x="4463" y="602"/>
                </a:lnTo>
                <a:lnTo>
                  <a:pt x="4500" y="641"/>
                </a:lnTo>
                <a:lnTo>
                  <a:pt x="4536" y="680"/>
                </a:lnTo>
                <a:lnTo>
                  <a:pt x="4567" y="719"/>
                </a:lnTo>
                <a:lnTo>
                  <a:pt x="4597" y="758"/>
                </a:lnTo>
                <a:lnTo>
                  <a:pt x="4624" y="797"/>
                </a:lnTo>
                <a:lnTo>
                  <a:pt x="4649" y="837"/>
                </a:lnTo>
                <a:lnTo>
                  <a:pt x="4670" y="878"/>
                </a:lnTo>
                <a:lnTo>
                  <a:pt x="4687" y="917"/>
                </a:lnTo>
                <a:lnTo>
                  <a:pt x="4703" y="957"/>
                </a:lnTo>
                <a:lnTo>
                  <a:pt x="4718" y="998"/>
                </a:lnTo>
                <a:lnTo>
                  <a:pt x="4728" y="1039"/>
                </a:lnTo>
                <a:lnTo>
                  <a:pt x="4735" y="1079"/>
                </a:lnTo>
                <a:lnTo>
                  <a:pt x="4740" y="1120"/>
                </a:lnTo>
                <a:lnTo>
                  <a:pt x="4742" y="1161"/>
                </a:lnTo>
                <a:lnTo>
                  <a:pt x="4742" y="1201"/>
                </a:lnTo>
                <a:lnTo>
                  <a:pt x="4739" y="1240"/>
                </a:lnTo>
                <a:lnTo>
                  <a:pt x="4733" y="1281"/>
                </a:lnTo>
                <a:lnTo>
                  <a:pt x="4725" y="1321"/>
                </a:lnTo>
                <a:lnTo>
                  <a:pt x="4712" y="1360"/>
                </a:lnTo>
                <a:lnTo>
                  <a:pt x="4698" y="1401"/>
                </a:lnTo>
                <a:lnTo>
                  <a:pt x="4682" y="1440"/>
                </a:lnTo>
                <a:lnTo>
                  <a:pt x="4661" y="1479"/>
                </a:lnTo>
                <a:lnTo>
                  <a:pt x="4640" y="1518"/>
                </a:lnTo>
                <a:lnTo>
                  <a:pt x="4613" y="1556"/>
                </a:lnTo>
                <a:lnTo>
                  <a:pt x="4587" y="1595"/>
                </a:lnTo>
                <a:lnTo>
                  <a:pt x="4555" y="1632"/>
                </a:lnTo>
                <a:lnTo>
                  <a:pt x="4521" y="1670"/>
                </a:lnTo>
                <a:lnTo>
                  <a:pt x="4486" y="1707"/>
                </a:lnTo>
                <a:lnTo>
                  <a:pt x="4447" y="1742"/>
                </a:lnTo>
                <a:lnTo>
                  <a:pt x="4405" y="1779"/>
                </a:lnTo>
                <a:lnTo>
                  <a:pt x="4361" y="1814"/>
                </a:lnTo>
                <a:lnTo>
                  <a:pt x="4313" y="1848"/>
                </a:lnTo>
                <a:lnTo>
                  <a:pt x="4262" y="1883"/>
                </a:lnTo>
                <a:lnTo>
                  <a:pt x="4209" y="1917"/>
                </a:lnTo>
                <a:lnTo>
                  <a:pt x="4154" y="1949"/>
                </a:lnTo>
                <a:lnTo>
                  <a:pt x="4096" y="1981"/>
                </a:lnTo>
                <a:lnTo>
                  <a:pt x="4034" y="2012"/>
                </a:lnTo>
                <a:lnTo>
                  <a:pt x="3970" y="2042"/>
                </a:lnTo>
                <a:lnTo>
                  <a:pt x="3903" y="2072"/>
                </a:lnTo>
                <a:lnTo>
                  <a:pt x="3834" y="2102"/>
                </a:lnTo>
                <a:lnTo>
                  <a:pt x="3762" y="2131"/>
                </a:lnTo>
                <a:lnTo>
                  <a:pt x="3686" y="2157"/>
                </a:lnTo>
                <a:lnTo>
                  <a:pt x="3608" y="2184"/>
                </a:lnTo>
                <a:lnTo>
                  <a:pt x="3527" y="2210"/>
                </a:lnTo>
                <a:lnTo>
                  <a:pt x="3444" y="2235"/>
                </a:lnTo>
                <a:lnTo>
                  <a:pt x="3358" y="2258"/>
                </a:lnTo>
                <a:lnTo>
                  <a:pt x="1385"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8199" name="Freeform 8"/>
          <p:cNvSpPr>
            <a:spLocks/>
          </p:cNvSpPr>
          <p:nvPr/>
        </p:nvSpPr>
        <p:spPr bwMode="auto">
          <a:xfrm>
            <a:off x="1293990" y="1452563"/>
            <a:ext cx="6357055" cy="2987146"/>
          </a:xfrm>
          <a:custGeom>
            <a:avLst/>
            <a:gdLst>
              <a:gd name="T0" fmla="*/ 2147483647 w 4505"/>
              <a:gd name="T1" fmla="*/ 2147483647 h 2258"/>
              <a:gd name="T2" fmla="*/ 2147483647 w 4505"/>
              <a:gd name="T3" fmla="*/ 2147483647 h 2258"/>
              <a:gd name="T4" fmla="*/ 2147483647 w 4505"/>
              <a:gd name="T5" fmla="*/ 2147483647 h 2258"/>
              <a:gd name="T6" fmla="*/ 2147483647 w 4505"/>
              <a:gd name="T7" fmla="*/ 2147483647 h 2258"/>
              <a:gd name="T8" fmla="*/ 2147483647 w 4505"/>
              <a:gd name="T9" fmla="*/ 2147483647 h 2258"/>
              <a:gd name="T10" fmla="*/ 2147483647 w 4505"/>
              <a:gd name="T11" fmla="*/ 2147483647 h 2258"/>
              <a:gd name="T12" fmla="*/ 2147483647 w 4505"/>
              <a:gd name="T13" fmla="*/ 2147483647 h 2258"/>
              <a:gd name="T14" fmla="*/ 2147483647 w 4505"/>
              <a:gd name="T15" fmla="*/ 2147483647 h 2258"/>
              <a:gd name="T16" fmla="*/ 2147483647 w 4505"/>
              <a:gd name="T17" fmla="*/ 2147483647 h 2258"/>
              <a:gd name="T18" fmla="*/ 2147483647 w 4505"/>
              <a:gd name="T19" fmla="*/ 2147483647 h 2258"/>
              <a:gd name="T20" fmla="*/ 0 w 4505"/>
              <a:gd name="T21" fmla="*/ 2147483647 h 2258"/>
              <a:gd name="T22" fmla="*/ 2147483647 w 4505"/>
              <a:gd name="T23" fmla="*/ 2147483647 h 2258"/>
              <a:gd name="T24" fmla="*/ 2147483647 w 4505"/>
              <a:gd name="T25" fmla="*/ 2147483647 h 2258"/>
              <a:gd name="T26" fmla="*/ 2147483647 w 4505"/>
              <a:gd name="T27" fmla="*/ 2147483647 h 2258"/>
              <a:gd name="T28" fmla="*/ 2147483647 w 4505"/>
              <a:gd name="T29" fmla="*/ 2147483647 h 2258"/>
              <a:gd name="T30" fmla="*/ 2147483647 w 4505"/>
              <a:gd name="T31" fmla="*/ 2147483647 h 2258"/>
              <a:gd name="T32" fmla="*/ 2147483647 w 4505"/>
              <a:gd name="T33" fmla="*/ 2147483647 h 2258"/>
              <a:gd name="T34" fmla="*/ 2147483647 w 4505"/>
              <a:gd name="T35" fmla="*/ 2147483647 h 2258"/>
              <a:gd name="T36" fmla="*/ 2147483647 w 4505"/>
              <a:gd name="T37" fmla="*/ 2147483647 h 2258"/>
              <a:gd name="T38" fmla="*/ 2147483647 w 4505"/>
              <a:gd name="T39" fmla="*/ 2147483647 h 2258"/>
              <a:gd name="T40" fmla="*/ 2147483647 w 4505"/>
              <a:gd name="T41" fmla="*/ 2147483647 h 2258"/>
              <a:gd name="T42" fmla="*/ 2147483647 w 4505"/>
              <a:gd name="T43" fmla="*/ 0 h 2258"/>
              <a:gd name="T44" fmla="*/ 2147483647 w 4505"/>
              <a:gd name="T45" fmla="*/ 2147483647 h 2258"/>
              <a:gd name="T46" fmla="*/ 2147483647 w 4505"/>
              <a:gd name="T47" fmla="*/ 2147483647 h 2258"/>
              <a:gd name="T48" fmla="*/ 2147483647 w 4505"/>
              <a:gd name="T49" fmla="*/ 2147483647 h 2258"/>
              <a:gd name="T50" fmla="*/ 2147483647 w 4505"/>
              <a:gd name="T51" fmla="*/ 2147483647 h 2258"/>
              <a:gd name="T52" fmla="*/ 2147483647 w 4505"/>
              <a:gd name="T53" fmla="*/ 2147483647 h 2258"/>
              <a:gd name="T54" fmla="*/ 2147483647 w 4505"/>
              <a:gd name="T55" fmla="*/ 2147483647 h 2258"/>
              <a:gd name="T56" fmla="*/ 2147483647 w 4505"/>
              <a:gd name="T57" fmla="*/ 2147483647 h 2258"/>
              <a:gd name="T58" fmla="*/ 2147483647 w 4505"/>
              <a:gd name="T59" fmla="*/ 2147483647 h 2258"/>
              <a:gd name="T60" fmla="*/ 2147483647 w 4505"/>
              <a:gd name="T61" fmla="*/ 2147483647 h 2258"/>
              <a:gd name="T62" fmla="*/ 2147483647 w 4505"/>
              <a:gd name="T63" fmla="*/ 2147483647 h 2258"/>
              <a:gd name="T64" fmla="*/ 2147483647 w 4505"/>
              <a:gd name="T65" fmla="*/ 2147483647 h 2258"/>
              <a:gd name="T66" fmla="*/ 2147483647 w 4505"/>
              <a:gd name="T67" fmla="*/ 2147483647 h 2258"/>
              <a:gd name="T68" fmla="*/ 2147483647 w 4505"/>
              <a:gd name="T69" fmla="*/ 2147483647 h 2258"/>
              <a:gd name="T70" fmla="*/ 2147483647 w 4505"/>
              <a:gd name="T71" fmla="*/ 2147483647 h 2258"/>
              <a:gd name="T72" fmla="*/ 2147483647 w 4505"/>
              <a:gd name="T73" fmla="*/ 2147483647 h 2258"/>
              <a:gd name="T74" fmla="*/ 2147483647 w 4505"/>
              <a:gd name="T75" fmla="*/ 2147483647 h 2258"/>
              <a:gd name="T76" fmla="*/ 2147483647 w 4505"/>
              <a:gd name="T77" fmla="*/ 2147483647 h 2258"/>
              <a:gd name="T78" fmla="*/ 2147483647 w 4505"/>
              <a:gd name="T79" fmla="*/ 2147483647 h 2258"/>
              <a:gd name="T80" fmla="*/ 2147483647 w 4505"/>
              <a:gd name="T81" fmla="*/ 2147483647 h 2258"/>
              <a:gd name="T82" fmla="*/ 2147483647 w 4505"/>
              <a:gd name="T83" fmla="*/ 2147483647 h 2258"/>
              <a:gd name="T84" fmla="*/ 2147483647 w 4505"/>
              <a:gd name="T85" fmla="*/ 2147483647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505"/>
              <a:gd name="T130" fmla="*/ 0 h 2258"/>
              <a:gd name="T131" fmla="*/ 4505 w 4505"/>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505" h="2258">
                <a:moveTo>
                  <a:pt x="1316" y="2258"/>
                </a:moveTo>
                <a:lnTo>
                  <a:pt x="1233" y="2235"/>
                </a:lnTo>
                <a:lnTo>
                  <a:pt x="1153" y="2210"/>
                </a:lnTo>
                <a:lnTo>
                  <a:pt x="1077" y="2184"/>
                </a:lnTo>
                <a:lnTo>
                  <a:pt x="1003" y="2157"/>
                </a:lnTo>
                <a:lnTo>
                  <a:pt x="931" y="2131"/>
                </a:lnTo>
                <a:lnTo>
                  <a:pt x="862" y="2102"/>
                </a:lnTo>
                <a:lnTo>
                  <a:pt x="796" y="2072"/>
                </a:lnTo>
                <a:lnTo>
                  <a:pt x="733" y="2042"/>
                </a:lnTo>
                <a:lnTo>
                  <a:pt x="673" y="2012"/>
                </a:lnTo>
                <a:lnTo>
                  <a:pt x="614" y="1981"/>
                </a:lnTo>
                <a:lnTo>
                  <a:pt x="558" y="1949"/>
                </a:lnTo>
                <a:lnTo>
                  <a:pt x="505" y="1917"/>
                </a:lnTo>
                <a:lnTo>
                  <a:pt x="456" y="1883"/>
                </a:lnTo>
                <a:lnTo>
                  <a:pt x="408" y="1848"/>
                </a:lnTo>
                <a:lnTo>
                  <a:pt x="362" y="1814"/>
                </a:lnTo>
                <a:lnTo>
                  <a:pt x="320" y="1779"/>
                </a:lnTo>
                <a:lnTo>
                  <a:pt x="281" y="1742"/>
                </a:lnTo>
                <a:lnTo>
                  <a:pt x="244" y="1707"/>
                </a:lnTo>
                <a:lnTo>
                  <a:pt x="208" y="1670"/>
                </a:lnTo>
                <a:lnTo>
                  <a:pt x="176" y="1632"/>
                </a:lnTo>
                <a:lnTo>
                  <a:pt x="148" y="1595"/>
                </a:lnTo>
                <a:lnTo>
                  <a:pt x="122" y="1556"/>
                </a:lnTo>
                <a:lnTo>
                  <a:pt x="97" y="1518"/>
                </a:lnTo>
                <a:lnTo>
                  <a:pt x="76" y="1479"/>
                </a:lnTo>
                <a:lnTo>
                  <a:pt x="56" y="1440"/>
                </a:lnTo>
                <a:lnTo>
                  <a:pt x="40" y="1401"/>
                </a:lnTo>
                <a:lnTo>
                  <a:pt x="28" y="1360"/>
                </a:lnTo>
                <a:lnTo>
                  <a:pt x="18" y="1321"/>
                </a:lnTo>
                <a:lnTo>
                  <a:pt x="9" y="1281"/>
                </a:lnTo>
                <a:lnTo>
                  <a:pt x="3" y="1240"/>
                </a:lnTo>
                <a:lnTo>
                  <a:pt x="0" y="1201"/>
                </a:lnTo>
                <a:lnTo>
                  <a:pt x="0" y="1161"/>
                </a:lnTo>
                <a:lnTo>
                  <a:pt x="2" y="1120"/>
                </a:lnTo>
                <a:lnTo>
                  <a:pt x="7" y="1079"/>
                </a:lnTo>
                <a:lnTo>
                  <a:pt x="14" y="1039"/>
                </a:lnTo>
                <a:lnTo>
                  <a:pt x="23" y="998"/>
                </a:lnTo>
                <a:lnTo>
                  <a:pt x="35" y="957"/>
                </a:lnTo>
                <a:lnTo>
                  <a:pt x="51" y="917"/>
                </a:lnTo>
                <a:lnTo>
                  <a:pt x="69" y="878"/>
                </a:lnTo>
                <a:lnTo>
                  <a:pt x="88" y="837"/>
                </a:lnTo>
                <a:lnTo>
                  <a:pt x="111" y="797"/>
                </a:lnTo>
                <a:lnTo>
                  <a:pt x="138" y="758"/>
                </a:lnTo>
                <a:lnTo>
                  <a:pt x="166" y="719"/>
                </a:lnTo>
                <a:lnTo>
                  <a:pt x="196" y="680"/>
                </a:lnTo>
                <a:lnTo>
                  <a:pt x="229" y="641"/>
                </a:lnTo>
                <a:lnTo>
                  <a:pt x="265" y="602"/>
                </a:lnTo>
                <a:lnTo>
                  <a:pt x="304" y="563"/>
                </a:lnTo>
                <a:lnTo>
                  <a:pt x="344" y="526"/>
                </a:lnTo>
                <a:lnTo>
                  <a:pt x="388" y="489"/>
                </a:lnTo>
                <a:lnTo>
                  <a:pt x="434" y="452"/>
                </a:lnTo>
                <a:lnTo>
                  <a:pt x="482" y="415"/>
                </a:lnTo>
                <a:lnTo>
                  <a:pt x="533" y="379"/>
                </a:lnTo>
                <a:lnTo>
                  <a:pt x="588" y="344"/>
                </a:lnTo>
                <a:lnTo>
                  <a:pt x="643" y="309"/>
                </a:lnTo>
                <a:lnTo>
                  <a:pt x="703" y="275"/>
                </a:lnTo>
                <a:lnTo>
                  <a:pt x="763" y="242"/>
                </a:lnTo>
                <a:lnTo>
                  <a:pt x="828" y="208"/>
                </a:lnTo>
                <a:lnTo>
                  <a:pt x="893" y="176"/>
                </a:lnTo>
                <a:lnTo>
                  <a:pt x="962" y="144"/>
                </a:lnTo>
                <a:lnTo>
                  <a:pt x="1035" y="114"/>
                </a:lnTo>
                <a:lnTo>
                  <a:pt x="1109" y="84"/>
                </a:lnTo>
                <a:lnTo>
                  <a:pt x="1185" y="54"/>
                </a:lnTo>
                <a:lnTo>
                  <a:pt x="1264" y="26"/>
                </a:lnTo>
                <a:lnTo>
                  <a:pt x="1346" y="0"/>
                </a:lnTo>
                <a:lnTo>
                  <a:pt x="3158" y="0"/>
                </a:lnTo>
                <a:lnTo>
                  <a:pt x="3239" y="26"/>
                </a:lnTo>
                <a:lnTo>
                  <a:pt x="3318" y="54"/>
                </a:lnTo>
                <a:lnTo>
                  <a:pt x="3394" y="84"/>
                </a:lnTo>
                <a:lnTo>
                  <a:pt x="3468" y="114"/>
                </a:lnTo>
                <a:lnTo>
                  <a:pt x="3541" y="144"/>
                </a:lnTo>
                <a:lnTo>
                  <a:pt x="3610" y="176"/>
                </a:lnTo>
                <a:lnTo>
                  <a:pt x="3677" y="208"/>
                </a:lnTo>
                <a:lnTo>
                  <a:pt x="3740" y="242"/>
                </a:lnTo>
                <a:lnTo>
                  <a:pt x="3802" y="275"/>
                </a:lnTo>
                <a:lnTo>
                  <a:pt x="3861" y="309"/>
                </a:lnTo>
                <a:lnTo>
                  <a:pt x="3917" y="344"/>
                </a:lnTo>
                <a:lnTo>
                  <a:pt x="3970" y="379"/>
                </a:lnTo>
                <a:lnTo>
                  <a:pt x="4021" y="415"/>
                </a:lnTo>
                <a:lnTo>
                  <a:pt x="4071" y="452"/>
                </a:lnTo>
                <a:lnTo>
                  <a:pt x="4117" y="489"/>
                </a:lnTo>
                <a:lnTo>
                  <a:pt x="4159" y="526"/>
                </a:lnTo>
                <a:lnTo>
                  <a:pt x="4201" y="563"/>
                </a:lnTo>
                <a:lnTo>
                  <a:pt x="4238" y="602"/>
                </a:lnTo>
                <a:lnTo>
                  <a:pt x="4276" y="641"/>
                </a:lnTo>
                <a:lnTo>
                  <a:pt x="4307" y="680"/>
                </a:lnTo>
                <a:lnTo>
                  <a:pt x="4339" y="719"/>
                </a:lnTo>
                <a:lnTo>
                  <a:pt x="4367" y="758"/>
                </a:lnTo>
                <a:lnTo>
                  <a:pt x="4392" y="797"/>
                </a:lnTo>
                <a:lnTo>
                  <a:pt x="4415" y="837"/>
                </a:lnTo>
                <a:lnTo>
                  <a:pt x="4434" y="878"/>
                </a:lnTo>
                <a:lnTo>
                  <a:pt x="4454" y="917"/>
                </a:lnTo>
                <a:lnTo>
                  <a:pt x="4468" y="957"/>
                </a:lnTo>
                <a:lnTo>
                  <a:pt x="4480" y="998"/>
                </a:lnTo>
                <a:lnTo>
                  <a:pt x="4491" y="1039"/>
                </a:lnTo>
                <a:lnTo>
                  <a:pt x="4498" y="1079"/>
                </a:lnTo>
                <a:lnTo>
                  <a:pt x="4503" y="1120"/>
                </a:lnTo>
                <a:lnTo>
                  <a:pt x="4505" y="1161"/>
                </a:lnTo>
                <a:lnTo>
                  <a:pt x="4505" y="1201"/>
                </a:lnTo>
                <a:lnTo>
                  <a:pt x="4502" y="1240"/>
                </a:lnTo>
                <a:lnTo>
                  <a:pt x="4496" y="1281"/>
                </a:lnTo>
                <a:lnTo>
                  <a:pt x="4487" y="1321"/>
                </a:lnTo>
                <a:lnTo>
                  <a:pt x="4477" y="1360"/>
                </a:lnTo>
                <a:lnTo>
                  <a:pt x="4463" y="1401"/>
                </a:lnTo>
                <a:lnTo>
                  <a:pt x="4447" y="1440"/>
                </a:lnTo>
                <a:lnTo>
                  <a:pt x="4427" y="1479"/>
                </a:lnTo>
                <a:lnTo>
                  <a:pt x="4406" y="1518"/>
                </a:lnTo>
                <a:lnTo>
                  <a:pt x="4383" y="1556"/>
                </a:lnTo>
                <a:lnTo>
                  <a:pt x="4357" y="1595"/>
                </a:lnTo>
                <a:lnTo>
                  <a:pt x="4327" y="1632"/>
                </a:lnTo>
                <a:lnTo>
                  <a:pt x="4295" y="1670"/>
                </a:lnTo>
                <a:lnTo>
                  <a:pt x="4261" y="1707"/>
                </a:lnTo>
                <a:lnTo>
                  <a:pt x="4224" y="1742"/>
                </a:lnTo>
                <a:lnTo>
                  <a:pt x="4184" y="1779"/>
                </a:lnTo>
                <a:lnTo>
                  <a:pt x="4141" y="1814"/>
                </a:lnTo>
                <a:lnTo>
                  <a:pt x="4097" y="1848"/>
                </a:lnTo>
                <a:lnTo>
                  <a:pt x="4049" y="1883"/>
                </a:lnTo>
                <a:lnTo>
                  <a:pt x="3998" y="1917"/>
                </a:lnTo>
                <a:lnTo>
                  <a:pt x="3945" y="1949"/>
                </a:lnTo>
                <a:lnTo>
                  <a:pt x="3891" y="1981"/>
                </a:lnTo>
                <a:lnTo>
                  <a:pt x="3832" y="2012"/>
                </a:lnTo>
                <a:lnTo>
                  <a:pt x="3772" y="2042"/>
                </a:lnTo>
                <a:lnTo>
                  <a:pt x="3709" y="2072"/>
                </a:lnTo>
                <a:lnTo>
                  <a:pt x="3642" y="2102"/>
                </a:lnTo>
                <a:lnTo>
                  <a:pt x="3573" y="2131"/>
                </a:lnTo>
                <a:lnTo>
                  <a:pt x="3502" y="2157"/>
                </a:lnTo>
                <a:lnTo>
                  <a:pt x="3428" y="2184"/>
                </a:lnTo>
                <a:lnTo>
                  <a:pt x="3350" y="2210"/>
                </a:lnTo>
                <a:lnTo>
                  <a:pt x="3271" y="2235"/>
                </a:lnTo>
                <a:lnTo>
                  <a:pt x="3189" y="2258"/>
                </a:lnTo>
                <a:lnTo>
                  <a:pt x="1316"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8200" name="Freeform 9"/>
          <p:cNvSpPr>
            <a:spLocks/>
          </p:cNvSpPr>
          <p:nvPr/>
        </p:nvSpPr>
        <p:spPr bwMode="auto">
          <a:xfrm>
            <a:off x="1563511" y="1452563"/>
            <a:ext cx="5820834" cy="2987146"/>
          </a:xfrm>
          <a:custGeom>
            <a:avLst/>
            <a:gdLst>
              <a:gd name="T0" fmla="*/ 2147483647 w 4125"/>
              <a:gd name="T1" fmla="*/ 2147483647 h 2258"/>
              <a:gd name="T2" fmla="*/ 2147483647 w 4125"/>
              <a:gd name="T3" fmla="*/ 2147483647 h 2258"/>
              <a:gd name="T4" fmla="*/ 2147483647 w 4125"/>
              <a:gd name="T5" fmla="*/ 2147483647 h 2258"/>
              <a:gd name="T6" fmla="*/ 2147483647 w 4125"/>
              <a:gd name="T7" fmla="*/ 2147483647 h 2258"/>
              <a:gd name="T8" fmla="*/ 2147483647 w 4125"/>
              <a:gd name="T9" fmla="*/ 2147483647 h 2258"/>
              <a:gd name="T10" fmla="*/ 2147483647 w 4125"/>
              <a:gd name="T11" fmla="*/ 2147483647 h 2258"/>
              <a:gd name="T12" fmla="*/ 2147483647 w 4125"/>
              <a:gd name="T13" fmla="*/ 2147483647 h 2258"/>
              <a:gd name="T14" fmla="*/ 2147483647 w 4125"/>
              <a:gd name="T15" fmla="*/ 2147483647 h 2258"/>
              <a:gd name="T16" fmla="*/ 2147483647 w 4125"/>
              <a:gd name="T17" fmla="*/ 2147483647 h 2258"/>
              <a:gd name="T18" fmla="*/ 2147483647 w 4125"/>
              <a:gd name="T19" fmla="*/ 2147483647 h 2258"/>
              <a:gd name="T20" fmla="*/ 0 w 4125"/>
              <a:gd name="T21" fmla="*/ 2147483647 h 2258"/>
              <a:gd name="T22" fmla="*/ 2147483647 w 4125"/>
              <a:gd name="T23" fmla="*/ 2147483647 h 2258"/>
              <a:gd name="T24" fmla="*/ 2147483647 w 4125"/>
              <a:gd name="T25" fmla="*/ 2147483647 h 2258"/>
              <a:gd name="T26" fmla="*/ 2147483647 w 4125"/>
              <a:gd name="T27" fmla="*/ 2147483647 h 2258"/>
              <a:gd name="T28" fmla="*/ 2147483647 w 4125"/>
              <a:gd name="T29" fmla="*/ 2147483647 h 2258"/>
              <a:gd name="T30" fmla="*/ 2147483647 w 4125"/>
              <a:gd name="T31" fmla="*/ 2147483647 h 2258"/>
              <a:gd name="T32" fmla="*/ 2147483647 w 4125"/>
              <a:gd name="T33" fmla="*/ 2147483647 h 2258"/>
              <a:gd name="T34" fmla="*/ 2147483647 w 4125"/>
              <a:gd name="T35" fmla="*/ 2147483647 h 2258"/>
              <a:gd name="T36" fmla="*/ 2147483647 w 4125"/>
              <a:gd name="T37" fmla="*/ 2147483647 h 2258"/>
              <a:gd name="T38" fmla="*/ 2147483647 w 4125"/>
              <a:gd name="T39" fmla="*/ 2147483647 h 2258"/>
              <a:gd name="T40" fmla="*/ 2147483647 w 4125"/>
              <a:gd name="T41" fmla="*/ 2147483647 h 2258"/>
              <a:gd name="T42" fmla="*/ 2147483647 w 4125"/>
              <a:gd name="T43" fmla="*/ 0 h 2258"/>
              <a:gd name="T44" fmla="*/ 2147483647 w 4125"/>
              <a:gd name="T45" fmla="*/ 2147483647 h 2258"/>
              <a:gd name="T46" fmla="*/ 2147483647 w 4125"/>
              <a:gd name="T47" fmla="*/ 2147483647 h 2258"/>
              <a:gd name="T48" fmla="*/ 2147483647 w 4125"/>
              <a:gd name="T49" fmla="*/ 2147483647 h 2258"/>
              <a:gd name="T50" fmla="*/ 2147483647 w 4125"/>
              <a:gd name="T51" fmla="*/ 2147483647 h 2258"/>
              <a:gd name="T52" fmla="*/ 2147483647 w 4125"/>
              <a:gd name="T53" fmla="*/ 2147483647 h 2258"/>
              <a:gd name="T54" fmla="*/ 2147483647 w 4125"/>
              <a:gd name="T55" fmla="*/ 2147483647 h 2258"/>
              <a:gd name="T56" fmla="*/ 2147483647 w 4125"/>
              <a:gd name="T57" fmla="*/ 2147483647 h 2258"/>
              <a:gd name="T58" fmla="*/ 2147483647 w 4125"/>
              <a:gd name="T59" fmla="*/ 2147483647 h 2258"/>
              <a:gd name="T60" fmla="*/ 2147483647 w 4125"/>
              <a:gd name="T61" fmla="*/ 2147483647 h 2258"/>
              <a:gd name="T62" fmla="*/ 2147483647 w 4125"/>
              <a:gd name="T63" fmla="*/ 2147483647 h 2258"/>
              <a:gd name="T64" fmla="*/ 2147483647 w 4125"/>
              <a:gd name="T65" fmla="*/ 2147483647 h 2258"/>
              <a:gd name="T66" fmla="*/ 2147483647 w 4125"/>
              <a:gd name="T67" fmla="*/ 2147483647 h 2258"/>
              <a:gd name="T68" fmla="*/ 2147483647 w 4125"/>
              <a:gd name="T69" fmla="*/ 2147483647 h 2258"/>
              <a:gd name="T70" fmla="*/ 2147483647 w 4125"/>
              <a:gd name="T71" fmla="*/ 2147483647 h 2258"/>
              <a:gd name="T72" fmla="*/ 2147483647 w 4125"/>
              <a:gd name="T73" fmla="*/ 2147483647 h 2258"/>
              <a:gd name="T74" fmla="*/ 2147483647 w 4125"/>
              <a:gd name="T75" fmla="*/ 2147483647 h 2258"/>
              <a:gd name="T76" fmla="*/ 2147483647 w 4125"/>
              <a:gd name="T77" fmla="*/ 2147483647 h 2258"/>
              <a:gd name="T78" fmla="*/ 2147483647 w 4125"/>
              <a:gd name="T79" fmla="*/ 2147483647 h 2258"/>
              <a:gd name="T80" fmla="*/ 2147483647 w 4125"/>
              <a:gd name="T81" fmla="*/ 2147483647 h 2258"/>
              <a:gd name="T82" fmla="*/ 2147483647 w 4125"/>
              <a:gd name="T83" fmla="*/ 2147483647 h 2258"/>
              <a:gd name="T84" fmla="*/ 2147483647 w 4125"/>
              <a:gd name="T85" fmla="*/ 2147483647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125"/>
              <a:gd name="T130" fmla="*/ 0 h 2258"/>
              <a:gd name="T131" fmla="*/ 4125 w 4125"/>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125" h="2258">
                <a:moveTo>
                  <a:pt x="1204" y="2258"/>
                </a:moveTo>
                <a:lnTo>
                  <a:pt x="1128" y="2235"/>
                </a:lnTo>
                <a:lnTo>
                  <a:pt x="1056" y="2210"/>
                </a:lnTo>
                <a:lnTo>
                  <a:pt x="985" y="2184"/>
                </a:lnTo>
                <a:lnTo>
                  <a:pt x="918" y="2157"/>
                </a:lnTo>
                <a:lnTo>
                  <a:pt x="853" y="2131"/>
                </a:lnTo>
                <a:lnTo>
                  <a:pt x="789" y="2102"/>
                </a:lnTo>
                <a:lnTo>
                  <a:pt x="729" y="2072"/>
                </a:lnTo>
                <a:lnTo>
                  <a:pt x="671" y="2042"/>
                </a:lnTo>
                <a:lnTo>
                  <a:pt x="614" y="2012"/>
                </a:lnTo>
                <a:lnTo>
                  <a:pt x="561" y="1981"/>
                </a:lnTo>
                <a:lnTo>
                  <a:pt x="510" y="1949"/>
                </a:lnTo>
                <a:lnTo>
                  <a:pt x="462" y="1917"/>
                </a:lnTo>
                <a:lnTo>
                  <a:pt x="416" y="1883"/>
                </a:lnTo>
                <a:lnTo>
                  <a:pt x="372" y="1848"/>
                </a:lnTo>
                <a:lnTo>
                  <a:pt x="332" y="1814"/>
                </a:lnTo>
                <a:lnTo>
                  <a:pt x="293" y="1779"/>
                </a:lnTo>
                <a:lnTo>
                  <a:pt x="256" y="1742"/>
                </a:lnTo>
                <a:lnTo>
                  <a:pt x="222" y="1707"/>
                </a:lnTo>
                <a:lnTo>
                  <a:pt x="190" y="1670"/>
                </a:lnTo>
                <a:lnTo>
                  <a:pt x="162" y="1632"/>
                </a:lnTo>
                <a:lnTo>
                  <a:pt x="136" y="1595"/>
                </a:lnTo>
                <a:lnTo>
                  <a:pt x="111" y="1556"/>
                </a:lnTo>
                <a:lnTo>
                  <a:pt x="88" y="1518"/>
                </a:lnTo>
                <a:lnTo>
                  <a:pt x="68" y="1479"/>
                </a:lnTo>
                <a:lnTo>
                  <a:pt x="53" y="1440"/>
                </a:lnTo>
                <a:lnTo>
                  <a:pt x="37" y="1401"/>
                </a:lnTo>
                <a:lnTo>
                  <a:pt x="24" y="1360"/>
                </a:lnTo>
                <a:lnTo>
                  <a:pt x="15" y="1321"/>
                </a:lnTo>
                <a:lnTo>
                  <a:pt x="7" y="1281"/>
                </a:lnTo>
                <a:lnTo>
                  <a:pt x="1" y="1240"/>
                </a:lnTo>
                <a:lnTo>
                  <a:pt x="0" y="1201"/>
                </a:lnTo>
                <a:lnTo>
                  <a:pt x="0" y="1161"/>
                </a:lnTo>
                <a:lnTo>
                  <a:pt x="1" y="1120"/>
                </a:lnTo>
                <a:lnTo>
                  <a:pt x="5" y="1079"/>
                </a:lnTo>
                <a:lnTo>
                  <a:pt x="12" y="1039"/>
                </a:lnTo>
                <a:lnTo>
                  <a:pt x="21" y="998"/>
                </a:lnTo>
                <a:lnTo>
                  <a:pt x="33" y="957"/>
                </a:lnTo>
                <a:lnTo>
                  <a:pt x="46" y="917"/>
                </a:lnTo>
                <a:lnTo>
                  <a:pt x="63" y="878"/>
                </a:lnTo>
                <a:lnTo>
                  <a:pt x="81" y="837"/>
                </a:lnTo>
                <a:lnTo>
                  <a:pt x="102" y="797"/>
                </a:lnTo>
                <a:lnTo>
                  <a:pt x="125" y="758"/>
                </a:lnTo>
                <a:lnTo>
                  <a:pt x="151" y="719"/>
                </a:lnTo>
                <a:lnTo>
                  <a:pt x="180" y="680"/>
                </a:lnTo>
                <a:lnTo>
                  <a:pt x="210" y="641"/>
                </a:lnTo>
                <a:lnTo>
                  <a:pt x="242" y="602"/>
                </a:lnTo>
                <a:lnTo>
                  <a:pt x="277" y="563"/>
                </a:lnTo>
                <a:lnTo>
                  <a:pt x="316" y="526"/>
                </a:lnTo>
                <a:lnTo>
                  <a:pt x="355" y="489"/>
                </a:lnTo>
                <a:lnTo>
                  <a:pt x="397" y="452"/>
                </a:lnTo>
                <a:lnTo>
                  <a:pt x="441" y="415"/>
                </a:lnTo>
                <a:lnTo>
                  <a:pt x="489" y="379"/>
                </a:lnTo>
                <a:lnTo>
                  <a:pt x="538" y="344"/>
                </a:lnTo>
                <a:lnTo>
                  <a:pt x="589" y="309"/>
                </a:lnTo>
                <a:lnTo>
                  <a:pt x="642" y="275"/>
                </a:lnTo>
                <a:lnTo>
                  <a:pt x="699" y="242"/>
                </a:lnTo>
                <a:lnTo>
                  <a:pt x="757" y="208"/>
                </a:lnTo>
                <a:lnTo>
                  <a:pt x="819" y="176"/>
                </a:lnTo>
                <a:lnTo>
                  <a:pt x="883" y="144"/>
                </a:lnTo>
                <a:lnTo>
                  <a:pt x="948" y="114"/>
                </a:lnTo>
                <a:lnTo>
                  <a:pt x="1015" y="84"/>
                </a:lnTo>
                <a:lnTo>
                  <a:pt x="1086" y="54"/>
                </a:lnTo>
                <a:lnTo>
                  <a:pt x="1158" y="26"/>
                </a:lnTo>
                <a:lnTo>
                  <a:pt x="1234" y="0"/>
                </a:lnTo>
                <a:lnTo>
                  <a:pt x="2891" y="0"/>
                </a:lnTo>
                <a:lnTo>
                  <a:pt x="2965" y="26"/>
                </a:lnTo>
                <a:lnTo>
                  <a:pt x="3037" y="54"/>
                </a:lnTo>
                <a:lnTo>
                  <a:pt x="3108" y="84"/>
                </a:lnTo>
                <a:lnTo>
                  <a:pt x="3177" y="114"/>
                </a:lnTo>
                <a:lnTo>
                  <a:pt x="3242" y="144"/>
                </a:lnTo>
                <a:lnTo>
                  <a:pt x="3306" y="176"/>
                </a:lnTo>
                <a:lnTo>
                  <a:pt x="3366" y="208"/>
                </a:lnTo>
                <a:lnTo>
                  <a:pt x="3424" y="242"/>
                </a:lnTo>
                <a:lnTo>
                  <a:pt x="3481" y="275"/>
                </a:lnTo>
                <a:lnTo>
                  <a:pt x="3535" y="309"/>
                </a:lnTo>
                <a:lnTo>
                  <a:pt x="3587" y="344"/>
                </a:lnTo>
                <a:lnTo>
                  <a:pt x="3636" y="379"/>
                </a:lnTo>
                <a:lnTo>
                  <a:pt x="3682" y="415"/>
                </a:lnTo>
                <a:lnTo>
                  <a:pt x="3726" y="452"/>
                </a:lnTo>
                <a:lnTo>
                  <a:pt x="3768" y="489"/>
                </a:lnTo>
                <a:lnTo>
                  <a:pt x="3809" y="526"/>
                </a:lnTo>
                <a:lnTo>
                  <a:pt x="3846" y="563"/>
                </a:lnTo>
                <a:lnTo>
                  <a:pt x="3881" y="602"/>
                </a:lnTo>
                <a:lnTo>
                  <a:pt x="3913" y="641"/>
                </a:lnTo>
                <a:lnTo>
                  <a:pt x="3945" y="680"/>
                </a:lnTo>
                <a:lnTo>
                  <a:pt x="3973" y="719"/>
                </a:lnTo>
                <a:lnTo>
                  <a:pt x="3998" y="758"/>
                </a:lnTo>
                <a:lnTo>
                  <a:pt x="4021" y="797"/>
                </a:lnTo>
                <a:lnTo>
                  <a:pt x="4042" y="837"/>
                </a:lnTo>
                <a:lnTo>
                  <a:pt x="4062" y="878"/>
                </a:lnTo>
                <a:lnTo>
                  <a:pt x="4077" y="917"/>
                </a:lnTo>
                <a:lnTo>
                  <a:pt x="4092" y="957"/>
                </a:lnTo>
                <a:lnTo>
                  <a:pt x="4102" y="998"/>
                </a:lnTo>
                <a:lnTo>
                  <a:pt x="4111" y="1039"/>
                </a:lnTo>
                <a:lnTo>
                  <a:pt x="4118" y="1079"/>
                </a:lnTo>
                <a:lnTo>
                  <a:pt x="4123" y="1120"/>
                </a:lnTo>
                <a:lnTo>
                  <a:pt x="4125" y="1161"/>
                </a:lnTo>
                <a:lnTo>
                  <a:pt x="4123" y="1201"/>
                </a:lnTo>
                <a:lnTo>
                  <a:pt x="4122" y="1240"/>
                </a:lnTo>
                <a:lnTo>
                  <a:pt x="4116" y="1281"/>
                </a:lnTo>
                <a:lnTo>
                  <a:pt x="4109" y="1321"/>
                </a:lnTo>
                <a:lnTo>
                  <a:pt x="4099" y="1360"/>
                </a:lnTo>
                <a:lnTo>
                  <a:pt x="4086" y="1401"/>
                </a:lnTo>
                <a:lnTo>
                  <a:pt x="4072" y="1440"/>
                </a:lnTo>
                <a:lnTo>
                  <a:pt x="4055" y="1479"/>
                </a:lnTo>
                <a:lnTo>
                  <a:pt x="4035" y="1518"/>
                </a:lnTo>
                <a:lnTo>
                  <a:pt x="4012" y="1556"/>
                </a:lnTo>
                <a:lnTo>
                  <a:pt x="3989" y="1595"/>
                </a:lnTo>
                <a:lnTo>
                  <a:pt x="3961" y="1632"/>
                </a:lnTo>
                <a:lnTo>
                  <a:pt x="3933" y="1670"/>
                </a:lnTo>
                <a:lnTo>
                  <a:pt x="3901" y="1707"/>
                </a:lnTo>
                <a:lnTo>
                  <a:pt x="3867" y="1742"/>
                </a:lnTo>
                <a:lnTo>
                  <a:pt x="3830" y="1779"/>
                </a:lnTo>
                <a:lnTo>
                  <a:pt x="3791" y="1814"/>
                </a:lnTo>
                <a:lnTo>
                  <a:pt x="3751" y="1848"/>
                </a:lnTo>
                <a:lnTo>
                  <a:pt x="3707" y="1883"/>
                </a:lnTo>
                <a:lnTo>
                  <a:pt x="3661" y="1917"/>
                </a:lnTo>
                <a:lnTo>
                  <a:pt x="3613" y="1949"/>
                </a:lnTo>
                <a:lnTo>
                  <a:pt x="3562" y="1981"/>
                </a:lnTo>
                <a:lnTo>
                  <a:pt x="3509" y="2012"/>
                </a:lnTo>
                <a:lnTo>
                  <a:pt x="3452" y="2042"/>
                </a:lnTo>
                <a:lnTo>
                  <a:pt x="3394" y="2072"/>
                </a:lnTo>
                <a:lnTo>
                  <a:pt x="3334" y="2102"/>
                </a:lnTo>
                <a:lnTo>
                  <a:pt x="3270" y="2131"/>
                </a:lnTo>
                <a:lnTo>
                  <a:pt x="3205" y="2157"/>
                </a:lnTo>
                <a:lnTo>
                  <a:pt x="3138" y="2184"/>
                </a:lnTo>
                <a:lnTo>
                  <a:pt x="3067" y="2210"/>
                </a:lnTo>
                <a:lnTo>
                  <a:pt x="2995" y="2235"/>
                </a:lnTo>
                <a:lnTo>
                  <a:pt x="2919" y="2258"/>
                </a:lnTo>
                <a:lnTo>
                  <a:pt x="1204"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8201" name="Freeform 10"/>
          <p:cNvSpPr>
            <a:spLocks/>
          </p:cNvSpPr>
          <p:nvPr/>
        </p:nvSpPr>
        <p:spPr bwMode="auto">
          <a:xfrm>
            <a:off x="1837267" y="1452563"/>
            <a:ext cx="5270500" cy="2987146"/>
          </a:xfrm>
          <a:custGeom>
            <a:avLst/>
            <a:gdLst>
              <a:gd name="T0" fmla="*/ 2147483647 w 3735"/>
              <a:gd name="T1" fmla="*/ 2147483647 h 2258"/>
              <a:gd name="T2" fmla="*/ 2147483647 w 3735"/>
              <a:gd name="T3" fmla="*/ 2147483647 h 2258"/>
              <a:gd name="T4" fmla="*/ 2147483647 w 3735"/>
              <a:gd name="T5" fmla="*/ 2147483647 h 2258"/>
              <a:gd name="T6" fmla="*/ 2147483647 w 3735"/>
              <a:gd name="T7" fmla="*/ 2147483647 h 2258"/>
              <a:gd name="T8" fmla="*/ 2147483647 w 3735"/>
              <a:gd name="T9" fmla="*/ 2147483647 h 2258"/>
              <a:gd name="T10" fmla="*/ 2147483647 w 3735"/>
              <a:gd name="T11" fmla="*/ 2147483647 h 2258"/>
              <a:gd name="T12" fmla="*/ 2147483647 w 3735"/>
              <a:gd name="T13" fmla="*/ 2147483647 h 2258"/>
              <a:gd name="T14" fmla="*/ 2147483647 w 3735"/>
              <a:gd name="T15" fmla="*/ 2147483647 h 2258"/>
              <a:gd name="T16" fmla="*/ 2147483647 w 3735"/>
              <a:gd name="T17" fmla="*/ 2147483647 h 2258"/>
              <a:gd name="T18" fmla="*/ 2147483647 w 3735"/>
              <a:gd name="T19" fmla="*/ 2147483647 h 2258"/>
              <a:gd name="T20" fmla="*/ 0 w 3735"/>
              <a:gd name="T21" fmla="*/ 2147483647 h 2258"/>
              <a:gd name="T22" fmla="*/ 2147483647 w 3735"/>
              <a:gd name="T23" fmla="*/ 2147483647 h 2258"/>
              <a:gd name="T24" fmla="*/ 2147483647 w 3735"/>
              <a:gd name="T25" fmla="*/ 2147483647 h 2258"/>
              <a:gd name="T26" fmla="*/ 2147483647 w 3735"/>
              <a:gd name="T27" fmla="*/ 2147483647 h 2258"/>
              <a:gd name="T28" fmla="*/ 2147483647 w 3735"/>
              <a:gd name="T29" fmla="*/ 2147483647 h 2258"/>
              <a:gd name="T30" fmla="*/ 2147483647 w 3735"/>
              <a:gd name="T31" fmla="*/ 2147483647 h 2258"/>
              <a:gd name="T32" fmla="*/ 2147483647 w 3735"/>
              <a:gd name="T33" fmla="*/ 2147483647 h 2258"/>
              <a:gd name="T34" fmla="*/ 2147483647 w 3735"/>
              <a:gd name="T35" fmla="*/ 2147483647 h 2258"/>
              <a:gd name="T36" fmla="*/ 2147483647 w 3735"/>
              <a:gd name="T37" fmla="*/ 2147483647 h 2258"/>
              <a:gd name="T38" fmla="*/ 2147483647 w 3735"/>
              <a:gd name="T39" fmla="*/ 2147483647 h 2258"/>
              <a:gd name="T40" fmla="*/ 2147483647 w 3735"/>
              <a:gd name="T41" fmla="*/ 2147483647 h 2258"/>
              <a:gd name="T42" fmla="*/ 2147483647 w 3735"/>
              <a:gd name="T43" fmla="*/ 0 h 2258"/>
              <a:gd name="T44" fmla="*/ 2147483647 w 3735"/>
              <a:gd name="T45" fmla="*/ 2147483647 h 2258"/>
              <a:gd name="T46" fmla="*/ 2147483647 w 3735"/>
              <a:gd name="T47" fmla="*/ 2147483647 h 2258"/>
              <a:gd name="T48" fmla="*/ 2147483647 w 3735"/>
              <a:gd name="T49" fmla="*/ 2147483647 h 2258"/>
              <a:gd name="T50" fmla="*/ 2147483647 w 3735"/>
              <a:gd name="T51" fmla="*/ 2147483647 h 2258"/>
              <a:gd name="T52" fmla="*/ 2147483647 w 3735"/>
              <a:gd name="T53" fmla="*/ 2147483647 h 2258"/>
              <a:gd name="T54" fmla="*/ 2147483647 w 3735"/>
              <a:gd name="T55" fmla="*/ 2147483647 h 2258"/>
              <a:gd name="T56" fmla="*/ 2147483647 w 3735"/>
              <a:gd name="T57" fmla="*/ 2147483647 h 2258"/>
              <a:gd name="T58" fmla="*/ 2147483647 w 3735"/>
              <a:gd name="T59" fmla="*/ 2147483647 h 2258"/>
              <a:gd name="T60" fmla="*/ 2147483647 w 3735"/>
              <a:gd name="T61" fmla="*/ 2147483647 h 2258"/>
              <a:gd name="T62" fmla="*/ 2147483647 w 3735"/>
              <a:gd name="T63" fmla="*/ 2147483647 h 2258"/>
              <a:gd name="T64" fmla="*/ 2147483647 w 3735"/>
              <a:gd name="T65" fmla="*/ 2147483647 h 2258"/>
              <a:gd name="T66" fmla="*/ 2147483647 w 3735"/>
              <a:gd name="T67" fmla="*/ 2147483647 h 2258"/>
              <a:gd name="T68" fmla="*/ 2147483647 w 3735"/>
              <a:gd name="T69" fmla="*/ 2147483647 h 2258"/>
              <a:gd name="T70" fmla="*/ 2147483647 w 3735"/>
              <a:gd name="T71" fmla="*/ 2147483647 h 2258"/>
              <a:gd name="T72" fmla="*/ 2147483647 w 3735"/>
              <a:gd name="T73" fmla="*/ 2147483647 h 2258"/>
              <a:gd name="T74" fmla="*/ 2147483647 w 3735"/>
              <a:gd name="T75" fmla="*/ 2147483647 h 2258"/>
              <a:gd name="T76" fmla="*/ 2147483647 w 3735"/>
              <a:gd name="T77" fmla="*/ 2147483647 h 2258"/>
              <a:gd name="T78" fmla="*/ 2147483647 w 3735"/>
              <a:gd name="T79" fmla="*/ 2147483647 h 2258"/>
              <a:gd name="T80" fmla="*/ 2147483647 w 3735"/>
              <a:gd name="T81" fmla="*/ 2147483647 h 2258"/>
              <a:gd name="T82" fmla="*/ 2147483647 w 3735"/>
              <a:gd name="T83" fmla="*/ 2147483647 h 2258"/>
              <a:gd name="T84" fmla="*/ 2147483647 w 3735"/>
              <a:gd name="T85" fmla="*/ 2147483647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735"/>
              <a:gd name="T130" fmla="*/ 0 h 2258"/>
              <a:gd name="T131" fmla="*/ 3735 w 3735"/>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735" h="2258">
                <a:moveTo>
                  <a:pt x="1091" y="2258"/>
                </a:moveTo>
                <a:lnTo>
                  <a:pt x="1024" y="2235"/>
                </a:lnTo>
                <a:lnTo>
                  <a:pt x="957" y="2210"/>
                </a:lnTo>
                <a:lnTo>
                  <a:pt x="894" y="2184"/>
                </a:lnTo>
                <a:lnTo>
                  <a:pt x="832" y="2157"/>
                </a:lnTo>
                <a:lnTo>
                  <a:pt x="773" y="2131"/>
                </a:lnTo>
                <a:lnTo>
                  <a:pt x="717" y="2102"/>
                </a:lnTo>
                <a:lnTo>
                  <a:pt x="662" y="2072"/>
                </a:lnTo>
                <a:lnTo>
                  <a:pt x="609" y="2042"/>
                </a:lnTo>
                <a:lnTo>
                  <a:pt x="558" y="2012"/>
                </a:lnTo>
                <a:lnTo>
                  <a:pt x="510" y="1981"/>
                </a:lnTo>
                <a:lnTo>
                  <a:pt x="464" y="1949"/>
                </a:lnTo>
                <a:lnTo>
                  <a:pt x="420" y="1917"/>
                </a:lnTo>
                <a:lnTo>
                  <a:pt x="378" y="1883"/>
                </a:lnTo>
                <a:lnTo>
                  <a:pt x="339" y="1848"/>
                </a:lnTo>
                <a:lnTo>
                  <a:pt x="302" y="1814"/>
                </a:lnTo>
                <a:lnTo>
                  <a:pt x="267" y="1779"/>
                </a:lnTo>
                <a:lnTo>
                  <a:pt x="233" y="1742"/>
                </a:lnTo>
                <a:lnTo>
                  <a:pt x="203" y="1707"/>
                </a:lnTo>
                <a:lnTo>
                  <a:pt x="175" y="1670"/>
                </a:lnTo>
                <a:lnTo>
                  <a:pt x="148" y="1632"/>
                </a:lnTo>
                <a:lnTo>
                  <a:pt x="123" y="1595"/>
                </a:lnTo>
                <a:lnTo>
                  <a:pt x="102" y="1556"/>
                </a:lnTo>
                <a:lnTo>
                  <a:pt x="81" y="1518"/>
                </a:lnTo>
                <a:lnTo>
                  <a:pt x="63" y="1479"/>
                </a:lnTo>
                <a:lnTo>
                  <a:pt x="49" y="1440"/>
                </a:lnTo>
                <a:lnTo>
                  <a:pt x="35" y="1401"/>
                </a:lnTo>
                <a:lnTo>
                  <a:pt x="25" y="1360"/>
                </a:lnTo>
                <a:lnTo>
                  <a:pt x="14" y="1321"/>
                </a:lnTo>
                <a:lnTo>
                  <a:pt x="9" y="1281"/>
                </a:lnTo>
                <a:lnTo>
                  <a:pt x="3" y="1240"/>
                </a:lnTo>
                <a:lnTo>
                  <a:pt x="0" y="1201"/>
                </a:lnTo>
                <a:lnTo>
                  <a:pt x="0" y="1161"/>
                </a:lnTo>
                <a:lnTo>
                  <a:pt x="2" y="1120"/>
                </a:lnTo>
                <a:lnTo>
                  <a:pt x="5" y="1079"/>
                </a:lnTo>
                <a:lnTo>
                  <a:pt x="12" y="1039"/>
                </a:lnTo>
                <a:lnTo>
                  <a:pt x="21" y="998"/>
                </a:lnTo>
                <a:lnTo>
                  <a:pt x="30" y="957"/>
                </a:lnTo>
                <a:lnTo>
                  <a:pt x="44" y="917"/>
                </a:lnTo>
                <a:lnTo>
                  <a:pt x="58" y="878"/>
                </a:lnTo>
                <a:lnTo>
                  <a:pt x="74" y="837"/>
                </a:lnTo>
                <a:lnTo>
                  <a:pt x="93" y="797"/>
                </a:lnTo>
                <a:lnTo>
                  <a:pt x="115" y="758"/>
                </a:lnTo>
                <a:lnTo>
                  <a:pt x="138" y="719"/>
                </a:lnTo>
                <a:lnTo>
                  <a:pt x="164" y="680"/>
                </a:lnTo>
                <a:lnTo>
                  <a:pt x="191" y="641"/>
                </a:lnTo>
                <a:lnTo>
                  <a:pt x="221" y="602"/>
                </a:lnTo>
                <a:lnTo>
                  <a:pt x="252" y="563"/>
                </a:lnTo>
                <a:lnTo>
                  <a:pt x="286" y="526"/>
                </a:lnTo>
                <a:lnTo>
                  <a:pt x="323" y="489"/>
                </a:lnTo>
                <a:lnTo>
                  <a:pt x="360" y="452"/>
                </a:lnTo>
                <a:lnTo>
                  <a:pt x="401" y="415"/>
                </a:lnTo>
                <a:lnTo>
                  <a:pt x="443" y="379"/>
                </a:lnTo>
                <a:lnTo>
                  <a:pt x="487" y="344"/>
                </a:lnTo>
                <a:lnTo>
                  <a:pt x="535" y="309"/>
                </a:lnTo>
                <a:lnTo>
                  <a:pt x="583" y="275"/>
                </a:lnTo>
                <a:lnTo>
                  <a:pt x="634" y="242"/>
                </a:lnTo>
                <a:lnTo>
                  <a:pt x="687" y="208"/>
                </a:lnTo>
                <a:lnTo>
                  <a:pt x="742" y="176"/>
                </a:lnTo>
                <a:lnTo>
                  <a:pt x="800" y="144"/>
                </a:lnTo>
                <a:lnTo>
                  <a:pt x="858" y="114"/>
                </a:lnTo>
                <a:lnTo>
                  <a:pt x="920" y="84"/>
                </a:lnTo>
                <a:lnTo>
                  <a:pt x="984" y="54"/>
                </a:lnTo>
                <a:lnTo>
                  <a:pt x="1049" y="26"/>
                </a:lnTo>
                <a:lnTo>
                  <a:pt x="1118" y="0"/>
                </a:lnTo>
                <a:lnTo>
                  <a:pt x="2617" y="0"/>
                </a:lnTo>
                <a:lnTo>
                  <a:pt x="2686" y="26"/>
                </a:lnTo>
                <a:lnTo>
                  <a:pt x="2751" y="54"/>
                </a:lnTo>
                <a:lnTo>
                  <a:pt x="2815" y="84"/>
                </a:lnTo>
                <a:lnTo>
                  <a:pt x="2877" y="114"/>
                </a:lnTo>
                <a:lnTo>
                  <a:pt x="2935" y="144"/>
                </a:lnTo>
                <a:lnTo>
                  <a:pt x="2993" y="176"/>
                </a:lnTo>
                <a:lnTo>
                  <a:pt x="3048" y="208"/>
                </a:lnTo>
                <a:lnTo>
                  <a:pt x="3101" y="242"/>
                </a:lnTo>
                <a:lnTo>
                  <a:pt x="3152" y="275"/>
                </a:lnTo>
                <a:lnTo>
                  <a:pt x="3200" y="309"/>
                </a:lnTo>
                <a:lnTo>
                  <a:pt x="3248" y="344"/>
                </a:lnTo>
                <a:lnTo>
                  <a:pt x="3292" y="379"/>
                </a:lnTo>
                <a:lnTo>
                  <a:pt x="3334" y="415"/>
                </a:lnTo>
                <a:lnTo>
                  <a:pt x="3375" y="452"/>
                </a:lnTo>
                <a:lnTo>
                  <a:pt x="3412" y="489"/>
                </a:lnTo>
                <a:lnTo>
                  <a:pt x="3449" y="526"/>
                </a:lnTo>
                <a:lnTo>
                  <a:pt x="3483" y="563"/>
                </a:lnTo>
                <a:lnTo>
                  <a:pt x="3514" y="602"/>
                </a:lnTo>
                <a:lnTo>
                  <a:pt x="3544" y="641"/>
                </a:lnTo>
                <a:lnTo>
                  <a:pt x="3571" y="680"/>
                </a:lnTo>
                <a:lnTo>
                  <a:pt x="3597" y="719"/>
                </a:lnTo>
                <a:lnTo>
                  <a:pt x="3620" y="758"/>
                </a:lnTo>
                <a:lnTo>
                  <a:pt x="3642" y="797"/>
                </a:lnTo>
                <a:lnTo>
                  <a:pt x="3661" y="837"/>
                </a:lnTo>
                <a:lnTo>
                  <a:pt x="3677" y="878"/>
                </a:lnTo>
                <a:lnTo>
                  <a:pt x="3691" y="917"/>
                </a:lnTo>
                <a:lnTo>
                  <a:pt x="3705" y="957"/>
                </a:lnTo>
                <a:lnTo>
                  <a:pt x="3714" y="998"/>
                </a:lnTo>
                <a:lnTo>
                  <a:pt x="3723" y="1039"/>
                </a:lnTo>
                <a:lnTo>
                  <a:pt x="3730" y="1079"/>
                </a:lnTo>
                <a:lnTo>
                  <a:pt x="3733" y="1120"/>
                </a:lnTo>
                <a:lnTo>
                  <a:pt x="3735" y="1161"/>
                </a:lnTo>
                <a:lnTo>
                  <a:pt x="3733" y="1201"/>
                </a:lnTo>
                <a:lnTo>
                  <a:pt x="3732" y="1240"/>
                </a:lnTo>
                <a:lnTo>
                  <a:pt x="3726" y="1281"/>
                </a:lnTo>
                <a:lnTo>
                  <a:pt x="3719" y="1321"/>
                </a:lnTo>
                <a:lnTo>
                  <a:pt x="3710" y="1360"/>
                </a:lnTo>
                <a:lnTo>
                  <a:pt x="3700" y="1401"/>
                </a:lnTo>
                <a:lnTo>
                  <a:pt x="3686" y="1440"/>
                </a:lnTo>
                <a:lnTo>
                  <a:pt x="3672" y="1479"/>
                </a:lnTo>
                <a:lnTo>
                  <a:pt x="3654" y="1518"/>
                </a:lnTo>
                <a:lnTo>
                  <a:pt x="3633" y="1556"/>
                </a:lnTo>
                <a:lnTo>
                  <a:pt x="3612" y="1595"/>
                </a:lnTo>
                <a:lnTo>
                  <a:pt x="3587" y="1632"/>
                </a:lnTo>
                <a:lnTo>
                  <a:pt x="3560" y="1670"/>
                </a:lnTo>
                <a:lnTo>
                  <a:pt x="3532" y="1707"/>
                </a:lnTo>
                <a:lnTo>
                  <a:pt x="3502" y="1742"/>
                </a:lnTo>
                <a:lnTo>
                  <a:pt x="3468" y="1779"/>
                </a:lnTo>
                <a:lnTo>
                  <a:pt x="3433" y="1814"/>
                </a:lnTo>
                <a:lnTo>
                  <a:pt x="3396" y="1848"/>
                </a:lnTo>
                <a:lnTo>
                  <a:pt x="3357" y="1883"/>
                </a:lnTo>
                <a:lnTo>
                  <a:pt x="3315" y="1917"/>
                </a:lnTo>
                <a:lnTo>
                  <a:pt x="3271" y="1949"/>
                </a:lnTo>
                <a:lnTo>
                  <a:pt x="3225" y="1981"/>
                </a:lnTo>
                <a:lnTo>
                  <a:pt x="3177" y="2012"/>
                </a:lnTo>
                <a:lnTo>
                  <a:pt x="3126" y="2042"/>
                </a:lnTo>
                <a:lnTo>
                  <a:pt x="3073" y="2072"/>
                </a:lnTo>
                <a:lnTo>
                  <a:pt x="3018" y="2102"/>
                </a:lnTo>
                <a:lnTo>
                  <a:pt x="2962" y="2131"/>
                </a:lnTo>
                <a:lnTo>
                  <a:pt x="2903" y="2157"/>
                </a:lnTo>
                <a:lnTo>
                  <a:pt x="2841" y="2184"/>
                </a:lnTo>
                <a:lnTo>
                  <a:pt x="2778" y="2210"/>
                </a:lnTo>
                <a:lnTo>
                  <a:pt x="2711" y="2235"/>
                </a:lnTo>
                <a:lnTo>
                  <a:pt x="2644" y="2258"/>
                </a:lnTo>
                <a:lnTo>
                  <a:pt x="1091"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8202" name="Freeform 11"/>
          <p:cNvSpPr>
            <a:spLocks/>
          </p:cNvSpPr>
          <p:nvPr/>
        </p:nvSpPr>
        <p:spPr bwMode="auto">
          <a:xfrm>
            <a:off x="2156178" y="1452563"/>
            <a:ext cx="4632678" cy="2987146"/>
          </a:xfrm>
          <a:custGeom>
            <a:avLst/>
            <a:gdLst>
              <a:gd name="T0" fmla="*/ 2147483647 w 3283"/>
              <a:gd name="T1" fmla="*/ 2147483647 h 2258"/>
              <a:gd name="T2" fmla="*/ 2147483647 w 3283"/>
              <a:gd name="T3" fmla="*/ 2147483647 h 2258"/>
              <a:gd name="T4" fmla="*/ 2147483647 w 3283"/>
              <a:gd name="T5" fmla="*/ 2147483647 h 2258"/>
              <a:gd name="T6" fmla="*/ 2147483647 w 3283"/>
              <a:gd name="T7" fmla="*/ 2147483647 h 2258"/>
              <a:gd name="T8" fmla="*/ 2147483647 w 3283"/>
              <a:gd name="T9" fmla="*/ 2147483647 h 2258"/>
              <a:gd name="T10" fmla="*/ 2147483647 w 3283"/>
              <a:gd name="T11" fmla="*/ 2147483647 h 2258"/>
              <a:gd name="T12" fmla="*/ 2147483647 w 3283"/>
              <a:gd name="T13" fmla="*/ 2147483647 h 2258"/>
              <a:gd name="T14" fmla="*/ 2147483647 w 3283"/>
              <a:gd name="T15" fmla="*/ 2147483647 h 2258"/>
              <a:gd name="T16" fmla="*/ 2147483647 w 3283"/>
              <a:gd name="T17" fmla="*/ 2147483647 h 2258"/>
              <a:gd name="T18" fmla="*/ 2147483647 w 3283"/>
              <a:gd name="T19" fmla="*/ 2147483647 h 2258"/>
              <a:gd name="T20" fmla="*/ 0 w 3283"/>
              <a:gd name="T21" fmla="*/ 2147483647 h 2258"/>
              <a:gd name="T22" fmla="*/ 2147483647 w 3283"/>
              <a:gd name="T23" fmla="*/ 2147483647 h 2258"/>
              <a:gd name="T24" fmla="*/ 2147483647 w 3283"/>
              <a:gd name="T25" fmla="*/ 2147483647 h 2258"/>
              <a:gd name="T26" fmla="*/ 2147483647 w 3283"/>
              <a:gd name="T27" fmla="*/ 2147483647 h 2258"/>
              <a:gd name="T28" fmla="*/ 2147483647 w 3283"/>
              <a:gd name="T29" fmla="*/ 2147483647 h 2258"/>
              <a:gd name="T30" fmla="*/ 2147483647 w 3283"/>
              <a:gd name="T31" fmla="*/ 2147483647 h 2258"/>
              <a:gd name="T32" fmla="*/ 2147483647 w 3283"/>
              <a:gd name="T33" fmla="*/ 2147483647 h 2258"/>
              <a:gd name="T34" fmla="*/ 2147483647 w 3283"/>
              <a:gd name="T35" fmla="*/ 2147483647 h 2258"/>
              <a:gd name="T36" fmla="*/ 2147483647 w 3283"/>
              <a:gd name="T37" fmla="*/ 2147483647 h 2258"/>
              <a:gd name="T38" fmla="*/ 2147483647 w 3283"/>
              <a:gd name="T39" fmla="*/ 2147483647 h 2258"/>
              <a:gd name="T40" fmla="*/ 2147483647 w 3283"/>
              <a:gd name="T41" fmla="*/ 2147483647 h 2258"/>
              <a:gd name="T42" fmla="*/ 2147483647 w 3283"/>
              <a:gd name="T43" fmla="*/ 0 h 2258"/>
              <a:gd name="T44" fmla="*/ 2147483647 w 3283"/>
              <a:gd name="T45" fmla="*/ 2147483647 h 2258"/>
              <a:gd name="T46" fmla="*/ 2147483647 w 3283"/>
              <a:gd name="T47" fmla="*/ 2147483647 h 2258"/>
              <a:gd name="T48" fmla="*/ 2147483647 w 3283"/>
              <a:gd name="T49" fmla="*/ 2147483647 h 2258"/>
              <a:gd name="T50" fmla="*/ 2147483647 w 3283"/>
              <a:gd name="T51" fmla="*/ 2147483647 h 2258"/>
              <a:gd name="T52" fmla="*/ 2147483647 w 3283"/>
              <a:gd name="T53" fmla="*/ 2147483647 h 2258"/>
              <a:gd name="T54" fmla="*/ 2147483647 w 3283"/>
              <a:gd name="T55" fmla="*/ 2147483647 h 2258"/>
              <a:gd name="T56" fmla="*/ 2147483647 w 3283"/>
              <a:gd name="T57" fmla="*/ 2147483647 h 2258"/>
              <a:gd name="T58" fmla="*/ 2147483647 w 3283"/>
              <a:gd name="T59" fmla="*/ 2147483647 h 2258"/>
              <a:gd name="T60" fmla="*/ 2147483647 w 3283"/>
              <a:gd name="T61" fmla="*/ 2147483647 h 2258"/>
              <a:gd name="T62" fmla="*/ 2147483647 w 3283"/>
              <a:gd name="T63" fmla="*/ 2147483647 h 2258"/>
              <a:gd name="T64" fmla="*/ 2147483647 w 3283"/>
              <a:gd name="T65" fmla="*/ 2147483647 h 2258"/>
              <a:gd name="T66" fmla="*/ 2147483647 w 3283"/>
              <a:gd name="T67" fmla="*/ 2147483647 h 2258"/>
              <a:gd name="T68" fmla="*/ 2147483647 w 3283"/>
              <a:gd name="T69" fmla="*/ 2147483647 h 2258"/>
              <a:gd name="T70" fmla="*/ 2147483647 w 3283"/>
              <a:gd name="T71" fmla="*/ 2147483647 h 2258"/>
              <a:gd name="T72" fmla="*/ 2147483647 w 3283"/>
              <a:gd name="T73" fmla="*/ 2147483647 h 2258"/>
              <a:gd name="T74" fmla="*/ 2147483647 w 3283"/>
              <a:gd name="T75" fmla="*/ 2147483647 h 2258"/>
              <a:gd name="T76" fmla="*/ 2147483647 w 3283"/>
              <a:gd name="T77" fmla="*/ 2147483647 h 2258"/>
              <a:gd name="T78" fmla="*/ 2147483647 w 3283"/>
              <a:gd name="T79" fmla="*/ 2147483647 h 2258"/>
              <a:gd name="T80" fmla="*/ 2147483647 w 3283"/>
              <a:gd name="T81" fmla="*/ 2147483647 h 2258"/>
              <a:gd name="T82" fmla="*/ 2147483647 w 3283"/>
              <a:gd name="T83" fmla="*/ 2147483647 h 2258"/>
              <a:gd name="T84" fmla="*/ 2147483647 w 3283"/>
              <a:gd name="T85" fmla="*/ 2147483647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83"/>
              <a:gd name="T130" fmla="*/ 0 h 2258"/>
              <a:gd name="T131" fmla="*/ 3283 w 3283"/>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83" h="2258">
                <a:moveTo>
                  <a:pt x="959" y="2258"/>
                </a:moveTo>
                <a:lnTo>
                  <a:pt x="899" y="2235"/>
                </a:lnTo>
                <a:lnTo>
                  <a:pt x="841" y="2210"/>
                </a:lnTo>
                <a:lnTo>
                  <a:pt x="786" y="2184"/>
                </a:lnTo>
                <a:lnTo>
                  <a:pt x="731" y="2157"/>
                </a:lnTo>
                <a:lnTo>
                  <a:pt x="678" y="2131"/>
                </a:lnTo>
                <a:lnTo>
                  <a:pt x="629" y="2102"/>
                </a:lnTo>
                <a:lnTo>
                  <a:pt x="581" y="2072"/>
                </a:lnTo>
                <a:lnTo>
                  <a:pt x="535" y="2042"/>
                </a:lnTo>
                <a:lnTo>
                  <a:pt x="489" y="2012"/>
                </a:lnTo>
                <a:lnTo>
                  <a:pt x="447" y="1981"/>
                </a:lnTo>
                <a:lnTo>
                  <a:pt x="406" y="1949"/>
                </a:lnTo>
                <a:lnTo>
                  <a:pt x="369" y="1917"/>
                </a:lnTo>
                <a:lnTo>
                  <a:pt x="332" y="1883"/>
                </a:lnTo>
                <a:lnTo>
                  <a:pt x="297" y="1848"/>
                </a:lnTo>
                <a:lnTo>
                  <a:pt x="265" y="1814"/>
                </a:lnTo>
                <a:lnTo>
                  <a:pt x="233" y="1779"/>
                </a:lnTo>
                <a:lnTo>
                  <a:pt x="205" y="1742"/>
                </a:lnTo>
                <a:lnTo>
                  <a:pt x="178" y="1707"/>
                </a:lnTo>
                <a:lnTo>
                  <a:pt x="152" y="1670"/>
                </a:lnTo>
                <a:lnTo>
                  <a:pt x="129" y="1632"/>
                </a:lnTo>
                <a:lnTo>
                  <a:pt x="108" y="1595"/>
                </a:lnTo>
                <a:lnTo>
                  <a:pt x="88" y="1556"/>
                </a:lnTo>
                <a:lnTo>
                  <a:pt x="71" y="1518"/>
                </a:lnTo>
                <a:lnTo>
                  <a:pt x="55" y="1479"/>
                </a:lnTo>
                <a:lnTo>
                  <a:pt x="42" y="1440"/>
                </a:lnTo>
                <a:lnTo>
                  <a:pt x="30" y="1401"/>
                </a:lnTo>
                <a:lnTo>
                  <a:pt x="21" y="1360"/>
                </a:lnTo>
                <a:lnTo>
                  <a:pt x="12" y="1321"/>
                </a:lnTo>
                <a:lnTo>
                  <a:pt x="7" y="1281"/>
                </a:lnTo>
                <a:lnTo>
                  <a:pt x="2" y="1240"/>
                </a:lnTo>
                <a:lnTo>
                  <a:pt x="0" y="1201"/>
                </a:lnTo>
                <a:lnTo>
                  <a:pt x="0" y="1161"/>
                </a:lnTo>
                <a:lnTo>
                  <a:pt x="2" y="1120"/>
                </a:lnTo>
                <a:lnTo>
                  <a:pt x="5" y="1079"/>
                </a:lnTo>
                <a:lnTo>
                  <a:pt x="11" y="1039"/>
                </a:lnTo>
                <a:lnTo>
                  <a:pt x="18" y="998"/>
                </a:lnTo>
                <a:lnTo>
                  <a:pt x="26" y="957"/>
                </a:lnTo>
                <a:lnTo>
                  <a:pt x="37" y="917"/>
                </a:lnTo>
                <a:lnTo>
                  <a:pt x="51" y="878"/>
                </a:lnTo>
                <a:lnTo>
                  <a:pt x="65" y="837"/>
                </a:lnTo>
                <a:lnTo>
                  <a:pt x="81" y="797"/>
                </a:lnTo>
                <a:lnTo>
                  <a:pt x="101" y="758"/>
                </a:lnTo>
                <a:lnTo>
                  <a:pt x="120" y="719"/>
                </a:lnTo>
                <a:lnTo>
                  <a:pt x="143" y="680"/>
                </a:lnTo>
                <a:lnTo>
                  <a:pt x="168" y="641"/>
                </a:lnTo>
                <a:lnTo>
                  <a:pt x="194" y="602"/>
                </a:lnTo>
                <a:lnTo>
                  <a:pt x="221" y="563"/>
                </a:lnTo>
                <a:lnTo>
                  <a:pt x="251" y="526"/>
                </a:lnTo>
                <a:lnTo>
                  <a:pt x="282" y="489"/>
                </a:lnTo>
                <a:lnTo>
                  <a:pt x="316" y="452"/>
                </a:lnTo>
                <a:lnTo>
                  <a:pt x="351" y="415"/>
                </a:lnTo>
                <a:lnTo>
                  <a:pt x="388" y="379"/>
                </a:lnTo>
                <a:lnTo>
                  <a:pt x="429" y="344"/>
                </a:lnTo>
                <a:lnTo>
                  <a:pt x="470" y="309"/>
                </a:lnTo>
                <a:lnTo>
                  <a:pt x="512" y="275"/>
                </a:lnTo>
                <a:lnTo>
                  <a:pt x="556" y="242"/>
                </a:lnTo>
                <a:lnTo>
                  <a:pt x="604" y="208"/>
                </a:lnTo>
                <a:lnTo>
                  <a:pt x="652" y="176"/>
                </a:lnTo>
                <a:lnTo>
                  <a:pt x="703" y="144"/>
                </a:lnTo>
                <a:lnTo>
                  <a:pt x="754" y="114"/>
                </a:lnTo>
                <a:lnTo>
                  <a:pt x="809" y="84"/>
                </a:lnTo>
                <a:lnTo>
                  <a:pt x="865" y="54"/>
                </a:lnTo>
                <a:lnTo>
                  <a:pt x="922" y="26"/>
                </a:lnTo>
                <a:lnTo>
                  <a:pt x="982" y="0"/>
                </a:lnTo>
                <a:lnTo>
                  <a:pt x="2301" y="0"/>
                </a:lnTo>
                <a:lnTo>
                  <a:pt x="2361" y="26"/>
                </a:lnTo>
                <a:lnTo>
                  <a:pt x="2418" y="54"/>
                </a:lnTo>
                <a:lnTo>
                  <a:pt x="2474" y="84"/>
                </a:lnTo>
                <a:lnTo>
                  <a:pt x="2529" y="114"/>
                </a:lnTo>
                <a:lnTo>
                  <a:pt x="2580" y="144"/>
                </a:lnTo>
                <a:lnTo>
                  <a:pt x="2631" y="176"/>
                </a:lnTo>
                <a:lnTo>
                  <a:pt x="2679" y="208"/>
                </a:lnTo>
                <a:lnTo>
                  <a:pt x="2727" y="242"/>
                </a:lnTo>
                <a:lnTo>
                  <a:pt x="2771" y="275"/>
                </a:lnTo>
                <a:lnTo>
                  <a:pt x="2813" y="309"/>
                </a:lnTo>
                <a:lnTo>
                  <a:pt x="2856" y="344"/>
                </a:lnTo>
                <a:lnTo>
                  <a:pt x="2895" y="379"/>
                </a:lnTo>
                <a:lnTo>
                  <a:pt x="2932" y="415"/>
                </a:lnTo>
                <a:lnTo>
                  <a:pt x="2967" y="452"/>
                </a:lnTo>
                <a:lnTo>
                  <a:pt x="3001" y="489"/>
                </a:lnTo>
                <a:lnTo>
                  <a:pt x="3032" y="526"/>
                </a:lnTo>
                <a:lnTo>
                  <a:pt x="3062" y="563"/>
                </a:lnTo>
                <a:lnTo>
                  <a:pt x="3091" y="602"/>
                </a:lnTo>
                <a:lnTo>
                  <a:pt x="3115" y="641"/>
                </a:lnTo>
                <a:lnTo>
                  <a:pt x="3140" y="680"/>
                </a:lnTo>
                <a:lnTo>
                  <a:pt x="3163" y="719"/>
                </a:lnTo>
                <a:lnTo>
                  <a:pt x="3182" y="758"/>
                </a:lnTo>
                <a:lnTo>
                  <a:pt x="3202" y="797"/>
                </a:lnTo>
                <a:lnTo>
                  <a:pt x="3218" y="837"/>
                </a:lnTo>
                <a:lnTo>
                  <a:pt x="3234" y="878"/>
                </a:lnTo>
                <a:lnTo>
                  <a:pt x="3246" y="917"/>
                </a:lnTo>
                <a:lnTo>
                  <a:pt x="3257" y="957"/>
                </a:lnTo>
                <a:lnTo>
                  <a:pt x="3265" y="998"/>
                </a:lnTo>
                <a:lnTo>
                  <a:pt x="3272" y="1039"/>
                </a:lnTo>
                <a:lnTo>
                  <a:pt x="3278" y="1079"/>
                </a:lnTo>
                <a:lnTo>
                  <a:pt x="3281" y="1120"/>
                </a:lnTo>
                <a:lnTo>
                  <a:pt x="3283" y="1161"/>
                </a:lnTo>
                <a:lnTo>
                  <a:pt x="3283" y="1201"/>
                </a:lnTo>
                <a:lnTo>
                  <a:pt x="3281" y="1240"/>
                </a:lnTo>
                <a:lnTo>
                  <a:pt x="3278" y="1281"/>
                </a:lnTo>
                <a:lnTo>
                  <a:pt x="3271" y="1321"/>
                </a:lnTo>
                <a:lnTo>
                  <a:pt x="3264" y="1360"/>
                </a:lnTo>
                <a:lnTo>
                  <a:pt x="3253" y="1401"/>
                </a:lnTo>
                <a:lnTo>
                  <a:pt x="3241" y="1440"/>
                </a:lnTo>
                <a:lnTo>
                  <a:pt x="3228" y="1479"/>
                </a:lnTo>
                <a:lnTo>
                  <a:pt x="3212" y="1518"/>
                </a:lnTo>
                <a:lnTo>
                  <a:pt x="3195" y="1556"/>
                </a:lnTo>
                <a:lnTo>
                  <a:pt x="3175" y="1595"/>
                </a:lnTo>
                <a:lnTo>
                  <a:pt x="3154" y="1632"/>
                </a:lnTo>
                <a:lnTo>
                  <a:pt x="3131" y="1670"/>
                </a:lnTo>
                <a:lnTo>
                  <a:pt x="3106" y="1707"/>
                </a:lnTo>
                <a:lnTo>
                  <a:pt x="3078" y="1742"/>
                </a:lnTo>
                <a:lnTo>
                  <a:pt x="3050" y="1779"/>
                </a:lnTo>
                <a:lnTo>
                  <a:pt x="3018" y="1814"/>
                </a:lnTo>
                <a:lnTo>
                  <a:pt x="2986" y="1848"/>
                </a:lnTo>
                <a:lnTo>
                  <a:pt x="2951" y="1883"/>
                </a:lnTo>
                <a:lnTo>
                  <a:pt x="2914" y="1917"/>
                </a:lnTo>
                <a:lnTo>
                  <a:pt x="2877" y="1949"/>
                </a:lnTo>
                <a:lnTo>
                  <a:pt x="2836" y="1981"/>
                </a:lnTo>
                <a:lnTo>
                  <a:pt x="2794" y="2012"/>
                </a:lnTo>
                <a:lnTo>
                  <a:pt x="2748" y="2042"/>
                </a:lnTo>
                <a:lnTo>
                  <a:pt x="2702" y="2072"/>
                </a:lnTo>
                <a:lnTo>
                  <a:pt x="2654" y="2102"/>
                </a:lnTo>
                <a:lnTo>
                  <a:pt x="2605" y="2131"/>
                </a:lnTo>
                <a:lnTo>
                  <a:pt x="2552" y="2157"/>
                </a:lnTo>
                <a:lnTo>
                  <a:pt x="2497" y="2184"/>
                </a:lnTo>
                <a:lnTo>
                  <a:pt x="2442" y="2210"/>
                </a:lnTo>
                <a:lnTo>
                  <a:pt x="2384" y="2235"/>
                </a:lnTo>
                <a:lnTo>
                  <a:pt x="2324" y="2258"/>
                </a:lnTo>
                <a:lnTo>
                  <a:pt x="959"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8203" name="Freeform 12"/>
          <p:cNvSpPr>
            <a:spLocks/>
          </p:cNvSpPr>
          <p:nvPr/>
        </p:nvSpPr>
        <p:spPr bwMode="auto">
          <a:xfrm>
            <a:off x="2569634" y="1452563"/>
            <a:ext cx="3805766" cy="2987146"/>
          </a:xfrm>
          <a:custGeom>
            <a:avLst/>
            <a:gdLst>
              <a:gd name="T0" fmla="*/ 2147483647 w 2697"/>
              <a:gd name="T1" fmla="*/ 2147483647 h 2258"/>
              <a:gd name="T2" fmla="*/ 2147483647 w 2697"/>
              <a:gd name="T3" fmla="*/ 2147483647 h 2258"/>
              <a:gd name="T4" fmla="*/ 2147483647 w 2697"/>
              <a:gd name="T5" fmla="*/ 2147483647 h 2258"/>
              <a:gd name="T6" fmla="*/ 2147483647 w 2697"/>
              <a:gd name="T7" fmla="*/ 2147483647 h 2258"/>
              <a:gd name="T8" fmla="*/ 2147483647 w 2697"/>
              <a:gd name="T9" fmla="*/ 2147483647 h 2258"/>
              <a:gd name="T10" fmla="*/ 2147483647 w 2697"/>
              <a:gd name="T11" fmla="*/ 2147483647 h 2258"/>
              <a:gd name="T12" fmla="*/ 2147483647 w 2697"/>
              <a:gd name="T13" fmla="*/ 2147483647 h 2258"/>
              <a:gd name="T14" fmla="*/ 2147483647 w 2697"/>
              <a:gd name="T15" fmla="*/ 2147483647 h 2258"/>
              <a:gd name="T16" fmla="*/ 2147483647 w 2697"/>
              <a:gd name="T17" fmla="*/ 2147483647 h 2258"/>
              <a:gd name="T18" fmla="*/ 2147483647 w 2697"/>
              <a:gd name="T19" fmla="*/ 2147483647 h 2258"/>
              <a:gd name="T20" fmla="*/ 0 w 2697"/>
              <a:gd name="T21" fmla="*/ 2147483647 h 2258"/>
              <a:gd name="T22" fmla="*/ 2147483647 w 2697"/>
              <a:gd name="T23" fmla="*/ 2147483647 h 2258"/>
              <a:gd name="T24" fmla="*/ 2147483647 w 2697"/>
              <a:gd name="T25" fmla="*/ 2147483647 h 2258"/>
              <a:gd name="T26" fmla="*/ 2147483647 w 2697"/>
              <a:gd name="T27" fmla="*/ 2147483647 h 2258"/>
              <a:gd name="T28" fmla="*/ 2147483647 w 2697"/>
              <a:gd name="T29" fmla="*/ 2147483647 h 2258"/>
              <a:gd name="T30" fmla="*/ 2147483647 w 2697"/>
              <a:gd name="T31" fmla="*/ 2147483647 h 2258"/>
              <a:gd name="T32" fmla="*/ 2147483647 w 2697"/>
              <a:gd name="T33" fmla="*/ 2147483647 h 2258"/>
              <a:gd name="T34" fmla="*/ 2147483647 w 2697"/>
              <a:gd name="T35" fmla="*/ 2147483647 h 2258"/>
              <a:gd name="T36" fmla="*/ 2147483647 w 2697"/>
              <a:gd name="T37" fmla="*/ 2147483647 h 2258"/>
              <a:gd name="T38" fmla="*/ 2147483647 w 2697"/>
              <a:gd name="T39" fmla="*/ 2147483647 h 2258"/>
              <a:gd name="T40" fmla="*/ 2147483647 w 2697"/>
              <a:gd name="T41" fmla="*/ 2147483647 h 2258"/>
              <a:gd name="T42" fmla="*/ 2147483647 w 2697"/>
              <a:gd name="T43" fmla="*/ 0 h 2258"/>
              <a:gd name="T44" fmla="*/ 2147483647 w 2697"/>
              <a:gd name="T45" fmla="*/ 2147483647 h 2258"/>
              <a:gd name="T46" fmla="*/ 2147483647 w 2697"/>
              <a:gd name="T47" fmla="*/ 2147483647 h 2258"/>
              <a:gd name="T48" fmla="*/ 2147483647 w 2697"/>
              <a:gd name="T49" fmla="*/ 2147483647 h 2258"/>
              <a:gd name="T50" fmla="*/ 2147483647 w 2697"/>
              <a:gd name="T51" fmla="*/ 2147483647 h 2258"/>
              <a:gd name="T52" fmla="*/ 2147483647 w 2697"/>
              <a:gd name="T53" fmla="*/ 2147483647 h 2258"/>
              <a:gd name="T54" fmla="*/ 2147483647 w 2697"/>
              <a:gd name="T55" fmla="*/ 2147483647 h 2258"/>
              <a:gd name="T56" fmla="*/ 2147483647 w 2697"/>
              <a:gd name="T57" fmla="*/ 2147483647 h 2258"/>
              <a:gd name="T58" fmla="*/ 2147483647 w 2697"/>
              <a:gd name="T59" fmla="*/ 2147483647 h 2258"/>
              <a:gd name="T60" fmla="*/ 2147483647 w 2697"/>
              <a:gd name="T61" fmla="*/ 2147483647 h 2258"/>
              <a:gd name="T62" fmla="*/ 2147483647 w 2697"/>
              <a:gd name="T63" fmla="*/ 2147483647 h 2258"/>
              <a:gd name="T64" fmla="*/ 2147483647 w 2697"/>
              <a:gd name="T65" fmla="*/ 2147483647 h 2258"/>
              <a:gd name="T66" fmla="*/ 2147483647 w 2697"/>
              <a:gd name="T67" fmla="*/ 2147483647 h 2258"/>
              <a:gd name="T68" fmla="*/ 2147483647 w 2697"/>
              <a:gd name="T69" fmla="*/ 2147483647 h 2258"/>
              <a:gd name="T70" fmla="*/ 2147483647 w 2697"/>
              <a:gd name="T71" fmla="*/ 2147483647 h 2258"/>
              <a:gd name="T72" fmla="*/ 2147483647 w 2697"/>
              <a:gd name="T73" fmla="*/ 2147483647 h 2258"/>
              <a:gd name="T74" fmla="*/ 2147483647 w 2697"/>
              <a:gd name="T75" fmla="*/ 2147483647 h 2258"/>
              <a:gd name="T76" fmla="*/ 2147483647 w 2697"/>
              <a:gd name="T77" fmla="*/ 2147483647 h 2258"/>
              <a:gd name="T78" fmla="*/ 2147483647 w 2697"/>
              <a:gd name="T79" fmla="*/ 2147483647 h 2258"/>
              <a:gd name="T80" fmla="*/ 2147483647 w 2697"/>
              <a:gd name="T81" fmla="*/ 2147483647 h 2258"/>
              <a:gd name="T82" fmla="*/ 2147483647 w 2697"/>
              <a:gd name="T83" fmla="*/ 2147483647 h 2258"/>
              <a:gd name="T84" fmla="*/ 2147483647 w 2697"/>
              <a:gd name="T85" fmla="*/ 2147483647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697"/>
              <a:gd name="T130" fmla="*/ 0 h 2258"/>
              <a:gd name="T131" fmla="*/ 2697 w 2697"/>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697" h="2258">
                <a:moveTo>
                  <a:pt x="788" y="2258"/>
                </a:moveTo>
                <a:lnTo>
                  <a:pt x="738" y="2235"/>
                </a:lnTo>
                <a:lnTo>
                  <a:pt x="691" y="2210"/>
                </a:lnTo>
                <a:lnTo>
                  <a:pt x="645" y="2184"/>
                </a:lnTo>
                <a:lnTo>
                  <a:pt x="601" y="2157"/>
                </a:lnTo>
                <a:lnTo>
                  <a:pt x="558" y="2131"/>
                </a:lnTo>
                <a:lnTo>
                  <a:pt x="518" y="2102"/>
                </a:lnTo>
                <a:lnTo>
                  <a:pt x="477" y="2072"/>
                </a:lnTo>
                <a:lnTo>
                  <a:pt x="440" y="2042"/>
                </a:lnTo>
                <a:lnTo>
                  <a:pt x="403" y="2012"/>
                </a:lnTo>
                <a:lnTo>
                  <a:pt x="367" y="1981"/>
                </a:lnTo>
                <a:lnTo>
                  <a:pt x="334" y="1949"/>
                </a:lnTo>
                <a:lnTo>
                  <a:pt x="302" y="1917"/>
                </a:lnTo>
                <a:lnTo>
                  <a:pt x="272" y="1883"/>
                </a:lnTo>
                <a:lnTo>
                  <a:pt x="244" y="1848"/>
                </a:lnTo>
                <a:lnTo>
                  <a:pt x="217" y="1814"/>
                </a:lnTo>
                <a:lnTo>
                  <a:pt x="193" y="1779"/>
                </a:lnTo>
                <a:lnTo>
                  <a:pt x="168" y="1742"/>
                </a:lnTo>
                <a:lnTo>
                  <a:pt x="147" y="1707"/>
                </a:lnTo>
                <a:lnTo>
                  <a:pt x="125" y="1670"/>
                </a:lnTo>
                <a:lnTo>
                  <a:pt x="106" y="1632"/>
                </a:lnTo>
                <a:lnTo>
                  <a:pt x="88" y="1595"/>
                </a:lnTo>
                <a:lnTo>
                  <a:pt x="73" y="1556"/>
                </a:lnTo>
                <a:lnTo>
                  <a:pt x="58" y="1518"/>
                </a:lnTo>
                <a:lnTo>
                  <a:pt x="46" y="1479"/>
                </a:lnTo>
                <a:lnTo>
                  <a:pt x="35" y="1440"/>
                </a:lnTo>
                <a:lnTo>
                  <a:pt x="25" y="1401"/>
                </a:lnTo>
                <a:lnTo>
                  <a:pt x="18" y="1360"/>
                </a:lnTo>
                <a:lnTo>
                  <a:pt x="11" y="1321"/>
                </a:lnTo>
                <a:lnTo>
                  <a:pt x="5" y="1281"/>
                </a:lnTo>
                <a:lnTo>
                  <a:pt x="2" y="1240"/>
                </a:lnTo>
                <a:lnTo>
                  <a:pt x="0" y="1201"/>
                </a:lnTo>
                <a:lnTo>
                  <a:pt x="0" y="1161"/>
                </a:lnTo>
                <a:lnTo>
                  <a:pt x="2" y="1120"/>
                </a:lnTo>
                <a:lnTo>
                  <a:pt x="4" y="1079"/>
                </a:lnTo>
                <a:lnTo>
                  <a:pt x="9" y="1039"/>
                </a:lnTo>
                <a:lnTo>
                  <a:pt x="14" y="998"/>
                </a:lnTo>
                <a:lnTo>
                  <a:pt x="21" y="957"/>
                </a:lnTo>
                <a:lnTo>
                  <a:pt x="32" y="917"/>
                </a:lnTo>
                <a:lnTo>
                  <a:pt x="42" y="878"/>
                </a:lnTo>
                <a:lnTo>
                  <a:pt x="53" y="837"/>
                </a:lnTo>
                <a:lnTo>
                  <a:pt x="67" y="797"/>
                </a:lnTo>
                <a:lnTo>
                  <a:pt x="83" y="758"/>
                </a:lnTo>
                <a:lnTo>
                  <a:pt x="99" y="719"/>
                </a:lnTo>
                <a:lnTo>
                  <a:pt x="118" y="680"/>
                </a:lnTo>
                <a:lnTo>
                  <a:pt x="138" y="641"/>
                </a:lnTo>
                <a:lnTo>
                  <a:pt x="159" y="602"/>
                </a:lnTo>
                <a:lnTo>
                  <a:pt x="182" y="563"/>
                </a:lnTo>
                <a:lnTo>
                  <a:pt x="207" y="526"/>
                </a:lnTo>
                <a:lnTo>
                  <a:pt x="233" y="489"/>
                </a:lnTo>
                <a:lnTo>
                  <a:pt x="260" y="452"/>
                </a:lnTo>
                <a:lnTo>
                  <a:pt x="290" y="415"/>
                </a:lnTo>
                <a:lnTo>
                  <a:pt x="320" y="379"/>
                </a:lnTo>
                <a:lnTo>
                  <a:pt x="352" y="344"/>
                </a:lnTo>
                <a:lnTo>
                  <a:pt x="385" y="309"/>
                </a:lnTo>
                <a:lnTo>
                  <a:pt x="420" y="275"/>
                </a:lnTo>
                <a:lnTo>
                  <a:pt x="458" y="242"/>
                </a:lnTo>
                <a:lnTo>
                  <a:pt x="496" y="208"/>
                </a:lnTo>
                <a:lnTo>
                  <a:pt x="535" y="176"/>
                </a:lnTo>
                <a:lnTo>
                  <a:pt x="578" y="144"/>
                </a:lnTo>
                <a:lnTo>
                  <a:pt x="620" y="114"/>
                </a:lnTo>
                <a:lnTo>
                  <a:pt x="664" y="84"/>
                </a:lnTo>
                <a:lnTo>
                  <a:pt x="710" y="54"/>
                </a:lnTo>
                <a:lnTo>
                  <a:pt x="758" y="26"/>
                </a:lnTo>
                <a:lnTo>
                  <a:pt x="807" y="0"/>
                </a:lnTo>
                <a:lnTo>
                  <a:pt x="1892" y="0"/>
                </a:lnTo>
                <a:lnTo>
                  <a:pt x="1939" y="26"/>
                </a:lnTo>
                <a:lnTo>
                  <a:pt x="1987" y="54"/>
                </a:lnTo>
                <a:lnTo>
                  <a:pt x="2033" y="84"/>
                </a:lnTo>
                <a:lnTo>
                  <a:pt x="2077" y="114"/>
                </a:lnTo>
                <a:lnTo>
                  <a:pt x="2121" y="144"/>
                </a:lnTo>
                <a:lnTo>
                  <a:pt x="2162" y="176"/>
                </a:lnTo>
                <a:lnTo>
                  <a:pt x="2202" y="208"/>
                </a:lnTo>
                <a:lnTo>
                  <a:pt x="2239" y="242"/>
                </a:lnTo>
                <a:lnTo>
                  <a:pt x="2277" y="275"/>
                </a:lnTo>
                <a:lnTo>
                  <a:pt x="2312" y="309"/>
                </a:lnTo>
                <a:lnTo>
                  <a:pt x="2345" y="344"/>
                </a:lnTo>
                <a:lnTo>
                  <a:pt x="2377" y="379"/>
                </a:lnTo>
                <a:lnTo>
                  <a:pt x="2409" y="415"/>
                </a:lnTo>
                <a:lnTo>
                  <a:pt x="2437" y="452"/>
                </a:lnTo>
                <a:lnTo>
                  <a:pt x="2466" y="489"/>
                </a:lnTo>
                <a:lnTo>
                  <a:pt x="2492" y="526"/>
                </a:lnTo>
                <a:lnTo>
                  <a:pt x="2515" y="563"/>
                </a:lnTo>
                <a:lnTo>
                  <a:pt x="2538" y="602"/>
                </a:lnTo>
                <a:lnTo>
                  <a:pt x="2561" y="641"/>
                </a:lnTo>
                <a:lnTo>
                  <a:pt x="2580" y="680"/>
                </a:lnTo>
                <a:lnTo>
                  <a:pt x="2598" y="719"/>
                </a:lnTo>
                <a:lnTo>
                  <a:pt x="2616" y="758"/>
                </a:lnTo>
                <a:lnTo>
                  <a:pt x="2630" y="797"/>
                </a:lnTo>
                <a:lnTo>
                  <a:pt x="2644" y="837"/>
                </a:lnTo>
                <a:lnTo>
                  <a:pt x="2656" y="878"/>
                </a:lnTo>
                <a:lnTo>
                  <a:pt x="2667" y="917"/>
                </a:lnTo>
                <a:lnTo>
                  <a:pt x="2676" y="957"/>
                </a:lnTo>
                <a:lnTo>
                  <a:pt x="2683" y="998"/>
                </a:lnTo>
                <a:lnTo>
                  <a:pt x="2690" y="1039"/>
                </a:lnTo>
                <a:lnTo>
                  <a:pt x="2693" y="1079"/>
                </a:lnTo>
                <a:lnTo>
                  <a:pt x="2697" y="1120"/>
                </a:lnTo>
                <a:lnTo>
                  <a:pt x="2697" y="1161"/>
                </a:lnTo>
                <a:lnTo>
                  <a:pt x="2697" y="1201"/>
                </a:lnTo>
                <a:lnTo>
                  <a:pt x="2695" y="1240"/>
                </a:lnTo>
                <a:lnTo>
                  <a:pt x="2692" y="1281"/>
                </a:lnTo>
                <a:lnTo>
                  <a:pt x="2686" y="1321"/>
                </a:lnTo>
                <a:lnTo>
                  <a:pt x="2681" y="1360"/>
                </a:lnTo>
                <a:lnTo>
                  <a:pt x="2672" y="1401"/>
                </a:lnTo>
                <a:lnTo>
                  <a:pt x="2663" y="1440"/>
                </a:lnTo>
                <a:lnTo>
                  <a:pt x="2651" y="1479"/>
                </a:lnTo>
                <a:lnTo>
                  <a:pt x="2639" y="1518"/>
                </a:lnTo>
                <a:lnTo>
                  <a:pt x="2624" y="1556"/>
                </a:lnTo>
                <a:lnTo>
                  <a:pt x="2609" y="1595"/>
                </a:lnTo>
                <a:lnTo>
                  <a:pt x="2591" y="1632"/>
                </a:lnTo>
                <a:lnTo>
                  <a:pt x="2572" y="1670"/>
                </a:lnTo>
                <a:lnTo>
                  <a:pt x="2550" y="1707"/>
                </a:lnTo>
                <a:lnTo>
                  <a:pt x="2529" y="1742"/>
                </a:lnTo>
                <a:lnTo>
                  <a:pt x="2504" y="1779"/>
                </a:lnTo>
                <a:lnTo>
                  <a:pt x="2480" y="1814"/>
                </a:lnTo>
                <a:lnTo>
                  <a:pt x="2453" y="1848"/>
                </a:lnTo>
                <a:lnTo>
                  <a:pt x="2425" y="1883"/>
                </a:lnTo>
                <a:lnTo>
                  <a:pt x="2395" y="1917"/>
                </a:lnTo>
                <a:lnTo>
                  <a:pt x="2363" y="1949"/>
                </a:lnTo>
                <a:lnTo>
                  <a:pt x="2330" y="1981"/>
                </a:lnTo>
                <a:lnTo>
                  <a:pt x="2294" y="2012"/>
                </a:lnTo>
                <a:lnTo>
                  <a:pt x="2257" y="2042"/>
                </a:lnTo>
                <a:lnTo>
                  <a:pt x="2220" y="2072"/>
                </a:lnTo>
                <a:lnTo>
                  <a:pt x="2179" y="2102"/>
                </a:lnTo>
                <a:lnTo>
                  <a:pt x="2139" y="2131"/>
                </a:lnTo>
                <a:lnTo>
                  <a:pt x="2096" y="2157"/>
                </a:lnTo>
                <a:lnTo>
                  <a:pt x="2052" y="2184"/>
                </a:lnTo>
                <a:lnTo>
                  <a:pt x="2006" y="2210"/>
                </a:lnTo>
                <a:lnTo>
                  <a:pt x="1959" y="2235"/>
                </a:lnTo>
                <a:lnTo>
                  <a:pt x="1909" y="2258"/>
                </a:lnTo>
                <a:lnTo>
                  <a:pt x="788"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8204" name="Freeform 13"/>
          <p:cNvSpPr>
            <a:spLocks/>
          </p:cNvSpPr>
          <p:nvPr/>
        </p:nvSpPr>
        <p:spPr bwMode="auto">
          <a:xfrm>
            <a:off x="3112911" y="1452563"/>
            <a:ext cx="2719212" cy="2987146"/>
          </a:xfrm>
          <a:custGeom>
            <a:avLst/>
            <a:gdLst>
              <a:gd name="T0" fmla="*/ 2147483647 w 1927"/>
              <a:gd name="T1" fmla="*/ 2147483647 h 2258"/>
              <a:gd name="T2" fmla="*/ 2147483647 w 1927"/>
              <a:gd name="T3" fmla="*/ 2147483647 h 2258"/>
              <a:gd name="T4" fmla="*/ 2147483647 w 1927"/>
              <a:gd name="T5" fmla="*/ 2147483647 h 2258"/>
              <a:gd name="T6" fmla="*/ 2147483647 w 1927"/>
              <a:gd name="T7" fmla="*/ 2147483647 h 2258"/>
              <a:gd name="T8" fmla="*/ 2147483647 w 1927"/>
              <a:gd name="T9" fmla="*/ 2147483647 h 2258"/>
              <a:gd name="T10" fmla="*/ 2147483647 w 1927"/>
              <a:gd name="T11" fmla="*/ 2147483647 h 2258"/>
              <a:gd name="T12" fmla="*/ 2147483647 w 1927"/>
              <a:gd name="T13" fmla="*/ 2147483647 h 2258"/>
              <a:gd name="T14" fmla="*/ 2147483647 w 1927"/>
              <a:gd name="T15" fmla="*/ 2147483647 h 2258"/>
              <a:gd name="T16" fmla="*/ 2147483647 w 1927"/>
              <a:gd name="T17" fmla="*/ 2147483647 h 2258"/>
              <a:gd name="T18" fmla="*/ 2147483647 w 1927"/>
              <a:gd name="T19" fmla="*/ 2147483647 h 2258"/>
              <a:gd name="T20" fmla="*/ 0 w 1927"/>
              <a:gd name="T21" fmla="*/ 2147483647 h 2258"/>
              <a:gd name="T22" fmla="*/ 2147483647 w 1927"/>
              <a:gd name="T23" fmla="*/ 2147483647 h 2258"/>
              <a:gd name="T24" fmla="*/ 2147483647 w 1927"/>
              <a:gd name="T25" fmla="*/ 2147483647 h 2258"/>
              <a:gd name="T26" fmla="*/ 2147483647 w 1927"/>
              <a:gd name="T27" fmla="*/ 2147483647 h 2258"/>
              <a:gd name="T28" fmla="*/ 2147483647 w 1927"/>
              <a:gd name="T29" fmla="*/ 2147483647 h 2258"/>
              <a:gd name="T30" fmla="*/ 2147483647 w 1927"/>
              <a:gd name="T31" fmla="*/ 2147483647 h 2258"/>
              <a:gd name="T32" fmla="*/ 2147483647 w 1927"/>
              <a:gd name="T33" fmla="*/ 2147483647 h 2258"/>
              <a:gd name="T34" fmla="*/ 2147483647 w 1927"/>
              <a:gd name="T35" fmla="*/ 2147483647 h 2258"/>
              <a:gd name="T36" fmla="*/ 2147483647 w 1927"/>
              <a:gd name="T37" fmla="*/ 2147483647 h 2258"/>
              <a:gd name="T38" fmla="*/ 2147483647 w 1927"/>
              <a:gd name="T39" fmla="*/ 2147483647 h 2258"/>
              <a:gd name="T40" fmla="*/ 2147483647 w 1927"/>
              <a:gd name="T41" fmla="*/ 2147483647 h 2258"/>
              <a:gd name="T42" fmla="*/ 2147483647 w 1927"/>
              <a:gd name="T43" fmla="*/ 0 h 2258"/>
              <a:gd name="T44" fmla="*/ 2147483647 w 1927"/>
              <a:gd name="T45" fmla="*/ 2147483647 h 2258"/>
              <a:gd name="T46" fmla="*/ 2147483647 w 1927"/>
              <a:gd name="T47" fmla="*/ 2147483647 h 2258"/>
              <a:gd name="T48" fmla="*/ 2147483647 w 1927"/>
              <a:gd name="T49" fmla="*/ 2147483647 h 2258"/>
              <a:gd name="T50" fmla="*/ 2147483647 w 1927"/>
              <a:gd name="T51" fmla="*/ 2147483647 h 2258"/>
              <a:gd name="T52" fmla="*/ 2147483647 w 1927"/>
              <a:gd name="T53" fmla="*/ 2147483647 h 2258"/>
              <a:gd name="T54" fmla="*/ 2147483647 w 1927"/>
              <a:gd name="T55" fmla="*/ 2147483647 h 2258"/>
              <a:gd name="T56" fmla="*/ 2147483647 w 1927"/>
              <a:gd name="T57" fmla="*/ 2147483647 h 2258"/>
              <a:gd name="T58" fmla="*/ 2147483647 w 1927"/>
              <a:gd name="T59" fmla="*/ 2147483647 h 2258"/>
              <a:gd name="T60" fmla="*/ 2147483647 w 1927"/>
              <a:gd name="T61" fmla="*/ 2147483647 h 2258"/>
              <a:gd name="T62" fmla="*/ 2147483647 w 1927"/>
              <a:gd name="T63" fmla="*/ 2147483647 h 2258"/>
              <a:gd name="T64" fmla="*/ 2147483647 w 1927"/>
              <a:gd name="T65" fmla="*/ 2147483647 h 2258"/>
              <a:gd name="T66" fmla="*/ 2147483647 w 1927"/>
              <a:gd name="T67" fmla="*/ 2147483647 h 2258"/>
              <a:gd name="T68" fmla="*/ 2147483647 w 1927"/>
              <a:gd name="T69" fmla="*/ 2147483647 h 2258"/>
              <a:gd name="T70" fmla="*/ 2147483647 w 1927"/>
              <a:gd name="T71" fmla="*/ 2147483647 h 2258"/>
              <a:gd name="T72" fmla="*/ 2147483647 w 1927"/>
              <a:gd name="T73" fmla="*/ 2147483647 h 2258"/>
              <a:gd name="T74" fmla="*/ 2147483647 w 1927"/>
              <a:gd name="T75" fmla="*/ 2147483647 h 2258"/>
              <a:gd name="T76" fmla="*/ 2147483647 w 1927"/>
              <a:gd name="T77" fmla="*/ 2147483647 h 2258"/>
              <a:gd name="T78" fmla="*/ 2147483647 w 1927"/>
              <a:gd name="T79" fmla="*/ 2147483647 h 2258"/>
              <a:gd name="T80" fmla="*/ 2147483647 w 1927"/>
              <a:gd name="T81" fmla="*/ 2147483647 h 2258"/>
              <a:gd name="T82" fmla="*/ 2147483647 w 1927"/>
              <a:gd name="T83" fmla="*/ 2147483647 h 2258"/>
              <a:gd name="T84" fmla="*/ 2147483647 w 1927"/>
              <a:gd name="T85" fmla="*/ 2147483647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27"/>
              <a:gd name="T130" fmla="*/ 0 h 2258"/>
              <a:gd name="T131" fmla="*/ 1927 w 1927"/>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27" h="2258">
                <a:moveTo>
                  <a:pt x="563" y="2258"/>
                </a:moveTo>
                <a:lnTo>
                  <a:pt x="528" y="2235"/>
                </a:lnTo>
                <a:lnTo>
                  <a:pt x="495" y="2210"/>
                </a:lnTo>
                <a:lnTo>
                  <a:pt x="461" y="2184"/>
                </a:lnTo>
                <a:lnTo>
                  <a:pt x="429" y="2157"/>
                </a:lnTo>
                <a:lnTo>
                  <a:pt x="399" y="2131"/>
                </a:lnTo>
                <a:lnTo>
                  <a:pt x="369" y="2102"/>
                </a:lnTo>
                <a:lnTo>
                  <a:pt x="341" y="2072"/>
                </a:lnTo>
                <a:lnTo>
                  <a:pt x="314" y="2042"/>
                </a:lnTo>
                <a:lnTo>
                  <a:pt x="288" y="2012"/>
                </a:lnTo>
                <a:lnTo>
                  <a:pt x="263" y="1981"/>
                </a:lnTo>
                <a:lnTo>
                  <a:pt x="239" y="1949"/>
                </a:lnTo>
                <a:lnTo>
                  <a:pt x="217" y="1917"/>
                </a:lnTo>
                <a:lnTo>
                  <a:pt x="194" y="1883"/>
                </a:lnTo>
                <a:lnTo>
                  <a:pt x="175" y="1848"/>
                </a:lnTo>
                <a:lnTo>
                  <a:pt x="156" y="1814"/>
                </a:lnTo>
                <a:lnTo>
                  <a:pt x="138" y="1779"/>
                </a:lnTo>
                <a:lnTo>
                  <a:pt x="120" y="1742"/>
                </a:lnTo>
                <a:lnTo>
                  <a:pt x="104" y="1707"/>
                </a:lnTo>
                <a:lnTo>
                  <a:pt x="90" y="1670"/>
                </a:lnTo>
                <a:lnTo>
                  <a:pt x="76" y="1632"/>
                </a:lnTo>
                <a:lnTo>
                  <a:pt x="64" y="1595"/>
                </a:lnTo>
                <a:lnTo>
                  <a:pt x="51" y="1556"/>
                </a:lnTo>
                <a:lnTo>
                  <a:pt x="42" y="1518"/>
                </a:lnTo>
                <a:lnTo>
                  <a:pt x="32" y="1479"/>
                </a:lnTo>
                <a:lnTo>
                  <a:pt x="25" y="1440"/>
                </a:lnTo>
                <a:lnTo>
                  <a:pt x="18" y="1401"/>
                </a:lnTo>
                <a:lnTo>
                  <a:pt x="12" y="1360"/>
                </a:lnTo>
                <a:lnTo>
                  <a:pt x="7" y="1321"/>
                </a:lnTo>
                <a:lnTo>
                  <a:pt x="4" y="1281"/>
                </a:lnTo>
                <a:lnTo>
                  <a:pt x="2" y="1240"/>
                </a:lnTo>
                <a:lnTo>
                  <a:pt x="0" y="1201"/>
                </a:lnTo>
                <a:lnTo>
                  <a:pt x="0" y="1161"/>
                </a:lnTo>
                <a:lnTo>
                  <a:pt x="0" y="1120"/>
                </a:lnTo>
                <a:lnTo>
                  <a:pt x="4" y="1079"/>
                </a:lnTo>
                <a:lnTo>
                  <a:pt x="5" y="1039"/>
                </a:lnTo>
                <a:lnTo>
                  <a:pt x="11" y="998"/>
                </a:lnTo>
                <a:lnTo>
                  <a:pt x="16" y="957"/>
                </a:lnTo>
                <a:lnTo>
                  <a:pt x="21" y="917"/>
                </a:lnTo>
                <a:lnTo>
                  <a:pt x="30" y="878"/>
                </a:lnTo>
                <a:lnTo>
                  <a:pt x="39" y="837"/>
                </a:lnTo>
                <a:lnTo>
                  <a:pt x="48" y="797"/>
                </a:lnTo>
                <a:lnTo>
                  <a:pt x="58" y="758"/>
                </a:lnTo>
                <a:lnTo>
                  <a:pt x="71" y="719"/>
                </a:lnTo>
                <a:lnTo>
                  <a:pt x="85" y="680"/>
                </a:lnTo>
                <a:lnTo>
                  <a:pt x="99" y="641"/>
                </a:lnTo>
                <a:lnTo>
                  <a:pt x="113" y="602"/>
                </a:lnTo>
                <a:lnTo>
                  <a:pt x="131" y="563"/>
                </a:lnTo>
                <a:lnTo>
                  <a:pt x="147" y="526"/>
                </a:lnTo>
                <a:lnTo>
                  <a:pt x="166" y="489"/>
                </a:lnTo>
                <a:lnTo>
                  <a:pt x="186" y="452"/>
                </a:lnTo>
                <a:lnTo>
                  <a:pt x="207" y="415"/>
                </a:lnTo>
                <a:lnTo>
                  <a:pt x="228" y="379"/>
                </a:lnTo>
                <a:lnTo>
                  <a:pt x="251" y="344"/>
                </a:lnTo>
                <a:lnTo>
                  <a:pt x="276" y="309"/>
                </a:lnTo>
                <a:lnTo>
                  <a:pt x="300" y="275"/>
                </a:lnTo>
                <a:lnTo>
                  <a:pt x="327" y="242"/>
                </a:lnTo>
                <a:lnTo>
                  <a:pt x="355" y="208"/>
                </a:lnTo>
                <a:lnTo>
                  <a:pt x="383" y="176"/>
                </a:lnTo>
                <a:lnTo>
                  <a:pt x="413" y="144"/>
                </a:lnTo>
                <a:lnTo>
                  <a:pt x="443" y="114"/>
                </a:lnTo>
                <a:lnTo>
                  <a:pt x="475" y="84"/>
                </a:lnTo>
                <a:lnTo>
                  <a:pt x="509" y="54"/>
                </a:lnTo>
                <a:lnTo>
                  <a:pt x="542" y="26"/>
                </a:lnTo>
                <a:lnTo>
                  <a:pt x="578" y="0"/>
                </a:lnTo>
                <a:lnTo>
                  <a:pt x="1351" y="0"/>
                </a:lnTo>
                <a:lnTo>
                  <a:pt x="1386" y="26"/>
                </a:lnTo>
                <a:lnTo>
                  <a:pt x="1420" y="54"/>
                </a:lnTo>
                <a:lnTo>
                  <a:pt x="1452" y="84"/>
                </a:lnTo>
                <a:lnTo>
                  <a:pt x="1484" y="114"/>
                </a:lnTo>
                <a:lnTo>
                  <a:pt x="1515" y="144"/>
                </a:lnTo>
                <a:lnTo>
                  <a:pt x="1544" y="176"/>
                </a:lnTo>
                <a:lnTo>
                  <a:pt x="1574" y="208"/>
                </a:lnTo>
                <a:lnTo>
                  <a:pt x="1600" y="242"/>
                </a:lnTo>
                <a:lnTo>
                  <a:pt x="1627" y="275"/>
                </a:lnTo>
                <a:lnTo>
                  <a:pt x="1651" y="309"/>
                </a:lnTo>
                <a:lnTo>
                  <a:pt x="1676" y="344"/>
                </a:lnTo>
                <a:lnTo>
                  <a:pt x="1699" y="379"/>
                </a:lnTo>
                <a:lnTo>
                  <a:pt x="1720" y="415"/>
                </a:lnTo>
                <a:lnTo>
                  <a:pt x="1741" y="452"/>
                </a:lnTo>
                <a:lnTo>
                  <a:pt x="1761" y="489"/>
                </a:lnTo>
                <a:lnTo>
                  <a:pt x="1780" y="526"/>
                </a:lnTo>
                <a:lnTo>
                  <a:pt x="1798" y="563"/>
                </a:lnTo>
                <a:lnTo>
                  <a:pt x="1814" y="602"/>
                </a:lnTo>
                <a:lnTo>
                  <a:pt x="1830" y="641"/>
                </a:lnTo>
                <a:lnTo>
                  <a:pt x="1844" y="680"/>
                </a:lnTo>
                <a:lnTo>
                  <a:pt x="1856" y="719"/>
                </a:lnTo>
                <a:lnTo>
                  <a:pt x="1869" y="758"/>
                </a:lnTo>
                <a:lnTo>
                  <a:pt x="1879" y="797"/>
                </a:lnTo>
                <a:lnTo>
                  <a:pt x="1890" y="837"/>
                </a:lnTo>
                <a:lnTo>
                  <a:pt x="1897" y="878"/>
                </a:lnTo>
                <a:lnTo>
                  <a:pt x="1906" y="917"/>
                </a:lnTo>
                <a:lnTo>
                  <a:pt x="1911" y="957"/>
                </a:lnTo>
                <a:lnTo>
                  <a:pt x="1916" y="998"/>
                </a:lnTo>
                <a:lnTo>
                  <a:pt x="1922" y="1039"/>
                </a:lnTo>
                <a:lnTo>
                  <a:pt x="1925" y="1079"/>
                </a:lnTo>
                <a:lnTo>
                  <a:pt x="1927" y="1120"/>
                </a:lnTo>
                <a:lnTo>
                  <a:pt x="1927" y="1161"/>
                </a:lnTo>
                <a:lnTo>
                  <a:pt x="1927" y="1201"/>
                </a:lnTo>
                <a:lnTo>
                  <a:pt x="1925" y="1240"/>
                </a:lnTo>
                <a:lnTo>
                  <a:pt x="1923" y="1281"/>
                </a:lnTo>
                <a:lnTo>
                  <a:pt x="1920" y="1321"/>
                </a:lnTo>
                <a:lnTo>
                  <a:pt x="1915" y="1360"/>
                </a:lnTo>
                <a:lnTo>
                  <a:pt x="1909" y="1401"/>
                </a:lnTo>
                <a:lnTo>
                  <a:pt x="1902" y="1440"/>
                </a:lnTo>
                <a:lnTo>
                  <a:pt x="1895" y="1479"/>
                </a:lnTo>
                <a:lnTo>
                  <a:pt x="1885" y="1518"/>
                </a:lnTo>
                <a:lnTo>
                  <a:pt x="1876" y="1556"/>
                </a:lnTo>
                <a:lnTo>
                  <a:pt x="1863" y="1595"/>
                </a:lnTo>
                <a:lnTo>
                  <a:pt x="1851" y="1632"/>
                </a:lnTo>
                <a:lnTo>
                  <a:pt x="1837" y="1670"/>
                </a:lnTo>
                <a:lnTo>
                  <a:pt x="1823" y="1707"/>
                </a:lnTo>
                <a:lnTo>
                  <a:pt x="1807" y="1742"/>
                </a:lnTo>
                <a:lnTo>
                  <a:pt x="1791" y="1779"/>
                </a:lnTo>
                <a:lnTo>
                  <a:pt x="1771" y="1814"/>
                </a:lnTo>
                <a:lnTo>
                  <a:pt x="1752" y="1848"/>
                </a:lnTo>
                <a:lnTo>
                  <a:pt x="1733" y="1883"/>
                </a:lnTo>
                <a:lnTo>
                  <a:pt x="1711" y="1917"/>
                </a:lnTo>
                <a:lnTo>
                  <a:pt x="1688" y="1949"/>
                </a:lnTo>
                <a:lnTo>
                  <a:pt x="1664" y="1981"/>
                </a:lnTo>
                <a:lnTo>
                  <a:pt x="1639" y="2012"/>
                </a:lnTo>
                <a:lnTo>
                  <a:pt x="1614" y="2042"/>
                </a:lnTo>
                <a:lnTo>
                  <a:pt x="1586" y="2072"/>
                </a:lnTo>
                <a:lnTo>
                  <a:pt x="1558" y="2102"/>
                </a:lnTo>
                <a:lnTo>
                  <a:pt x="1530" y="2131"/>
                </a:lnTo>
                <a:lnTo>
                  <a:pt x="1498" y="2157"/>
                </a:lnTo>
                <a:lnTo>
                  <a:pt x="1466" y="2184"/>
                </a:lnTo>
                <a:lnTo>
                  <a:pt x="1434" y="2210"/>
                </a:lnTo>
                <a:lnTo>
                  <a:pt x="1399" y="2235"/>
                </a:lnTo>
                <a:lnTo>
                  <a:pt x="1365" y="2258"/>
                </a:lnTo>
                <a:lnTo>
                  <a:pt x="563"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8205" name="Freeform 14"/>
          <p:cNvSpPr>
            <a:spLocks/>
          </p:cNvSpPr>
          <p:nvPr/>
        </p:nvSpPr>
        <p:spPr bwMode="auto">
          <a:xfrm>
            <a:off x="3743678" y="1452563"/>
            <a:ext cx="1460500" cy="2987146"/>
          </a:xfrm>
          <a:custGeom>
            <a:avLst/>
            <a:gdLst>
              <a:gd name="T0" fmla="*/ 2147483647 w 1035"/>
              <a:gd name="T1" fmla="*/ 2147483647 h 2258"/>
              <a:gd name="T2" fmla="*/ 2147483647 w 1035"/>
              <a:gd name="T3" fmla="*/ 2147483647 h 2258"/>
              <a:gd name="T4" fmla="*/ 2147483647 w 1035"/>
              <a:gd name="T5" fmla="*/ 2147483647 h 2258"/>
              <a:gd name="T6" fmla="*/ 2147483647 w 1035"/>
              <a:gd name="T7" fmla="*/ 2147483647 h 2258"/>
              <a:gd name="T8" fmla="*/ 2147483647 w 1035"/>
              <a:gd name="T9" fmla="*/ 2147483647 h 2258"/>
              <a:gd name="T10" fmla="*/ 2147483647 w 1035"/>
              <a:gd name="T11" fmla="*/ 2147483647 h 2258"/>
              <a:gd name="T12" fmla="*/ 2147483647 w 1035"/>
              <a:gd name="T13" fmla="*/ 2147483647 h 2258"/>
              <a:gd name="T14" fmla="*/ 2147483647 w 1035"/>
              <a:gd name="T15" fmla="*/ 2147483647 h 2258"/>
              <a:gd name="T16" fmla="*/ 2147483647 w 1035"/>
              <a:gd name="T17" fmla="*/ 2147483647 h 2258"/>
              <a:gd name="T18" fmla="*/ 0 w 1035"/>
              <a:gd name="T19" fmla="*/ 2147483647 h 2258"/>
              <a:gd name="T20" fmla="*/ 2147483647 w 1035"/>
              <a:gd name="T21" fmla="*/ 2147483647 h 2258"/>
              <a:gd name="T22" fmla="*/ 2147483647 w 1035"/>
              <a:gd name="T23" fmla="*/ 2147483647 h 2258"/>
              <a:gd name="T24" fmla="*/ 2147483647 w 1035"/>
              <a:gd name="T25" fmla="*/ 2147483647 h 2258"/>
              <a:gd name="T26" fmla="*/ 2147483647 w 1035"/>
              <a:gd name="T27" fmla="*/ 2147483647 h 2258"/>
              <a:gd name="T28" fmla="*/ 2147483647 w 1035"/>
              <a:gd name="T29" fmla="*/ 2147483647 h 2258"/>
              <a:gd name="T30" fmla="*/ 2147483647 w 1035"/>
              <a:gd name="T31" fmla="*/ 2147483647 h 2258"/>
              <a:gd name="T32" fmla="*/ 2147483647 w 1035"/>
              <a:gd name="T33" fmla="*/ 2147483647 h 2258"/>
              <a:gd name="T34" fmla="*/ 2147483647 w 1035"/>
              <a:gd name="T35" fmla="*/ 2147483647 h 2258"/>
              <a:gd name="T36" fmla="*/ 2147483647 w 1035"/>
              <a:gd name="T37" fmla="*/ 2147483647 h 2258"/>
              <a:gd name="T38" fmla="*/ 2147483647 w 1035"/>
              <a:gd name="T39" fmla="*/ 0 h 2258"/>
              <a:gd name="T40" fmla="*/ 2147483647 w 1035"/>
              <a:gd name="T41" fmla="*/ 2147483647 h 2258"/>
              <a:gd name="T42" fmla="*/ 2147483647 w 1035"/>
              <a:gd name="T43" fmla="*/ 2147483647 h 2258"/>
              <a:gd name="T44" fmla="*/ 2147483647 w 1035"/>
              <a:gd name="T45" fmla="*/ 2147483647 h 2258"/>
              <a:gd name="T46" fmla="*/ 2147483647 w 1035"/>
              <a:gd name="T47" fmla="*/ 2147483647 h 2258"/>
              <a:gd name="T48" fmla="*/ 2147483647 w 1035"/>
              <a:gd name="T49" fmla="*/ 2147483647 h 2258"/>
              <a:gd name="T50" fmla="*/ 2147483647 w 1035"/>
              <a:gd name="T51" fmla="*/ 2147483647 h 2258"/>
              <a:gd name="T52" fmla="*/ 2147483647 w 1035"/>
              <a:gd name="T53" fmla="*/ 2147483647 h 2258"/>
              <a:gd name="T54" fmla="*/ 2147483647 w 1035"/>
              <a:gd name="T55" fmla="*/ 2147483647 h 2258"/>
              <a:gd name="T56" fmla="*/ 2147483647 w 1035"/>
              <a:gd name="T57" fmla="*/ 2147483647 h 2258"/>
              <a:gd name="T58" fmla="*/ 2147483647 w 1035"/>
              <a:gd name="T59" fmla="*/ 2147483647 h 2258"/>
              <a:gd name="T60" fmla="*/ 2147483647 w 1035"/>
              <a:gd name="T61" fmla="*/ 2147483647 h 2258"/>
              <a:gd name="T62" fmla="*/ 2147483647 w 1035"/>
              <a:gd name="T63" fmla="*/ 2147483647 h 2258"/>
              <a:gd name="T64" fmla="*/ 2147483647 w 1035"/>
              <a:gd name="T65" fmla="*/ 2147483647 h 2258"/>
              <a:gd name="T66" fmla="*/ 2147483647 w 1035"/>
              <a:gd name="T67" fmla="*/ 2147483647 h 2258"/>
              <a:gd name="T68" fmla="*/ 2147483647 w 1035"/>
              <a:gd name="T69" fmla="*/ 2147483647 h 2258"/>
              <a:gd name="T70" fmla="*/ 2147483647 w 1035"/>
              <a:gd name="T71" fmla="*/ 2147483647 h 2258"/>
              <a:gd name="T72" fmla="*/ 2147483647 w 1035"/>
              <a:gd name="T73" fmla="*/ 2147483647 h 2258"/>
              <a:gd name="T74" fmla="*/ 2147483647 w 1035"/>
              <a:gd name="T75" fmla="*/ 2147483647 h 2258"/>
              <a:gd name="T76" fmla="*/ 2147483647 w 1035"/>
              <a:gd name="T77" fmla="*/ 2147483647 h 225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35"/>
              <a:gd name="T118" fmla="*/ 0 h 2258"/>
              <a:gd name="T119" fmla="*/ 1035 w 1035"/>
              <a:gd name="T120" fmla="*/ 2258 h 225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35" h="2258">
                <a:moveTo>
                  <a:pt x="302" y="2258"/>
                </a:moveTo>
                <a:lnTo>
                  <a:pt x="284" y="2235"/>
                </a:lnTo>
                <a:lnTo>
                  <a:pt x="265" y="2210"/>
                </a:lnTo>
                <a:lnTo>
                  <a:pt x="247" y="2184"/>
                </a:lnTo>
                <a:lnTo>
                  <a:pt x="231" y="2157"/>
                </a:lnTo>
                <a:lnTo>
                  <a:pt x="214" y="2131"/>
                </a:lnTo>
                <a:lnTo>
                  <a:pt x="198" y="2102"/>
                </a:lnTo>
                <a:lnTo>
                  <a:pt x="184" y="2072"/>
                </a:lnTo>
                <a:lnTo>
                  <a:pt x="168" y="2042"/>
                </a:lnTo>
                <a:lnTo>
                  <a:pt x="141" y="1981"/>
                </a:lnTo>
                <a:lnTo>
                  <a:pt x="116" y="1917"/>
                </a:lnTo>
                <a:lnTo>
                  <a:pt x="94" y="1848"/>
                </a:lnTo>
                <a:lnTo>
                  <a:pt x="74" y="1779"/>
                </a:lnTo>
                <a:lnTo>
                  <a:pt x="56" y="1707"/>
                </a:lnTo>
                <a:lnTo>
                  <a:pt x="41" y="1632"/>
                </a:lnTo>
                <a:lnTo>
                  <a:pt x="28" y="1556"/>
                </a:lnTo>
                <a:lnTo>
                  <a:pt x="18" y="1479"/>
                </a:lnTo>
                <a:lnTo>
                  <a:pt x="9" y="1401"/>
                </a:lnTo>
                <a:lnTo>
                  <a:pt x="3" y="1321"/>
                </a:lnTo>
                <a:lnTo>
                  <a:pt x="0" y="1240"/>
                </a:lnTo>
                <a:lnTo>
                  <a:pt x="0" y="1161"/>
                </a:lnTo>
                <a:lnTo>
                  <a:pt x="2" y="1079"/>
                </a:lnTo>
                <a:lnTo>
                  <a:pt x="5" y="998"/>
                </a:lnTo>
                <a:lnTo>
                  <a:pt x="12" y="917"/>
                </a:lnTo>
                <a:lnTo>
                  <a:pt x="21" y="837"/>
                </a:lnTo>
                <a:lnTo>
                  <a:pt x="32" y="758"/>
                </a:lnTo>
                <a:lnTo>
                  <a:pt x="44" y="680"/>
                </a:lnTo>
                <a:lnTo>
                  <a:pt x="60" y="602"/>
                </a:lnTo>
                <a:lnTo>
                  <a:pt x="79" y="526"/>
                </a:lnTo>
                <a:lnTo>
                  <a:pt x="99" y="452"/>
                </a:lnTo>
                <a:lnTo>
                  <a:pt x="122" y="379"/>
                </a:lnTo>
                <a:lnTo>
                  <a:pt x="148" y="309"/>
                </a:lnTo>
                <a:lnTo>
                  <a:pt x="175" y="242"/>
                </a:lnTo>
                <a:lnTo>
                  <a:pt x="205" y="176"/>
                </a:lnTo>
                <a:lnTo>
                  <a:pt x="238" y="114"/>
                </a:lnTo>
                <a:lnTo>
                  <a:pt x="254" y="84"/>
                </a:lnTo>
                <a:lnTo>
                  <a:pt x="272" y="54"/>
                </a:lnTo>
                <a:lnTo>
                  <a:pt x="291" y="26"/>
                </a:lnTo>
                <a:lnTo>
                  <a:pt x="309" y="0"/>
                </a:lnTo>
                <a:lnTo>
                  <a:pt x="726" y="0"/>
                </a:lnTo>
                <a:lnTo>
                  <a:pt x="745" y="26"/>
                </a:lnTo>
                <a:lnTo>
                  <a:pt x="763" y="54"/>
                </a:lnTo>
                <a:lnTo>
                  <a:pt x="781" y="84"/>
                </a:lnTo>
                <a:lnTo>
                  <a:pt x="796" y="114"/>
                </a:lnTo>
                <a:lnTo>
                  <a:pt x="830" y="176"/>
                </a:lnTo>
                <a:lnTo>
                  <a:pt x="860" y="242"/>
                </a:lnTo>
                <a:lnTo>
                  <a:pt x="886" y="309"/>
                </a:lnTo>
                <a:lnTo>
                  <a:pt x="913" y="379"/>
                </a:lnTo>
                <a:lnTo>
                  <a:pt x="936" y="452"/>
                </a:lnTo>
                <a:lnTo>
                  <a:pt x="955" y="526"/>
                </a:lnTo>
                <a:lnTo>
                  <a:pt x="975" y="602"/>
                </a:lnTo>
                <a:lnTo>
                  <a:pt x="991" y="680"/>
                </a:lnTo>
                <a:lnTo>
                  <a:pt x="1003" y="758"/>
                </a:lnTo>
                <a:lnTo>
                  <a:pt x="1014" y="837"/>
                </a:lnTo>
                <a:lnTo>
                  <a:pt x="1022" y="917"/>
                </a:lnTo>
                <a:lnTo>
                  <a:pt x="1030" y="998"/>
                </a:lnTo>
                <a:lnTo>
                  <a:pt x="1033" y="1079"/>
                </a:lnTo>
                <a:lnTo>
                  <a:pt x="1035" y="1161"/>
                </a:lnTo>
                <a:lnTo>
                  <a:pt x="1035" y="1240"/>
                </a:lnTo>
                <a:lnTo>
                  <a:pt x="1031" y="1321"/>
                </a:lnTo>
                <a:lnTo>
                  <a:pt x="1026" y="1401"/>
                </a:lnTo>
                <a:lnTo>
                  <a:pt x="1017" y="1479"/>
                </a:lnTo>
                <a:lnTo>
                  <a:pt x="1007" y="1556"/>
                </a:lnTo>
                <a:lnTo>
                  <a:pt x="994" y="1632"/>
                </a:lnTo>
                <a:lnTo>
                  <a:pt x="978" y="1707"/>
                </a:lnTo>
                <a:lnTo>
                  <a:pt x="961" y="1779"/>
                </a:lnTo>
                <a:lnTo>
                  <a:pt x="941" y="1848"/>
                </a:lnTo>
                <a:lnTo>
                  <a:pt x="918" y="1917"/>
                </a:lnTo>
                <a:lnTo>
                  <a:pt x="894" y="1981"/>
                </a:lnTo>
                <a:lnTo>
                  <a:pt x="865" y="2042"/>
                </a:lnTo>
                <a:lnTo>
                  <a:pt x="851" y="2072"/>
                </a:lnTo>
                <a:lnTo>
                  <a:pt x="837" y="2102"/>
                </a:lnTo>
                <a:lnTo>
                  <a:pt x="821" y="2131"/>
                </a:lnTo>
                <a:lnTo>
                  <a:pt x="803" y="2157"/>
                </a:lnTo>
                <a:lnTo>
                  <a:pt x="788" y="2184"/>
                </a:lnTo>
                <a:lnTo>
                  <a:pt x="770" y="2210"/>
                </a:lnTo>
                <a:lnTo>
                  <a:pt x="751" y="2235"/>
                </a:lnTo>
                <a:lnTo>
                  <a:pt x="733" y="2258"/>
                </a:lnTo>
                <a:lnTo>
                  <a:pt x="302"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8206" name="Line 15"/>
          <p:cNvSpPr>
            <a:spLocks noChangeShapeType="1"/>
          </p:cNvSpPr>
          <p:nvPr/>
        </p:nvSpPr>
        <p:spPr bwMode="auto">
          <a:xfrm flipH="1" flipV="1">
            <a:off x="4468989" y="1452562"/>
            <a:ext cx="4233" cy="2984500"/>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8207" name="Line 16"/>
          <p:cNvSpPr>
            <a:spLocks noChangeShapeType="1"/>
          </p:cNvSpPr>
          <p:nvPr/>
        </p:nvSpPr>
        <p:spPr bwMode="auto">
          <a:xfrm>
            <a:off x="2712156" y="1562365"/>
            <a:ext cx="3513667"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8208" name="Line 17"/>
          <p:cNvSpPr>
            <a:spLocks noChangeShapeType="1"/>
          </p:cNvSpPr>
          <p:nvPr/>
        </p:nvSpPr>
        <p:spPr bwMode="auto">
          <a:xfrm>
            <a:off x="2233790" y="1742282"/>
            <a:ext cx="4477455"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8209" name="Line 18"/>
          <p:cNvSpPr>
            <a:spLocks noChangeShapeType="1"/>
          </p:cNvSpPr>
          <p:nvPr/>
        </p:nvSpPr>
        <p:spPr bwMode="auto">
          <a:xfrm flipV="1">
            <a:off x="1732845" y="2001574"/>
            <a:ext cx="5475111" cy="2646"/>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8210" name="Line 19"/>
          <p:cNvSpPr>
            <a:spLocks noChangeShapeType="1"/>
          </p:cNvSpPr>
          <p:nvPr/>
        </p:nvSpPr>
        <p:spPr bwMode="auto">
          <a:xfrm>
            <a:off x="1343378" y="2297907"/>
            <a:ext cx="6252634"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8211" name="Line 20"/>
          <p:cNvSpPr>
            <a:spLocks noChangeShapeType="1"/>
          </p:cNvSpPr>
          <p:nvPr/>
        </p:nvSpPr>
        <p:spPr bwMode="auto">
          <a:xfrm>
            <a:off x="1085145" y="2629959"/>
            <a:ext cx="6773333"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8212" name="Line 21"/>
          <p:cNvSpPr>
            <a:spLocks noChangeShapeType="1"/>
          </p:cNvSpPr>
          <p:nvPr/>
        </p:nvSpPr>
        <p:spPr bwMode="auto">
          <a:xfrm>
            <a:off x="987778" y="2999053"/>
            <a:ext cx="6968067"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8213" name="Line 22"/>
          <p:cNvSpPr>
            <a:spLocks noChangeShapeType="1"/>
          </p:cNvSpPr>
          <p:nvPr/>
        </p:nvSpPr>
        <p:spPr bwMode="auto">
          <a:xfrm>
            <a:off x="1092200" y="3382699"/>
            <a:ext cx="6760634"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8214" name="Line 23"/>
          <p:cNvSpPr>
            <a:spLocks noChangeShapeType="1"/>
          </p:cNvSpPr>
          <p:nvPr/>
        </p:nvSpPr>
        <p:spPr bwMode="auto">
          <a:xfrm>
            <a:off x="1365956" y="3712104"/>
            <a:ext cx="6207478"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8215" name="Line 24"/>
          <p:cNvSpPr>
            <a:spLocks noChangeShapeType="1"/>
          </p:cNvSpPr>
          <p:nvPr/>
        </p:nvSpPr>
        <p:spPr bwMode="auto">
          <a:xfrm>
            <a:off x="1804812" y="4007115"/>
            <a:ext cx="5322711" cy="2646"/>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8216" name="Line 25"/>
          <p:cNvSpPr>
            <a:spLocks noChangeShapeType="1"/>
          </p:cNvSpPr>
          <p:nvPr/>
        </p:nvSpPr>
        <p:spPr bwMode="auto">
          <a:xfrm>
            <a:off x="2417234" y="4263761"/>
            <a:ext cx="4097867"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8217" name="Rectangle 27"/>
          <p:cNvSpPr>
            <a:spLocks noChangeArrowheads="1"/>
          </p:cNvSpPr>
          <p:nvPr/>
        </p:nvSpPr>
        <p:spPr bwMode="auto">
          <a:xfrm>
            <a:off x="3546123" y="2386542"/>
            <a:ext cx="2024944" cy="375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algn="ctr" defTabSz="810304" eaLnBrk="0" hangingPunct="0">
              <a:lnSpc>
                <a:spcPct val="75000"/>
              </a:lnSpc>
            </a:pPr>
            <a:r>
              <a:rPr lang="en-US" sz="1000" b="1">
                <a:ea typeface="MS PGothic" charset="0"/>
                <a:cs typeface="MS PGothic" charset="0"/>
              </a:rPr>
              <a:t>Middle East</a:t>
            </a:r>
            <a:r>
              <a:rPr lang="en-US" sz="1000">
                <a:ea typeface="MS PGothic" charset="0"/>
                <a:cs typeface="MS PGothic" charset="0"/>
              </a:rPr>
              <a:t> </a:t>
            </a:r>
            <a:r>
              <a:rPr lang="en-US" sz="1000" b="1">
                <a:ea typeface="MS PGothic" charset="0"/>
                <a:cs typeface="MS PGothic" charset="0"/>
              </a:rPr>
              <a:t>&amp;</a:t>
            </a:r>
            <a:r>
              <a:rPr lang="en-US" sz="1000">
                <a:ea typeface="MS PGothic" charset="0"/>
                <a:cs typeface="MS PGothic" charset="0"/>
              </a:rPr>
              <a:t> </a:t>
            </a:r>
            <a:r>
              <a:rPr lang="en-US" sz="1000" b="1">
                <a:ea typeface="MS PGothic" charset="0"/>
                <a:cs typeface="MS PGothic" charset="0"/>
              </a:rPr>
              <a:t>North Africa</a:t>
            </a:r>
          </a:p>
          <a:p>
            <a:pPr algn="ctr" defTabSz="810304" eaLnBrk="0" hangingPunct="0">
              <a:lnSpc>
                <a:spcPct val="75000"/>
              </a:lnSpc>
            </a:pPr>
            <a:r>
              <a:rPr lang="en-US" sz="1200" b="1">
                <a:ea typeface="MS PGothic" charset="0"/>
                <a:cs typeface="MS PGothic" charset="0"/>
              </a:rPr>
              <a:t>240 000</a:t>
            </a:r>
          </a:p>
          <a:p>
            <a:pPr algn="ctr" defTabSz="810304" eaLnBrk="0" hangingPunct="0">
              <a:lnSpc>
                <a:spcPct val="75000"/>
              </a:lnSpc>
            </a:pPr>
            <a:r>
              <a:rPr lang="en-US" sz="1000">
                <a:solidFill>
                  <a:srgbClr val="4D4D4D"/>
                </a:solidFill>
                <a:latin typeface="Arial Narrow" charset="0"/>
                <a:ea typeface="MS PGothic" charset="0"/>
                <a:cs typeface="MS PGothic" charset="0"/>
              </a:rPr>
              <a:t>[150 000 – 320 000]</a:t>
            </a:r>
          </a:p>
        </p:txBody>
      </p:sp>
      <p:sp>
        <p:nvSpPr>
          <p:cNvPr id="8218" name="Rectangle 28"/>
          <p:cNvSpPr>
            <a:spLocks noChangeArrowheads="1"/>
          </p:cNvSpPr>
          <p:nvPr/>
        </p:nvSpPr>
        <p:spPr bwMode="auto">
          <a:xfrm>
            <a:off x="3970867" y="3001698"/>
            <a:ext cx="1731434" cy="375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algn="ctr" defTabSz="810304" eaLnBrk="0" hangingPunct="0">
              <a:lnSpc>
                <a:spcPct val="75000"/>
              </a:lnSpc>
            </a:pPr>
            <a:r>
              <a:rPr lang="en-US" sz="1000" b="1">
                <a:ea typeface="MS PGothic" charset="0"/>
                <a:cs typeface="MS PGothic" charset="0"/>
              </a:rPr>
              <a:t>Sub-Saharan Africa</a:t>
            </a:r>
          </a:p>
          <a:p>
            <a:pPr algn="ctr" defTabSz="810304" eaLnBrk="0" hangingPunct="0">
              <a:lnSpc>
                <a:spcPct val="75000"/>
              </a:lnSpc>
            </a:pPr>
            <a:r>
              <a:rPr lang="en-US" sz="1200" b="1">
                <a:ea typeface="MS PGothic" charset="0"/>
                <a:cs typeface="MS PGothic" charset="0"/>
              </a:rPr>
              <a:t>25.8 million</a:t>
            </a:r>
          </a:p>
          <a:p>
            <a:pPr algn="ctr" defTabSz="810304" eaLnBrk="0" hangingPunct="0">
              <a:lnSpc>
                <a:spcPct val="75000"/>
              </a:lnSpc>
            </a:pPr>
            <a:r>
              <a:rPr lang="en-US" sz="1000">
                <a:solidFill>
                  <a:srgbClr val="4D4D4D"/>
                </a:solidFill>
                <a:latin typeface="Arial Narrow" charset="0"/>
                <a:ea typeface="MS PGothic" charset="0"/>
                <a:cs typeface="MS PGothic" charset="0"/>
              </a:rPr>
              <a:t>[24.0 million – 28.7 million]</a:t>
            </a:r>
          </a:p>
        </p:txBody>
      </p:sp>
      <p:sp>
        <p:nvSpPr>
          <p:cNvPr id="8219" name="Rectangle 29"/>
          <p:cNvSpPr>
            <a:spLocks noChangeArrowheads="1"/>
          </p:cNvSpPr>
          <p:nvPr/>
        </p:nvSpPr>
        <p:spPr bwMode="auto">
          <a:xfrm>
            <a:off x="4955822" y="1778000"/>
            <a:ext cx="1546578" cy="491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algn="ctr" defTabSz="810304" eaLnBrk="0" hangingPunct="0">
              <a:lnSpc>
                <a:spcPct val="75000"/>
              </a:lnSpc>
            </a:pPr>
            <a:r>
              <a:rPr lang="en-US" sz="1000" b="1">
                <a:ea typeface="MS PGothic" charset="0"/>
                <a:cs typeface="MS PGothic" charset="0"/>
              </a:rPr>
              <a:t>Eastern Europe </a:t>
            </a:r>
            <a:br>
              <a:rPr lang="en-US" sz="1000" b="1">
                <a:ea typeface="MS PGothic" charset="0"/>
                <a:cs typeface="MS PGothic" charset="0"/>
              </a:rPr>
            </a:br>
            <a:r>
              <a:rPr lang="en-US" sz="1000" b="1">
                <a:ea typeface="MS PGothic" charset="0"/>
                <a:cs typeface="MS PGothic" charset="0"/>
              </a:rPr>
              <a:t>&amp; Central Asia</a:t>
            </a:r>
          </a:p>
          <a:p>
            <a:pPr algn="ctr" defTabSz="810304" eaLnBrk="0" hangingPunct="0">
              <a:lnSpc>
                <a:spcPct val="75000"/>
              </a:lnSpc>
            </a:pPr>
            <a:r>
              <a:rPr lang="en-US" sz="1200" b="1">
                <a:ea typeface="MS PGothic" charset="0"/>
                <a:cs typeface="MS PGothic" charset="0"/>
              </a:rPr>
              <a:t>1.5 million </a:t>
            </a:r>
          </a:p>
          <a:p>
            <a:pPr algn="ctr" defTabSz="810304" eaLnBrk="0" hangingPunct="0">
              <a:lnSpc>
                <a:spcPct val="75000"/>
              </a:lnSpc>
            </a:pPr>
            <a:r>
              <a:rPr lang="en-US" sz="1000">
                <a:solidFill>
                  <a:srgbClr val="4D4D4D"/>
                </a:solidFill>
                <a:latin typeface="Arial Narrow" charset="0"/>
                <a:ea typeface="MS PGothic" charset="0"/>
                <a:cs typeface="MS PGothic" charset="0"/>
              </a:rPr>
              <a:t>[1.3 million – 1.8 million]</a:t>
            </a:r>
          </a:p>
        </p:txBody>
      </p:sp>
      <p:sp>
        <p:nvSpPr>
          <p:cNvPr id="8220" name="Rectangle 30"/>
          <p:cNvSpPr>
            <a:spLocks noChangeArrowheads="1"/>
          </p:cNvSpPr>
          <p:nvPr/>
        </p:nvSpPr>
        <p:spPr bwMode="auto">
          <a:xfrm>
            <a:off x="5599289" y="2697428"/>
            <a:ext cx="1952978" cy="375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algn="ctr" defTabSz="810304" eaLnBrk="0" hangingPunct="0">
              <a:lnSpc>
                <a:spcPct val="75000"/>
              </a:lnSpc>
              <a:tabLst>
                <a:tab pos="247631" algn="l"/>
              </a:tabLst>
            </a:pPr>
            <a:r>
              <a:rPr lang="en-US" sz="1000" b="1">
                <a:ea typeface="MS PGothic" charset="0"/>
                <a:cs typeface="MS PGothic" charset="0"/>
              </a:rPr>
              <a:t>Asia and the Pacific</a:t>
            </a:r>
          </a:p>
          <a:p>
            <a:pPr algn="ctr" defTabSz="810304" eaLnBrk="0" hangingPunct="0">
              <a:lnSpc>
                <a:spcPct val="75000"/>
              </a:lnSpc>
              <a:tabLst>
                <a:tab pos="247631" algn="l"/>
              </a:tabLst>
            </a:pPr>
            <a:r>
              <a:rPr lang="en-US" sz="1200" b="1">
                <a:ea typeface="MS PGothic" charset="0"/>
                <a:cs typeface="MS PGothic" charset="0"/>
              </a:rPr>
              <a:t>	5.0 million</a:t>
            </a:r>
          </a:p>
          <a:p>
            <a:pPr algn="ctr" defTabSz="810304" eaLnBrk="0" hangingPunct="0">
              <a:lnSpc>
                <a:spcPct val="75000"/>
              </a:lnSpc>
              <a:tabLst>
                <a:tab pos="247631" algn="l"/>
              </a:tabLst>
            </a:pPr>
            <a:r>
              <a:rPr lang="en-US" sz="1000" b="1">
                <a:latin typeface="Arial Narrow" charset="0"/>
                <a:ea typeface="MS PGothic" charset="0"/>
                <a:cs typeface="MS PGothic" charset="0"/>
              </a:rPr>
              <a:t>	</a:t>
            </a:r>
            <a:r>
              <a:rPr lang="en-US" sz="1000">
                <a:solidFill>
                  <a:srgbClr val="4D4D4D"/>
                </a:solidFill>
                <a:latin typeface="Arial Narrow" charset="0"/>
                <a:ea typeface="MS PGothic" charset="0"/>
                <a:cs typeface="MS PGothic" charset="0"/>
              </a:rPr>
              <a:t>[4.5 million – 5.6 million]</a:t>
            </a:r>
          </a:p>
        </p:txBody>
      </p:sp>
      <p:sp>
        <p:nvSpPr>
          <p:cNvPr id="8221" name="Rectangle 32"/>
          <p:cNvSpPr>
            <a:spLocks noChangeArrowheads="1"/>
          </p:cNvSpPr>
          <p:nvPr/>
        </p:nvSpPr>
        <p:spPr bwMode="auto">
          <a:xfrm>
            <a:off x="1759656" y="1939396"/>
            <a:ext cx="3287889" cy="375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algn="ctr" defTabSz="810304" eaLnBrk="0" hangingPunct="0">
              <a:lnSpc>
                <a:spcPct val="75000"/>
              </a:lnSpc>
            </a:pPr>
            <a:r>
              <a:rPr lang="en-US" sz="1000" b="1">
                <a:ea typeface="MS PGothic" charset="0"/>
                <a:cs typeface="MS PGothic" charset="0"/>
              </a:rPr>
              <a:t>North America and Western and Central Europe</a:t>
            </a:r>
          </a:p>
          <a:p>
            <a:pPr algn="ctr" defTabSz="810304">
              <a:lnSpc>
                <a:spcPct val="75000"/>
              </a:lnSpc>
            </a:pPr>
            <a:r>
              <a:rPr lang="en-US" sz="1200" b="1">
                <a:ea typeface="MS PGothic" charset="0"/>
                <a:cs typeface="MS PGothic" charset="0"/>
              </a:rPr>
              <a:t>                     2.4 million </a:t>
            </a:r>
          </a:p>
          <a:p>
            <a:pPr algn="ctr" defTabSz="810304">
              <a:lnSpc>
                <a:spcPct val="75000"/>
              </a:lnSpc>
            </a:pPr>
            <a:r>
              <a:rPr lang="en-US" sz="1000">
                <a:solidFill>
                  <a:srgbClr val="4D4D4D"/>
                </a:solidFill>
                <a:latin typeface="Arial Narrow" charset="0"/>
                <a:ea typeface="MS PGothic" charset="0"/>
                <a:cs typeface="MS PGothic" charset="0"/>
              </a:rPr>
              <a:t>                          [1.5 million – 3.5 million]</a:t>
            </a:r>
          </a:p>
        </p:txBody>
      </p:sp>
      <p:sp>
        <p:nvSpPr>
          <p:cNvPr id="8222" name="Rectangle 33"/>
          <p:cNvSpPr>
            <a:spLocks noChangeArrowheads="1"/>
          </p:cNvSpPr>
          <p:nvPr/>
        </p:nvSpPr>
        <p:spPr bwMode="auto">
          <a:xfrm>
            <a:off x="2396067" y="3098271"/>
            <a:ext cx="1566333" cy="375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algn="ctr" defTabSz="810304" eaLnBrk="0" hangingPunct="0">
              <a:lnSpc>
                <a:spcPct val="75000"/>
              </a:lnSpc>
            </a:pPr>
            <a:r>
              <a:rPr lang="en-US" sz="1000" b="1">
                <a:ea typeface="MS PGothic" charset="0"/>
                <a:cs typeface="MS PGothic" charset="0"/>
              </a:rPr>
              <a:t>Latin America</a:t>
            </a:r>
          </a:p>
          <a:p>
            <a:pPr algn="ctr" defTabSz="810304" eaLnBrk="0" hangingPunct="0">
              <a:lnSpc>
                <a:spcPct val="75000"/>
              </a:lnSpc>
            </a:pPr>
            <a:r>
              <a:rPr lang="en-US" sz="1200" b="1">
                <a:ea typeface="MS PGothic" charset="0"/>
                <a:cs typeface="MS PGothic" charset="0"/>
              </a:rPr>
              <a:t>1.7 million</a:t>
            </a:r>
          </a:p>
          <a:p>
            <a:pPr algn="ctr" defTabSz="810304" eaLnBrk="0" hangingPunct="0">
              <a:lnSpc>
                <a:spcPct val="75000"/>
              </a:lnSpc>
            </a:pPr>
            <a:r>
              <a:rPr lang="en-US" sz="1000">
                <a:solidFill>
                  <a:srgbClr val="4D4D4D"/>
                </a:solidFill>
                <a:latin typeface="Arial Narrow" charset="0"/>
                <a:ea typeface="MS PGothic" charset="0"/>
                <a:cs typeface="MS PGothic" charset="0"/>
              </a:rPr>
              <a:t>[1.4 million – 2.0 million]</a:t>
            </a:r>
          </a:p>
        </p:txBody>
      </p:sp>
      <p:sp>
        <p:nvSpPr>
          <p:cNvPr id="8223" name="Rectangle 35"/>
          <p:cNvSpPr>
            <a:spLocks noChangeArrowheads="1"/>
          </p:cNvSpPr>
          <p:nvPr/>
        </p:nvSpPr>
        <p:spPr bwMode="auto">
          <a:xfrm>
            <a:off x="2136423" y="2518833"/>
            <a:ext cx="1849967" cy="375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algn="ctr" defTabSz="810304" eaLnBrk="0" hangingPunct="0">
              <a:lnSpc>
                <a:spcPct val="75000"/>
              </a:lnSpc>
            </a:pPr>
            <a:r>
              <a:rPr lang="en-US" sz="1000" b="1">
                <a:ea typeface="MS PGothic" charset="0"/>
                <a:cs typeface="MS PGothic" charset="0"/>
              </a:rPr>
              <a:t>Caribbean</a:t>
            </a:r>
          </a:p>
          <a:p>
            <a:pPr algn="ctr" defTabSz="810304">
              <a:lnSpc>
                <a:spcPct val="75000"/>
              </a:lnSpc>
            </a:pPr>
            <a:r>
              <a:rPr lang="en-US" sz="1200" b="1">
                <a:ea typeface="MS PGothic" charset="0"/>
                <a:cs typeface="MS PGothic" charset="0"/>
              </a:rPr>
              <a:t>280 000</a:t>
            </a:r>
          </a:p>
          <a:p>
            <a:pPr algn="ctr" defTabSz="810304">
              <a:lnSpc>
                <a:spcPct val="75000"/>
              </a:lnSpc>
            </a:pPr>
            <a:r>
              <a:rPr lang="en-US" sz="1000">
                <a:solidFill>
                  <a:srgbClr val="4D4D4D"/>
                </a:solidFill>
                <a:latin typeface="Arial Narrow" charset="0"/>
                <a:ea typeface="MS PGothic" charset="0"/>
                <a:cs typeface="MS PGothic" charset="0"/>
              </a:rPr>
              <a:t>[210 000 – 340 000]</a:t>
            </a:r>
          </a:p>
        </p:txBody>
      </p:sp>
      <p:sp>
        <p:nvSpPr>
          <p:cNvPr id="8224" name="Rectangle 36"/>
          <p:cNvSpPr>
            <a:spLocks noChangeArrowheads="1"/>
          </p:cNvSpPr>
          <p:nvPr/>
        </p:nvSpPr>
        <p:spPr bwMode="auto">
          <a:xfrm>
            <a:off x="324556" y="608542"/>
            <a:ext cx="8734778" cy="3877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9242" tIns="39621" rIns="79242" bIns="39621">
            <a:spAutoFit/>
          </a:bodyPr>
          <a:lstStyle/>
          <a:p>
            <a:pPr defTabSz="396210"/>
            <a:r>
              <a:rPr lang="en-US" sz="2000">
                <a:latin typeface="Arial Bold" charset="0"/>
                <a:ea typeface="MS PGothic" charset="0"/>
              </a:rPr>
              <a:t>Adults and children estimated to be living with HIV </a:t>
            </a:r>
            <a:r>
              <a:rPr lang="en-US" sz="2000" b="1">
                <a:solidFill>
                  <a:srgbClr val="E31837"/>
                </a:solidFill>
                <a:latin typeface="Arial Bold" charset="0"/>
                <a:ea typeface="MS PGothic" charset="0"/>
                <a:sym typeface="Webdings" charset="0"/>
              </a:rPr>
              <a:t></a:t>
            </a:r>
            <a:r>
              <a:rPr lang="en-US" sz="2000">
                <a:latin typeface="Arial Bold" charset="0"/>
                <a:ea typeface="MS PGothic" charset="0"/>
              </a:rPr>
              <a:t> 2014 </a:t>
            </a:r>
          </a:p>
        </p:txBody>
      </p:sp>
      <p:sp>
        <p:nvSpPr>
          <p:cNvPr id="34" name="Cadre 33"/>
          <p:cNvSpPr/>
          <p:nvPr/>
        </p:nvSpPr>
        <p:spPr>
          <a:xfrm>
            <a:off x="3909294" y="2846024"/>
            <a:ext cx="1924541" cy="719157"/>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686044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dissolv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30193" y="1248299"/>
            <a:ext cx="4655059" cy="298768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771110" y="4992687"/>
            <a:ext cx="1090612"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397351" y="531334"/>
            <a:ext cx="6625607" cy="369332"/>
          </a:xfrm>
          <a:prstGeom prst="rect">
            <a:avLst/>
          </a:prstGeom>
        </p:spPr>
        <p:txBody>
          <a:bodyPr wrap="square">
            <a:spAutoFit/>
          </a:bodyPr>
          <a:lstStyle/>
          <a:p>
            <a:r>
              <a:rPr lang="en-US" dirty="0" err="1" smtClean="0">
                <a:latin typeface="Calibri"/>
                <a:cs typeface="Calibri"/>
              </a:rPr>
              <a:t>Quinze</a:t>
            </a:r>
            <a:r>
              <a:rPr lang="en-US" dirty="0" smtClean="0">
                <a:latin typeface="Calibri"/>
                <a:cs typeface="Calibri"/>
              </a:rPr>
              <a:t> pays </a:t>
            </a:r>
            <a:r>
              <a:rPr lang="en-US" dirty="0" err="1" smtClean="0">
                <a:latin typeface="Calibri"/>
                <a:cs typeface="Calibri"/>
              </a:rPr>
              <a:t>regroupent</a:t>
            </a:r>
            <a:r>
              <a:rPr lang="en-US" dirty="0" smtClean="0">
                <a:latin typeface="Calibri"/>
                <a:cs typeface="Calibri"/>
              </a:rPr>
              <a:t> 75% de la population VIH+ du monde. </a:t>
            </a:r>
            <a:endParaRPr lang="en-US" dirty="0">
              <a:latin typeface="Calibri"/>
              <a:cs typeface="Calibri"/>
            </a:endParaRPr>
          </a:p>
        </p:txBody>
      </p:sp>
      <p:sp>
        <p:nvSpPr>
          <p:cNvPr id="3" name="Slide Number Placeholder 2"/>
          <p:cNvSpPr>
            <a:spLocks noGrp="1"/>
          </p:cNvSpPr>
          <p:nvPr>
            <p:ph type="sldNum" sz="quarter" idx="12"/>
          </p:nvPr>
        </p:nvSpPr>
        <p:spPr/>
        <p:txBody>
          <a:bodyPr/>
          <a:lstStyle/>
          <a:p>
            <a:fld id="{6E62B660-7401-4FF9-8D00-0E2879632D90}" type="slidenum">
              <a:rPr lang="en-GB" smtClean="0"/>
              <a:pPr/>
              <a:t>24</a:t>
            </a:fld>
            <a:endParaRPr lang="en-GB"/>
          </a:p>
        </p:txBody>
      </p:sp>
      <p:pic>
        <p:nvPicPr>
          <p:cNvPr id="7"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52263" y="2787209"/>
            <a:ext cx="2410552" cy="173949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8" name="Rectangle 7"/>
          <p:cNvSpPr/>
          <p:nvPr/>
        </p:nvSpPr>
        <p:spPr>
          <a:xfrm>
            <a:off x="6915854" y="2325544"/>
            <a:ext cx="1277598" cy="369332"/>
          </a:xfrm>
          <a:prstGeom prst="rect">
            <a:avLst/>
          </a:prstGeom>
        </p:spPr>
        <p:txBody>
          <a:bodyPr wrap="square">
            <a:spAutoFit/>
          </a:bodyPr>
          <a:lstStyle/>
          <a:p>
            <a:r>
              <a:rPr lang="en-US" dirty="0" err="1" smtClean="0">
                <a:latin typeface="Calibri"/>
                <a:cs typeface="Calibri"/>
              </a:rPr>
              <a:t>Afrique</a:t>
            </a:r>
            <a:endParaRPr lang="en-US" dirty="0">
              <a:latin typeface="Calibri"/>
              <a:cs typeface="Calibri"/>
            </a:endParaRPr>
          </a:p>
        </p:txBody>
      </p:sp>
      <p:sp>
        <p:nvSpPr>
          <p:cNvPr id="5" name="ZoneTexte 4"/>
          <p:cNvSpPr txBox="1"/>
          <p:nvPr/>
        </p:nvSpPr>
        <p:spPr>
          <a:xfrm>
            <a:off x="276396" y="5268938"/>
            <a:ext cx="1236236" cy="307777"/>
          </a:xfrm>
          <a:prstGeom prst="rect">
            <a:avLst/>
          </a:prstGeom>
          <a:noFill/>
        </p:spPr>
        <p:txBody>
          <a:bodyPr wrap="none" rtlCol="0">
            <a:spAutoFit/>
          </a:bodyPr>
          <a:lstStyle/>
          <a:p>
            <a:r>
              <a:rPr lang="fr-FR" sz="1400" dirty="0" smtClean="0">
                <a:solidFill>
                  <a:schemeClr val="bg1"/>
                </a:solidFill>
                <a:latin typeface="Calibri"/>
                <a:cs typeface="Calibri"/>
              </a:rPr>
              <a:t>Données 2013</a:t>
            </a:r>
            <a:endParaRPr lang="fr-FR" sz="1400" dirty="0">
              <a:solidFill>
                <a:schemeClr val="bg1"/>
              </a:solidFill>
              <a:latin typeface="Calibri"/>
              <a:cs typeface="Calibri"/>
            </a:endParaRPr>
          </a:p>
        </p:txBody>
      </p:sp>
    </p:spTree>
    <p:extLst>
      <p:ext uri="{BB962C8B-B14F-4D97-AF65-F5344CB8AC3E}">
        <p14:creationId xmlns:p14="http://schemas.microsoft.com/office/powerpoint/2010/main" val="4024863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4"/>
          <p:cNvSpPr>
            <a:spLocks noChangeArrowheads="1"/>
          </p:cNvSpPr>
          <p:nvPr/>
        </p:nvSpPr>
        <p:spPr bwMode="auto">
          <a:xfrm>
            <a:off x="324556" y="608542"/>
            <a:ext cx="8734778" cy="6570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9242" tIns="39621" rIns="79242" bIns="39621">
            <a:spAutoFit/>
          </a:bodyPr>
          <a:lstStyle/>
          <a:p>
            <a:pPr defTabSz="396210"/>
            <a:r>
              <a:rPr lang="en-US" sz="2000">
                <a:latin typeface="Arial Bold" charset="0"/>
                <a:ea typeface="MS PGothic" charset="0"/>
              </a:rPr>
              <a:t>Estimated number of adults and children </a:t>
            </a:r>
          </a:p>
          <a:p>
            <a:pPr defTabSz="396210">
              <a:lnSpc>
                <a:spcPct val="85000"/>
              </a:lnSpc>
            </a:pPr>
            <a:r>
              <a:rPr lang="en-US" sz="2000">
                <a:latin typeface="Arial Bold" charset="0"/>
                <a:ea typeface="MS PGothic" charset="0"/>
              </a:rPr>
              <a:t>newly infected with HIV </a:t>
            </a:r>
            <a:r>
              <a:rPr lang="en-US" sz="2000" b="1">
                <a:solidFill>
                  <a:srgbClr val="E31837"/>
                </a:solidFill>
                <a:latin typeface="Arial Bold" charset="0"/>
                <a:ea typeface="MS PGothic" charset="0"/>
                <a:sym typeface="Webdings" charset="0"/>
              </a:rPr>
              <a:t></a:t>
            </a:r>
            <a:r>
              <a:rPr lang="en-US" sz="2000">
                <a:latin typeface="Arial Bold" charset="0"/>
                <a:ea typeface="MS PGothic" charset="0"/>
              </a:rPr>
              <a:t> 2014 </a:t>
            </a:r>
          </a:p>
        </p:txBody>
      </p:sp>
      <p:sp>
        <p:nvSpPr>
          <p:cNvPr id="9218" name="Freeform 5"/>
          <p:cNvSpPr>
            <a:spLocks/>
          </p:cNvSpPr>
          <p:nvPr/>
        </p:nvSpPr>
        <p:spPr bwMode="auto">
          <a:xfrm>
            <a:off x="987778" y="1447271"/>
            <a:ext cx="6969478" cy="2989792"/>
          </a:xfrm>
          <a:custGeom>
            <a:avLst/>
            <a:gdLst>
              <a:gd name="T0" fmla="*/ 2147483647 w 4939"/>
              <a:gd name="T1" fmla="*/ 2147483647 h 2260"/>
              <a:gd name="T2" fmla="*/ 2147483647 w 4939"/>
              <a:gd name="T3" fmla="*/ 2147483647 h 2260"/>
              <a:gd name="T4" fmla="*/ 2147483647 w 4939"/>
              <a:gd name="T5" fmla="*/ 2147483647 h 2260"/>
              <a:gd name="T6" fmla="*/ 2147483647 w 4939"/>
              <a:gd name="T7" fmla="*/ 2147483647 h 2260"/>
              <a:gd name="T8" fmla="*/ 2147483647 w 4939"/>
              <a:gd name="T9" fmla="*/ 2147483647 h 2260"/>
              <a:gd name="T10" fmla="*/ 2147483647 w 4939"/>
              <a:gd name="T11" fmla="*/ 2147483647 h 2260"/>
              <a:gd name="T12" fmla="*/ 2147483647 w 4939"/>
              <a:gd name="T13" fmla="*/ 2147483647 h 2260"/>
              <a:gd name="T14" fmla="*/ 2147483647 w 4939"/>
              <a:gd name="T15" fmla="*/ 2147483647 h 2260"/>
              <a:gd name="T16" fmla="*/ 2147483647 w 4939"/>
              <a:gd name="T17" fmla="*/ 2147483647 h 2260"/>
              <a:gd name="T18" fmla="*/ 2147483647 w 4939"/>
              <a:gd name="T19" fmla="*/ 2147483647 h 2260"/>
              <a:gd name="T20" fmla="*/ 0 w 4939"/>
              <a:gd name="T21" fmla="*/ 2147483647 h 2260"/>
              <a:gd name="T22" fmla="*/ 2147483647 w 4939"/>
              <a:gd name="T23" fmla="*/ 2147483647 h 2260"/>
              <a:gd name="T24" fmla="*/ 2147483647 w 4939"/>
              <a:gd name="T25" fmla="*/ 2147483647 h 2260"/>
              <a:gd name="T26" fmla="*/ 2147483647 w 4939"/>
              <a:gd name="T27" fmla="*/ 2147483647 h 2260"/>
              <a:gd name="T28" fmla="*/ 2147483647 w 4939"/>
              <a:gd name="T29" fmla="*/ 2147483647 h 2260"/>
              <a:gd name="T30" fmla="*/ 2147483647 w 4939"/>
              <a:gd name="T31" fmla="*/ 2147483647 h 2260"/>
              <a:gd name="T32" fmla="*/ 2147483647 w 4939"/>
              <a:gd name="T33" fmla="*/ 2147483647 h 2260"/>
              <a:gd name="T34" fmla="*/ 2147483647 w 4939"/>
              <a:gd name="T35" fmla="*/ 2147483647 h 2260"/>
              <a:gd name="T36" fmla="*/ 2147483647 w 4939"/>
              <a:gd name="T37" fmla="*/ 2147483647 h 2260"/>
              <a:gd name="T38" fmla="*/ 2147483647 w 4939"/>
              <a:gd name="T39" fmla="*/ 2147483647 h 2260"/>
              <a:gd name="T40" fmla="*/ 2147483647 w 4939"/>
              <a:gd name="T41" fmla="*/ 2147483647 h 2260"/>
              <a:gd name="T42" fmla="*/ 2147483647 w 4939"/>
              <a:gd name="T43" fmla="*/ 0 h 2260"/>
              <a:gd name="T44" fmla="*/ 2147483647 w 4939"/>
              <a:gd name="T45" fmla="*/ 2147483647 h 2260"/>
              <a:gd name="T46" fmla="*/ 2147483647 w 4939"/>
              <a:gd name="T47" fmla="*/ 2147483647 h 2260"/>
              <a:gd name="T48" fmla="*/ 2147483647 w 4939"/>
              <a:gd name="T49" fmla="*/ 2147483647 h 2260"/>
              <a:gd name="T50" fmla="*/ 2147483647 w 4939"/>
              <a:gd name="T51" fmla="*/ 2147483647 h 2260"/>
              <a:gd name="T52" fmla="*/ 2147483647 w 4939"/>
              <a:gd name="T53" fmla="*/ 2147483647 h 2260"/>
              <a:gd name="T54" fmla="*/ 2147483647 w 4939"/>
              <a:gd name="T55" fmla="*/ 2147483647 h 2260"/>
              <a:gd name="T56" fmla="*/ 2147483647 w 4939"/>
              <a:gd name="T57" fmla="*/ 2147483647 h 2260"/>
              <a:gd name="T58" fmla="*/ 2147483647 w 4939"/>
              <a:gd name="T59" fmla="*/ 2147483647 h 2260"/>
              <a:gd name="T60" fmla="*/ 2147483647 w 4939"/>
              <a:gd name="T61" fmla="*/ 2147483647 h 2260"/>
              <a:gd name="T62" fmla="*/ 2147483647 w 4939"/>
              <a:gd name="T63" fmla="*/ 2147483647 h 2260"/>
              <a:gd name="T64" fmla="*/ 2147483647 w 4939"/>
              <a:gd name="T65" fmla="*/ 2147483647 h 2260"/>
              <a:gd name="T66" fmla="*/ 2147483647 w 4939"/>
              <a:gd name="T67" fmla="*/ 2147483647 h 2260"/>
              <a:gd name="T68" fmla="*/ 2147483647 w 4939"/>
              <a:gd name="T69" fmla="*/ 2147483647 h 2260"/>
              <a:gd name="T70" fmla="*/ 2147483647 w 4939"/>
              <a:gd name="T71" fmla="*/ 2147483647 h 2260"/>
              <a:gd name="T72" fmla="*/ 2147483647 w 4939"/>
              <a:gd name="T73" fmla="*/ 2147483647 h 2260"/>
              <a:gd name="T74" fmla="*/ 2147483647 w 4939"/>
              <a:gd name="T75" fmla="*/ 2147483647 h 2260"/>
              <a:gd name="T76" fmla="*/ 2147483647 w 4939"/>
              <a:gd name="T77" fmla="*/ 2147483647 h 2260"/>
              <a:gd name="T78" fmla="*/ 2147483647 w 4939"/>
              <a:gd name="T79" fmla="*/ 2147483647 h 2260"/>
              <a:gd name="T80" fmla="*/ 2147483647 w 4939"/>
              <a:gd name="T81" fmla="*/ 2147483647 h 2260"/>
              <a:gd name="T82" fmla="*/ 2147483647 w 4939"/>
              <a:gd name="T83" fmla="*/ 2147483647 h 2260"/>
              <a:gd name="T84" fmla="*/ 2147483647 w 4939"/>
              <a:gd name="T85" fmla="*/ 2147483647 h 226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939"/>
              <a:gd name="T130" fmla="*/ 0 h 2260"/>
              <a:gd name="T131" fmla="*/ 4939 w 4939"/>
              <a:gd name="T132" fmla="*/ 2260 h 226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939" h="2260">
                <a:moveTo>
                  <a:pt x="1441" y="2260"/>
                </a:moveTo>
                <a:lnTo>
                  <a:pt x="1351" y="2237"/>
                </a:lnTo>
                <a:lnTo>
                  <a:pt x="1264" y="2213"/>
                </a:lnTo>
                <a:lnTo>
                  <a:pt x="1181" y="2186"/>
                </a:lnTo>
                <a:lnTo>
                  <a:pt x="1100" y="2160"/>
                </a:lnTo>
                <a:lnTo>
                  <a:pt x="1020" y="2133"/>
                </a:lnTo>
                <a:lnTo>
                  <a:pt x="946" y="2105"/>
                </a:lnTo>
                <a:lnTo>
                  <a:pt x="874" y="2075"/>
                </a:lnTo>
                <a:lnTo>
                  <a:pt x="803" y="2045"/>
                </a:lnTo>
                <a:lnTo>
                  <a:pt x="736" y="2015"/>
                </a:lnTo>
                <a:lnTo>
                  <a:pt x="673" y="1983"/>
                </a:lnTo>
                <a:lnTo>
                  <a:pt x="612" y="1951"/>
                </a:lnTo>
                <a:lnTo>
                  <a:pt x="554" y="1917"/>
                </a:lnTo>
                <a:lnTo>
                  <a:pt x="499" y="1884"/>
                </a:lnTo>
                <a:lnTo>
                  <a:pt x="446" y="1850"/>
                </a:lnTo>
                <a:lnTo>
                  <a:pt x="397" y="1815"/>
                </a:lnTo>
                <a:lnTo>
                  <a:pt x="351" y="1780"/>
                </a:lnTo>
                <a:lnTo>
                  <a:pt x="307" y="1744"/>
                </a:lnTo>
                <a:lnTo>
                  <a:pt x="266" y="1709"/>
                </a:lnTo>
                <a:lnTo>
                  <a:pt x="229" y="1672"/>
                </a:lnTo>
                <a:lnTo>
                  <a:pt x="194" y="1635"/>
                </a:lnTo>
                <a:lnTo>
                  <a:pt x="162" y="1596"/>
                </a:lnTo>
                <a:lnTo>
                  <a:pt x="134" y="1559"/>
                </a:lnTo>
                <a:lnTo>
                  <a:pt x="107" y="1520"/>
                </a:lnTo>
                <a:lnTo>
                  <a:pt x="84" y="1481"/>
                </a:lnTo>
                <a:lnTo>
                  <a:pt x="63" y="1442"/>
                </a:lnTo>
                <a:lnTo>
                  <a:pt x="46" y="1401"/>
                </a:lnTo>
                <a:lnTo>
                  <a:pt x="31" y="1363"/>
                </a:lnTo>
                <a:lnTo>
                  <a:pt x="19" y="1322"/>
                </a:lnTo>
                <a:lnTo>
                  <a:pt x="10" y="1283"/>
                </a:lnTo>
                <a:lnTo>
                  <a:pt x="3" y="1242"/>
                </a:lnTo>
                <a:lnTo>
                  <a:pt x="0" y="1202"/>
                </a:lnTo>
                <a:lnTo>
                  <a:pt x="0" y="1161"/>
                </a:lnTo>
                <a:lnTo>
                  <a:pt x="1" y="1120"/>
                </a:lnTo>
                <a:lnTo>
                  <a:pt x="7" y="1082"/>
                </a:lnTo>
                <a:lnTo>
                  <a:pt x="16" y="1041"/>
                </a:lnTo>
                <a:lnTo>
                  <a:pt x="26" y="1000"/>
                </a:lnTo>
                <a:lnTo>
                  <a:pt x="40" y="960"/>
                </a:lnTo>
                <a:lnTo>
                  <a:pt x="56" y="919"/>
                </a:lnTo>
                <a:lnTo>
                  <a:pt x="76" y="878"/>
                </a:lnTo>
                <a:lnTo>
                  <a:pt x="99" y="839"/>
                </a:lnTo>
                <a:lnTo>
                  <a:pt x="123" y="799"/>
                </a:lnTo>
                <a:lnTo>
                  <a:pt x="152" y="760"/>
                </a:lnTo>
                <a:lnTo>
                  <a:pt x="182" y="719"/>
                </a:lnTo>
                <a:lnTo>
                  <a:pt x="215" y="680"/>
                </a:lnTo>
                <a:lnTo>
                  <a:pt x="252" y="641"/>
                </a:lnTo>
                <a:lnTo>
                  <a:pt x="291" y="603"/>
                </a:lnTo>
                <a:lnTo>
                  <a:pt x="333" y="566"/>
                </a:lnTo>
                <a:lnTo>
                  <a:pt x="378" y="527"/>
                </a:lnTo>
                <a:lnTo>
                  <a:pt x="425" y="490"/>
                </a:lnTo>
                <a:lnTo>
                  <a:pt x="476" y="452"/>
                </a:lnTo>
                <a:lnTo>
                  <a:pt x="529" y="417"/>
                </a:lnTo>
                <a:lnTo>
                  <a:pt x="586" y="380"/>
                </a:lnTo>
                <a:lnTo>
                  <a:pt x="644" y="345"/>
                </a:lnTo>
                <a:lnTo>
                  <a:pt x="706" y="311"/>
                </a:lnTo>
                <a:lnTo>
                  <a:pt x="770" y="276"/>
                </a:lnTo>
                <a:lnTo>
                  <a:pt x="839" y="242"/>
                </a:lnTo>
                <a:lnTo>
                  <a:pt x="907" y="210"/>
                </a:lnTo>
                <a:lnTo>
                  <a:pt x="980" y="177"/>
                </a:lnTo>
                <a:lnTo>
                  <a:pt x="1056" y="147"/>
                </a:lnTo>
                <a:lnTo>
                  <a:pt x="1135" y="115"/>
                </a:lnTo>
                <a:lnTo>
                  <a:pt x="1216" y="85"/>
                </a:lnTo>
                <a:lnTo>
                  <a:pt x="1299" y="57"/>
                </a:lnTo>
                <a:lnTo>
                  <a:pt x="1388" y="28"/>
                </a:lnTo>
                <a:lnTo>
                  <a:pt x="1476" y="0"/>
                </a:lnTo>
                <a:lnTo>
                  <a:pt x="3463" y="0"/>
                </a:lnTo>
                <a:lnTo>
                  <a:pt x="3551" y="28"/>
                </a:lnTo>
                <a:lnTo>
                  <a:pt x="3640" y="57"/>
                </a:lnTo>
                <a:lnTo>
                  <a:pt x="3723" y="85"/>
                </a:lnTo>
                <a:lnTo>
                  <a:pt x="3804" y="115"/>
                </a:lnTo>
                <a:lnTo>
                  <a:pt x="3883" y="147"/>
                </a:lnTo>
                <a:lnTo>
                  <a:pt x="3957" y="177"/>
                </a:lnTo>
                <a:lnTo>
                  <a:pt x="4032" y="210"/>
                </a:lnTo>
                <a:lnTo>
                  <a:pt x="4100" y="242"/>
                </a:lnTo>
                <a:lnTo>
                  <a:pt x="4169" y="276"/>
                </a:lnTo>
                <a:lnTo>
                  <a:pt x="4233" y="311"/>
                </a:lnTo>
                <a:lnTo>
                  <a:pt x="4295" y="345"/>
                </a:lnTo>
                <a:lnTo>
                  <a:pt x="4353" y="380"/>
                </a:lnTo>
                <a:lnTo>
                  <a:pt x="4410" y="417"/>
                </a:lnTo>
                <a:lnTo>
                  <a:pt x="4463" y="452"/>
                </a:lnTo>
                <a:lnTo>
                  <a:pt x="4514" y="490"/>
                </a:lnTo>
                <a:lnTo>
                  <a:pt x="4561" y="527"/>
                </a:lnTo>
                <a:lnTo>
                  <a:pt x="4606" y="566"/>
                </a:lnTo>
                <a:lnTo>
                  <a:pt x="4648" y="603"/>
                </a:lnTo>
                <a:lnTo>
                  <a:pt x="4687" y="641"/>
                </a:lnTo>
                <a:lnTo>
                  <a:pt x="4724" y="680"/>
                </a:lnTo>
                <a:lnTo>
                  <a:pt x="4757" y="719"/>
                </a:lnTo>
                <a:lnTo>
                  <a:pt x="4787" y="760"/>
                </a:lnTo>
                <a:lnTo>
                  <a:pt x="4816" y="799"/>
                </a:lnTo>
                <a:lnTo>
                  <a:pt x="4840" y="839"/>
                </a:lnTo>
                <a:lnTo>
                  <a:pt x="4863" y="878"/>
                </a:lnTo>
                <a:lnTo>
                  <a:pt x="4883" y="919"/>
                </a:lnTo>
                <a:lnTo>
                  <a:pt x="4899" y="960"/>
                </a:lnTo>
                <a:lnTo>
                  <a:pt x="4913" y="1000"/>
                </a:lnTo>
                <a:lnTo>
                  <a:pt x="4923" y="1041"/>
                </a:lnTo>
                <a:lnTo>
                  <a:pt x="4932" y="1082"/>
                </a:lnTo>
                <a:lnTo>
                  <a:pt x="4938" y="1120"/>
                </a:lnTo>
                <a:lnTo>
                  <a:pt x="4939" y="1161"/>
                </a:lnTo>
                <a:lnTo>
                  <a:pt x="4939" y="1202"/>
                </a:lnTo>
                <a:lnTo>
                  <a:pt x="4936" y="1242"/>
                </a:lnTo>
                <a:lnTo>
                  <a:pt x="4929" y="1283"/>
                </a:lnTo>
                <a:lnTo>
                  <a:pt x="4920" y="1322"/>
                </a:lnTo>
                <a:lnTo>
                  <a:pt x="4908" y="1363"/>
                </a:lnTo>
                <a:lnTo>
                  <a:pt x="4893" y="1401"/>
                </a:lnTo>
                <a:lnTo>
                  <a:pt x="4876" y="1442"/>
                </a:lnTo>
                <a:lnTo>
                  <a:pt x="4855" y="1481"/>
                </a:lnTo>
                <a:lnTo>
                  <a:pt x="4832" y="1520"/>
                </a:lnTo>
                <a:lnTo>
                  <a:pt x="4805" y="1559"/>
                </a:lnTo>
                <a:lnTo>
                  <a:pt x="4777" y="1596"/>
                </a:lnTo>
                <a:lnTo>
                  <a:pt x="4745" y="1635"/>
                </a:lnTo>
                <a:lnTo>
                  <a:pt x="4710" y="1672"/>
                </a:lnTo>
                <a:lnTo>
                  <a:pt x="4671" y="1709"/>
                </a:lnTo>
                <a:lnTo>
                  <a:pt x="4630" y="1744"/>
                </a:lnTo>
                <a:lnTo>
                  <a:pt x="4588" y="1780"/>
                </a:lnTo>
                <a:lnTo>
                  <a:pt x="4540" y="1815"/>
                </a:lnTo>
                <a:lnTo>
                  <a:pt x="4493" y="1850"/>
                </a:lnTo>
                <a:lnTo>
                  <a:pt x="4440" y="1884"/>
                </a:lnTo>
                <a:lnTo>
                  <a:pt x="4385" y="1917"/>
                </a:lnTo>
                <a:lnTo>
                  <a:pt x="4327" y="1951"/>
                </a:lnTo>
                <a:lnTo>
                  <a:pt x="4265" y="1983"/>
                </a:lnTo>
                <a:lnTo>
                  <a:pt x="4201" y="2015"/>
                </a:lnTo>
                <a:lnTo>
                  <a:pt x="4136" y="2045"/>
                </a:lnTo>
                <a:lnTo>
                  <a:pt x="4065" y="2075"/>
                </a:lnTo>
                <a:lnTo>
                  <a:pt x="3993" y="2105"/>
                </a:lnTo>
                <a:lnTo>
                  <a:pt x="3917" y="2133"/>
                </a:lnTo>
                <a:lnTo>
                  <a:pt x="3839" y="2160"/>
                </a:lnTo>
                <a:lnTo>
                  <a:pt x="3758" y="2186"/>
                </a:lnTo>
                <a:lnTo>
                  <a:pt x="3673" y="2213"/>
                </a:lnTo>
                <a:lnTo>
                  <a:pt x="3587" y="2237"/>
                </a:lnTo>
                <a:lnTo>
                  <a:pt x="3496" y="2260"/>
                </a:lnTo>
                <a:lnTo>
                  <a:pt x="1441" y="2260"/>
                </a:lnTo>
                <a:close/>
              </a:path>
            </a:pathLst>
          </a:custGeom>
          <a:solidFill>
            <a:srgbClr val="C7EAFB"/>
          </a:solidFill>
          <a:ln>
            <a:noFill/>
          </a:ln>
          <a:extLst>
            <a:ext uri="{91240B29-F687-4f45-9708-019B960494DF}">
              <a14:hiddenLine xmlns="" xmlns:a14="http://schemas.microsoft.com/office/drawing/2010/main" w="9525">
                <a:solidFill>
                  <a:srgbClr val="000000"/>
                </a:solidFill>
                <a:round/>
                <a:headEnd/>
                <a:tailEnd/>
              </a14:hiddenLine>
            </a:ext>
          </a:extLst>
        </p:spPr>
        <p:txBody>
          <a:bodyPr lIns="79242" tIns="39621" rIns="79242" bIns="39621"/>
          <a:lstStyle/>
          <a:p>
            <a:endParaRPr lang="fr-FR"/>
          </a:p>
        </p:txBody>
      </p:sp>
      <p:sp>
        <p:nvSpPr>
          <p:cNvPr id="9219" name="Freeform 6"/>
          <p:cNvSpPr>
            <a:spLocks/>
          </p:cNvSpPr>
          <p:nvPr/>
        </p:nvSpPr>
        <p:spPr bwMode="auto">
          <a:xfrm>
            <a:off x="987778" y="1447271"/>
            <a:ext cx="6969478" cy="2989792"/>
          </a:xfrm>
          <a:custGeom>
            <a:avLst/>
            <a:gdLst>
              <a:gd name="T0" fmla="*/ 2147483647 w 4939"/>
              <a:gd name="T1" fmla="*/ 2147483647 h 2260"/>
              <a:gd name="T2" fmla="*/ 2147483647 w 4939"/>
              <a:gd name="T3" fmla="*/ 2147483647 h 2260"/>
              <a:gd name="T4" fmla="*/ 2147483647 w 4939"/>
              <a:gd name="T5" fmla="*/ 2147483647 h 2260"/>
              <a:gd name="T6" fmla="*/ 2147483647 w 4939"/>
              <a:gd name="T7" fmla="*/ 2147483647 h 2260"/>
              <a:gd name="T8" fmla="*/ 2147483647 w 4939"/>
              <a:gd name="T9" fmla="*/ 2147483647 h 2260"/>
              <a:gd name="T10" fmla="*/ 2147483647 w 4939"/>
              <a:gd name="T11" fmla="*/ 2147483647 h 2260"/>
              <a:gd name="T12" fmla="*/ 2147483647 w 4939"/>
              <a:gd name="T13" fmla="*/ 2147483647 h 2260"/>
              <a:gd name="T14" fmla="*/ 2147483647 w 4939"/>
              <a:gd name="T15" fmla="*/ 2147483647 h 2260"/>
              <a:gd name="T16" fmla="*/ 2147483647 w 4939"/>
              <a:gd name="T17" fmla="*/ 2147483647 h 2260"/>
              <a:gd name="T18" fmla="*/ 2147483647 w 4939"/>
              <a:gd name="T19" fmla="*/ 2147483647 h 2260"/>
              <a:gd name="T20" fmla="*/ 0 w 4939"/>
              <a:gd name="T21" fmla="*/ 2147483647 h 2260"/>
              <a:gd name="T22" fmla="*/ 2147483647 w 4939"/>
              <a:gd name="T23" fmla="*/ 2147483647 h 2260"/>
              <a:gd name="T24" fmla="*/ 2147483647 w 4939"/>
              <a:gd name="T25" fmla="*/ 2147483647 h 2260"/>
              <a:gd name="T26" fmla="*/ 2147483647 w 4939"/>
              <a:gd name="T27" fmla="*/ 2147483647 h 2260"/>
              <a:gd name="T28" fmla="*/ 2147483647 w 4939"/>
              <a:gd name="T29" fmla="*/ 2147483647 h 2260"/>
              <a:gd name="T30" fmla="*/ 2147483647 w 4939"/>
              <a:gd name="T31" fmla="*/ 2147483647 h 2260"/>
              <a:gd name="T32" fmla="*/ 2147483647 w 4939"/>
              <a:gd name="T33" fmla="*/ 2147483647 h 2260"/>
              <a:gd name="T34" fmla="*/ 2147483647 w 4939"/>
              <a:gd name="T35" fmla="*/ 2147483647 h 2260"/>
              <a:gd name="T36" fmla="*/ 2147483647 w 4939"/>
              <a:gd name="T37" fmla="*/ 2147483647 h 2260"/>
              <a:gd name="T38" fmla="*/ 2147483647 w 4939"/>
              <a:gd name="T39" fmla="*/ 2147483647 h 2260"/>
              <a:gd name="T40" fmla="*/ 2147483647 w 4939"/>
              <a:gd name="T41" fmla="*/ 2147483647 h 2260"/>
              <a:gd name="T42" fmla="*/ 2147483647 w 4939"/>
              <a:gd name="T43" fmla="*/ 0 h 2260"/>
              <a:gd name="T44" fmla="*/ 2147483647 w 4939"/>
              <a:gd name="T45" fmla="*/ 2147483647 h 2260"/>
              <a:gd name="T46" fmla="*/ 2147483647 w 4939"/>
              <a:gd name="T47" fmla="*/ 2147483647 h 2260"/>
              <a:gd name="T48" fmla="*/ 2147483647 w 4939"/>
              <a:gd name="T49" fmla="*/ 2147483647 h 2260"/>
              <a:gd name="T50" fmla="*/ 2147483647 w 4939"/>
              <a:gd name="T51" fmla="*/ 2147483647 h 2260"/>
              <a:gd name="T52" fmla="*/ 2147483647 w 4939"/>
              <a:gd name="T53" fmla="*/ 2147483647 h 2260"/>
              <a:gd name="T54" fmla="*/ 2147483647 w 4939"/>
              <a:gd name="T55" fmla="*/ 2147483647 h 2260"/>
              <a:gd name="T56" fmla="*/ 2147483647 w 4939"/>
              <a:gd name="T57" fmla="*/ 2147483647 h 2260"/>
              <a:gd name="T58" fmla="*/ 2147483647 w 4939"/>
              <a:gd name="T59" fmla="*/ 2147483647 h 2260"/>
              <a:gd name="T60" fmla="*/ 2147483647 w 4939"/>
              <a:gd name="T61" fmla="*/ 2147483647 h 2260"/>
              <a:gd name="T62" fmla="*/ 2147483647 w 4939"/>
              <a:gd name="T63" fmla="*/ 2147483647 h 2260"/>
              <a:gd name="T64" fmla="*/ 2147483647 w 4939"/>
              <a:gd name="T65" fmla="*/ 2147483647 h 2260"/>
              <a:gd name="T66" fmla="*/ 2147483647 w 4939"/>
              <a:gd name="T67" fmla="*/ 2147483647 h 2260"/>
              <a:gd name="T68" fmla="*/ 2147483647 w 4939"/>
              <a:gd name="T69" fmla="*/ 2147483647 h 2260"/>
              <a:gd name="T70" fmla="*/ 2147483647 w 4939"/>
              <a:gd name="T71" fmla="*/ 2147483647 h 2260"/>
              <a:gd name="T72" fmla="*/ 2147483647 w 4939"/>
              <a:gd name="T73" fmla="*/ 2147483647 h 2260"/>
              <a:gd name="T74" fmla="*/ 2147483647 w 4939"/>
              <a:gd name="T75" fmla="*/ 2147483647 h 2260"/>
              <a:gd name="T76" fmla="*/ 2147483647 w 4939"/>
              <a:gd name="T77" fmla="*/ 2147483647 h 2260"/>
              <a:gd name="T78" fmla="*/ 2147483647 w 4939"/>
              <a:gd name="T79" fmla="*/ 2147483647 h 2260"/>
              <a:gd name="T80" fmla="*/ 2147483647 w 4939"/>
              <a:gd name="T81" fmla="*/ 2147483647 h 2260"/>
              <a:gd name="T82" fmla="*/ 2147483647 w 4939"/>
              <a:gd name="T83" fmla="*/ 2147483647 h 2260"/>
              <a:gd name="T84" fmla="*/ 2147483647 w 4939"/>
              <a:gd name="T85" fmla="*/ 2147483647 h 226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939"/>
              <a:gd name="T130" fmla="*/ 0 h 2260"/>
              <a:gd name="T131" fmla="*/ 4939 w 4939"/>
              <a:gd name="T132" fmla="*/ 2260 h 226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939" h="2260">
                <a:moveTo>
                  <a:pt x="1441" y="2260"/>
                </a:moveTo>
                <a:lnTo>
                  <a:pt x="1351" y="2237"/>
                </a:lnTo>
                <a:lnTo>
                  <a:pt x="1264" y="2213"/>
                </a:lnTo>
                <a:lnTo>
                  <a:pt x="1181" y="2186"/>
                </a:lnTo>
                <a:lnTo>
                  <a:pt x="1100" y="2160"/>
                </a:lnTo>
                <a:lnTo>
                  <a:pt x="1020" y="2133"/>
                </a:lnTo>
                <a:lnTo>
                  <a:pt x="946" y="2105"/>
                </a:lnTo>
                <a:lnTo>
                  <a:pt x="874" y="2075"/>
                </a:lnTo>
                <a:lnTo>
                  <a:pt x="803" y="2045"/>
                </a:lnTo>
                <a:lnTo>
                  <a:pt x="736" y="2015"/>
                </a:lnTo>
                <a:lnTo>
                  <a:pt x="673" y="1983"/>
                </a:lnTo>
                <a:lnTo>
                  <a:pt x="612" y="1951"/>
                </a:lnTo>
                <a:lnTo>
                  <a:pt x="554" y="1917"/>
                </a:lnTo>
                <a:lnTo>
                  <a:pt x="499" y="1884"/>
                </a:lnTo>
                <a:lnTo>
                  <a:pt x="446" y="1850"/>
                </a:lnTo>
                <a:lnTo>
                  <a:pt x="397" y="1815"/>
                </a:lnTo>
                <a:lnTo>
                  <a:pt x="351" y="1780"/>
                </a:lnTo>
                <a:lnTo>
                  <a:pt x="307" y="1744"/>
                </a:lnTo>
                <a:lnTo>
                  <a:pt x="266" y="1709"/>
                </a:lnTo>
                <a:lnTo>
                  <a:pt x="229" y="1672"/>
                </a:lnTo>
                <a:lnTo>
                  <a:pt x="194" y="1635"/>
                </a:lnTo>
                <a:lnTo>
                  <a:pt x="162" y="1596"/>
                </a:lnTo>
                <a:lnTo>
                  <a:pt x="134" y="1559"/>
                </a:lnTo>
                <a:lnTo>
                  <a:pt x="107" y="1520"/>
                </a:lnTo>
                <a:lnTo>
                  <a:pt x="84" y="1481"/>
                </a:lnTo>
                <a:lnTo>
                  <a:pt x="63" y="1442"/>
                </a:lnTo>
                <a:lnTo>
                  <a:pt x="46" y="1401"/>
                </a:lnTo>
                <a:lnTo>
                  <a:pt x="31" y="1363"/>
                </a:lnTo>
                <a:lnTo>
                  <a:pt x="19" y="1322"/>
                </a:lnTo>
                <a:lnTo>
                  <a:pt x="10" y="1283"/>
                </a:lnTo>
                <a:lnTo>
                  <a:pt x="3" y="1242"/>
                </a:lnTo>
                <a:lnTo>
                  <a:pt x="0" y="1202"/>
                </a:lnTo>
                <a:lnTo>
                  <a:pt x="0" y="1161"/>
                </a:lnTo>
                <a:lnTo>
                  <a:pt x="1" y="1120"/>
                </a:lnTo>
                <a:lnTo>
                  <a:pt x="7" y="1082"/>
                </a:lnTo>
                <a:lnTo>
                  <a:pt x="16" y="1041"/>
                </a:lnTo>
                <a:lnTo>
                  <a:pt x="26" y="1000"/>
                </a:lnTo>
                <a:lnTo>
                  <a:pt x="40" y="960"/>
                </a:lnTo>
                <a:lnTo>
                  <a:pt x="56" y="919"/>
                </a:lnTo>
                <a:lnTo>
                  <a:pt x="76" y="878"/>
                </a:lnTo>
                <a:lnTo>
                  <a:pt x="99" y="839"/>
                </a:lnTo>
                <a:lnTo>
                  <a:pt x="123" y="799"/>
                </a:lnTo>
                <a:lnTo>
                  <a:pt x="152" y="760"/>
                </a:lnTo>
                <a:lnTo>
                  <a:pt x="182" y="719"/>
                </a:lnTo>
                <a:lnTo>
                  <a:pt x="215" y="680"/>
                </a:lnTo>
                <a:lnTo>
                  <a:pt x="252" y="641"/>
                </a:lnTo>
                <a:lnTo>
                  <a:pt x="291" y="603"/>
                </a:lnTo>
                <a:lnTo>
                  <a:pt x="333" y="566"/>
                </a:lnTo>
                <a:lnTo>
                  <a:pt x="378" y="527"/>
                </a:lnTo>
                <a:lnTo>
                  <a:pt x="425" y="490"/>
                </a:lnTo>
                <a:lnTo>
                  <a:pt x="476" y="452"/>
                </a:lnTo>
                <a:lnTo>
                  <a:pt x="529" y="417"/>
                </a:lnTo>
                <a:lnTo>
                  <a:pt x="586" y="380"/>
                </a:lnTo>
                <a:lnTo>
                  <a:pt x="644" y="345"/>
                </a:lnTo>
                <a:lnTo>
                  <a:pt x="706" y="311"/>
                </a:lnTo>
                <a:lnTo>
                  <a:pt x="770" y="276"/>
                </a:lnTo>
                <a:lnTo>
                  <a:pt x="839" y="242"/>
                </a:lnTo>
                <a:lnTo>
                  <a:pt x="907" y="210"/>
                </a:lnTo>
                <a:lnTo>
                  <a:pt x="980" y="177"/>
                </a:lnTo>
                <a:lnTo>
                  <a:pt x="1056" y="147"/>
                </a:lnTo>
                <a:lnTo>
                  <a:pt x="1135" y="115"/>
                </a:lnTo>
                <a:lnTo>
                  <a:pt x="1216" y="85"/>
                </a:lnTo>
                <a:lnTo>
                  <a:pt x="1299" y="57"/>
                </a:lnTo>
                <a:lnTo>
                  <a:pt x="1388" y="28"/>
                </a:lnTo>
                <a:lnTo>
                  <a:pt x="1476" y="0"/>
                </a:lnTo>
                <a:lnTo>
                  <a:pt x="3463" y="0"/>
                </a:lnTo>
                <a:lnTo>
                  <a:pt x="3551" y="28"/>
                </a:lnTo>
                <a:lnTo>
                  <a:pt x="3640" y="57"/>
                </a:lnTo>
                <a:lnTo>
                  <a:pt x="3723" y="85"/>
                </a:lnTo>
                <a:lnTo>
                  <a:pt x="3804" y="115"/>
                </a:lnTo>
                <a:lnTo>
                  <a:pt x="3883" y="147"/>
                </a:lnTo>
                <a:lnTo>
                  <a:pt x="3957" y="177"/>
                </a:lnTo>
                <a:lnTo>
                  <a:pt x="4032" y="210"/>
                </a:lnTo>
                <a:lnTo>
                  <a:pt x="4100" y="242"/>
                </a:lnTo>
                <a:lnTo>
                  <a:pt x="4169" y="276"/>
                </a:lnTo>
                <a:lnTo>
                  <a:pt x="4233" y="311"/>
                </a:lnTo>
                <a:lnTo>
                  <a:pt x="4295" y="345"/>
                </a:lnTo>
                <a:lnTo>
                  <a:pt x="4353" y="380"/>
                </a:lnTo>
                <a:lnTo>
                  <a:pt x="4410" y="417"/>
                </a:lnTo>
                <a:lnTo>
                  <a:pt x="4463" y="452"/>
                </a:lnTo>
                <a:lnTo>
                  <a:pt x="4514" y="490"/>
                </a:lnTo>
                <a:lnTo>
                  <a:pt x="4561" y="527"/>
                </a:lnTo>
                <a:lnTo>
                  <a:pt x="4606" y="566"/>
                </a:lnTo>
                <a:lnTo>
                  <a:pt x="4648" y="603"/>
                </a:lnTo>
                <a:lnTo>
                  <a:pt x="4687" y="641"/>
                </a:lnTo>
                <a:lnTo>
                  <a:pt x="4724" y="680"/>
                </a:lnTo>
                <a:lnTo>
                  <a:pt x="4757" y="719"/>
                </a:lnTo>
                <a:lnTo>
                  <a:pt x="4787" y="760"/>
                </a:lnTo>
                <a:lnTo>
                  <a:pt x="4816" y="799"/>
                </a:lnTo>
                <a:lnTo>
                  <a:pt x="4840" y="839"/>
                </a:lnTo>
                <a:lnTo>
                  <a:pt x="4863" y="878"/>
                </a:lnTo>
                <a:lnTo>
                  <a:pt x="4883" y="919"/>
                </a:lnTo>
                <a:lnTo>
                  <a:pt x="4899" y="960"/>
                </a:lnTo>
                <a:lnTo>
                  <a:pt x="4913" y="1000"/>
                </a:lnTo>
                <a:lnTo>
                  <a:pt x="4923" y="1041"/>
                </a:lnTo>
                <a:lnTo>
                  <a:pt x="4932" y="1082"/>
                </a:lnTo>
                <a:lnTo>
                  <a:pt x="4938" y="1120"/>
                </a:lnTo>
                <a:lnTo>
                  <a:pt x="4939" y="1161"/>
                </a:lnTo>
                <a:lnTo>
                  <a:pt x="4939" y="1202"/>
                </a:lnTo>
                <a:lnTo>
                  <a:pt x="4936" y="1242"/>
                </a:lnTo>
                <a:lnTo>
                  <a:pt x="4929" y="1283"/>
                </a:lnTo>
                <a:lnTo>
                  <a:pt x="4920" y="1322"/>
                </a:lnTo>
                <a:lnTo>
                  <a:pt x="4908" y="1363"/>
                </a:lnTo>
                <a:lnTo>
                  <a:pt x="4893" y="1401"/>
                </a:lnTo>
                <a:lnTo>
                  <a:pt x="4876" y="1442"/>
                </a:lnTo>
                <a:lnTo>
                  <a:pt x="4855" y="1481"/>
                </a:lnTo>
                <a:lnTo>
                  <a:pt x="4832" y="1520"/>
                </a:lnTo>
                <a:lnTo>
                  <a:pt x="4805" y="1559"/>
                </a:lnTo>
                <a:lnTo>
                  <a:pt x="4777" y="1596"/>
                </a:lnTo>
                <a:lnTo>
                  <a:pt x="4745" y="1635"/>
                </a:lnTo>
                <a:lnTo>
                  <a:pt x="4710" y="1672"/>
                </a:lnTo>
                <a:lnTo>
                  <a:pt x="4671" y="1709"/>
                </a:lnTo>
                <a:lnTo>
                  <a:pt x="4630" y="1744"/>
                </a:lnTo>
                <a:lnTo>
                  <a:pt x="4588" y="1780"/>
                </a:lnTo>
                <a:lnTo>
                  <a:pt x="4540" y="1815"/>
                </a:lnTo>
                <a:lnTo>
                  <a:pt x="4493" y="1850"/>
                </a:lnTo>
                <a:lnTo>
                  <a:pt x="4440" y="1884"/>
                </a:lnTo>
                <a:lnTo>
                  <a:pt x="4385" y="1917"/>
                </a:lnTo>
                <a:lnTo>
                  <a:pt x="4327" y="1951"/>
                </a:lnTo>
                <a:lnTo>
                  <a:pt x="4265" y="1983"/>
                </a:lnTo>
                <a:lnTo>
                  <a:pt x="4201" y="2015"/>
                </a:lnTo>
                <a:lnTo>
                  <a:pt x="4136" y="2045"/>
                </a:lnTo>
                <a:lnTo>
                  <a:pt x="4065" y="2075"/>
                </a:lnTo>
                <a:lnTo>
                  <a:pt x="3993" y="2105"/>
                </a:lnTo>
                <a:lnTo>
                  <a:pt x="3917" y="2133"/>
                </a:lnTo>
                <a:lnTo>
                  <a:pt x="3839" y="2160"/>
                </a:lnTo>
                <a:lnTo>
                  <a:pt x="3758" y="2186"/>
                </a:lnTo>
                <a:lnTo>
                  <a:pt x="3673" y="2213"/>
                </a:lnTo>
                <a:lnTo>
                  <a:pt x="3587" y="2237"/>
                </a:lnTo>
                <a:lnTo>
                  <a:pt x="3496" y="2260"/>
                </a:lnTo>
                <a:lnTo>
                  <a:pt x="1441" y="2260"/>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9220" name="Freeform 7"/>
          <p:cNvSpPr>
            <a:spLocks noEditPoints="1"/>
          </p:cNvSpPr>
          <p:nvPr/>
        </p:nvSpPr>
        <p:spPr bwMode="auto">
          <a:xfrm>
            <a:off x="2532945" y="1559720"/>
            <a:ext cx="4913489" cy="2879989"/>
          </a:xfrm>
          <a:custGeom>
            <a:avLst/>
            <a:gdLst>
              <a:gd name="T0" fmla="*/ 2147483647 w 3482"/>
              <a:gd name="T1" fmla="*/ 2147483647 h 2177"/>
              <a:gd name="T2" fmla="*/ 2147483647 w 3482"/>
              <a:gd name="T3" fmla="*/ 2147483647 h 2177"/>
              <a:gd name="T4" fmla="*/ 2147483647 w 3482"/>
              <a:gd name="T5" fmla="*/ 2147483647 h 2177"/>
              <a:gd name="T6" fmla="*/ 2147483647 w 3482"/>
              <a:gd name="T7" fmla="*/ 2147483647 h 2177"/>
              <a:gd name="T8" fmla="*/ 2147483647 w 3482"/>
              <a:gd name="T9" fmla="*/ 2147483647 h 2177"/>
              <a:gd name="T10" fmla="*/ 2147483647 w 3482"/>
              <a:gd name="T11" fmla="*/ 2147483647 h 2177"/>
              <a:gd name="T12" fmla="*/ 2147483647 w 3482"/>
              <a:gd name="T13" fmla="*/ 2147483647 h 2177"/>
              <a:gd name="T14" fmla="*/ 2147483647 w 3482"/>
              <a:gd name="T15" fmla="*/ 2147483647 h 2177"/>
              <a:gd name="T16" fmla="*/ 2147483647 w 3482"/>
              <a:gd name="T17" fmla="*/ 2147483647 h 2177"/>
              <a:gd name="T18" fmla="*/ 2147483647 w 3482"/>
              <a:gd name="T19" fmla="*/ 2147483647 h 2177"/>
              <a:gd name="T20" fmla="*/ 2147483647 w 3482"/>
              <a:gd name="T21" fmla="*/ 2147483647 h 2177"/>
              <a:gd name="T22" fmla="*/ 2147483647 w 3482"/>
              <a:gd name="T23" fmla="*/ 2147483647 h 2177"/>
              <a:gd name="T24" fmla="*/ 2147483647 w 3482"/>
              <a:gd name="T25" fmla="*/ 2147483647 h 2177"/>
              <a:gd name="T26" fmla="*/ 2147483647 w 3482"/>
              <a:gd name="T27" fmla="*/ 2147483647 h 2177"/>
              <a:gd name="T28" fmla="*/ 2147483647 w 3482"/>
              <a:gd name="T29" fmla="*/ 2147483647 h 2177"/>
              <a:gd name="T30" fmla="*/ 2147483647 w 3482"/>
              <a:gd name="T31" fmla="*/ 2147483647 h 2177"/>
              <a:gd name="T32" fmla="*/ 2147483647 w 3482"/>
              <a:gd name="T33" fmla="*/ 2147483647 h 2177"/>
              <a:gd name="T34" fmla="*/ 2147483647 w 3482"/>
              <a:gd name="T35" fmla="*/ 2147483647 h 2177"/>
              <a:gd name="T36" fmla="*/ 2147483647 w 3482"/>
              <a:gd name="T37" fmla="*/ 2147483647 h 2177"/>
              <a:gd name="T38" fmla="*/ 2147483647 w 3482"/>
              <a:gd name="T39" fmla="*/ 2147483647 h 2177"/>
              <a:gd name="T40" fmla="*/ 2147483647 w 3482"/>
              <a:gd name="T41" fmla="*/ 2147483647 h 2177"/>
              <a:gd name="T42" fmla="*/ 2147483647 w 3482"/>
              <a:gd name="T43" fmla="*/ 2147483647 h 2177"/>
              <a:gd name="T44" fmla="*/ 2147483647 w 3482"/>
              <a:gd name="T45" fmla="*/ 2147483647 h 2177"/>
              <a:gd name="T46" fmla="*/ 2147483647 w 3482"/>
              <a:gd name="T47" fmla="*/ 2147483647 h 2177"/>
              <a:gd name="T48" fmla="*/ 2147483647 w 3482"/>
              <a:gd name="T49" fmla="*/ 2147483647 h 2177"/>
              <a:gd name="T50" fmla="*/ 2147483647 w 3482"/>
              <a:gd name="T51" fmla="*/ 2147483647 h 2177"/>
              <a:gd name="T52" fmla="*/ 2147483647 w 3482"/>
              <a:gd name="T53" fmla="*/ 2147483647 h 2177"/>
              <a:gd name="T54" fmla="*/ 2147483647 w 3482"/>
              <a:gd name="T55" fmla="*/ 2147483647 h 2177"/>
              <a:gd name="T56" fmla="*/ 2147483647 w 3482"/>
              <a:gd name="T57" fmla="*/ 2147483647 h 2177"/>
              <a:gd name="T58" fmla="*/ 2147483647 w 3482"/>
              <a:gd name="T59" fmla="*/ 2147483647 h 2177"/>
              <a:gd name="T60" fmla="*/ 2147483647 w 3482"/>
              <a:gd name="T61" fmla="*/ 2147483647 h 2177"/>
              <a:gd name="T62" fmla="*/ 2147483647 w 3482"/>
              <a:gd name="T63" fmla="*/ 2147483647 h 2177"/>
              <a:gd name="T64" fmla="*/ 2147483647 w 3482"/>
              <a:gd name="T65" fmla="*/ 2147483647 h 2177"/>
              <a:gd name="T66" fmla="*/ 2147483647 w 3482"/>
              <a:gd name="T67" fmla="*/ 2147483647 h 2177"/>
              <a:gd name="T68" fmla="*/ 2147483647 w 3482"/>
              <a:gd name="T69" fmla="*/ 2147483647 h 2177"/>
              <a:gd name="T70" fmla="*/ 2147483647 w 3482"/>
              <a:gd name="T71" fmla="*/ 2147483647 h 2177"/>
              <a:gd name="T72" fmla="*/ 2147483647 w 3482"/>
              <a:gd name="T73" fmla="*/ 2147483647 h 2177"/>
              <a:gd name="T74" fmla="*/ 2147483647 w 3482"/>
              <a:gd name="T75" fmla="*/ 2147483647 h 2177"/>
              <a:gd name="T76" fmla="*/ 2147483647 w 3482"/>
              <a:gd name="T77" fmla="*/ 2147483647 h 2177"/>
              <a:gd name="T78" fmla="*/ 2147483647 w 3482"/>
              <a:gd name="T79" fmla="*/ 2147483647 h 2177"/>
              <a:gd name="T80" fmla="*/ 2147483647 w 3482"/>
              <a:gd name="T81" fmla="*/ 2147483647 h 2177"/>
              <a:gd name="T82" fmla="*/ 2147483647 w 3482"/>
              <a:gd name="T83" fmla="*/ 2147483647 h 2177"/>
              <a:gd name="T84" fmla="*/ 2147483647 w 3482"/>
              <a:gd name="T85" fmla="*/ 2147483647 h 2177"/>
              <a:gd name="T86" fmla="*/ 2147483647 w 3482"/>
              <a:gd name="T87" fmla="*/ 2147483647 h 2177"/>
              <a:gd name="T88" fmla="*/ 2147483647 w 3482"/>
              <a:gd name="T89" fmla="*/ 2147483647 h 2177"/>
              <a:gd name="T90" fmla="*/ 2147483647 w 3482"/>
              <a:gd name="T91" fmla="*/ 2147483647 h 2177"/>
              <a:gd name="T92" fmla="*/ 2147483647 w 3482"/>
              <a:gd name="T93" fmla="*/ 2147483647 h 2177"/>
              <a:gd name="T94" fmla="*/ 2147483647 w 3482"/>
              <a:gd name="T95" fmla="*/ 2147483647 h 2177"/>
              <a:gd name="T96" fmla="*/ 2147483647 w 3482"/>
              <a:gd name="T97" fmla="*/ 2147483647 h 2177"/>
              <a:gd name="T98" fmla="*/ 2147483647 w 3482"/>
              <a:gd name="T99" fmla="*/ 2147483647 h 2177"/>
              <a:gd name="T100" fmla="*/ 2147483647 w 3482"/>
              <a:gd name="T101" fmla="*/ 2147483647 h 2177"/>
              <a:gd name="T102" fmla="*/ 2147483647 w 3482"/>
              <a:gd name="T103" fmla="*/ 2147483647 h 2177"/>
              <a:gd name="T104" fmla="*/ 2147483647 w 3482"/>
              <a:gd name="T105" fmla="*/ 2147483647 h 2177"/>
              <a:gd name="T106" fmla="*/ 2147483647 w 3482"/>
              <a:gd name="T107" fmla="*/ 2147483647 h 2177"/>
              <a:gd name="T108" fmla="*/ 2147483647 w 3482"/>
              <a:gd name="T109" fmla="*/ 2147483647 h 2177"/>
              <a:gd name="T110" fmla="*/ 2147483647 w 3482"/>
              <a:gd name="T111" fmla="*/ 2147483647 h 2177"/>
              <a:gd name="T112" fmla="*/ 2147483647 w 3482"/>
              <a:gd name="T113" fmla="*/ 2147483647 h 2177"/>
              <a:gd name="T114" fmla="*/ 2147483647 w 3482"/>
              <a:gd name="T115" fmla="*/ 2147483647 h 2177"/>
              <a:gd name="T116" fmla="*/ 2147483647 w 3482"/>
              <a:gd name="T117" fmla="*/ 2147483647 h 2177"/>
              <a:gd name="T118" fmla="*/ 2147483647 w 3482"/>
              <a:gd name="T119" fmla="*/ 2147483647 h 2177"/>
              <a:gd name="T120" fmla="*/ 2147483647 w 3482"/>
              <a:gd name="T121" fmla="*/ 2147483647 h 2177"/>
              <a:gd name="T122" fmla="*/ 2147483647 w 3482"/>
              <a:gd name="T123" fmla="*/ 2147483647 h 2177"/>
              <a:gd name="T124" fmla="*/ 2147483647 w 3482"/>
              <a:gd name="T125" fmla="*/ 2147483647 h 217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482"/>
              <a:gd name="T190" fmla="*/ 0 h 2177"/>
              <a:gd name="T191" fmla="*/ 3482 w 3482"/>
              <a:gd name="T192" fmla="*/ 2177 h 217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482" h="2177">
                <a:moveTo>
                  <a:pt x="2645" y="2108"/>
                </a:moveTo>
                <a:lnTo>
                  <a:pt x="2635" y="2106"/>
                </a:lnTo>
                <a:lnTo>
                  <a:pt x="2628" y="2105"/>
                </a:lnTo>
                <a:lnTo>
                  <a:pt x="2622" y="2105"/>
                </a:lnTo>
                <a:lnTo>
                  <a:pt x="2619" y="2106"/>
                </a:lnTo>
                <a:lnTo>
                  <a:pt x="2617" y="2108"/>
                </a:lnTo>
                <a:lnTo>
                  <a:pt x="2612" y="2110"/>
                </a:lnTo>
                <a:lnTo>
                  <a:pt x="2605" y="2112"/>
                </a:lnTo>
                <a:lnTo>
                  <a:pt x="2594" y="2112"/>
                </a:lnTo>
                <a:lnTo>
                  <a:pt x="2590" y="2108"/>
                </a:lnTo>
                <a:lnTo>
                  <a:pt x="2587" y="2101"/>
                </a:lnTo>
                <a:lnTo>
                  <a:pt x="2582" y="2096"/>
                </a:lnTo>
                <a:lnTo>
                  <a:pt x="2578" y="2089"/>
                </a:lnTo>
                <a:lnTo>
                  <a:pt x="2575" y="2082"/>
                </a:lnTo>
                <a:lnTo>
                  <a:pt x="2571" y="2075"/>
                </a:lnTo>
                <a:lnTo>
                  <a:pt x="2569" y="2069"/>
                </a:lnTo>
                <a:lnTo>
                  <a:pt x="2567" y="2066"/>
                </a:lnTo>
                <a:lnTo>
                  <a:pt x="2578" y="2062"/>
                </a:lnTo>
                <a:lnTo>
                  <a:pt x="2587" y="2057"/>
                </a:lnTo>
                <a:lnTo>
                  <a:pt x="2598" y="2052"/>
                </a:lnTo>
                <a:lnTo>
                  <a:pt x="2608" y="2044"/>
                </a:lnTo>
                <a:lnTo>
                  <a:pt x="2617" y="2037"/>
                </a:lnTo>
                <a:lnTo>
                  <a:pt x="2628" y="2029"/>
                </a:lnTo>
                <a:lnTo>
                  <a:pt x="2636" y="2020"/>
                </a:lnTo>
                <a:lnTo>
                  <a:pt x="2647" y="2011"/>
                </a:lnTo>
                <a:lnTo>
                  <a:pt x="2652" y="2011"/>
                </a:lnTo>
                <a:lnTo>
                  <a:pt x="2658" y="2011"/>
                </a:lnTo>
                <a:lnTo>
                  <a:pt x="2663" y="2013"/>
                </a:lnTo>
                <a:lnTo>
                  <a:pt x="2668" y="2014"/>
                </a:lnTo>
                <a:lnTo>
                  <a:pt x="2672" y="2016"/>
                </a:lnTo>
                <a:lnTo>
                  <a:pt x="2677" y="2018"/>
                </a:lnTo>
                <a:lnTo>
                  <a:pt x="2682" y="2018"/>
                </a:lnTo>
                <a:lnTo>
                  <a:pt x="2689" y="2018"/>
                </a:lnTo>
                <a:lnTo>
                  <a:pt x="2700" y="2009"/>
                </a:lnTo>
                <a:lnTo>
                  <a:pt x="2712" y="2000"/>
                </a:lnTo>
                <a:lnTo>
                  <a:pt x="2725" y="1993"/>
                </a:lnTo>
                <a:lnTo>
                  <a:pt x="2737" y="1986"/>
                </a:lnTo>
                <a:lnTo>
                  <a:pt x="2749" y="1979"/>
                </a:lnTo>
                <a:lnTo>
                  <a:pt x="2764" y="1972"/>
                </a:lnTo>
                <a:lnTo>
                  <a:pt x="2774" y="1963"/>
                </a:lnTo>
                <a:lnTo>
                  <a:pt x="2785" y="1954"/>
                </a:lnTo>
                <a:lnTo>
                  <a:pt x="2788" y="1954"/>
                </a:lnTo>
                <a:lnTo>
                  <a:pt x="2794" y="1956"/>
                </a:lnTo>
                <a:lnTo>
                  <a:pt x="2797" y="1960"/>
                </a:lnTo>
                <a:lnTo>
                  <a:pt x="2802" y="1963"/>
                </a:lnTo>
                <a:lnTo>
                  <a:pt x="2808" y="1967"/>
                </a:lnTo>
                <a:lnTo>
                  <a:pt x="2811" y="1970"/>
                </a:lnTo>
                <a:lnTo>
                  <a:pt x="2817" y="1972"/>
                </a:lnTo>
                <a:lnTo>
                  <a:pt x="2820" y="1972"/>
                </a:lnTo>
                <a:lnTo>
                  <a:pt x="2824" y="1965"/>
                </a:lnTo>
                <a:lnTo>
                  <a:pt x="2825" y="1960"/>
                </a:lnTo>
                <a:lnTo>
                  <a:pt x="2825" y="1954"/>
                </a:lnTo>
                <a:lnTo>
                  <a:pt x="2825" y="1949"/>
                </a:lnTo>
                <a:lnTo>
                  <a:pt x="2824" y="1944"/>
                </a:lnTo>
                <a:lnTo>
                  <a:pt x="2822" y="1938"/>
                </a:lnTo>
                <a:lnTo>
                  <a:pt x="2817" y="1933"/>
                </a:lnTo>
                <a:lnTo>
                  <a:pt x="2811" y="1926"/>
                </a:lnTo>
                <a:lnTo>
                  <a:pt x="2758" y="1926"/>
                </a:lnTo>
                <a:lnTo>
                  <a:pt x="2741" y="1907"/>
                </a:lnTo>
                <a:lnTo>
                  <a:pt x="2739" y="1908"/>
                </a:lnTo>
                <a:lnTo>
                  <a:pt x="2735" y="1908"/>
                </a:lnTo>
                <a:lnTo>
                  <a:pt x="2732" y="1910"/>
                </a:lnTo>
                <a:lnTo>
                  <a:pt x="2728" y="1912"/>
                </a:lnTo>
                <a:lnTo>
                  <a:pt x="2725" y="1914"/>
                </a:lnTo>
                <a:lnTo>
                  <a:pt x="2721" y="1915"/>
                </a:lnTo>
                <a:lnTo>
                  <a:pt x="2719" y="1915"/>
                </a:lnTo>
                <a:lnTo>
                  <a:pt x="2716" y="1917"/>
                </a:lnTo>
                <a:lnTo>
                  <a:pt x="2698" y="1898"/>
                </a:lnTo>
                <a:lnTo>
                  <a:pt x="2686" y="1898"/>
                </a:lnTo>
                <a:lnTo>
                  <a:pt x="2672" y="1898"/>
                </a:lnTo>
                <a:lnTo>
                  <a:pt x="2659" y="1898"/>
                </a:lnTo>
                <a:lnTo>
                  <a:pt x="2647" y="1894"/>
                </a:lnTo>
                <a:lnTo>
                  <a:pt x="2635" y="1891"/>
                </a:lnTo>
                <a:lnTo>
                  <a:pt x="2624" y="1887"/>
                </a:lnTo>
                <a:lnTo>
                  <a:pt x="2613" y="1880"/>
                </a:lnTo>
                <a:lnTo>
                  <a:pt x="2603" y="1870"/>
                </a:lnTo>
                <a:lnTo>
                  <a:pt x="2585" y="1875"/>
                </a:lnTo>
                <a:lnTo>
                  <a:pt x="2566" y="1878"/>
                </a:lnTo>
                <a:lnTo>
                  <a:pt x="2543" y="1880"/>
                </a:lnTo>
                <a:lnTo>
                  <a:pt x="2520" y="1880"/>
                </a:lnTo>
                <a:lnTo>
                  <a:pt x="2497" y="1880"/>
                </a:lnTo>
                <a:lnTo>
                  <a:pt x="2476" y="1880"/>
                </a:lnTo>
                <a:lnTo>
                  <a:pt x="2456" y="1884"/>
                </a:lnTo>
                <a:lnTo>
                  <a:pt x="2439" y="1889"/>
                </a:lnTo>
                <a:lnTo>
                  <a:pt x="2433" y="1889"/>
                </a:lnTo>
                <a:lnTo>
                  <a:pt x="2428" y="1885"/>
                </a:lnTo>
                <a:lnTo>
                  <a:pt x="2421" y="1884"/>
                </a:lnTo>
                <a:lnTo>
                  <a:pt x="2414" y="1880"/>
                </a:lnTo>
                <a:lnTo>
                  <a:pt x="2407" y="1877"/>
                </a:lnTo>
                <a:lnTo>
                  <a:pt x="2400" y="1873"/>
                </a:lnTo>
                <a:lnTo>
                  <a:pt x="2393" y="1871"/>
                </a:lnTo>
                <a:lnTo>
                  <a:pt x="2386" y="1870"/>
                </a:lnTo>
                <a:lnTo>
                  <a:pt x="2368" y="1889"/>
                </a:lnTo>
                <a:lnTo>
                  <a:pt x="2318" y="1889"/>
                </a:lnTo>
                <a:lnTo>
                  <a:pt x="2265" y="1887"/>
                </a:lnTo>
                <a:lnTo>
                  <a:pt x="2213" y="1887"/>
                </a:lnTo>
                <a:lnTo>
                  <a:pt x="2160" y="1887"/>
                </a:lnTo>
                <a:lnTo>
                  <a:pt x="2133" y="1889"/>
                </a:lnTo>
                <a:lnTo>
                  <a:pt x="2107" y="1892"/>
                </a:lnTo>
                <a:lnTo>
                  <a:pt x="2082" y="1896"/>
                </a:lnTo>
                <a:lnTo>
                  <a:pt x="2055" y="1901"/>
                </a:lnTo>
                <a:lnTo>
                  <a:pt x="2031" y="1907"/>
                </a:lnTo>
                <a:lnTo>
                  <a:pt x="2006" y="1915"/>
                </a:lnTo>
                <a:lnTo>
                  <a:pt x="1981" y="1924"/>
                </a:lnTo>
                <a:lnTo>
                  <a:pt x="1958" y="1935"/>
                </a:lnTo>
                <a:lnTo>
                  <a:pt x="1956" y="1926"/>
                </a:lnTo>
                <a:lnTo>
                  <a:pt x="1953" y="1921"/>
                </a:lnTo>
                <a:lnTo>
                  <a:pt x="1951" y="1919"/>
                </a:lnTo>
                <a:lnTo>
                  <a:pt x="1949" y="1917"/>
                </a:lnTo>
                <a:lnTo>
                  <a:pt x="1946" y="1915"/>
                </a:lnTo>
                <a:lnTo>
                  <a:pt x="1942" y="1912"/>
                </a:lnTo>
                <a:lnTo>
                  <a:pt x="1939" y="1907"/>
                </a:lnTo>
                <a:lnTo>
                  <a:pt x="1932" y="1898"/>
                </a:lnTo>
                <a:lnTo>
                  <a:pt x="1921" y="1898"/>
                </a:lnTo>
                <a:lnTo>
                  <a:pt x="1911" y="1898"/>
                </a:lnTo>
                <a:lnTo>
                  <a:pt x="1898" y="1900"/>
                </a:lnTo>
                <a:lnTo>
                  <a:pt x="1886" y="1900"/>
                </a:lnTo>
                <a:lnTo>
                  <a:pt x="1873" y="1901"/>
                </a:lnTo>
                <a:lnTo>
                  <a:pt x="1863" y="1901"/>
                </a:lnTo>
                <a:lnTo>
                  <a:pt x="1854" y="1905"/>
                </a:lnTo>
                <a:lnTo>
                  <a:pt x="1845" y="1907"/>
                </a:lnTo>
                <a:lnTo>
                  <a:pt x="1845" y="1903"/>
                </a:lnTo>
                <a:lnTo>
                  <a:pt x="1843" y="1901"/>
                </a:lnTo>
                <a:lnTo>
                  <a:pt x="1843" y="1898"/>
                </a:lnTo>
                <a:lnTo>
                  <a:pt x="1842" y="1894"/>
                </a:lnTo>
                <a:lnTo>
                  <a:pt x="1840" y="1891"/>
                </a:lnTo>
                <a:lnTo>
                  <a:pt x="1838" y="1887"/>
                </a:lnTo>
                <a:lnTo>
                  <a:pt x="1836" y="1884"/>
                </a:lnTo>
                <a:lnTo>
                  <a:pt x="1836" y="1880"/>
                </a:lnTo>
                <a:lnTo>
                  <a:pt x="1785" y="1880"/>
                </a:lnTo>
                <a:lnTo>
                  <a:pt x="1767" y="1898"/>
                </a:lnTo>
                <a:lnTo>
                  <a:pt x="1741" y="1900"/>
                </a:lnTo>
                <a:lnTo>
                  <a:pt x="1713" y="1900"/>
                </a:lnTo>
                <a:lnTo>
                  <a:pt x="1684" y="1903"/>
                </a:lnTo>
                <a:lnTo>
                  <a:pt x="1654" y="1907"/>
                </a:lnTo>
                <a:lnTo>
                  <a:pt x="1626" y="1912"/>
                </a:lnTo>
                <a:lnTo>
                  <a:pt x="1600" y="1917"/>
                </a:lnTo>
                <a:lnTo>
                  <a:pt x="1573" y="1926"/>
                </a:lnTo>
                <a:lnTo>
                  <a:pt x="1548" y="1935"/>
                </a:lnTo>
                <a:lnTo>
                  <a:pt x="1540" y="1931"/>
                </a:lnTo>
                <a:lnTo>
                  <a:pt x="1527" y="1926"/>
                </a:lnTo>
                <a:lnTo>
                  <a:pt x="1515" y="1924"/>
                </a:lnTo>
                <a:lnTo>
                  <a:pt x="1503" y="1923"/>
                </a:lnTo>
                <a:lnTo>
                  <a:pt x="1476" y="1921"/>
                </a:lnTo>
                <a:lnTo>
                  <a:pt x="1448" y="1921"/>
                </a:lnTo>
                <a:lnTo>
                  <a:pt x="1420" y="1921"/>
                </a:lnTo>
                <a:lnTo>
                  <a:pt x="1391" y="1924"/>
                </a:lnTo>
                <a:lnTo>
                  <a:pt x="1365" y="1926"/>
                </a:lnTo>
                <a:lnTo>
                  <a:pt x="1340" y="1926"/>
                </a:lnTo>
                <a:lnTo>
                  <a:pt x="1322" y="1945"/>
                </a:lnTo>
                <a:lnTo>
                  <a:pt x="1308" y="1938"/>
                </a:lnTo>
                <a:lnTo>
                  <a:pt x="1294" y="1935"/>
                </a:lnTo>
                <a:lnTo>
                  <a:pt x="1280" y="1935"/>
                </a:lnTo>
                <a:lnTo>
                  <a:pt x="1266" y="1935"/>
                </a:lnTo>
                <a:lnTo>
                  <a:pt x="1252" y="1937"/>
                </a:lnTo>
                <a:lnTo>
                  <a:pt x="1238" y="1940"/>
                </a:lnTo>
                <a:lnTo>
                  <a:pt x="1225" y="1944"/>
                </a:lnTo>
                <a:lnTo>
                  <a:pt x="1211" y="1949"/>
                </a:lnTo>
                <a:lnTo>
                  <a:pt x="1185" y="1960"/>
                </a:lnTo>
                <a:lnTo>
                  <a:pt x="1158" y="1970"/>
                </a:lnTo>
                <a:lnTo>
                  <a:pt x="1144" y="1976"/>
                </a:lnTo>
                <a:lnTo>
                  <a:pt x="1132" y="1979"/>
                </a:lnTo>
                <a:lnTo>
                  <a:pt x="1118" y="1981"/>
                </a:lnTo>
                <a:lnTo>
                  <a:pt x="1105" y="1983"/>
                </a:lnTo>
                <a:lnTo>
                  <a:pt x="1088" y="1997"/>
                </a:lnTo>
                <a:lnTo>
                  <a:pt x="1070" y="2009"/>
                </a:lnTo>
                <a:lnTo>
                  <a:pt x="1050" y="2020"/>
                </a:lnTo>
                <a:lnTo>
                  <a:pt x="1031" y="2029"/>
                </a:lnTo>
                <a:lnTo>
                  <a:pt x="1012" y="2037"/>
                </a:lnTo>
                <a:lnTo>
                  <a:pt x="992" y="2046"/>
                </a:lnTo>
                <a:lnTo>
                  <a:pt x="974" y="2059"/>
                </a:lnTo>
                <a:lnTo>
                  <a:pt x="957" y="2075"/>
                </a:lnTo>
                <a:lnTo>
                  <a:pt x="941" y="2067"/>
                </a:lnTo>
                <a:lnTo>
                  <a:pt x="921" y="2060"/>
                </a:lnTo>
                <a:lnTo>
                  <a:pt x="902" y="2055"/>
                </a:lnTo>
                <a:lnTo>
                  <a:pt x="883" y="2050"/>
                </a:lnTo>
                <a:lnTo>
                  <a:pt x="861" y="2044"/>
                </a:lnTo>
                <a:lnTo>
                  <a:pt x="840" y="2041"/>
                </a:lnTo>
                <a:lnTo>
                  <a:pt x="821" y="2039"/>
                </a:lnTo>
                <a:lnTo>
                  <a:pt x="801" y="2037"/>
                </a:lnTo>
                <a:lnTo>
                  <a:pt x="784" y="2018"/>
                </a:lnTo>
                <a:lnTo>
                  <a:pt x="784" y="2016"/>
                </a:lnTo>
                <a:lnTo>
                  <a:pt x="784" y="2013"/>
                </a:lnTo>
                <a:lnTo>
                  <a:pt x="786" y="2009"/>
                </a:lnTo>
                <a:lnTo>
                  <a:pt x="787" y="2006"/>
                </a:lnTo>
                <a:lnTo>
                  <a:pt x="789" y="2002"/>
                </a:lnTo>
                <a:lnTo>
                  <a:pt x="791" y="1999"/>
                </a:lnTo>
                <a:lnTo>
                  <a:pt x="791" y="1995"/>
                </a:lnTo>
                <a:lnTo>
                  <a:pt x="791" y="1991"/>
                </a:lnTo>
                <a:lnTo>
                  <a:pt x="786" y="1984"/>
                </a:lnTo>
                <a:lnTo>
                  <a:pt x="778" y="1976"/>
                </a:lnTo>
                <a:lnTo>
                  <a:pt x="771" y="1968"/>
                </a:lnTo>
                <a:lnTo>
                  <a:pt x="764" y="1961"/>
                </a:lnTo>
                <a:lnTo>
                  <a:pt x="757" y="1954"/>
                </a:lnTo>
                <a:lnTo>
                  <a:pt x="748" y="1949"/>
                </a:lnTo>
                <a:lnTo>
                  <a:pt x="740" y="1945"/>
                </a:lnTo>
                <a:lnTo>
                  <a:pt x="731" y="1945"/>
                </a:lnTo>
                <a:lnTo>
                  <a:pt x="729" y="1937"/>
                </a:lnTo>
                <a:lnTo>
                  <a:pt x="727" y="1930"/>
                </a:lnTo>
                <a:lnTo>
                  <a:pt x="722" y="1921"/>
                </a:lnTo>
                <a:lnTo>
                  <a:pt x="717" y="1914"/>
                </a:lnTo>
                <a:lnTo>
                  <a:pt x="711" y="1907"/>
                </a:lnTo>
                <a:lnTo>
                  <a:pt x="704" y="1900"/>
                </a:lnTo>
                <a:lnTo>
                  <a:pt x="699" y="1894"/>
                </a:lnTo>
                <a:lnTo>
                  <a:pt x="695" y="1889"/>
                </a:lnTo>
                <a:lnTo>
                  <a:pt x="699" y="1885"/>
                </a:lnTo>
                <a:lnTo>
                  <a:pt x="703" y="1880"/>
                </a:lnTo>
                <a:lnTo>
                  <a:pt x="706" y="1875"/>
                </a:lnTo>
                <a:lnTo>
                  <a:pt x="710" y="1870"/>
                </a:lnTo>
                <a:lnTo>
                  <a:pt x="713" y="1864"/>
                </a:lnTo>
                <a:lnTo>
                  <a:pt x="715" y="1861"/>
                </a:lnTo>
                <a:lnTo>
                  <a:pt x="718" y="1855"/>
                </a:lnTo>
                <a:lnTo>
                  <a:pt x="722" y="1852"/>
                </a:lnTo>
                <a:lnTo>
                  <a:pt x="725" y="1852"/>
                </a:lnTo>
                <a:lnTo>
                  <a:pt x="729" y="1854"/>
                </a:lnTo>
                <a:lnTo>
                  <a:pt x="733" y="1854"/>
                </a:lnTo>
                <a:lnTo>
                  <a:pt x="734" y="1855"/>
                </a:lnTo>
                <a:lnTo>
                  <a:pt x="738" y="1857"/>
                </a:lnTo>
                <a:lnTo>
                  <a:pt x="741" y="1859"/>
                </a:lnTo>
                <a:lnTo>
                  <a:pt x="745" y="1861"/>
                </a:lnTo>
                <a:lnTo>
                  <a:pt x="748" y="1861"/>
                </a:lnTo>
                <a:lnTo>
                  <a:pt x="731" y="1841"/>
                </a:lnTo>
                <a:lnTo>
                  <a:pt x="713" y="1841"/>
                </a:lnTo>
                <a:lnTo>
                  <a:pt x="710" y="1845"/>
                </a:lnTo>
                <a:lnTo>
                  <a:pt x="703" y="1850"/>
                </a:lnTo>
                <a:lnTo>
                  <a:pt x="695" y="1857"/>
                </a:lnTo>
                <a:lnTo>
                  <a:pt x="687" y="1866"/>
                </a:lnTo>
                <a:lnTo>
                  <a:pt x="680" y="1877"/>
                </a:lnTo>
                <a:lnTo>
                  <a:pt x="672" y="1885"/>
                </a:lnTo>
                <a:lnTo>
                  <a:pt x="665" y="1894"/>
                </a:lnTo>
                <a:lnTo>
                  <a:pt x="662" y="1898"/>
                </a:lnTo>
                <a:lnTo>
                  <a:pt x="667" y="1905"/>
                </a:lnTo>
                <a:lnTo>
                  <a:pt x="671" y="1912"/>
                </a:lnTo>
                <a:lnTo>
                  <a:pt x="674" y="1919"/>
                </a:lnTo>
                <a:lnTo>
                  <a:pt x="678" y="1926"/>
                </a:lnTo>
                <a:lnTo>
                  <a:pt x="681" y="1933"/>
                </a:lnTo>
                <a:lnTo>
                  <a:pt x="685" y="1940"/>
                </a:lnTo>
                <a:lnTo>
                  <a:pt x="690" y="1947"/>
                </a:lnTo>
                <a:lnTo>
                  <a:pt x="695" y="1954"/>
                </a:lnTo>
                <a:lnTo>
                  <a:pt x="685" y="1963"/>
                </a:lnTo>
                <a:lnTo>
                  <a:pt x="674" y="1970"/>
                </a:lnTo>
                <a:lnTo>
                  <a:pt x="660" y="1976"/>
                </a:lnTo>
                <a:lnTo>
                  <a:pt x="646" y="1979"/>
                </a:lnTo>
                <a:lnTo>
                  <a:pt x="632" y="1981"/>
                </a:lnTo>
                <a:lnTo>
                  <a:pt x="618" y="1981"/>
                </a:lnTo>
                <a:lnTo>
                  <a:pt x="605" y="1983"/>
                </a:lnTo>
                <a:lnTo>
                  <a:pt x="591" y="1983"/>
                </a:lnTo>
                <a:lnTo>
                  <a:pt x="574" y="1963"/>
                </a:lnTo>
                <a:lnTo>
                  <a:pt x="567" y="1963"/>
                </a:lnTo>
                <a:lnTo>
                  <a:pt x="558" y="1965"/>
                </a:lnTo>
                <a:lnTo>
                  <a:pt x="547" y="1967"/>
                </a:lnTo>
                <a:lnTo>
                  <a:pt x="535" y="1968"/>
                </a:lnTo>
                <a:lnTo>
                  <a:pt x="524" y="1972"/>
                </a:lnTo>
                <a:lnTo>
                  <a:pt x="514" y="1976"/>
                </a:lnTo>
                <a:lnTo>
                  <a:pt x="503" y="1979"/>
                </a:lnTo>
                <a:lnTo>
                  <a:pt x="496" y="1983"/>
                </a:lnTo>
                <a:lnTo>
                  <a:pt x="478" y="1963"/>
                </a:lnTo>
                <a:lnTo>
                  <a:pt x="475" y="1963"/>
                </a:lnTo>
                <a:lnTo>
                  <a:pt x="469" y="1965"/>
                </a:lnTo>
                <a:lnTo>
                  <a:pt x="466" y="1967"/>
                </a:lnTo>
                <a:lnTo>
                  <a:pt x="461" y="1968"/>
                </a:lnTo>
                <a:lnTo>
                  <a:pt x="455" y="1970"/>
                </a:lnTo>
                <a:lnTo>
                  <a:pt x="452" y="1970"/>
                </a:lnTo>
                <a:lnTo>
                  <a:pt x="446" y="1972"/>
                </a:lnTo>
                <a:lnTo>
                  <a:pt x="443" y="1972"/>
                </a:lnTo>
                <a:lnTo>
                  <a:pt x="439" y="1968"/>
                </a:lnTo>
                <a:lnTo>
                  <a:pt x="436" y="1965"/>
                </a:lnTo>
                <a:lnTo>
                  <a:pt x="431" y="1960"/>
                </a:lnTo>
                <a:lnTo>
                  <a:pt x="425" y="1956"/>
                </a:lnTo>
                <a:lnTo>
                  <a:pt x="418" y="1953"/>
                </a:lnTo>
                <a:lnTo>
                  <a:pt x="413" y="1951"/>
                </a:lnTo>
                <a:lnTo>
                  <a:pt x="406" y="1951"/>
                </a:lnTo>
                <a:lnTo>
                  <a:pt x="401" y="1954"/>
                </a:lnTo>
                <a:lnTo>
                  <a:pt x="452" y="2011"/>
                </a:lnTo>
                <a:lnTo>
                  <a:pt x="441" y="2011"/>
                </a:lnTo>
                <a:lnTo>
                  <a:pt x="431" y="2011"/>
                </a:lnTo>
                <a:lnTo>
                  <a:pt x="420" y="2007"/>
                </a:lnTo>
                <a:lnTo>
                  <a:pt x="409" y="2002"/>
                </a:lnTo>
                <a:lnTo>
                  <a:pt x="397" y="1997"/>
                </a:lnTo>
                <a:lnTo>
                  <a:pt x="386" y="1991"/>
                </a:lnTo>
                <a:lnTo>
                  <a:pt x="376" y="1986"/>
                </a:lnTo>
                <a:lnTo>
                  <a:pt x="365" y="1983"/>
                </a:lnTo>
                <a:lnTo>
                  <a:pt x="355" y="1984"/>
                </a:lnTo>
                <a:lnTo>
                  <a:pt x="344" y="1986"/>
                </a:lnTo>
                <a:lnTo>
                  <a:pt x="333" y="1984"/>
                </a:lnTo>
                <a:lnTo>
                  <a:pt x="325" y="1983"/>
                </a:lnTo>
                <a:lnTo>
                  <a:pt x="316" y="1979"/>
                </a:lnTo>
                <a:lnTo>
                  <a:pt x="310" y="1976"/>
                </a:lnTo>
                <a:lnTo>
                  <a:pt x="305" y="1970"/>
                </a:lnTo>
                <a:lnTo>
                  <a:pt x="303" y="1963"/>
                </a:lnTo>
                <a:lnTo>
                  <a:pt x="298" y="1963"/>
                </a:lnTo>
                <a:lnTo>
                  <a:pt x="286" y="1965"/>
                </a:lnTo>
                <a:lnTo>
                  <a:pt x="272" y="1965"/>
                </a:lnTo>
                <a:lnTo>
                  <a:pt x="256" y="1967"/>
                </a:lnTo>
                <a:lnTo>
                  <a:pt x="238" y="1967"/>
                </a:lnTo>
                <a:lnTo>
                  <a:pt x="222" y="1967"/>
                </a:lnTo>
                <a:lnTo>
                  <a:pt x="208" y="1965"/>
                </a:lnTo>
                <a:lnTo>
                  <a:pt x="199" y="1963"/>
                </a:lnTo>
                <a:lnTo>
                  <a:pt x="199" y="1967"/>
                </a:lnTo>
                <a:lnTo>
                  <a:pt x="201" y="1972"/>
                </a:lnTo>
                <a:lnTo>
                  <a:pt x="203" y="1977"/>
                </a:lnTo>
                <a:lnTo>
                  <a:pt x="204" y="1981"/>
                </a:lnTo>
                <a:lnTo>
                  <a:pt x="206" y="1986"/>
                </a:lnTo>
                <a:lnTo>
                  <a:pt x="206" y="1991"/>
                </a:lnTo>
                <a:lnTo>
                  <a:pt x="208" y="1997"/>
                </a:lnTo>
                <a:lnTo>
                  <a:pt x="208" y="2000"/>
                </a:lnTo>
                <a:lnTo>
                  <a:pt x="197" y="2000"/>
                </a:lnTo>
                <a:lnTo>
                  <a:pt x="187" y="2000"/>
                </a:lnTo>
                <a:lnTo>
                  <a:pt x="176" y="1999"/>
                </a:lnTo>
                <a:lnTo>
                  <a:pt x="166" y="1999"/>
                </a:lnTo>
                <a:lnTo>
                  <a:pt x="155" y="1999"/>
                </a:lnTo>
                <a:lnTo>
                  <a:pt x="146" y="1997"/>
                </a:lnTo>
                <a:lnTo>
                  <a:pt x="137" y="1993"/>
                </a:lnTo>
                <a:lnTo>
                  <a:pt x="130" y="1991"/>
                </a:lnTo>
                <a:lnTo>
                  <a:pt x="123" y="1993"/>
                </a:lnTo>
                <a:lnTo>
                  <a:pt x="114" y="1997"/>
                </a:lnTo>
                <a:lnTo>
                  <a:pt x="107" y="1999"/>
                </a:lnTo>
                <a:lnTo>
                  <a:pt x="99" y="1999"/>
                </a:lnTo>
                <a:lnTo>
                  <a:pt x="91" y="1999"/>
                </a:lnTo>
                <a:lnTo>
                  <a:pt x="83" y="2000"/>
                </a:lnTo>
                <a:lnTo>
                  <a:pt x="76" y="2000"/>
                </a:lnTo>
                <a:lnTo>
                  <a:pt x="68" y="2000"/>
                </a:lnTo>
                <a:lnTo>
                  <a:pt x="68" y="2007"/>
                </a:lnTo>
                <a:lnTo>
                  <a:pt x="67" y="2013"/>
                </a:lnTo>
                <a:lnTo>
                  <a:pt x="65" y="2018"/>
                </a:lnTo>
                <a:lnTo>
                  <a:pt x="63" y="2021"/>
                </a:lnTo>
                <a:lnTo>
                  <a:pt x="61" y="2027"/>
                </a:lnTo>
                <a:lnTo>
                  <a:pt x="58" y="2030"/>
                </a:lnTo>
                <a:lnTo>
                  <a:pt x="54" y="2034"/>
                </a:lnTo>
                <a:lnTo>
                  <a:pt x="51" y="2037"/>
                </a:lnTo>
                <a:lnTo>
                  <a:pt x="44" y="2034"/>
                </a:lnTo>
                <a:lnTo>
                  <a:pt x="38" y="2032"/>
                </a:lnTo>
                <a:lnTo>
                  <a:pt x="31" y="2030"/>
                </a:lnTo>
                <a:lnTo>
                  <a:pt x="24" y="2030"/>
                </a:lnTo>
                <a:lnTo>
                  <a:pt x="19" y="2030"/>
                </a:lnTo>
                <a:lnTo>
                  <a:pt x="12" y="2032"/>
                </a:lnTo>
                <a:lnTo>
                  <a:pt x="5" y="2034"/>
                </a:lnTo>
                <a:lnTo>
                  <a:pt x="0" y="2037"/>
                </a:lnTo>
                <a:lnTo>
                  <a:pt x="5" y="2041"/>
                </a:lnTo>
                <a:lnTo>
                  <a:pt x="10" y="2041"/>
                </a:lnTo>
                <a:lnTo>
                  <a:pt x="15" y="2041"/>
                </a:lnTo>
                <a:lnTo>
                  <a:pt x="23" y="2041"/>
                </a:lnTo>
                <a:lnTo>
                  <a:pt x="28" y="2041"/>
                </a:lnTo>
                <a:lnTo>
                  <a:pt x="35" y="2039"/>
                </a:lnTo>
                <a:lnTo>
                  <a:pt x="42" y="2037"/>
                </a:lnTo>
                <a:lnTo>
                  <a:pt x="51" y="2037"/>
                </a:lnTo>
                <a:lnTo>
                  <a:pt x="63" y="2046"/>
                </a:lnTo>
                <a:lnTo>
                  <a:pt x="77" y="2053"/>
                </a:lnTo>
                <a:lnTo>
                  <a:pt x="91" y="2059"/>
                </a:lnTo>
                <a:lnTo>
                  <a:pt x="109" y="2062"/>
                </a:lnTo>
                <a:lnTo>
                  <a:pt x="125" y="2067"/>
                </a:lnTo>
                <a:lnTo>
                  <a:pt x="141" y="2073"/>
                </a:lnTo>
                <a:lnTo>
                  <a:pt x="155" y="2078"/>
                </a:lnTo>
                <a:lnTo>
                  <a:pt x="167" y="2087"/>
                </a:lnTo>
                <a:lnTo>
                  <a:pt x="174" y="2087"/>
                </a:lnTo>
                <a:lnTo>
                  <a:pt x="182" y="2089"/>
                </a:lnTo>
                <a:lnTo>
                  <a:pt x="189" y="2092"/>
                </a:lnTo>
                <a:lnTo>
                  <a:pt x="197" y="2097"/>
                </a:lnTo>
                <a:lnTo>
                  <a:pt x="204" y="2103"/>
                </a:lnTo>
                <a:lnTo>
                  <a:pt x="213" y="2108"/>
                </a:lnTo>
                <a:lnTo>
                  <a:pt x="220" y="2113"/>
                </a:lnTo>
                <a:lnTo>
                  <a:pt x="227" y="2113"/>
                </a:lnTo>
                <a:lnTo>
                  <a:pt x="234" y="2120"/>
                </a:lnTo>
                <a:lnTo>
                  <a:pt x="238" y="2122"/>
                </a:lnTo>
                <a:lnTo>
                  <a:pt x="243" y="2124"/>
                </a:lnTo>
                <a:lnTo>
                  <a:pt x="250" y="2126"/>
                </a:lnTo>
                <a:lnTo>
                  <a:pt x="256" y="2129"/>
                </a:lnTo>
                <a:lnTo>
                  <a:pt x="263" y="2133"/>
                </a:lnTo>
                <a:lnTo>
                  <a:pt x="268" y="2136"/>
                </a:lnTo>
                <a:lnTo>
                  <a:pt x="273" y="2138"/>
                </a:lnTo>
                <a:lnTo>
                  <a:pt x="277" y="2138"/>
                </a:lnTo>
                <a:lnTo>
                  <a:pt x="272" y="2142"/>
                </a:lnTo>
                <a:lnTo>
                  <a:pt x="266" y="2143"/>
                </a:lnTo>
                <a:lnTo>
                  <a:pt x="261" y="2145"/>
                </a:lnTo>
                <a:lnTo>
                  <a:pt x="256" y="2145"/>
                </a:lnTo>
                <a:lnTo>
                  <a:pt x="250" y="2143"/>
                </a:lnTo>
                <a:lnTo>
                  <a:pt x="245" y="2140"/>
                </a:lnTo>
                <a:lnTo>
                  <a:pt x="240" y="2136"/>
                </a:lnTo>
                <a:lnTo>
                  <a:pt x="234" y="2129"/>
                </a:lnTo>
                <a:lnTo>
                  <a:pt x="227" y="2129"/>
                </a:lnTo>
                <a:lnTo>
                  <a:pt x="224" y="2128"/>
                </a:lnTo>
                <a:lnTo>
                  <a:pt x="219" y="2126"/>
                </a:lnTo>
                <a:lnTo>
                  <a:pt x="215" y="2122"/>
                </a:lnTo>
                <a:lnTo>
                  <a:pt x="212" y="2120"/>
                </a:lnTo>
                <a:lnTo>
                  <a:pt x="208" y="2119"/>
                </a:lnTo>
                <a:lnTo>
                  <a:pt x="203" y="2117"/>
                </a:lnTo>
                <a:lnTo>
                  <a:pt x="197" y="2117"/>
                </a:lnTo>
                <a:lnTo>
                  <a:pt x="192" y="2113"/>
                </a:lnTo>
                <a:lnTo>
                  <a:pt x="187" y="2112"/>
                </a:lnTo>
                <a:lnTo>
                  <a:pt x="180" y="2112"/>
                </a:lnTo>
                <a:lnTo>
                  <a:pt x="173" y="2110"/>
                </a:lnTo>
                <a:lnTo>
                  <a:pt x="164" y="2110"/>
                </a:lnTo>
                <a:lnTo>
                  <a:pt x="157" y="2112"/>
                </a:lnTo>
                <a:lnTo>
                  <a:pt x="151" y="2112"/>
                </a:lnTo>
                <a:lnTo>
                  <a:pt x="148" y="2112"/>
                </a:lnTo>
                <a:lnTo>
                  <a:pt x="144" y="2110"/>
                </a:lnTo>
                <a:lnTo>
                  <a:pt x="141" y="2108"/>
                </a:lnTo>
                <a:lnTo>
                  <a:pt x="136" y="2106"/>
                </a:lnTo>
                <a:lnTo>
                  <a:pt x="132" y="2103"/>
                </a:lnTo>
                <a:lnTo>
                  <a:pt x="127" y="2099"/>
                </a:lnTo>
                <a:lnTo>
                  <a:pt x="121" y="2097"/>
                </a:lnTo>
                <a:lnTo>
                  <a:pt x="116" y="2096"/>
                </a:lnTo>
                <a:lnTo>
                  <a:pt x="109" y="2094"/>
                </a:lnTo>
                <a:lnTo>
                  <a:pt x="107" y="2108"/>
                </a:lnTo>
                <a:lnTo>
                  <a:pt x="143" y="2119"/>
                </a:lnTo>
                <a:lnTo>
                  <a:pt x="176" y="2129"/>
                </a:lnTo>
                <a:lnTo>
                  <a:pt x="208" y="2138"/>
                </a:lnTo>
                <a:lnTo>
                  <a:pt x="238" y="2145"/>
                </a:lnTo>
                <a:lnTo>
                  <a:pt x="266" y="2154"/>
                </a:lnTo>
                <a:lnTo>
                  <a:pt x="295" y="2161"/>
                </a:lnTo>
                <a:lnTo>
                  <a:pt x="321" y="2168"/>
                </a:lnTo>
                <a:lnTo>
                  <a:pt x="348" y="2175"/>
                </a:lnTo>
                <a:lnTo>
                  <a:pt x="2405" y="2177"/>
                </a:lnTo>
                <a:lnTo>
                  <a:pt x="2442" y="2166"/>
                </a:lnTo>
                <a:lnTo>
                  <a:pt x="2474" y="2158"/>
                </a:lnTo>
                <a:lnTo>
                  <a:pt x="2504" y="2149"/>
                </a:lnTo>
                <a:lnTo>
                  <a:pt x="2532" y="2142"/>
                </a:lnTo>
                <a:lnTo>
                  <a:pt x="2559" y="2135"/>
                </a:lnTo>
                <a:lnTo>
                  <a:pt x="2585" y="2126"/>
                </a:lnTo>
                <a:lnTo>
                  <a:pt x="2613" y="2119"/>
                </a:lnTo>
                <a:lnTo>
                  <a:pt x="2645" y="2108"/>
                </a:lnTo>
                <a:close/>
                <a:moveTo>
                  <a:pt x="1958" y="921"/>
                </a:moveTo>
                <a:lnTo>
                  <a:pt x="1956" y="936"/>
                </a:lnTo>
                <a:lnTo>
                  <a:pt x="1951" y="954"/>
                </a:lnTo>
                <a:lnTo>
                  <a:pt x="1944" y="972"/>
                </a:lnTo>
                <a:lnTo>
                  <a:pt x="1935" y="989"/>
                </a:lnTo>
                <a:lnTo>
                  <a:pt x="1923" y="1007"/>
                </a:lnTo>
                <a:lnTo>
                  <a:pt x="1911" y="1019"/>
                </a:lnTo>
                <a:lnTo>
                  <a:pt x="1903" y="1025"/>
                </a:lnTo>
                <a:lnTo>
                  <a:pt x="1896" y="1028"/>
                </a:lnTo>
                <a:lnTo>
                  <a:pt x="1888" y="1032"/>
                </a:lnTo>
                <a:lnTo>
                  <a:pt x="1880" y="1032"/>
                </a:lnTo>
                <a:lnTo>
                  <a:pt x="1879" y="1039"/>
                </a:lnTo>
                <a:lnTo>
                  <a:pt x="1877" y="1046"/>
                </a:lnTo>
                <a:lnTo>
                  <a:pt x="1873" y="1053"/>
                </a:lnTo>
                <a:lnTo>
                  <a:pt x="1870" y="1060"/>
                </a:lnTo>
                <a:lnTo>
                  <a:pt x="1859" y="1073"/>
                </a:lnTo>
                <a:lnTo>
                  <a:pt x="1847" y="1085"/>
                </a:lnTo>
                <a:lnTo>
                  <a:pt x="1835" y="1097"/>
                </a:lnTo>
                <a:lnTo>
                  <a:pt x="1820" y="1108"/>
                </a:lnTo>
                <a:lnTo>
                  <a:pt x="1810" y="1117"/>
                </a:lnTo>
                <a:lnTo>
                  <a:pt x="1801" y="1126"/>
                </a:lnTo>
                <a:lnTo>
                  <a:pt x="1801" y="1163"/>
                </a:lnTo>
                <a:lnTo>
                  <a:pt x="1819" y="1180"/>
                </a:lnTo>
                <a:lnTo>
                  <a:pt x="1819" y="1191"/>
                </a:lnTo>
                <a:lnTo>
                  <a:pt x="1817" y="1198"/>
                </a:lnTo>
                <a:lnTo>
                  <a:pt x="1817" y="1205"/>
                </a:lnTo>
                <a:lnTo>
                  <a:pt x="1815" y="1212"/>
                </a:lnTo>
                <a:lnTo>
                  <a:pt x="1815" y="1217"/>
                </a:lnTo>
                <a:lnTo>
                  <a:pt x="1815" y="1224"/>
                </a:lnTo>
                <a:lnTo>
                  <a:pt x="1817" y="1230"/>
                </a:lnTo>
                <a:lnTo>
                  <a:pt x="1819" y="1237"/>
                </a:lnTo>
                <a:lnTo>
                  <a:pt x="1815" y="1240"/>
                </a:lnTo>
                <a:lnTo>
                  <a:pt x="1813" y="1246"/>
                </a:lnTo>
                <a:lnTo>
                  <a:pt x="1812" y="1249"/>
                </a:lnTo>
                <a:lnTo>
                  <a:pt x="1810" y="1255"/>
                </a:lnTo>
                <a:lnTo>
                  <a:pt x="1808" y="1260"/>
                </a:lnTo>
                <a:lnTo>
                  <a:pt x="1806" y="1265"/>
                </a:lnTo>
                <a:lnTo>
                  <a:pt x="1805" y="1270"/>
                </a:lnTo>
                <a:lnTo>
                  <a:pt x="1801" y="1274"/>
                </a:lnTo>
                <a:lnTo>
                  <a:pt x="1792" y="1283"/>
                </a:lnTo>
                <a:lnTo>
                  <a:pt x="1776" y="1283"/>
                </a:lnTo>
                <a:lnTo>
                  <a:pt x="1767" y="1292"/>
                </a:lnTo>
                <a:lnTo>
                  <a:pt x="1764" y="1297"/>
                </a:lnTo>
                <a:lnTo>
                  <a:pt x="1762" y="1302"/>
                </a:lnTo>
                <a:lnTo>
                  <a:pt x="1762" y="1308"/>
                </a:lnTo>
                <a:lnTo>
                  <a:pt x="1760" y="1313"/>
                </a:lnTo>
                <a:lnTo>
                  <a:pt x="1759" y="1318"/>
                </a:lnTo>
                <a:lnTo>
                  <a:pt x="1755" y="1322"/>
                </a:lnTo>
                <a:lnTo>
                  <a:pt x="1748" y="1322"/>
                </a:lnTo>
                <a:lnTo>
                  <a:pt x="1741" y="1320"/>
                </a:lnTo>
                <a:lnTo>
                  <a:pt x="1741" y="1327"/>
                </a:lnTo>
                <a:lnTo>
                  <a:pt x="1741" y="1332"/>
                </a:lnTo>
                <a:lnTo>
                  <a:pt x="1743" y="1338"/>
                </a:lnTo>
                <a:lnTo>
                  <a:pt x="1744" y="1343"/>
                </a:lnTo>
                <a:lnTo>
                  <a:pt x="1746" y="1348"/>
                </a:lnTo>
                <a:lnTo>
                  <a:pt x="1748" y="1355"/>
                </a:lnTo>
                <a:lnTo>
                  <a:pt x="1748" y="1361"/>
                </a:lnTo>
                <a:lnTo>
                  <a:pt x="1750" y="1368"/>
                </a:lnTo>
                <a:lnTo>
                  <a:pt x="1746" y="1371"/>
                </a:lnTo>
                <a:lnTo>
                  <a:pt x="1743" y="1373"/>
                </a:lnTo>
                <a:lnTo>
                  <a:pt x="1739" y="1376"/>
                </a:lnTo>
                <a:lnTo>
                  <a:pt x="1734" y="1380"/>
                </a:lnTo>
                <a:lnTo>
                  <a:pt x="1730" y="1382"/>
                </a:lnTo>
                <a:lnTo>
                  <a:pt x="1725" y="1384"/>
                </a:lnTo>
                <a:lnTo>
                  <a:pt x="1720" y="1385"/>
                </a:lnTo>
                <a:lnTo>
                  <a:pt x="1714" y="1385"/>
                </a:lnTo>
                <a:lnTo>
                  <a:pt x="1714" y="1389"/>
                </a:lnTo>
                <a:lnTo>
                  <a:pt x="1713" y="1394"/>
                </a:lnTo>
                <a:lnTo>
                  <a:pt x="1713" y="1398"/>
                </a:lnTo>
                <a:lnTo>
                  <a:pt x="1711" y="1401"/>
                </a:lnTo>
                <a:lnTo>
                  <a:pt x="1711" y="1405"/>
                </a:lnTo>
                <a:lnTo>
                  <a:pt x="1711" y="1407"/>
                </a:lnTo>
                <a:lnTo>
                  <a:pt x="1713" y="1407"/>
                </a:lnTo>
                <a:lnTo>
                  <a:pt x="1714" y="1405"/>
                </a:lnTo>
                <a:lnTo>
                  <a:pt x="1714" y="1422"/>
                </a:lnTo>
                <a:lnTo>
                  <a:pt x="1707" y="1429"/>
                </a:lnTo>
                <a:lnTo>
                  <a:pt x="1697" y="1435"/>
                </a:lnTo>
                <a:lnTo>
                  <a:pt x="1688" y="1442"/>
                </a:lnTo>
                <a:lnTo>
                  <a:pt x="1677" y="1449"/>
                </a:lnTo>
                <a:lnTo>
                  <a:pt x="1669" y="1456"/>
                </a:lnTo>
                <a:lnTo>
                  <a:pt x="1660" y="1465"/>
                </a:lnTo>
                <a:lnTo>
                  <a:pt x="1658" y="1470"/>
                </a:lnTo>
                <a:lnTo>
                  <a:pt x="1656" y="1475"/>
                </a:lnTo>
                <a:lnTo>
                  <a:pt x="1654" y="1481"/>
                </a:lnTo>
                <a:lnTo>
                  <a:pt x="1653" y="1488"/>
                </a:lnTo>
                <a:lnTo>
                  <a:pt x="1635" y="1491"/>
                </a:lnTo>
                <a:lnTo>
                  <a:pt x="1617" y="1495"/>
                </a:lnTo>
                <a:lnTo>
                  <a:pt x="1600" y="1498"/>
                </a:lnTo>
                <a:lnTo>
                  <a:pt x="1584" y="1500"/>
                </a:lnTo>
                <a:lnTo>
                  <a:pt x="1568" y="1502"/>
                </a:lnTo>
                <a:lnTo>
                  <a:pt x="1550" y="1504"/>
                </a:lnTo>
                <a:lnTo>
                  <a:pt x="1533" y="1505"/>
                </a:lnTo>
                <a:lnTo>
                  <a:pt x="1513" y="1505"/>
                </a:lnTo>
                <a:lnTo>
                  <a:pt x="1504" y="1495"/>
                </a:lnTo>
                <a:lnTo>
                  <a:pt x="1497" y="1482"/>
                </a:lnTo>
                <a:lnTo>
                  <a:pt x="1490" y="1468"/>
                </a:lnTo>
                <a:lnTo>
                  <a:pt x="1483" y="1454"/>
                </a:lnTo>
                <a:lnTo>
                  <a:pt x="1478" y="1442"/>
                </a:lnTo>
                <a:lnTo>
                  <a:pt x="1471" y="1428"/>
                </a:lnTo>
                <a:lnTo>
                  <a:pt x="1462" y="1415"/>
                </a:lnTo>
                <a:lnTo>
                  <a:pt x="1453" y="1405"/>
                </a:lnTo>
                <a:lnTo>
                  <a:pt x="1453" y="1401"/>
                </a:lnTo>
                <a:lnTo>
                  <a:pt x="1455" y="1398"/>
                </a:lnTo>
                <a:lnTo>
                  <a:pt x="1455" y="1394"/>
                </a:lnTo>
                <a:lnTo>
                  <a:pt x="1457" y="1391"/>
                </a:lnTo>
                <a:lnTo>
                  <a:pt x="1458" y="1387"/>
                </a:lnTo>
                <a:lnTo>
                  <a:pt x="1460" y="1384"/>
                </a:lnTo>
                <a:lnTo>
                  <a:pt x="1462" y="1380"/>
                </a:lnTo>
                <a:lnTo>
                  <a:pt x="1462" y="1376"/>
                </a:lnTo>
                <a:lnTo>
                  <a:pt x="1458" y="1368"/>
                </a:lnTo>
                <a:lnTo>
                  <a:pt x="1457" y="1361"/>
                </a:lnTo>
                <a:lnTo>
                  <a:pt x="1455" y="1352"/>
                </a:lnTo>
                <a:lnTo>
                  <a:pt x="1453" y="1343"/>
                </a:lnTo>
                <a:lnTo>
                  <a:pt x="1453" y="1334"/>
                </a:lnTo>
                <a:lnTo>
                  <a:pt x="1453" y="1325"/>
                </a:lnTo>
                <a:lnTo>
                  <a:pt x="1453" y="1318"/>
                </a:lnTo>
                <a:lnTo>
                  <a:pt x="1453" y="1311"/>
                </a:lnTo>
                <a:lnTo>
                  <a:pt x="1448" y="1308"/>
                </a:lnTo>
                <a:lnTo>
                  <a:pt x="1442" y="1304"/>
                </a:lnTo>
                <a:lnTo>
                  <a:pt x="1439" y="1300"/>
                </a:lnTo>
                <a:lnTo>
                  <a:pt x="1437" y="1295"/>
                </a:lnTo>
                <a:lnTo>
                  <a:pt x="1434" y="1292"/>
                </a:lnTo>
                <a:lnTo>
                  <a:pt x="1432" y="1286"/>
                </a:lnTo>
                <a:lnTo>
                  <a:pt x="1430" y="1281"/>
                </a:lnTo>
                <a:lnTo>
                  <a:pt x="1427" y="1274"/>
                </a:lnTo>
                <a:lnTo>
                  <a:pt x="1428" y="1269"/>
                </a:lnTo>
                <a:lnTo>
                  <a:pt x="1430" y="1263"/>
                </a:lnTo>
                <a:lnTo>
                  <a:pt x="1434" y="1258"/>
                </a:lnTo>
                <a:lnTo>
                  <a:pt x="1437" y="1251"/>
                </a:lnTo>
                <a:lnTo>
                  <a:pt x="1441" y="1244"/>
                </a:lnTo>
                <a:lnTo>
                  <a:pt x="1446" y="1237"/>
                </a:lnTo>
                <a:lnTo>
                  <a:pt x="1450" y="1232"/>
                </a:lnTo>
                <a:lnTo>
                  <a:pt x="1453" y="1228"/>
                </a:lnTo>
                <a:lnTo>
                  <a:pt x="1453" y="1171"/>
                </a:lnTo>
                <a:lnTo>
                  <a:pt x="1427" y="1143"/>
                </a:lnTo>
                <a:lnTo>
                  <a:pt x="1427" y="1106"/>
                </a:lnTo>
                <a:lnTo>
                  <a:pt x="1420" y="1095"/>
                </a:lnTo>
                <a:lnTo>
                  <a:pt x="1412" y="1085"/>
                </a:lnTo>
                <a:lnTo>
                  <a:pt x="1411" y="1074"/>
                </a:lnTo>
                <a:lnTo>
                  <a:pt x="1409" y="1064"/>
                </a:lnTo>
                <a:lnTo>
                  <a:pt x="1407" y="1051"/>
                </a:lnTo>
                <a:lnTo>
                  <a:pt x="1409" y="1039"/>
                </a:lnTo>
                <a:lnTo>
                  <a:pt x="1409" y="1027"/>
                </a:lnTo>
                <a:lnTo>
                  <a:pt x="1409" y="1014"/>
                </a:lnTo>
                <a:lnTo>
                  <a:pt x="1398" y="1004"/>
                </a:lnTo>
                <a:lnTo>
                  <a:pt x="1386" y="997"/>
                </a:lnTo>
                <a:lnTo>
                  <a:pt x="1372" y="991"/>
                </a:lnTo>
                <a:lnTo>
                  <a:pt x="1356" y="989"/>
                </a:lnTo>
                <a:lnTo>
                  <a:pt x="1340" y="986"/>
                </a:lnTo>
                <a:lnTo>
                  <a:pt x="1326" y="986"/>
                </a:lnTo>
                <a:lnTo>
                  <a:pt x="1310" y="986"/>
                </a:lnTo>
                <a:lnTo>
                  <a:pt x="1296" y="986"/>
                </a:lnTo>
                <a:lnTo>
                  <a:pt x="1278" y="1004"/>
                </a:lnTo>
                <a:lnTo>
                  <a:pt x="1269" y="1004"/>
                </a:lnTo>
                <a:lnTo>
                  <a:pt x="1257" y="1002"/>
                </a:lnTo>
                <a:lnTo>
                  <a:pt x="1246" y="998"/>
                </a:lnTo>
                <a:lnTo>
                  <a:pt x="1236" y="995"/>
                </a:lnTo>
                <a:lnTo>
                  <a:pt x="1223" y="991"/>
                </a:lnTo>
                <a:lnTo>
                  <a:pt x="1213" y="988"/>
                </a:lnTo>
                <a:lnTo>
                  <a:pt x="1202" y="986"/>
                </a:lnTo>
                <a:lnTo>
                  <a:pt x="1192" y="986"/>
                </a:lnTo>
                <a:lnTo>
                  <a:pt x="1174" y="1004"/>
                </a:lnTo>
                <a:lnTo>
                  <a:pt x="1158" y="995"/>
                </a:lnTo>
                <a:lnTo>
                  <a:pt x="1142" y="984"/>
                </a:lnTo>
                <a:lnTo>
                  <a:pt x="1126" y="970"/>
                </a:lnTo>
                <a:lnTo>
                  <a:pt x="1110" y="956"/>
                </a:lnTo>
                <a:lnTo>
                  <a:pt x="1095" y="940"/>
                </a:lnTo>
                <a:lnTo>
                  <a:pt x="1080" y="924"/>
                </a:lnTo>
                <a:lnTo>
                  <a:pt x="1066" y="908"/>
                </a:lnTo>
                <a:lnTo>
                  <a:pt x="1052" y="894"/>
                </a:lnTo>
                <a:lnTo>
                  <a:pt x="1056" y="887"/>
                </a:lnTo>
                <a:lnTo>
                  <a:pt x="1057" y="882"/>
                </a:lnTo>
                <a:lnTo>
                  <a:pt x="1057" y="878"/>
                </a:lnTo>
                <a:lnTo>
                  <a:pt x="1059" y="875"/>
                </a:lnTo>
                <a:lnTo>
                  <a:pt x="1057" y="871"/>
                </a:lnTo>
                <a:lnTo>
                  <a:pt x="1057" y="868"/>
                </a:lnTo>
                <a:lnTo>
                  <a:pt x="1056" y="862"/>
                </a:lnTo>
                <a:lnTo>
                  <a:pt x="1052" y="857"/>
                </a:lnTo>
                <a:lnTo>
                  <a:pt x="1056" y="848"/>
                </a:lnTo>
                <a:lnTo>
                  <a:pt x="1057" y="841"/>
                </a:lnTo>
                <a:lnTo>
                  <a:pt x="1059" y="832"/>
                </a:lnTo>
                <a:lnTo>
                  <a:pt x="1059" y="823"/>
                </a:lnTo>
                <a:lnTo>
                  <a:pt x="1061" y="814"/>
                </a:lnTo>
                <a:lnTo>
                  <a:pt x="1061" y="806"/>
                </a:lnTo>
                <a:lnTo>
                  <a:pt x="1061" y="799"/>
                </a:lnTo>
                <a:lnTo>
                  <a:pt x="1061" y="792"/>
                </a:lnTo>
                <a:lnTo>
                  <a:pt x="1043" y="774"/>
                </a:lnTo>
                <a:lnTo>
                  <a:pt x="1201" y="604"/>
                </a:lnTo>
                <a:lnTo>
                  <a:pt x="1204" y="606"/>
                </a:lnTo>
                <a:lnTo>
                  <a:pt x="1211" y="606"/>
                </a:lnTo>
                <a:lnTo>
                  <a:pt x="1216" y="606"/>
                </a:lnTo>
                <a:lnTo>
                  <a:pt x="1223" y="608"/>
                </a:lnTo>
                <a:lnTo>
                  <a:pt x="1229" y="606"/>
                </a:lnTo>
                <a:lnTo>
                  <a:pt x="1231" y="604"/>
                </a:lnTo>
                <a:lnTo>
                  <a:pt x="1231" y="601"/>
                </a:lnTo>
                <a:lnTo>
                  <a:pt x="1227" y="595"/>
                </a:lnTo>
                <a:lnTo>
                  <a:pt x="1232" y="595"/>
                </a:lnTo>
                <a:lnTo>
                  <a:pt x="1243" y="595"/>
                </a:lnTo>
                <a:lnTo>
                  <a:pt x="1255" y="595"/>
                </a:lnTo>
                <a:lnTo>
                  <a:pt x="1271" y="594"/>
                </a:lnTo>
                <a:lnTo>
                  <a:pt x="1287" y="594"/>
                </a:lnTo>
                <a:lnTo>
                  <a:pt x="1301" y="592"/>
                </a:lnTo>
                <a:lnTo>
                  <a:pt x="1314" y="590"/>
                </a:lnTo>
                <a:lnTo>
                  <a:pt x="1322" y="587"/>
                </a:lnTo>
                <a:lnTo>
                  <a:pt x="1333" y="588"/>
                </a:lnTo>
                <a:lnTo>
                  <a:pt x="1344" y="590"/>
                </a:lnTo>
                <a:lnTo>
                  <a:pt x="1354" y="590"/>
                </a:lnTo>
                <a:lnTo>
                  <a:pt x="1365" y="590"/>
                </a:lnTo>
                <a:lnTo>
                  <a:pt x="1377" y="588"/>
                </a:lnTo>
                <a:lnTo>
                  <a:pt x="1388" y="588"/>
                </a:lnTo>
                <a:lnTo>
                  <a:pt x="1398" y="587"/>
                </a:lnTo>
                <a:lnTo>
                  <a:pt x="1409" y="587"/>
                </a:lnTo>
                <a:lnTo>
                  <a:pt x="1416" y="599"/>
                </a:lnTo>
                <a:lnTo>
                  <a:pt x="1425" y="610"/>
                </a:lnTo>
                <a:lnTo>
                  <a:pt x="1432" y="618"/>
                </a:lnTo>
                <a:lnTo>
                  <a:pt x="1441" y="627"/>
                </a:lnTo>
                <a:lnTo>
                  <a:pt x="1450" y="634"/>
                </a:lnTo>
                <a:lnTo>
                  <a:pt x="1460" y="643"/>
                </a:lnTo>
                <a:lnTo>
                  <a:pt x="1469" y="650"/>
                </a:lnTo>
                <a:lnTo>
                  <a:pt x="1480" y="661"/>
                </a:lnTo>
                <a:lnTo>
                  <a:pt x="1513" y="661"/>
                </a:lnTo>
                <a:lnTo>
                  <a:pt x="1515" y="657"/>
                </a:lnTo>
                <a:lnTo>
                  <a:pt x="1515" y="654"/>
                </a:lnTo>
                <a:lnTo>
                  <a:pt x="1517" y="650"/>
                </a:lnTo>
                <a:lnTo>
                  <a:pt x="1518" y="647"/>
                </a:lnTo>
                <a:lnTo>
                  <a:pt x="1520" y="643"/>
                </a:lnTo>
                <a:lnTo>
                  <a:pt x="1522" y="640"/>
                </a:lnTo>
                <a:lnTo>
                  <a:pt x="1522" y="636"/>
                </a:lnTo>
                <a:lnTo>
                  <a:pt x="1522" y="632"/>
                </a:lnTo>
                <a:lnTo>
                  <a:pt x="1538" y="634"/>
                </a:lnTo>
                <a:lnTo>
                  <a:pt x="1554" y="638"/>
                </a:lnTo>
                <a:lnTo>
                  <a:pt x="1570" y="641"/>
                </a:lnTo>
                <a:lnTo>
                  <a:pt x="1586" y="645"/>
                </a:lnTo>
                <a:lnTo>
                  <a:pt x="1601" y="650"/>
                </a:lnTo>
                <a:lnTo>
                  <a:pt x="1617" y="652"/>
                </a:lnTo>
                <a:lnTo>
                  <a:pt x="1635" y="654"/>
                </a:lnTo>
                <a:lnTo>
                  <a:pt x="1653" y="652"/>
                </a:lnTo>
                <a:lnTo>
                  <a:pt x="1658" y="652"/>
                </a:lnTo>
                <a:lnTo>
                  <a:pt x="1661" y="654"/>
                </a:lnTo>
                <a:lnTo>
                  <a:pt x="1665" y="655"/>
                </a:lnTo>
                <a:lnTo>
                  <a:pt x="1670" y="655"/>
                </a:lnTo>
                <a:lnTo>
                  <a:pt x="1674" y="657"/>
                </a:lnTo>
                <a:lnTo>
                  <a:pt x="1676" y="659"/>
                </a:lnTo>
                <a:lnTo>
                  <a:pt x="1679" y="661"/>
                </a:lnTo>
                <a:lnTo>
                  <a:pt x="1688" y="670"/>
                </a:lnTo>
                <a:lnTo>
                  <a:pt x="1732" y="754"/>
                </a:lnTo>
                <a:lnTo>
                  <a:pt x="1750" y="754"/>
                </a:lnTo>
                <a:lnTo>
                  <a:pt x="1752" y="760"/>
                </a:lnTo>
                <a:lnTo>
                  <a:pt x="1753" y="767"/>
                </a:lnTo>
                <a:lnTo>
                  <a:pt x="1755" y="776"/>
                </a:lnTo>
                <a:lnTo>
                  <a:pt x="1757" y="786"/>
                </a:lnTo>
                <a:lnTo>
                  <a:pt x="1757" y="797"/>
                </a:lnTo>
                <a:lnTo>
                  <a:pt x="1757" y="806"/>
                </a:lnTo>
                <a:lnTo>
                  <a:pt x="1759" y="814"/>
                </a:lnTo>
                <a:lnTo>
                  <a:pt x="1759" y="820"/>
                </a:lnTo>
                <a:lnTo>
                  <a:pt x="1767" y="830"/>
                </a:lnTo>
                <a:lnTo>
                  <a:pt x="1782" y="846"/>
                </a:lnTo>
                <a:lnTo>
                  <a:pt x="1799" y="864"/>
                </a:lnTo>
                <a:lnTo>
                  <a:pt x="1819" y="885"/>
                </a:lnTo>
                <a:lnTo>
                  <a:pt x="1838" y="903"/>
                </a:lnTo>
                <a:lnTo>
                  <a:pt x="1856" y="919"/>
                </a:lnTo>
                <a:lnTo>
                  <a:pt x="1863" y="924"/>
                </a:lnTo>
                <a:lnTo>
                  <a:pt x="1870" y="929"/>
                </a:lnTo>
                <a:lnTo>
                  <a:pt x="1875" y="931"/>
                </a:lnTo>
                <a:lnTo>
                  <a:pt x="1880" y="929"/>
                </a:lnTo>
                <a:lnTo>
                  <a:pt x="1882" y="931"/>
                </a:lnTo>
                <a:lnTo>
                  <a:pt x="1888" y="931"/>
                </a:lnTo>
                <a:lnTo>
                  <a:pt x="1895" y="933"/>
                </a:lnTo>
                <a:lnTo>
                  <a:pt x="1903" y="935"/>
                </a:lnTo>
                <a:lnTo>
                  <a:pt x="1914" y="936"/>
                </a:lnTo>
                <a:lnTo>
                  <a:pt x="1925" y="938"/>
                </a:lnTo>
                <a:lnTo>
                  <a:pt x="1933" y="938"/>
                </a:lnTo>
                <a:lnTo>
                  <a:pt x="1941" y="938"/>
                </a:lnTo>
                <a:lnTo>
                  <a:pt x="1958" y="921"/>
                </a:lnTo>
                <a:lnTo>
                  <a:pt x="1960" y="924"/>
                </a:lnTo>
                <a:lnTo>
                  <a:pt x="1962" y="928"/>
                </a:lnTo>
                <a:lnTo>
                  <a:pt x="1963" y="929"/>
                </a:lnTo>
                <a:lnTo>
                  <a:pt x="1963" y="931"/>
                </a:lnTo>
                <a:lnTo>
                  <a:pt x="1962" y="929"/>
                </a:lnTo>
                <a:lnTo>
                  <a:pt x="1960" y="926"/>
                </a:lnTo>
                <a:lnTo>
                  <a:pt x="1958" y="921"/>
                </a:lnTo>
                <a:close/>
                <a:moveTo>
                  <a:pt x="1888" y="1368"/>
                </a:moveTo>
                <a:lnTo>
                  <a:pt x="1845" y="1368"/>
                </a:lnTo>
                <a:lnTo>
                  <a:pt x="1828" y="1348"/>
                </a:lnTo>
                <a:lnTo>
                  <a:pt x="1845" y="1331"/>
                </a:lnTo>
                <a:lnTo>
                  <a:pt x="1840" y="1327"/>
                </a:lnTo>
                <a:lnTo>
                  <a:pt x="1836" y="1323"/>
                </a:lnTo>
                <a:lnTo>
                  <a:pt x="1835" y="1320"/>
                </a:lnTo>
                <a:lnTo>
                  <a:pt x="1836" y="1315"/>
                </a:lnTo>
                <a:lnTo>
                  <a:pt x="1838" y="1311"/>
                </a:lnTo>
                <a:lnTo>
                  <a:pt x="1842" y="1306"/>
                </a:lnTo>
                <a:lnTo>
                  <a:pt x="1847" y="1300"/>
                </a:lnTo>
                <a:lnTo>
                  <a:pt x="1854" y="1293"/>
                </a:lnTo>
                <a:lnTo>
                  <a:pt x="1852" y="1290"/>
                </a:lnTo>
                <a:lnTo>
                  <a:pt x="1852" y="1286"/>
                </a:lnTo>
                <a:lnTo>
                  <a:pt x="1850" y="1283"/>
                </a:lnTo>
                <a:lnTo>
                  <a:pt x="1849" y="1279"/>
                </a:lnTo>
                <a:lnTo>
                  <a:pt x="1847" y="1276"/>
                </a:lnTo>
                <a:lnTo>
                  <a:pt x="1845" y="1272"/>
                </a:lnTo>
                <a:lnTo>
                  <a:pt x="1845" y="1269"/>
                </a:lnTo>
                <a:lnTo>
                  <a:pt x="1845" y="1265"/>
                </a:lnTo>
                <a:lnTo>
                  <a:pt x="1863" y="1246"/>
                </a:lnTo>
                <a:lnTo>
                  <a:pt x="1896" y="1246"/>
                </a:lnTo>
                <a:lnTo>
                  <a:pt x="1902" y="1239"/>
                </a:lnTo>
                <a:lnTo>
                  <a:pt x="1907" y="1232"/>
                </a:lnTo>
                <a:lnTo>
                  <a:pt x="1911" y="1226"/>
                </a:lnTo>
                <a:lnTo>
                  <a:pt x="1914" y="1219"/>
                </a:lnTo>
                <a:lnTo>
                  <a:pt x="1918" y="1212"/>
                </a:lnTo>
                <a:lnTo>
                  <a:pt x="1921" y="1205"/>
                </a:lnTo>
                <a:lnTo>
                  <a:pt x="1925" y="1198"/>
                </a:lnTo>
                <a:lnTo>
                  <a:pt x="1932" y="1191"/>
                </a:lnTo>
                <a:lnTo>
                  <a:pt x="1932" y="1198"/>
                </a:lnTo>
                <a:lnTo>
                  <a:pt x="1933" y="1207"/>
                </a:lnTo>
                <a:lnTo>
                  <a:pt x="1937" y="1214"/>
                </a:lnTo>
                <a:lnTo>
                  <a:pt x="1941" y="1223"/>
                </a:lnTo>
                <a:lnTo>
                  <a:pt x="1942" y="1230"/>
                </a:lnTo>
                <a:lnTo>
                  <a:pt x="1946" y="1237"/>
                </a:lnTo>
                <a:lnTo>
                  <a:pt x="1948" y="1242"/>
                </a:lnTo>
                <a:lnTo>
                  <a:pt x="1948" y="1246"/>
                </a:lnTo>
                <a:lnTo>
                  <a:pt x="1944" y="1247"/>
                </a:lnTo>
                <a:lnTo>
                  <a:pt x="1942" y="1249"/>
                </a:lnTo>
                <a:lnTo>
                  <a:pt x="1937" y="1255"/>
                </a:lnTo>
                <a:lnTo>
                  <a:pt x="1933" y="1260"/>
                </a:lnTo>
                <a:lnTo>
                  <a:pt x="1926" y="1274"/>
                </a:lnTo>
                <a:lnTo>
                  <a:pt x="1919" y="1292"/>
                </a:lnTo>
                <a:lnTo>
                  <a:pt x="1912" y="1311"/>
                </a:lnTo>
                <a:lnTo>
                  <a:pt x="1905" y="1329"/>
                </a:lnTo>
                <a:lnTo>
                  <a:pt x="1900" y="1345"/>
                </a:lnTo>
                <a:lnTo>
                  <a:pt x="1896" y="1359"/>
                </a:lnTo>
                <a:lnTo>
                  <a:pt x="1893" y="1359"/>
                </a:lnTo>
                <a:lnTo>
                  <a:pt x="1889" y="1359"/>
                </a:lnTo>
                <a:lnTo>
                  <a:pt x="1888" y="1359"/>
                </a:lnTo>
                <a:lnTo>
                  <a:pt x="1886" y="1359"/>
                </a:lnTo>
                <a:lnTo>
                  <a:pt x="1884" y="1361"/>
                </a:lnTo>
                <a:lnTo>
                  <a:pt x="1884" y="1362"/>
                </a:lnTo>
                <a:lnTo>
                  <a:pt x="1886" y="1364"/>
                </a:lnTo>
                <a:lnTo>
                  <a:pt x="1888" y="1368"/>
                </a:lnTo>
                <a:close/>
                <a:moveTo>
                  <a:pt x="2855" y="373"/>
                </a:moveTo>
                <a:lnTo>
                  <a:pt x="2855" y="385"/>
                </a:lnTo>
                <a:lnTo>
                  <a:pt x="2857" y="394"/>
                </a:lnTo>
                <a:lnTo>
                  <a:pt x="2861" y="403"/>
                </a:lnTo>
                <a:lnTo>
                  <a:pt x="2862" y="410"/>
                </a:lnTo>
                <a:lnTo>
                  <a:pt x="2866" y="417"/>
                </a:lnTo>
                <a:lnTo>
                  <a:pt x="2869" y="424"/>
                </a:lnTo>
                <a:lnTo>
                  <a:pt x="2871" y="433"/>
                </a:lnTo>
                <a:lnTo>
                  <a:pt x="2871" y="445"/>
                </a:lnTo>
                <a:lnTo>
                  <a:pt x="2875" y="447"/>
                </a:lnTo>
                <a:lnTo>
                  <a:pt x="2878" y="447"/>
                </a:lnTo>
                <a:lnTo>
                  <a:pt x="2882" y="449"/>
                </a:lnTo>
                <a:lnTo>
                  <a:pt x="2885" y="450"/>
                </a:lnTo>
                <a:lnTo>
                  <a:pt x="2887" y="452"/>
                </a:lnTo>
                <a:lnTo>
                  <a:pt x="2891" y="454"/>
                </a:lnTo>
                <a:lnTo>
                  <a:pt x="2894" y="456"/>
                </a:lnTo>
                <a:lnTo>
                  <a:pt x="2898" y="456"/>
                </a:lnTo>
                <a:lnTo>
                  <a:pt x="2900" y="463"/>
                </a:lnTo>
                <a:lnTo>
                  <a:pt x="2901" y="470"/>
                </a:lnTo>
                <a:lnTo>
                  <a:pt x="2905" y="475"/>
                </a:lnTo>
                <a:lnTo>
                  <a:pt x="2908" y="481"/>
                </a:lnTo>
                <a:lnTo>
                  <a:pt x="2914" y="486"/>
                </a:lnTo>
                <a:lnTo>
                  <a:pt x="2919" y="489"/>
                </a:lnTo>
                <a:lnTo>
                  <a:pt x="2926" y="493"/>
                </a:lnTo>
                <a:lnTo>
                  <a:pt x="2933" y="493"/>
                </a:lnTo>
                <a:lnTo>
                  <a:pt x="2926" y="486"/>
                </a:lnTo>
                <a:lnTo>
                  <a:pt x="2921" y="479"/>
                </a:lnTo>
                <a:lnTo>
                  <a:pt x="2917" y="472"/>
                </a:lnTo>
                <a:lnTo>
                  <a:pt x="2914" y="465"/>
                </a:lnTo>
                <a:lnTo>
                  <a:pt x="2912" y="458"/>
                </a:lnTo>
                <a:lnTo>
                  <a:pt x="2912" y="450"/>
                </a:lnTo>
                <a:lnTo>
                  <a:pt x="2912" y="443"/>
                </a:lnTo>
                <a:lnTo>
                  <a:pt x="2915" y="436"/>
                </a:lnTo>
                <a:lnTo>
                  <a:pt x="2905" y="433"/>
                </a:lnTo>
                <a:lnTo>
                  <a:pt x="2896" y="427"/>
                </a:lnTo>
                <a:lnTo>
                  <a:pt x="2887" y="420"/>
                </a:lnTo>
                <a:lnTo>
                  <a:pt x="2878" y="412"/>
                </a:lnTo>
                <a:lnTo>
                  <a:pt x="2869" y="403"/>
                </a:lnTo>
                <a:lnTo>
                  <a:pt x="2864" y="392"/>
                </a:lnTo>
                <a:lnTo>
                  <a:pt x="2859" y="382"/>
                </a:lnTo>
                <a:lnTo>
                  <a:pt x="2855" y="373"/>
                </a:lnTo>
                <a:close/>
                <a:moveTo>
                  <a:pt x="2960" y="521"/>
                </a:moveTo>
                <a:lnTo>
                  <a:pt x="2963" y="519"/>
                </a:lnTo>
                <a:lnTo>
                  <a:pt x="2967" y="519"/>
                </a:lnTo>
                <a:lnTo>
                  <a:pt x="2972" y="518"/>
                </a:lnTo>
                <a:lnTo>
                  <a:pt x="2975" y="516"/>
                </a:lnTo>
                <a:lnTo>
                  <a:pt x="2981" y="514"/>
                </a:lnTo>
                <a:lnTo>
                  <a:pt x="2986" y="512"/>
                </a:lnTo>
                <a:lnTo>
                  <a:pt x="2990" y="512"/>
                </a:lnTo>
                <a:lnTo>
                  <a:pt x="2993" y="511"/>
                </a:lnTo>
                <a:lnTo>
                  <a:pt x="2990" y="511"/>
                </a:lnTo>
                <a:lnTo>
                  <a:pt x="2984" y="509"/>
                </a:lnTo>
                <a:lnTo>
                  <a:pt x="2979" y="505"/>
                </a:lnTo>
                <a:lnTo>
                  <a:pt x="2972" y="502"/>
                </a:lnTo>
                <a:lnTo>
                  <a:pt x="2965" y="496"/>
                </a:lnTo>
                <a:lnTo>
                  <a:pt x="2960" y="491"/>
                </a:lnTo>
                <a:lnTo>
                  <a:pt x="2954" y="488"/>
                </a:lnTo>
                <a:lnTo>
                  <a:pt x="2951" y="484"/>
                </a:lnTo>
                <a:lnTo>
                  <a:pt x="2933" y="502"/>
                </a:lnTo>
                <a:lnTo>
                  <a:pt x="2933" y="507"/>
                </a:lnTo>
                <a:lnTo>
                  <a:pt x="2935" y="512"/>
                </a:lnTo>
                <a:lnTo>
                  <a:pt x="2937" y="518"/>
                </a:lnTo>
                <a:lnTo>
                  <a:pt x="2938" y="525"/>
                </a:lnTo>
                <a:lnTo>
                  <a:pt x="2940" y="532"/>
                </a:lnTo>
                <a:lnTo>
                  <a:pt x="2940" y="539"/>
                </a:lnTo>
                <a:lnTo>
                  <a:pt x="2942" y="544"/>
                </a:lnTo>
                <a:lnTo>
                  <a:pt x="2942" y="548"/>
                </a:lnTo>
                <a:lnTo>
                  <a:pt x="2960" y="548"/>
                </a:lnTo>
                <a:lnTo>
                  <a:pt x="2960" y="604"/>
                </a:lnTo>
                <a:lnTo>
                  <a:pt x="2956" y="604"/>
                </a:lnTo>
                <a:lnTo>
                  <a:pt x="2951" y="606"/>
                </a:lnTo>
                <a:lnTo>
                  <a:pt x="2947" y="606"/>
                </a:lnTo>
                <a:lnTo>
                  <a:pt x="2944" y="608"/>
                </a:lnTo>
                <a:lnTo>
                  <a:pt x="2940" y="610"/>
                </a:lnTo>
                <a:lnTo>
                  <a:pt x="2937" y="611"/>
                </a:lnTo>
                <a:lnTo>
                  <a:pt x="2935" y="613"/>
                </a:lnTo>
                <a:lnTo>
                  <a:pt x="2933" y="613"/>
                </a:lnTo>
                <a:lnTo>
                  <a:pt x="2933" y="631"/>
                </a:lnTo>
                <a:lnTo>
                  <a:pt x="2930" y="632"/>
                </a:lnTo>
                <a:lnTo>
                  <a:pt x="2926" y="632"/>
                </a:lnTo>
                <a:lnTo>
                  <a:pt x="2921" y="634"/>
                </a:lnTo>
                <a:lnTo>
                  <a:pt x="2915" y="638"/>
                </a:lnTo>
                <a:lnTo>
                  <a:pt x="2912" y="640"/>
                </a:lnTo>
                <a:lnTo>
                  <a:pt x="2907" y="643"/>
                </a:lnTo>
                <a:lnTo>
                  <a:pt x="2903" y="647"/>
                </a:lnTo>
                <a:lnTo>
                  <a:pt x="2900" y="650"/>
                </a:lnTo>
                <a:lnTo>
                  <a:pt x="2926" y="678"/>
                </a:lnTo>
                <a:lnTo>
                  <a:pt x="2926" y="650"/>
                </a:lnTo>
                <a:lnTo>
                  <a:pt x="2933" y="647"/>
                </a:lnTo>
                <a:lnTo>
                  <a:pt x="2942" y="643"/>
                </a:lnTo>
                <a:lnTo>
                  <a:pt x="2952" y="640"/>
                </a:lnTo>
                <a:lnTo>
                  <a:pt x="2965" y="638"/>
                </a:lnTo>
                <a:lnTo>
                  <a:pt x="2977" y="634"/>
                </a:lnTo>
                <a:lnTo>
                  <a:pt x="2990" y="632"/>
                </a:lnTo>
                <a:lnTo>
                  <a:pt x="3000" y="632"/>
                </a:lnTo>
                <a:lnTo>
                  <a:pt x="3011" y="631"/>
                </a:lnTo>
                <a:lnTo>
                  <a:pt x="3011" y="625"/>
                </a:lnTo>
                <a:lnTo>
                  <a:pt x="3009" y="618"/>
                </a:lnTo>
                <a:lnTo>
                  <a:pt x="3005" y="611"/>
                </a:lnTo>
                <a:lnTo>
                  <a:pt x="3002" y="604"/>
                </a:lnTo>
                <a:lnTo>
                  <a:pt x="2997" y="599"/>
                </a:lnTo>
                <a:lnTo>
                  <a:pt x="2993" y="594"/>
                </a:lnTo>
                <a:lnTo>
                  <a:pt x="2988" y="588"/>
                </a:lnTo>
                <a:lnTo>
                  <a:pt x="2984" y="585"/>
                </a:lnTo>
                <a:lnTo>
                  <a:pt x="3002" y="567"/>
                </a:lnTo>
                <a:lnTo>
                  <a:pt x="2960" y="521"/>
                </a:lnTo>
                <a:close/>
                <a:moveTo>
                  <a:pt x="1278" y="325"/>
                </a:moveTo>
                <a:lnTo>
                  <a:pt x="1275" y="327"/>
                </a:lnTo>
                <a:lnTo>
                  <a:pt x="1271" y="327"/>
                </a:lnTo>
                <a:lnTo>
                  <a:pt x="1266" y="329"/>
                </a:lnTo>
                <a:lnTo>
                  <a:pt x="1261" y="330"/>
                </a:lnTo>
                <a:lnTo>
                  <a:pt x="1257" y="332"/>
                </a:lnTo>
                <a:lnTo>
                  <a:pt x="1252" y="334"/>
                </a:lnTo>
                <a:lnTo>
                  <a:pt x="1248" y="334"/>
                </a:lnTo>
                <a:lnTo>
                  <a:pt x="1245" y="334"/>
                </a:lnTo>
                <a:lnTo>
                  <a:pt x="1245" y="341"/>
                </a:lnTo>
                <a:lnTo>
                  <a:pt x="1246" y="348"/>
                </a:lnTo>
                <a:lnTo>
                  <a:pt x="1250" y="355"/>
                </a:lnTo>
                <a:lnTo>
                  <a:pt x="1254" y="362"/>
                </a:lnTo>
                <a:lnTo>
                  <a:pt x="1259" y="367"/>
                </a:lnTo>
                <a:lnTo>
                  <a:pt x="1262" y="373"/>
                </a:lnTo>
                <a:lnTo>
                  <a:pt x="1266" y="376"/>
                </a:lnTo>
                <a:lnTo>
                  <a:pt x="1269" y="380"/>
                </a:lnTo>
                <a:lnTo>
                  <a:pt x="1245" y="410"/>
                </a:lnTo>
                <a:lnTo>
                  <a:pt x="1246" y="415"/>
                </a:lnTo>
                <a:lnTo>
                  <a:pt x="1248" y="419"/>
                </a:lnTo>
                <a:lnTo>
                  <a:pt x="1248" y="420"/>
                </a:lnTo>
                <a:lnTo>
                  <a:pt x="1248" y="422"/>
                </a:lnTo>
                <a:lnTo>
                  <a:pt x="1248" y="424"/>
                </a:lnTo>
                <a:lnTo>
                  <a:pt x="1248" y="427"/>
                </a:lnTo>
                <a:lnTo>
                  <a:pt x="1250" y="431"/>
                </a:lnTo>
                <a:lnTo>
                  <a:pt x="1254" y="436"/>
                </a:lnTo>
                <a:lnTo>
                  <a:pt x="1261" y="429"/>
                </a:lnTo>
                <a:lnTo>
                  <a:pt x="1268" y="424"/>
                </a:lnTo>
                <a:lnTo>
                  <a:pt x="1278" y="419"/>
                </a:lnTo>
                <a:lnTo>
                  <a:pt x="1289" y="415"/>
                </a:lnTo>
                <a:lnTo>
                  <a:pt x="1299" y="410"/>
                </a:lnTo>
                <a:lnTo>
                  <a:pt x="1310" y="406"/>
                </a:lnTo>
                <a:lnTo>
                  <a:pt x="1321" y="403"/>
                </a:lnTo>
                <a:lnTo>
                  <a:pt x="1331" y="399"/>
                </a:lnTo>
                <a:lnTo>
                  <a:pt x="1324" y="396"/>
                </a:lnTo>
                <a:lnTo>
                  <a:pt x="1317" y="392"/>
                </a:lnTo>
                <a:lnTo>
                  <a:pt x="1310" y="389"/>
                </a:lnTo>
                <a:lnTo>
                  <a:pt x="1305" y="385"/>
                </a:lnTo>
                <a:lnTo>
                  <a:pt x="1298" y="380"/>
                </a:lnTo>
                <a:lnTo>
                  <a:pt x="1291" y="374"/>
                </a:lnTo>
                <a:lnTo>
                  <a:pt x="1285" y="369"/>
                </a:lnTo>
                <a:lnTo>
                  <a:pt x="1278" y="362"/>
                </a:lnTo>
                <a:lnTo>
                  <a:pt x="1278" y="353"/>
                </a:lnTo>
                <a:lnTo>
                  <a:pt x="1280" y="346"/>
                </a:lnTo>
                <a:lnTo>
                  <a:pt x="1280" y="341"/>
                </a:lnTo>
                <a:lnTo>
                  <a:pt x="1282" y="337"/>
                </a:lnTo>
                <a:lnTo>
                  <a:pt x="1282" y="334"/>
                </a:lnTo>
                <a:lnTo>
                  <a:pt x="1282" y="330"/>
                </a:lnTo>
                <a:lnTo>
                  <a:pt x="1280" y="329"/>
                </a:lnTo>
                <a:lnTo>
                  <a:pt x="1278" y="325"/>
                </a:lnTo>
                <a:close/>
                <a:moveTo>
                  <a:pt x="1227" y="362"/>
                </a:moveTo>
                <a:lnTo>
                  <a:pt x="1225" y="366"/>
                </a:lnTo>
                <a:lnTo>
                  <a:pt x="1225" y="371"/>
                </a:lnTo>
                <a:lnTo>
                  <a:pt x="1223" y="376"/>
                </a:lnTo>
                <a:lnTo>
                  <a:pt x="1222" y="380"/>
                </a:lnTo>
                <a:lnTo>
                  <a:pt x="1222" y="385"/>
                </a:lnTo>
                <a:lnTo>
                  <a:pt x="1220" y="390"/>
                </a:lnTo>
                <a:lnTo>
                  <a:pt x="1218" y="396"/>
                </a:lnTo>
                <a:lnTo>
                  <a:pt x="1218" y="399"/>
                </a:lnTo>
                <a:lnTo>
                  <a:pt x="1213" y="399"/>
                </a:lnTo>
                <a:lnTo>
                  <a:pt x="1206" y="401"/>
                </a:lnTo>
                <a:lnTo>
                  <a:pt x="1202" y="403"/>
                </a:lnTo>
                <a:lnTo>
                  <a:pt x="1197" y="405"/>
                </a:lnTo>
                <a:lnTo>
                  <a:pt x="1193" y="408"/>
                </a:lnTo>
                <a:lnTo>
                  <a:pt x="1190" y="412"/>
                </a:lnTo>
                <a:lnTo>
                  <a:pt x="1186" y="415"/>
                </a:lnTo>
                <a:lnTo>
                  <a:pt x="1183" y="417"/>
                </a:lnTo>
                <a:lnTo>
                  <a:pt x="1183" y="412"/>
                </a:lnTo>
                <a:lnTo>
                  <a:pt x="1185" y="406"/>
                </a:lnTo>
                <a:lnTo>
                  <a:pt x="1185" y="403"/>
                </a:lnTo>
                <a:lnTo>
                  <a:pt x="1186" y="399"/>
                </a:lnTo>
                <a:lnTo>
                  <a:pt x="1186" y="396"/>
                </a:lnTo>
                <a:lnTo>
                  <a:pt x="1186" y="392"/>
                </a:lnTo>
                <a:lnTo>
                  <a:pt x="1186" y="387"/>
                </a:lnTo>
                <a:lnTo>
                  <a:pt x="1183" y="380"/>
                </a:lnTo>
                <a:lnTo>
                  <a:pt x="1186" y="380"/>
                </a:lnTo>
                <a:lnTo>
                  <a:pt x="1192" y="378"/>
                </a:lnTo>
                <a:lnTo>
                  <a:pt x="1197" y="374"/>
                </a:lnTo>
                <a:lnTo>
                  <a:pt x="1202" y="371"/>
                </a:lnTo>
                <a:lnTo>
                  <a:pt x="1208" y="369"/>
                </a:lnTo>
                <a:lnTo>
                  <a:pt x="1213" y="366"/>
                </a:lnTo>
                <a:lnTo>
                  <a:pt x="1220" y="364"/>
                </a:lnTo>
                <a:lnTo>
                  <a:pt x="1227" y="362"/>
                </a:lnTo>
                <a:close/>
                <a:moveTo>
                  <a:pt x="2567" y="986"/>
                </a:moveTo>
                <a:lnTo>
                  <a:pt x="2576" y="989"/>
                </a:lnTo>
                <a:lnTo>
                  <a:pt x="2582" y="993"/>
                </a:lnTo>
                <a:lnTo>
                  <a:pt x="2587" y="997"/>
                </a:lnTo>
                <a:lnTo>
                  <a:pt x="2592" y="1000"/>
                </a:lnTo>
                <a:lnTo>
                  <a:pt x="2596" y="1005"/>
                </a:lnTo>
                <a:lnTo>
                  <a:pt x="2599" y="1011"/>
                </a:lnTo>
                <a:lnTo>
                  <a:pt x="2605" y="1016"/>
                </a:lnTo>
                <a:lnTo>
                  <a:pt x="2610" y="1023"/>
                </a:lnTo>
                <a:lnTo>
                  <a:pt x="2620" y="1023"/>
                </a:lnTo>
                <a:lnTo>
                  <a:pt x="2629" y="1027"/>
                </a:lnTo>
                <a:lnTo>
                  <a:pt x="2636" y="1030"/>
                </a:lnTo>
                <a:lnTo>
                  <a:pt x="2643" y="1035"/>
                </a:lnTo>
                <a:lnTo>
                  <a:pt x="2658" y="1048"/>
                </a:lnTo>
                <a:lnTo>
                  <a:pt x="2668" y="1064"/>
                </a:lnTo>
                <a:lnTo>
                  <a:pt x="2679" y="1081"/>
                </a:lnTo>
                <a:lnTo>
                  <a:pt x="2688" y="1097"/>
                </a:lnTo>
                <a:lnTo>
                  <a:pt x="2696" y="1113"/>
                </a:lnTo>
                <a:lnTo>
                  <a:pt x="2705" y="1126"/>
                </a:lnTo>
                <a:lnTo>
                  <a:pt x="2702" y="1126"/>
                </a:lnTo>
                <a:lnTo>
                  <a:pt x="2698" y="1127"/>
                </a:lnTo>
                <a:lnTo>
                  <a:pt x="2693" y="1127"/>
                </a:lnTo>
                <a:lnTo>
                  <a:pt x="2689" y="1129"/>
                </a:lnTo>
                <a:lnTo>
                  <a:pt x="2684" y="1131"/>
                </a:lnTo>
                <a:lnTo>
                  <a:pt x="2679" y="1133"/>
                </a:lnTo>
                <a:lnTo>
                  <a:pt x="2675" y="1134"/>
                </a:lnTo>
                <a:lnTo>
                  <a:pt x="2670" y="1134"/>
                </a:lnTo>
                <a:lnTo>
                  <a:pt x="2658" y="1120"/>
                </a:lnTo>
                <a:lnTo>
                  <a:pt x="2643" y="1103"/>
                </a:lnTo>
                <a:lnTo>
                  <a:pt x="2629" y="1083"/>
                </a:lnTo>
                <a:lnTo>
                  <a:pt x="2615" y="1064"/>
                </a:lnTo>
                <a:lnTo>
                  <a:pt x="2603" y="1044"/>
                </a:lnTo>
                <a:lnTo>
                  <a:pt x="2589" y="1023"/>
                </a:lnTo>
                <a:lnTo>
                  <a:pt x="2578" y="1004"/>
                </a:lnTo>
                <a:lnTo>
                  <a:pt x="2567" y="986"/>
                </a:lnTo>
                <a:close/>
                <a:moveTo>
                  <a:pt x="2698" y="1143"/>
                </a:moveTo>
                <a:lnTo>
                  <a:pt x="2714" y="1140"/>
                </a:lnTo>
                <a:lnTo>
                  <a:pt x="2730" y="1138"/>
                </a:lnTo>
                <a:lnTo>
                  <a:pt x="2744" y="1138"/>
                </a:lnTo>
                <a:lnTo>
                  <a:pt x="2758" y="1141"/>
                </a:lnTo>
                <a:lnTo>
                  <a:pt x="2774" y="1145"/>
                </a:lnTo>
                <a:lnTo>
                  <a:pt x="2788" y="1148"/>
                </a:lnTo>
                <a:lnTo>
                  <a:pt x="2804" y="1152"/>
                </a:lnTo>
                <a:lnTo>
                  <a:pt x="2820" y="1152"/>
                </a:lnTo>
                <a:lnTo>
                  <a:pt x="2808" y="1156"/>
                </a:lnTo>
                <a:lnTo>
                  <a:pt x="2794" y="1156"/>
                </a:lnTo>
                <a:lnTo>
                  <a:pt x="2778" y="1156"/>
                </a:lnTo>
                <a:lnTo>
                  <a:pt x="2762" y="1156"/>
                </a:lnTo>
                <a:lnTo>
                  <a:pt x="2744" y="1152"/>
                </a:lnTo>
                <a:lnTo>
                  <a:pt x="2728" y="1150"/>
                </a:lnTo>
                <a:lnTo>
                  <a:pt x="2712" y="1147"/>
                </a:lnTo>
                <a:lnTo>
                  <a:pt x="2698" y="1143"/>
                </a:lnTo>
                <a:close/>
                <a:moveTo>
                  <a:pt x="2855" y="1097"/>
                </a:moveTo>
                <a:lnTo>
                  <a:pt x="2850" y="1097"/>
                </a:lnTo>
                <a:lnTo>
                  <a:pt x="2847" y="1099"/>
                </a:lnTo>
                <a:lnTo>
                  <a:pt x="2841" y="1101"/>
                </a:lnTo>
                <a:lnTo>
                  <a:pt x="2838" y="1103"/>
                </a:lnTo>
                <a:lnTo>
                  <a:pt x="2832" y="1103"/>
                </a:lnTo>
                <a:lnTo>
                  <a:pt x="2827" y="1104"/>
                </a:lnTo>
                <a:lnTo>
                  <a:pt x="2824" y="1106"/>
                </a:lnTo>
                <a:lnTo>
                  <a:pt x="2820" y="1106"/>
                </a:lnTo>
                <a:lnTo>
                  <a:pt x="2813" y="1103"/>
                </a:lnTo>
                <a:lnTo>
                  <a:pt x="2806" y="1099"/>
                </a:lnTo>
                <a:lnTo>
                  <a:pt x="2797" y="1097"/>
                </a:lnTo>
                <a:lnTo>
                  <a:pt x="2790" y="1095"/>
                </a:lnTo>
                <a:lnTo>
                  <a:pt x="2781" y="1094"/>
                </a:lnTo>
                <a:lnTo>
                  <a:pt x="2774" y="1094"/>
                </a:lnTo>
                <a:lnTo>
                  <a:pt x="2765" y="1095"/>
                </a:lnTo>
                <a:lnTo>
                  <a:pt x="2758" y="1097"/>
                </a:lnTo>
                <a:lnTo>
                  <a:pt x="2756" y="1092"/>
                </a:lnTo>
                <a:lnTo>
                  <a:pt x="2755" y="1087"/>
                </a:lnTo>
                <a:lnTo>
                  <a:pt x="2753" y="1083"/>
                </a:lnTo>
                <a:lnTo>
                  <a:pt x="2753" y="1080"/>
                </a:lnTo>
                <a:lnTo>
                  <a:pt x="2753" y="1076"/>
                </a:lnTo>
                <a:lnTo>
                  <a:pt x="2755" y="1073"/>
                </a:lnTo>
                <a:lnTo>
                  <a:pt x="2756" y="1067"/>
                </a:lnTo>
                <a:lnTo>
                  <a:pt x="2758" y="1060"/>
                </a:lnTo>
                <a:lnTo>
                  <a:pt x="2741" y="1042"/>
                </a:lnTo>
                <a:lnTo>
                  <a:pt x="2749" y="1039"/>
                </a:lnTo>
                <a:lnTo>
                  <a:pt x="2758" y="1034"/>
                </a:lnTo>
                <a:lnTo>
                  <a:pt x="2767" y="1030"/>
                </a:lnTo>
                <a:lnTo>
                  <a:pt x="2776" y="1025"/>
                </a:lnTo>
                <a:lnTo>
                  <a:pt x="2786" y="1021"/>
                </a:lnTo>
                <a:lnTo>
                  <a:pt x="2795" y="1018"/>
                </a:lnTo>
                <a:lnTo>
                  <a:pt x="2804" y="1014"/>
                </a:lnTo>
                <a:lnTo>
                  <a:pt x="2811" y="1014"/>
                </a:lnTo>
                <a:lnTo>
                  <a:pt x="2811" y="1011"/>
                </a:lnTo>
                <a:lnTo>
                  <a:pt x="2811" y="1007"/>
                </a:lnTo>
                <a:lnTo>
                  <a:pt x="2813" y="1004"/>
                </a:lnTo>
                <a:lnTo>
                  <a:pt x="2813" y="1002"/>
                </a:lnTo>
                <a:lnTo>
                  <a:pt x="2815" y="998"/>
                </a:lnTo>
                <a:lnTo>
                  <a:pt x="2818" y="997"/>
                </a:lnTo>
                <a:lnTo>
                  <a:pt x="2824" y="997"/>
                </a:lnTo>
                <a:lnTo>
                  <a:pt x="2829" y="995"/>
                </a:lnTo>
                <a:lnTo>
                  <a:pt x="2832" y="988"/>
                </a:lnTo>
                <a:lnTo>
                  <a:pt x="2839" y="979"/>
                </a:lnTo>
                <a:lnTo>
                  <a:pt x="2847" y="968"/>
                </a:lnTo>
                <a:lnTo>
                  <a:pt x="2854" y="958"/>
                </a:lnTo>
                <a:lnTo>
                  <a:pt x="2861" y="947"/>
                </a:lnTo>
                <a:lnTo>
                  <a:pt x="2866" y="938"/>
                </a:lnTo>
                <a:lnTo>
                  <a:pt x="2869" y="929"/>
                </a:lnTo>
                <a:lnTo>
                  <a:pt x="2871" y="921"/>
                </a:lnTo>
                <a:lnTo>
                  <a:pt x="2871" y="926"/>
                </a:lnTo>
                <a:lnTo>
                  <a:pt x="2869" y="933"/>
                </a:lnTo>
                <a:lnTo>
                  <a:pt x="2866" y="940"/>
                </a:lnTo>
                <a:lnTo>
                  <a:pt x="2862" y="949"/>
                </a:lnTo>
                <a:lnTo>
                  <a:pt x="2861" y="958"/>
                </a:lnTo>
                <a:lnTo>
                  <a:pt x="2857" y="965"/>
                </a:lnTo>
                <a:lnTo>
                  <a:pt x="2855" y="972"/>
                </a:lnTo>
                <a:lnTo>
                  <a:pt x="2855" y="977"/>
                </a:lnTo>
                <a:lnTo>
                  <a:pt x="2871" y="977"/>
                </a:lnTo>
                <a:lnTo>
                  <a:pt x="2873" y="981"/>
                </a:lnTo>
                <a:lnTo>
                  <a:pt x="2873" y="986"/>
                </a:lnTo>
                <a:lnTo>
                  <a:pt x="2869" y="993"/>
                </a:lnTo>
                <a:lnTo>
                  <a:pt x="2866" y="998"/>
                </a:lnTo>
                <a:lnTo>
                  <a:pt x="2862" y="1005"/>
                </a:lnTo>
                <a:lnTo>
                  <a:pt x="2859" y="1009"/>
                </a:lnTo>
                <a:lnTo>
                  <a:pt x="2855" y="1012"/>
                </a:lnTo>
                <a:lnTo>
                  <a:pt x="2855" y="1014"/>
                </a:lnTo>
                <a:lnTo>
                  <a:pt x="2880" y="1042"/>
                </a:lnTo>
                <a:lnTo>
                  <a:pt x="2855" y="1071"/>
                </a:lnTo>
                <a:lnTo>
                  <a:pt x="2855" y="1076"/>
                </a:lnTo>
                <a:lnTo>
                  <a:pt x="2855" y="1081"/>
                </a:lnTo>
                <a:lnTo>
                  <a:pt x="2857" y="1085"/>
                </a:lnTo>
                <a:lnTo>
                  <a:pt x="2857" y="1087"/>
                </a:lnTo>
                <a:lnTo>
                  <a:pt x="2859" y="1090"/>
                </a:lnTo>
                <a:lnTo>
                  <a:pt x="2857" y="1092"/>
                </a:lnTo>
                <a:lnTo>
                  <a:pt x="2857" y="1094"/>
                </a:lnTo>
                <a:lnTo>
                  <a:pt x="2855" y="1097"/>
                </a:lnTo>
                <a:close/>
                <a:moveTo>
                  <a:pt x="2864" y="781"/>
                </a:moveTo>
                <a:lnTo>
                  <a:pt x="2864" y="784"/>
                </a:lnTo>
                <a:lnTo>
                  <a:pt x="2864" y="790"/>
                </a:lnTo>
                <a:lnTo>
                  <a:pt x="2866" y="795"/>
                </a:lnTo>
                <a:lnTo>
                  <a:pt x="2868" y="800"/>
                </a:lnTo>
                <a:lnTo>
                  <a:pt x="2869" y="806"/>
                </a:lnTo>
                <a:lnTo>
                  <a:pt x="2871" y="809"/>
                </a:lnTo>
                <a:lnTo>
                  <a:pt x="2871" y="814"/>
                </a:lnTo>
                <a:lnTo>
                  <a:pt x="2873" y="818"/>
                </a:lnTo>
                <a:lnTo>
                  <a:pt x="2855" y="837"/>
                </a:lnTo>
                <a:lnTo>
                  <a:pt x="2855" y="855"/>
                </a:lnTo>
                <a:lnTo>
                  <a:pt x="2855" y="859"/>
                </a:lnTo>
                <a:lnTo>
                  <a:pt x="2859" y="864"/>
                </a:lnTo>
                <a:lnTo>
                  <a:pt x="2862" y="868"/>
                </a:lnTo>
                <a:lnTo>
                  <a:pt x="2868" y="873"/>
                </a:lnTo>
                <a:lnTo>
                  <a:pt x="2880" y="882"/>
                </a:lnTo>
                <a:lnTo>
                  <a:pt x="2894" y="890"/>
                </a:lnTo>
                <a:lnTo>
                  <a:pt x="2910" y="899"/>
                </a:lnTo>
                <a:lnTo>
                  <a:pt x="2924" y="905"/>
                </a:lnTo>
                <a:lnTo>
                  <a:pt x="2935" y="910"/>
                </a:lnTo>
                <a:lnTo>
                  <a:pt x="2942" y="912"/>
                </a:lnTo>
                <a:lnTo>
                  <a:pt x="2938" y="905"/>
                </a:lnTo>
                <a:lnTo>
                  <a:pt x="2931" y="890"/>
                </a:lnTo>
                <a:lnTo>
                  <a:pt x="2921" y="873"/>
                </a:lnTo>
                <a:lnTo>
                  <a:pt x="2908" y="853"/>
                </a:lnTo>
                <a:lnTo>
                  <a:pt x="2896" y="832"/>
                </a:lnTo>
                <a:lnTo>
                  <a:pt x="2882" y="813"/>
                </a:lnTo>
                <a:lnTo>
                  <a:pt x="2871" y="795"/>
                </a:lnTo>
                <a:lnTo>
                  <a:pt x="2864" y="781"/>
                </a:lnTo>
                <a:close/>
                <a:moveTo>
                  <a:pt x="2915" y="1060"/>
                </a:moveTo>
                <a:lnTo>
                  <a:pt x="2912" y="1062"/>
                </a:lnTo>
                <a:lnTo>
                  <a:pt x="2908" y="1065"/>
                </a:lnTo>
                <a:lnTo>
                  <a:pt x="2903" y="1069"/>
                </a:lnTo>
                <a:lnTo>
                  <a:pt x="2898" y="1074"/>
                </a:lnTo>
                <a:lnTo>
                  <a:pt x="2894" y="1080"/>
                </a:lnTo>
                <a:lnTo>
                  <a:pt x="2889" y="1083"/>
                </a:lnTo>
                <a:lnTo>
                  <a:pt x="2885" y="1087"/>
                </a:lnTo>
                <a:lnTo>
                  <a:pt x="2882" y="1088"/>
                </a:lnTo>
                <a:lnTo>
                  <a:pt x="2882" y="1095"/>
                </a:lnTo>
                <a:lnTo>
                  <a:pt x="2882" y="1104"/>
                </a:lnTo>
                <a:lnTo>
                  <a:pt x="2884" y="1115"/>
                </a:lnTo>
                <a:lnTo>
                  <a:pt x="2885" y="1124"/>
                </a:lnTo>
                <a:lnTo>
                  <a:pt x="2887" y="1134"/>
                </a:lnTo>
                <a:lnTo>
                  <a:pt x="2889" y="1141"/>
                </a:lnTo>
                <a:lnTo>
                  <a:pt x="2889" y="1148"/>
                </a:lnTo>
                <a:lnTo>
                  <a:pt x="2891" y="1154"/>
                </a:lnTo>
                <a:lnTo>
                  <a:pt x="2891" y="1150"/>
                </a:lnTo>
                <a:lnTo>
                  <a:pt x="2892" y="1145"/>
                </a:lnTo>
                <a:lnTo>
                  <a:pt x="2896" y="1140"/>
                </a:lnTo>
                <a:lnTo>
                  <a:pt x="2900" y="1136"/>
                </a:lnTo>
                <a:lnTo>
                  <a:pt x="2901" y="1131"/>
                </a:lnTo>
                <a:lnTo>
                  <a:pt x="2905" y="1127"/>
                </a:lnTo>
                <a:lnTo>
                  <a:pt x="2907" y="1126"/>
                </a:lnTo>
                <a:lnTo>
                  <a:pt x="2908" y="1126"/>
                </a:lnTo>
                <a:lnTo>
                  <a:pt x="2910" y="1126"/>
                </a:lnTo>
                <a:lnTo>
                  <a:pt x="2914" y="1126"/>
                </a:lnTo>
                <a:lnTo>
                  <a:pt x="2917" y="1124"/>
                </a:lnTo>
                <a:lnTo>
                  <a:pt x="2921" y="1124"/>
                </a:lnTo>
                <a:lnTo>
                  <a:pt x="2922" y="1122"/>
                </a:lnTo>
                <a:lnTo>
                  <a:pt x="2926" y="1120"/>
                </a:lnTo>
                <a:lnTo>
                  <a:pt x="2930" y="1118"/>
                </a:lnTo>
                <a:lnTo>
                  <a:pt x="2933" y="1115"/>
                </a:lnTo>
                <a:lnTo>
                  <a:pt x="2915" y="1097"/>
                </a:lnTo>
                <a:lnTo>
                  <a:pt x="2915" y="1090"/>
                </a:lnTo>
                <a:lnTo>
                  <a:pt x="2917" y="1083"/>
                </a:lnTo>
                <a:lnTo>
                  <a:pt x="2921" y="1078"/>
                </a:lnTo>
                <a:lnTo>
                  <a:pt x="2922" y="1073"/>
                </a:lnTo>
                <a:lnTo>
                  <a:pt x="2922" y="1067"/>
                </a:lnTo>
                <a:lnTo>
                  <a:pt x="2922" y="1064"/>
                </a:lnTo>
                <a:lnTo>
                  <a:pt x="2921" y="1062"/>
                </a:lnTo>
                <a:lnTo>
                  <a:pt x="2915" y="1060"/>
                </a:lnTo>
                <a:close/>
                <a:moveTo>
                  <a:pt x="3081" y="1097"/>
                </a:moveTo>
                <a:lnTo>
                  <a:pt x="3071" y="1101"/>
                </a:lnTo>
                <a:lnTo>
                  <a:pt x="3066" y="1101"/>
                </a:lnTo>
                <a:lnTo>
                  <a:pt x="3062" y="1101"/>
                </a:lnTo>
                <a:lnTo>
                  <a:pt x="3062" y="1099"/>
                </a:lnTo>
                <a:lnTo>
                  <a:pt x="3064" y="1097"/>
                </a:lnTo>
                <a:lnTo>
                  <a:pt x="3066" y="1095"/>
                </a:lnTo>
                <a:lnTo>
                  <a:pt x="3069" y="1092"/>
                </a:lnTo>
                <a:lnTo>
                  <a:pt x="3073" y="1088"/>
                </a:lnTo>
                <a:lnTo>
                  <a:pt x="3069" y="1085"/>
                </a:lnTo>
                <a:lnTo>
                  <a:pt x="3067" y="1081"/>
                </a:lnTo>
                <a:lnTo>
                  <a:pt x="3064" y="1078"/>
                </a:lnTo>
                <a:lnTo>
                  <a:pt x="3058" y="1076"/>
                </a:lnTo>
                <a:lnTo>
                  <a:pt x="3055" y="1074"/>
                </a:lnTo>
                <a:lnTo>
                  <a:pt x="3050" y="1073"/>
                </a:lnTo>
                <a:lnTo>
                  <a:pt x="3044" y="1071"/>
                </a:lnTo>
                <a:lnTo>
                  <a:pt x="3039" y="1071"/>
                </a:lnTo>
                <a:lnTo>
                  <a:pt x="3057" y="1051"/>
                </a:lnTo>
                <a:lnTo>
                  <a:pt x="3060" y="1051"/>
                </a:lnTo>
                <a:lnTo>
                  <a:pt x="3062" y="1053"/>
                </a:lnTo>
                <a:lnTo>
                  <a:pt x="3066" y="1055"/>
                </a:lnTo>
                <a:lnTo>
                  <a:pt x="3069" y="1057"/>
                </a:lnTo>
                <a:lnTo>
                  <a:pt x="3073" y="1058"/>
                </a:lnTo>
                <a:lnTo>
                  <a:pt x="3076" y="1058"/>
                </a:lnTo>
                <a:lnTo>
                  <a:pt x="3078" y="1060"/>
                </a:lnTo>
                <a:lnTo>
                  <a:pt x="3081" y="1060"/>
                </a:lnTo>
                <a:lnTo>
                  <a:pt x="3081" y="1064"/>
                </a:lnTo>
                <a:lnTo>
                  <a:pt x="3083" y="1067"/>
                </a:lnTo>
                <a:lnTo>
                  <a:pt x="3085" y="1071"/>
                </a:lnTo>
                <a:lnTo>
                  <a:pt x="3085" y="1074"/>
                </a:lnTo>
                <a:lnTo>
                  <a:pt x="3087" y="1078"/>
                </a:lnTo>
                <a:lnTo>
                  <a:pt x="3088" y="1081"/>
                </a:lnTo>
                <a:lnTo>
                  <a:pt x="3090" y="1085"/>
                </a:lnTo>
                <a:lnTo>
                  <a:pt x="3090" y="1088"/>
                </a:lnTo>
                <a:lnTo>
                  <a:pt x="3096" y="1088"/>
                </a:lnTo>
                <a:lnTo>
                  <a:pt x="3101" y="1087"/>
                </a:lnTo>
                <a:lnTo>
                  <a:pt x="3106" y="1085"/>
                </a:lnTo>
                <a:lnTo>
                  <a:pt x="3111" y="1083"/>
                </a:lnTo>
                <a:lnTo>
                  <a:pt x="3115" y="1080"/>
                </a:lnTo>
                <a:lnTo>
                  <a:pt x="3119" y="1076"/>
                </a:lnTo>
                <a:lnTo>
                  <a:pt x="3122" y="1074"/>
                </a:lnTo>
                <a:lnTo>
                  <a:pt x="3126" y="1071"/>
                </a:lnTo>
                <a:lnTo>
                  <a:pt x="3136" y="1071"/>
                </a:lnTo>
                <a:lnTo>
                  <a:pt x="3150" y="1074"/>
                </a:lnTo>
                <a:lnTo>
                  <a:pt x="3166" y="1078"/>
                </a:lnTo>
                <a:lnTo>
                  <a:pt x="3182" y="1083"/>
                </a:lnTo>
                <a:lnTo>
                  <a:pt x="3198" y="1092"/>
                </a:lnTo>
                <a:lnTo>
                  <a:pt x="3209" y="1101"/>
                </a:lnTo>
                <a:lnTo>
                  <a:pt x="3214" y="1106"/>
                </a:lnTo>
                <a:lnTo>
                  <a:pt x="3217" y="1111"/>
                </a:lnTo>
                <a:lnTo>
                  <a:pt x="3219" y="1118"/>
                </a:lnTo>
                <a:lnTo>
                  <a:pt x="3221" y="1126"/>
                </a:lnTo>
                <a:lnTo>
                  <a:pt x="3233" y="1129"/>
                </a:lnTo>
                <a:lnTo>
                  <a:pt x="3246" y="1134"/>
                </a:lnTo>
                <a:lnTo>
                  <a:pt x="3258" y="1143"/>
                </a:lnTo>
                <a:lnTo>
                  <a:pt x="3269" y="1152"/>
                </a:lnTo>
                <a:lnTo>
                  <a:pt x="3277" y="1164"/>
                </a:lnTo>
                <a:lnTo>
                  <a:pt x="3285" y="1177"/>
                </a:lnTo>
                <a:lnTo>
                  <a:pt x="3288" y="1191"/>
                </a:lnTo>
                <a:lnTo>
                  <a:pt x="3290" y="1209"/>
                </a:lnTo>
                <a:lnTo>
                  <a:pt x="3281" y="1203"/>
                </a:lnTo>
                <a:lnTo>
                  <a:pt x="3270" y="1198"/>
                </a:lnTo>
                <a:lnTo>
                  <a:pt x="3262" y="1191"/>
                </a:lnTo>
                <a:lnTo>
                  <a:pt x="3253" y="1184"/>
                </a:lnTo>
                <a:lnTo>
                  <a:pt x="3244" y="1177"/>
                </a:lnTo>
                <a:lnTo>
                  <a:pt x="3235" y="1168"/>
                </a:lnTo>
                <a:lnTo>
                  <a:pt x="3228" y="1159"/>
                </a:lnTo>
                <a:lnTo>
                  <a:pt x="3221" y="1152"/>
                </a:lnTo>
                <a:lnTo>
                  <a:pt x="3217" y="1154"/>
                </a:lnTo>
                <a:lnTo>
                  <a:pt x="3212" y="1156"/>
                </a:lnTo>
                <a:lnTo>
                  <a:pt x="3209" y="1159"/>
                </a:lnTo>
                <a:lnTo>
                  <a:pt x="3205" y="1163"/>
                </a:lnTo>
                <a:lnTo>
                  <a:pt x="3202" y="1166"/>
                </a:lnTo>
                <a:lnTo>
                  <a:pt x="3198" y="1168"/>
                </a:lnTo>
                <a:lnTo>
                  <a:pt x="3196" y="1170"/>
                </a:lnTo>
                <a:lnTo>
                  <a:pt x="3194" y="1171"/>
                </a:lnTo>
                <a:lnTo>
                  <a:pt x="3189" y="1171"/>
                </a:lnTo>
                <a:lnTo>
                  <a:pt x="3184" y="1170"/>
                </a:lnTo>
                <a:lnTo>
                  <a:pt x="3179" y="1168"/>
                </a:lnTo>
                <a:lnTo>
                  <a:pt x="3173" y="1166"/>
                </a:lnTo>
                <a:lnTo>
                  <a:pt x="3168" y="1164"/>
                </a:lnTo>
                <a:lnTo>
                  <a:pt x="3163" y="1163"/>
                </a:lnTo>
                <a:lnTo>
                  <a:pt x="3157" y="1163"/>
                </a:lnTo>
                <a:lnTo>
                  <a:pt x="3150" y="1163"/>
                </a:lnTo>
                <a:lnTo>
                  <a:pt x="3150" y="1159"/>
                </a:lnTo>
                <a:lnTo>
                  <a:pt x="3149" y="1156"/>
                </a:lnTo>
                <a:lnTo>
                  <a:pt x="3147" y="1152"/>
                </a:lnTo>
                <a:lnTo>
                  <a:pt x="3145" y="1148"/>
                </a:lnTo>
                <a:lnTo>
                  <a:pt x="3143" y="1147"/>
                </a:lnTo>
                <a:lnTo>
                  <a:pt x="3140" y="1145"/>
                </a:lnTo>
                <a:lnTo>
                  <a:pt x="3136" y="1145"/>
                </a:lnTo>
                <a:lnTo>
                  <a:pt x="3134" y="1143"/>
                </a:lnTo>
                <a:lnTo>
                  <a:pt x="3134" y="1140"/>
                </a:lnTo>
                <a:lnTo>
                  <a:pt x="3134" y="1136"/>
                </a:lnTo>
                <a:lnTo>
                  <a:pt x="3133" y="1133"/>
                </a:lnTo>
                <a:lnTo>
                  <a:pt x="3133" y="1129"/>
                </a:lnTo>
                <a:lnTo>
                  <a:pt x="3133" y="1126"/>
                </a:lnTo>
                <a:lnTo>
                  <a:pt x="3131" y="1122"/>
                </a:lnTo>
                <a:lnTo>
                  <a:pt x="3127" y="1118"/>
                </a:lnTo>
                <a:lnTo>
                  <a:pt x="3126" y="1115"/>
                </a:lnTo>
                <a:lnTo>
                  <a:pt x="3090" y="1115"/>
                </a:lnTo>
                <a:lnTo>
                  <a:pt x="3090" y="1106"/>
                </a:lnTo>
                <a:lnTo>
                  <a:pt x="3088" y="1101"/>
                </a:lnTo>
                <a:lnTo>
                  <a:pt x="3087" y="1097"/>
                </a:lnTo>
                <a:lnTo>
                  <a:pt x="3085" y="1095"/>
                </a:lnTo>
                <a:lnTo>
                  <a:pt x="3083" y="1097"/>
                </a:lnTo>
                <a:lnTo>
                  <a:pt x="3081" y="1097"/>
                </a:lnTo>
                <a:close/>
                <a:moveTo>
                  <a:pt x="3186" y="1191"/>
                </a:moveTo>
                <a:lnTo>
                  <a:pt x="3182" y="1200"/>
                </a:lnTo>
                <a:lnTo>
                  <a:pt x="3179" y="1207"/>
                </a:lnTo>
                <a:lnTo>
                  <a:pt x="3175" y="1212"/>
                </a:lnTo>
                <a:lnTo>
                  <a:pt x="3170" y="1217"/>
                </a:lnTo>
                <a:lnTo>
                  <a:pt x="3168" y="1221"/>
                </a:lnTo>
                <a:lnTo>
                  <a:pt x="3166" y="1224"/>
                </a:lnTo>
                <a:lnTo>
                  <a:pt x="3166" y="1230"/>
                </a:lnTo>
                <a:lnTo>
                  <a:pt x="3168" y="1237"/>
                </a:lnTo>
                <a:lnTo>
                  <a:pt x="3164" y="1240"/>
                </a:lnTo>
                <a:lnTo>
                  <a:pt x="3161" y="1244"/>
                </a:lnTo>
                <a:lnTo>
                  <a:pt x="3156" y="1249"/>
                </a:lnTo>
                <a:lnTo>
                  <a:pt x="3152" y="1256"/>
                </a:lnTo>
                <a:lnTo>
                  <a:pt x="3149" y="1262"/>
                </a:lnTo>
                <a:lnTo>
                  <a:pt x="3145" y="1269"/>
                </a:lnTo>
                <a:lnTo>
                  <a:pt x="3143" y="1276"/>
                </a:lnTo>
                <a:lnTo>
                  <a:pt x="3141" y="1283"/>
                </a:lnTo>
                <a:lnTo>
                  <a:pt x="3108" y="1283"/>
                </a:lnTo>
                <a:lnTo>
                  <a:pt x="3103" y="1279"/>
                </a:lnTo>
                <a:lnTo>
                  <a:pt x="3097" y="1274"/>
                </a:lnTo>
                <a:lnTo>
                  <a:pt x="3092" y="1269"/>
                </a:lnTo>
                <a:lnTo>
                  <a:pt x="3085" y="1263"/>
                </a:lnTo>
                <a:lnTo>
                  <a:pt x="3080" y="1258"/>
                </a:lnTo>
                <a:lnTo>
                  <a:pt x="3073" y="1255"/>
                </a:lnTo>
                <a:lnTo>
                  <a:pt x="3067" y="1249"/>
                </a:lnTo>
                <a:lnTo>
                  <a:pt x="3064" y="1246"/>
                </a:lnTo>
                <a:lnTo>
                  <a:pt x="3081" y="1246"/>
                </a:lnTo>
                <a:lnTo>
                  <a:pt x="3080" y="1239"/>
                </a:lnTo>
                <a:lnTo>
                  <a:pt x="3080" y="1233"/>
                </a:lnTo>
                <a:lnTo>
                  <a:pt x="3081" y="1228"/>
                </a:lnTo>
                <a:lnTo>
                  <a:pt x="3083" y="1223"/>
                </a:lnTo>
                <a:lnTo>
                  <a:pt x="3087" y="1219"/>
                </a:lnTo>
                <a:lnTo>
                  <a:pt x="3090" y="1216"/>
                </a:lnTo>
                <a:lnTo>
                  <a:pt x="3096" y="1212"/>
                </a:lnTo>
                <a:lnTo>
                  <a:pt x="3099" y="1209"/>
                </a:lnTo>
                <a:lnTo>
                  <a:pt x="3094" y="1207"/>
                </a:lnTo>
                <a:lnTo>
                  <a:pt x="3090" y="1205"/>
                </a:lnTo>
                <a:lnTo>
                  <a:pt x="3083" y="1202"/>
                </a:lnTo>
                <a:lnTo>
                  <a:pt x="3076" y="1198"/>
                </a:lnTo>
                <a:lnTo>
                  <a:pt x="3071" y="1194"/>
                </a:lnTo>
                <a:lnTo>
                  <a:pt x="3064" y="1189"/>
                </a:lnTo>
                <a:lnTo>
                  <a:pt x="3058" y="1184"/>
                </a:lnTo>
                <a:lnTo>
                  <a:pt x="3055" y="1180"/>
                </a:lnTo>
                <a:lnTo>
                  <a:pt x="3050" y="1186"/>
                </a:lnTo>
                <a:lnTo>
                  <a:pt x="3043" y="1194"/>
                </a:lnTo>
                <a:lnTo>
                  <a:pt x="3037" y="1205"/>
                </a:lnTo>
                <a:lnTo>
                  <a:pt x="3032" y="1216"/>
                </a:lnTo>
                <a:lnTo>
                  <a:pt x="3027" y="1228"/>
                </a:lnTo>
                <a:lnTo>
                  <a:pt x="3020" y="1237"/>
                </a:lnTo>
                <a:lnTo>
                  <a:pt x="3016" y="1240"/>
                </a:lnTo>
                <a:lnTo>
                  <a:pt x="3013" y="1242"/>
                </a:lnTo>
                <a:lnTo>
                  <a:pt x="3007" y="1244"/>
                </a:lnTo>
                <a:lnTo>
                  <a:pt x="3004" y="1246"/>
                </a:lnTo>
                <a:lnTo>
                  <a:pt x="2986" y="1246"/>
                </a:lnTo>
                <a:lnTo>
                  <a:pt x="2968" y="1228"/>
                </a:lnTo>
                <a:lnTo>
                  <a:pt x="2951" y="1228"/>
                </a:lnTo>
                <a:lnTo>
                  <a:pt x="2947" y="1230"/>
                </a:lnTo>
                <a:lnTo>
                  <a:pt x="2942" y="1235"/>
                </a:lnTo>
                <a:lnTo>
                  <a:pt x="2935" y="1242"/>
                </a:lnTo>
                <a:lnTo>
                  <a:pt x="2930" y="1251"/>
                </a:lnTo>
                <a:lnTo>
                  <a:pt x="2922" y="1258"/>
                </a:lnTo>
                <a:lnTo>
                  <a:pt x="2917" y="1267"/>
                </a:lnTo>
                <a:lnTo>
                  <a:pt x="2912" y="1272"/>
                </a:lnTo>
                <a:lnTo>
                  <a:pt x="2908" y="1274"/>
                </a:lnTo>
                <a:lnTo>
                  <a:pt x="2900" y="1263"/>
                </a:lnTo>
                <a:lnTo>
                  <a:pt x="2894" y="1265"/>
                </a:lnTo>
                <a:lnTo>
                  <a:pt x="2889" y="1270"/>
                </a:lnTo>
                <a:lnTo>
                  <a:pt x="2884" y="1276"/>
                </a:lnTo>
                <a:lnTo>
                  <a:pt x="2878" y="1283"/>
                </a:lnTo>
                <a:lnTo>
                  <a:pt x="2873" y="1290"/>
                </a:lnTo>
                <a:lnTo>
                  <a:pt x="2868" y="1295"/>
                </a:lnTo>
                <a:lnTo>
                  <a:pt x="2864" y="1299"/>
                </a:lnTo>
                <a:lnTo>
                  <a:pt x="2864" y="1300"/>
                </a:lnTo>
                <a:lnTo>
                  <a:pt x="2861" y="1300"/>
                </a:lnTo>
                <a:lnTo>
                  <a:pt x="2857" y="1300"/>
                </a:lnTo>
                <a:lnTo>
                  <a:pt x="2854" y="1299"/>
                </a:lnTo>
                <a:lnTo>
                  <a:pt x="2850" y="1297"/>
                </a:lnTo>
                <a:lnTo>
                  <a:pt x="2847" y="1295"/>
                </a:lnTo>
                <a:lnTo>
                  <a:pt x="2845" y="1293"/>
                </a:lnTo>
                <a:lnTo>
                  <a:pt x="2841" y="1293"/>
                </a:lnTo>
                <a:lnTo>
                  <a:pt x="2838" y="1292"/>
                </a:lnTo>
                <a:lnTo>
                  <a:pt x="2785" y="1339"/>
                </a:lnTo>
                <a:lnTo>
                  <a:pt x="2781" y="1338"/>
                </a:lnTo>
                <a:lnTo>
                  <a:pt x="2778" y="1338"/>
                </a:lnTo>
                <a:lnTo>
                  <a:pt x="2772" y="1336"/>
                </a:lnTo>
                <a:lnTo>
                  <a:pt x="2767" y="1334"/>
                </a:lnTo>
                <a:lnTo>
                  <a:pt x="2764" y="1332"/>
                </a:lnTo>
                <a:lnTo>
                  <a:pt x="2758" y="1331"/>
                </a:lnTo>
                <a:lnTo>
                  <a:pt x="2755" y="1331"/>
                </a:lnTo>
                <a:lnTo>
                  <a:pt x="2749" y="1329"/>
                </a:lnTo>
                <a:lnTo>
                  <a:pt x="2748" y="1332"/>
                </a:lnTo>
                <a:lnTo>
                  <a:pt x="2744" y="1334"/>
                </a:lnTo>
                <a:lnTo>
                  <a:pt x="2741" y="1336"/>
                </a:lnTo>
                <a:lnTo>
                  <a:pt x="2737" y="1338"/>
                </a:lnTo>
                <a:lnTo>
                  <a:pt x="2734" y="1338"/>
                </a:lnTo>
                <a:lnTo>
                  <a:pt x="2730" y="1339"/>
                </a:lnTo>
                <a:lnTo>
                  <a:pt x="2728" y="1339"/>
                </a:lnTo>
                <a:lnTo>
                  <a:pt x="2725" y="1339"/>
                </a:lnTo>
                <a:lnTo>
                  <a:pt x="2725" y="1346"/>
                </a:lnTo>
                <a:lnTo>
                  <a:pt x="2726" y="1353"/>
                </a:lnTo>
                <a:lnTo>
                  <a:pt x="2726" y="1359"/>
                </a:lnTo>
                <a:lnTo>
                  <a:pt x="2728" y="1366"/>
                </a:lnTo>
                <a:lnTo>
                  <a:pt x="2730" y="1371"/>
                </a:lnTo>
                <a:lnTo>
                  <a:pt x="2732" y="1376"/>
                </a:lnTo>
                <a:lnTo>
                  <a:pt x="2732" y="1382"/>
                </a:lnTo>
                <a:lnTo>
                  <a:pt x="2732" y="1385"/>
                </a:lnTo>
                <a:lnTo>
                  <a:pt x="2716" y="1405"/>
                </a:lnTo>
                <a:lnTo>
                  <a:pt x="2716" y="1410"/>
                </a:lnTo>
                <a:lnTo>
                  <a:pt x="2718" y="1417"/>
                </a:lnTo>
                <a:lnTo>
                  <a:pt x="2718" y="1424"/>
                </a:lnTo>
                <a:lnTo>
                  <a:pt x="2719" y="1431"/>
                </a:lnTo>
                <a:lnTo>
                  <a:pt x="2721" y="1437"/>
                </a:lnTo>
                <a:lnTo>
                  <a:pt x="2723" y="1442"/>
                </a:lnTo>
                <a:lnTo>
                  <a:pt x="2725" y="1447"/>
                </a:lnTo>
                <a:lnTo>
                  <a:pt x="2725" y="1451"/>
                </a:lnTo>
                <a:lnTo>
                  <a:pt x="2721" y="1458"/>
                </a:lnTo>
                <a:lnTo>
                  <a:pt x="2718" y="1467"/>
                </a:lnTo>
                <a:lnTo>
                  <a:pt x="2716" y="1474"/>
                </a:lnTo>
                <a:lnTo>
                  <a:pt x="2712" y="1482"/>
                </a:lnTo>
                <a:lnTo>
                  <a:pt x="2711" y="1491"/>
                </a:lnTo>
                <a:lnTo>
                  <a:pt x="2709" y="1500"/>
                </a:lnTo>
                <a:lnTo>
                  <a:pt x="2707" y="1509"/>
                </a:lnTo>
                <a:lnTo>
                  <a:pt x="2707" y="1516"/>
                </a:lnTo>
                <a:lnTo>
                  <a:pt x="2728" y="1514"/>
                </a:lnTo>
                <a:lnTo>
                  <a:pt x="2755" y="1513"/>
                </a:lnTo>
                <a:lnTo>
                  <a:pt x="2781" y="1507"/>
                </a:lnTo>
                <a:lnTo>
                  <a:pt x="2809" y="1502"/>
                </a:lnTo>
                <a:lnTo>
                  <a:pt x="2836" y="1493"/>
                </a:lnTo>
                <a:lnTo>
                  <a:pt x="2861" y="1484"/>
                </a:lnTo>
                <a:lnTo>
                  <a:pt x="2873" y="1479"/>
                </a:lnTo>
                <a:lnTo>
                  <a:pt x="2882" y="1472"/>
                </a:lnTo>
                <a:lnTo>
                  <a:pt x="2891" y="1467"/>
                </a:lnTo>
                <a:lnTo>
                  <a:pt x="2900" y="1460"/>
                </a:lnTo>
                <a:lnTo>
                  <a:pt x="2933" y="1460"/>
                </a:lnTo>
                <a:lnTo>
                  <a:pt x="2951" y="1477"/>
                </a:lnTo>
                <a:lnTo>
                  <a:pt x="2947" y="1481"/>
                </a:lnTo>
                <a:lnTo>
                  <a:pt x="2944" y="1484"/>
                </a:lnTo>
                <a:lnTo>
                  <a:pt x="2942" y="1490"/>
                </a:lnTo>
                <a:lnTo>
                  <a:pt x="2938" y="1493"/>
                </a:lnTo>
                <a:lnTo>
                  <a:pt x="2937" y="1498"/>
                </a:lnTo>
                <a:lnTo>
                  <a:pt x="2935" y="1504"/>
                </a:lnTo>
                <a:lnTo>
                  <a:pt x="2933" y="1509"/>
                </a:lnTo>
                <a:lnTo>
                  <a:pt x="2933" y="1516"/>
                </a:lnTo>
                <a:lnTo>
                  <a:pt x="2942" y="1511"/>
                </a:lnTo>
                <a:lnTo>
                  <a:pt x="2952" y="1504"/>
                </a:lnTo>
                <a:lnTo>
                  <a:pt x="2967" y="1497"/>
                </a:lnTo>
                <a:lnTo>
                  <a:pt x="2981" y="1490"/>
                </a:lnTo>
                <a:lnTo>
                  <a:pt x="2997" y="1484"/>
                </a:lnTo>
                <a:lnTo>
                  <a:pt x="3009" y="1479"/>
                </a:lnTo>
                <a:lnTo>
                  <a:pt x="3021" y="1477"/>
                </a:lnTo>
                <a:lnTo>
                  <a:pt x="3028" y="1477"/>
                </a:lnTo>
                <a:lnTo>
                  <a:pt x="3023" y="1482"/>
                </a:lnTo>
                <a:lnTo>
                  <a:pt x="3016" y="1488"/>
                </a:lnTo>
                <a:lnTo>
                  <a:pt x="3007" y="1493"/>
                </a:lnTo>
                <a:lnTo>
                  <a:pt x="3000" y="1500"/>
                </a:lnTo>
                <a:lnTo>
                  <a:pt x="2993" y="1505"/>
                </a:lnTo>
                <a:lnTo>
                  <a:pt x="2991" y="1511"/>
                </a:lnTo>
                <a:lnTo>
                  <a:pt x="2991" y="1513"/>
                </a:lnTo>
                <a:lnTo>
                  <a:pt x="2993" y="1514"/>
                </a:lnTo>
                <a:lnTo>
                  <a:pt x="2998" y="1516"/>
                </a:lnTo>
                <a:lnTo>
                  <a:pt x="3004" y="1516"/>
                </a:lnTo>
                <a:lnTo>
                  <a:pt x="2997" y="1516"/>
                </a:lnTo>
                <a:lnTo>
                  <a:pt x="2993" y="1520"/>
                </a:lnTo>
                <a:lnTo>
                  <a:pt x="2990" y="1525"/>
                </a:lnTo>
                <a:lnTo>
                  <a:pt x="2990" y="1532"/>
                </a:lnTo>
                <a:lnTo>
                  <a:pt x="2988" y="1539"/>
                </a:lnTo>
                <a:lnTo>
                  <a:pt x="2990" y="1546"/>
                </a:lnTo>
                <a:lnTo>
                  <a:pt x="2991" y="1555"/>
                </a:lnTo>
                <a:lnTo>
                  <a:pt x="2995" y="1562"/>
                </a:lnTo>
                <a:lnTo>
                  <a:pt x="3055" y="1534"/>
                </a:lnTo>
                <a:lnTo>
                  <a:pt x="3081" y="1562"/>
                </a:lnTo>
                <a:lnTo>
                  <a:pt x="3254" y="1385"/>
                </a:lnTo>
                <a:lnTo>
                  <a:pt x="3254" y="1375"/>
                </a:lnTo>
                <a:lnTo>
                  <a:pt x="3253" y="1366"/>
                </a:lnTo>
                <a:lnTo>
                  <a:pt x="3251" y="1359"/>
                </a:lnTo>
                <a:lnTo>
                  <a:pt x="3247" y="1352"/>
                </a:lnTo>
                <a:lnTo>
                  <a:pt x="3244" y="1346"/>
                </a:lnTo>
                <a:lnTo>
                  <a:pt x="3240" y="1343"/>
                </a:lnTo>
                <a:lnTo>
                  <a:pt x="3235" y="1339"/>
                </a:lnTo>
                <a:lnTo>
                  <a:pt x="3228" y="1339"/>
                </a:lnTo>
                <a:lnTo>
                  <a:pt x="3228" y="1300"/>
                </a:lnTo>
                <a:lnTo>
                  <a:pt x="3226" y="1300"/>
                </a:lnTo>
                <a:lnTo>
                  <a:pt x="3223" y="1300"/>
                </a:lnTo>
                <a:lnTo>
                  <a:pt x="3219" y="1299"/>
                </a:lnTo>
                <a:lnTo>
                  <a:pt x="3216" y="1297"/>
                </a:lnTo>
                <a:lnTo>
                  <a:pt x="3212" y="1295"/>
                </a:lnTo>
                <a:lnTo>
                  <a:pt x="3209" y="1293"/>
                </a:lnTo>
                <a:lnTo>
                  <a:pt x="3205" y="1293"/>
                </a:lnTo>
                <a:lnTo>
                  <a:pt x="3202" y="1292"/>
                </a:lnTo>
                <a:lnTo>
                  <a:pt x="3203" y="1288"/>
                </a:lnTo>
                <a:lnTo>
                  <a:pt x="3203" y="1285"/>
                </a:lnTo>
                <a:lnTo>
                  <a:pt x="3205" y="1281"/>
                </a:lnTo>
                <a:lnTo>
                  <a:pt x="3207" y="1278"/>
                </a:lnTo>
                <a:lnTo>
                  <a:pt x="3209" y="1274"/>
                </a:lnTo>
                <a:lnTo>
                  <a:pt x="3210" y="1270"/>
                </a:lnTo>
                <a:lnTo>
                  <a:pt x="3210" y="1267"/>
                </a:lnTo>
                <a:lnTo>
                  <a:pt x="3210" y="1263"/>
                </a:lnTo>
                <a:lnTo>
                  <a:pt x="3210" y="1246"/>
                </a:lnTo>
                <a:lnTo>
                  <a:pt x="3209" y="1246"/>
                </a:lnTo>
                <a:lnTo>
                  <a:pt x="3205" y="1244"/>
                </a:lnTo>
                <a:lnTo>
                  <a:pt x="3202" y="1242"/>
                </a:lnTo>
                <a:lnTo>
                  <a:pt x="3198" y="1240"/>
                </a:lnTo>
                <a:lnTo>
                  <a:pt x="3194" y="1239"/>
                </a:lnTo>
                <a:lnTo>
                  <a:pt x="3193" y="1239"/>
                </a:lnTo>
                <a:lnTo>
                  <a:pt x="3189" y="1237"/>
                </a:lnTo>
                <a:lnTo>
                  <a:pt x="3186" y="1237"/>
                </a:lnTo>
                <a:lnTo>
                  <a:pt x="3186" y="1230"/>
                </a:lnTo>
                <a:lnTo>
                  <a:pt x="3187" y="1224"/>
                </a:lnTo>
                <a:lnTo>
                  <a:pt x="3187" y="1219"/>
                </a:lnTo>
                <a:lnTo>
                  <a:pt x="3189" y="1214"/>
                </a:lnTo>
                <a:lnTo>
                  <a:pt x="3189" y="1209"/>
                </a:lnTo>
                <a:lnTo>
                  <a:pt x="3189" y="1203"/>
                </a:lnTo>
                <a:lnTo>
                  <a:pt x="3187" y="1196"/>
                </a:lnTo>
                <a:lnTo>
                  <a:pt x="3186" y="1191"/>
                </a:lnTo>
                <a:close/>
                <a:moveTo>
                  <a:pt x="3203" y="1636"/>
                </a:moveTo>
                <a:lnTo>
                  <a:pt x="3246" y="1636"/>
                </a:lnTo>
                <a:lnTo>
                  <a:pt x="3263" y="1619"/>
                </a:lnTo>
                <a:lnTo>
                  <a:pt x="3279" y="1617"/>
                </a:lnTo>
                <a:lnTo>
                  <a:pt x="3293" y="1613"/>
                </a:lnTo>
                <a:lnTo>
                  <a:pt x="3306" y="1608"/>
                </a:lnTo>
                <a:lnTo>
                  <a:pt x="3318" y="1601"/>
                </a:lnTo>
                <a:lnTo>
                  <a:pt x="3329" y="1592"/>
                </a:lnTo>
                <a:lnTo>
                  <a:pt x="3339" y="1583"/>
                </a:lnTo>
                <a:lnTo>
                  <a:pt x="3350" y="1573"/>
                </a:lnTo>
                <a:lnTo>
                  <a:pt x="3359" y="1562"/>
                </a:lnTo>
                <a:lnTo>
                  <a:pt x="3341" y="1544"/>
                </a:lnTo>
                <a:lnTo>
                  <a:pt x="3307" y="1581"/>
                </a:lnTo>
                <a:lnTo>
                  <a:pt x="3272" y="1581"/>
                </a:lnTo>
                <a:lnTo>
                  <a:pt x="3265" y="1589"/>
                </a:lnTo>
                <a:lnTo>
                  <a:pt x="3256" y="1596"/>
                </a:lnTo>
                <a:lnTo>
                  <a:pt x="3247" y="1603"/>
                </a:lnTo>
                <a:lnTo>
                  <a:pt x="3237" y="1610"/>
                </a:lnTo>
                <a:lnTo>
                  <a:pt x="3228" y="1617"/>
                </a:lnTo>
                <a:lnTo>
                  <a:pt x="3219" y="1624"/>
                </a:lnTo>
                <a:lnTo>
                  <a:pt x="3210" y="1629"/>
                </a:lnTo>
                <a:lnTo>
                  <a:pt x="3203" y="1636"/>
                </a:lnTo>
                <a:close/>
                <a:moveTo>
                  <a:pt x="3376" y="1581"/>
                </a:moveTo>
                <a:lnTo>
                  <a:pt x="3383" y="1576"/>
                </a:lnTo>
                <a:lnTo>
                  <a:pt x="3390" y="1571"/>
                </a:lnTo>
                <a:lnTo>
                  <a:pt x="3399" y="1564"/>
                </a:lnTo>
                <a:lnTo>
                  <a:pt x="3406" y="1558"/>
                </a:lnTo>
                <a:lnTo>
                  <a:pt x="3413" y="1551"/>
                </a:lnTo>
                <a:lnTo>
                  <a:pt x="3421" y="1544"/>
                </a:lnTo>
                <a:lnTo>
                  <a:pt x="3426" y="1539"/>
                </a:lnTo>
                <a:lnTo>
                  <a:pt x="3429" y="1534"/>
                </a:lnTo>
                <a:lnTo>
                  <a:pt x="3433" y="1536"/>
                </a:lnTo>
                <a:lnTo>
                  <a:pt x="3436" y="1536"/>
                </a:lnTo>
                <a:lnTo>
                  <a:pt x="3440" y="1537"/>
                </a:lnTo>
                <a:lnTo>
                  <a:pt x="3442" y="1539"/>
                </a:lnTo>
                <a:lnTo>
                  <a:pt x="3445" y="1541"/>
                </a:lnTo>
                <a:lnTo>
                  <a:pt x="3449" y="1543"/>
                </a:lnTo>
                <a:lnTo>
                  <a:pt x="3452" y="1544"/>
                </a:lnTo>
                <a:lnTo>
                  <a:pt x="3456" y="1544"/>
                </a:lnTo>
                <a:lnTo>
                  <a:pt x="3459" y="1541"/>
                </a:lnTo>
                <a:lnTo>
                  <a:pt x="3463" y="1539"/>
                </a:lnTo>
                <a:lnTo>
                  <a:pt x="3465" y="1537"/>
                </a:lnTo>
                <a:lnTo>
                  <a:pt x="3468" y="1536"/>
                </a:lnTo>
                <a:lnTo>
                  <a:pt x="3472" y="1536"/>
                </a:lnTo>
                <a:lnTo>
                  <a:pt x="3475" y="1536"/>
                </a:lnTo>
                <a:lnTo>
                  <a:pt x="3479" y="1534"/>
                </a:lnTo>
                <a:lnTo>
                  <a:pt x="3482" y="1534"/>
                </a:lnTo>
                <a:lnTo>
                  <a:pt x="3472" y="1525"/>
                </a:lnTo>
                <a:lnTo>
                  <a:pt x="3465" y="1518"/>
                </a:lnTo>
                <a:lnTo>
                  <a:pt x="3456" y="1513"/>
                </a:lnTo>
                <a:lnTo>
                  <a:pt x="3449" y="1507"/>
                </a:lnTo>
                <a:lnTo>
                  <a:pt x="3443" y="1502"/>
                </a:lnTo>
                <a:lnTo>
                  <a:pt x="3438" y="1495"/>
                </a:lnTo>
                <a:lnTo>
                  <a:pt x="3433" y="1488"/>
                </a:lnTo>
                <a:lnTo>
                  <a:pt x="3429" y="1479"/>
                </a:lnTo>
                <a:lnTo>
                  <a:pt x="3428" y="1490"/>
                </a:lnTo>
                <a:lnTo>
                  <a:pt x="3424" y="1498"/>
                </a:lnTo>
                <a:lnTo>
                  <a:pt x="3417" y="1505"/>
                </a:lnTo>
                <a:lnTo>
                  <a:pt x="3410" y="1514"/>
                </a:lnTo>
                <a:lnTo>
                  <a:pt x="3401" y="1520"/>
                </a:lnTo>
                <a:lnTo>
                  <a:pt x="3392" y="1525"/>
                </a:lnTo>
                <a:lnTo>
                  <a:pt x="3385" y="1530"/>
                </a:lnTo>
                <a:lnTo>
                  <a:pt x="3376" y="1534"/>
                </a:lnTo>
                <a:lnTo>
                  <a:pt x="3376" y="1581"/>
                </a:lnTo>
                <a:close/>
                <a:moveTo>
                  <a:pt x="851" y="297"/>
                </a:moveTo>
                <a:lnTo>
                  <a:pt x="847" y="297"/>
                </a:lnTo>
                <a:lnTo>
                  <a:pt x="842" y="295"/>
                </a:lnTo>
                <a:lnTo>
                  <a:pt x="837" y="291"/>
                </a:lnTo>
                <a:lnTo>
                  <a:pt x="830" y="288"/>
                </a:lnTo>
                <a:lnTo>
                  <a:pt x="824" y="284"/>
                </a:lnTo>
                <a:lnTo>
                  <a:pt x="817" y="283"/>
                </a:lnTo>
                <a:lnTo>
                  <a:pt x="812" y="281"/>
                </a:lnTo>
                <a:lnTo>
                  <a:pt x="808" y="279"/>
                </a:lnTo>
                <a:lnTo>
                  <a:pt x="808" y="272"/>
                </a:lnTo>
                <a:lnTo>
                  <a:pt x="807" y="267"/>
                </a:lnTo>
                <a:lnTo>
                  <a:pt x="805" y="261"/>
                </a:lnTo>
                <a:lnTo>
                  <a:pt x="805" y="256"/>
                </a:lnTo>
                <a:lnTo>
                  <a:pt x="803" y="251"/>
                </a:lnTo>
                <a:lnTo>
                  <a:pt x="801" y="245"/>
                </a:lnTo>
                <a:lnTo>
                  <a:pt x="800" y="240"/>
                </a:lnTo>
                <a:lnTo>
                  <a:pt x="800" y="233"/>
                </a:lnTo>
                <a:lnTo>
                  <a:pt x="803" y="228"/>
                </a:lnTo>
                <a:lnTo>
                  <a:pt x="808" y="222"/>
                </a:lnTo>
                <a:lnTo>
                  <a:pt x="812" y="217"/>
                </a:lnTo>
                <a:lnTo>
                  <a:pt x="817" y="210"/>
                </a:lnTo>
                <a:lnTo>
                  <a:pt x="823" y="203"/>
                </a:lnTo>
                <a:lnTo>
                  <a:pt x="826" y="196"/>
                </a:lnTo>
                <a:lnTo>
                  <a:pt x="831" y="191"/>
                </a:lnTo>
                <a:lnTo>
                  <a:pt x="835" y="185"/>
                </a:lnTo>
                <a:lnTo>
                  <a:pt x="817" y="168"/>
                </a:lnTo>
                <a:lnTo>
                  <a:pt x="817" y="164"/>
                </a:lnTo>
                <a:lnTo>
                  <a:pt x="819" y="161"/>
                </a:lnTo>
                <a:lnTo>
                  <a:pt x="821" y="157"/>
                </a:lnTo>
                <a:lnTo>
                  <a:pt x="823" y="154"/>
                </a:lnTo>
                <a:lnTo>
                  <a:pt x="823" y="150"/>
                </a:lnTo>
                <a:lnTo>
                  <a:pt x="824" y="147"/>
                </a:lnTo>
                <a:lnTo>
                  <a:pt x="826" y="143"/>
                </a:lnTo>
                <a:lnTo>
                  <a:pt x="826" y="139"/>
                </a:lnTo>
                <a:lnTo>
                  <a:pt x="782" y="93"/>
                </a:lnTo>
                <a:lnTo>
                  <a:pt x="777" y="93"/>
                </a:lnTo>
                <a:lnTo>
                  <a:pt x="770" y="92"/>
                </a:lnTo>
                <a:lnTo>
                  <a:pt x="763" y="90"/>
                </a:lnTo>
                <a:lnTo>
                  <a:pt x="757" y="88"/>
                </a:lnTo>
                <a:lnTo>
                  <a:pt x="752" y="86"/>
                </a:lnTo>
                <a:lnTo>
                  <a:pt x="747" y="85"/>
                </a:lnTo>
                <a:lnTo>
                  <a:pt x="741" y="85"/>
                </a:lnTo>
                <a:lnTo>
                  <a:pt x="738" y="83"/>
                </a:lnTo>
                <a:lnTo>
                  <a:pt x="748" y="74"/>
                </a:lnTo>
                <a:lnTo>
                  <a:pt x="761" y="65"/>
                </a:lnTo>
                <a:lnTo>
                  <a:pt x="773" y="58"/>
                </a:lnTo>
                <a:lnTo>
                  <a:pt x="787" y="51"/>
                </a:lnTo>
                <a:lnTo>
                  <a:pt x="800" y="44"/>
                </a:lnTo>
                <a:lnTo>
                  <a:pt x="812" y="37"/>
                </a:lnTo>
                <a:lnTo>
                  <a:pt x="824" y="28"/>
                </a:lnTo>
                <a:lnTo>
                  <a:pt x="835" y="17"/>
                </a:lnTo>
                <a:lnTo>
                  <a:pt x="838" y="19"/>
                </a:lnTo>
                <a:lnTo>
                  <a:pt x="840" y="19"/>
                </a:lnTo>
                <a:lnTo>
                  <a:pt x="844" y="21"/>
                </a:lnTo>
                <a:lnTo>
                  <a:pt x="847" y="23"/>
                </a:lnTo>
                <a:lnTo>
                  <a:pt x="851" y="25"/>
                </a:lnTo>
                <a:lnTo>
                  <a:pt x="854" y="26"/>
                </a:lnTo>
                <a:lnTo>
                  <a:pt x="856" y="28"/>
                </a:lnTo>
                <a:lnTo>
                  <a:pt x="860" y="28"/>
                </a:lnTo>
                <a:lnTo>
                  <a:pt x="886" y="0"/>
                </a:lnTo>
                <a:lnTo>
                  <a:pt x="904" y="17"/>
                </a:lnTo>
                <a:lnTo>
                  <a:pt x="909" y="17"/>
                </a:lnTo>
                <a:lnTo>
                  <a:pt x="916" y="17"/>
                </a:lnTo>
                <a:lnTo>
                  <a:pt x="923" y="16"/>
                </a:lnTo>
                <a:lnTo>
                  <a:pt x="929" y="14"/>
                </a:lnTo>
                <a:lnTo>
                  <a:pt x="934" y="12"/>
                </a:lnTo>
                <a:lnTo>
                  <a:pt x="939" y="10"/>
                </a:lnTo>
                <a:lnTo>
                  <a:pt x="943" y="9"/>
                </a:lnTo>
                <a:lnTo>
                  <a:pt x="946" y="9"/>
                </a:lnTo>
                <a:lnTo>
                  <a:pt x="946" y="37"/>
                </a:lnTo>
                <a:lnTo>
                  <a:pt x="957" y="37"/>
                </a:lnTo>
                <a:lnTo>
                  <a:pt x="964" y="37"/>
                </a:lnTo>
                <a:lnTo>
                  <a:pt x="969" y="37"/>
                </a:lnTo>
                <a:lnTo>
                  <a:pt x="974" y="35"/>
                </a:lnTo>
                <a:lnTo>
                  <a:pt x="978" y="33"/>
                </a:lnTo>
                <a:lnTo>
                  <a:pt x="980" y="30"/>
                </a:lnTo>
                <a:lnTo>
                  <a:pt x="982" y="25"/>
                </a:lnTo>
                <a:lnTo>
                  <a:pt x="982" y="17"/>
                </a:lnTo>
                <a:lnTo>
                  <a:pt x="985" y="19"/>
                </a:lnTo>
                <a:lnTo>
                  <a:pt x="989" y="19"/>
                </a:lnTo>
                <a:lnTo>
                  <a:pt x="992" y="21"/>
                </a:lnTo>
                <a:lnTo>
                  <a:pt x="994" y="23"/>
                </a:lnTo>
                <a:lnTo>
                  <a:pt x="997" y="25"/>
                </a:lnTo>
                <a:lnTo>
                  <a:pt x="1001" y="26"/>
                </a:lnTo>
                <a:lnTo>
                  <a:pt x="1005" y="28"/>
                </a:lnTo>
                <a:lnTo>
                  <a:pt x="1008" y="28"/>
                </a:lnTo>
                <a:lnTo>
                  <a:pt x="1015" y="21"/>
                </a:lnTo>
                <a:lnTo>
                  <a:pt x="1024" y="16"/>
                </a:lnTo>
                <a:lnTo>
                  <a:pt x="1033" y="10"/>
                </a:lnTo>
                <a:lnTo>
                  <a:pt x="1043" y="9"/>
                </a:lnTo>
                <a:lnTo>
                  <a:pt x="1052" y="7"/>
                </a:lnTo>
                <a:lnTo>
                  <a:pt x="1063" y="5"/>
                </a:lnTo>
                <a:lnTo>
                  <a:pt x="1070" y="7"/>
                </a:lnTo>
                <a:lnTo>
                  <a:pt x="1079" y="9"/>
                </a:lnTo>
                <a:lnTo>
                  <a:pt x="1086" y="7"/>
                </a:lnTo>
                <a:lnTo>
                  <a:pt x="1095" y="3"/>
                </a:lnTo>
                <a:lnTo>
                  <a:pt x="1105" y="2"/>
                </a:lnTo>
                <a:lnTo>
                  <a:pt x="1118" y="2"/>
                </a:lnTo>
                <a:lnTo>
                  <a:pt x="1128" y="2"/>
                </a:lnTo>
                <a:lnTo>
                  <a:pt x="1139" y="0"/>
                </a:lnTo>
                <a:lnTo>
                  <a:pt x="1148" y="0"/>
                </a:lnTo>
                <a:lnTo>
                  <a:pt x="1156" y="0"/>
                </a:lnTo>
                <a:lnTo>
                  <a:pt x="1174" y="17"/>
                </a:lnTo>
                <a:lnTo>
                  <a:pt x="1121" y="17"/>
                </a:lnTo>
                <a:lnTo>
                  <a:pt x="1121" y="37"/>
                </a:lnTo>
                <a:lnTo>
                  <a:pt x="1126" y="39"/>
                </a:lnTo>
                <a:lnTo>
                  <a:pt x="1137" y="40"/>
                </a:lnTo>
                <a:lnTo>
                  <a:pt x="1148" y="39"/>
                </a:lnTo>
                <a:lnTo>
                  <a:pt x="1162" y="37"/>
                </a:lnTo>
                <a:lnTo>
                  <a:pt x="1176" y="33"/>
                </a:lnTo>
                <a:lnTo>
                  <a:pt x="1188" y="30"/>
                </a:lnTo>
                <a:lnTo>
                  <a:pt x="1201" y="28"/>
                </a:lnTo>
                <a:lnTo>
                  <a:pt x="1208" y="28"/>
                </a:lnTo>
                <a:lnTo>
                  <a:pt x="1197" y="33"/>
                </a:lnTo>
                <a:lnTo>
                  <a:pt x="1186" y="40"/>
                </a:lnTo>
                <a:lnTo>
                  <a:pt x="1176" y="51"/>
                </a:lnTo>
                <a:lnTo>
                  <a:pt x="1165" y="63"/>
                </a:lnTo>
                <a:lnTo>
                  <a:pt x="1158" y="78"/>
                </a:lnTo>
                <a:lnTo>
                  <a:pt x="1153" y="92"/>
                </a:lnTo>
                <a:lnTo>
                  <a:pt x="1153" y="99"/>
                </a:lnTo>
                <a:lnTo>
                  <a:pt x="1153" y="106"/>
                </a:lnTo>
                <a:lnTo>
                  <a:pt x="1153" y="113"/>
                </a:lnTo>
                <a:lnTo>
                  <a:pt x="1156" y="120"/>
                </a:lnTo>
                <a:lnTo>
                  <a:pt x="1139" y="139"/>
                </a:lnTo>
                <a:lnTo>
                  <a:pt x="1135" y="139"/>
                </a:lnTo>
                <a:lnTo>
                  <a:pt x="1132" y="138"/>
                </a:lnTo>
                <a:lnTo>
                  <a:pt x="1128" y="136"/>
                </a:lnTo>
                <a:lnTo>
                  <a:pt x="1126" y="134"/>
                </a:lnTo>
                <a:lnTo>
                  <a:pt x="1123" y="132"/>
                </a:lnTo>
                <a:lnTo>
                  <a:pt x="1119" y="131"/>
                </a:lnTo>
                <a:lnTo>
                  <a:pt x="1116" y="131"/>
                </a:lnTo>
                <a:lnTo>
                  <a:pt x="1112" y="131"/>
                </a:lnTo>
                <a:lnTo>
                  <a:pt x="1112" y="168"/>
                </a:lnTo>
                <a:lnTo>
                  <a:pt x="1103" y="168"/>
                </a:lnTo>
                <a:lnTo>
                  <a:pt x="1096" y="166"/>
                </a:lnTo>
                <a:lnTo>
                  <a:pt x="1089" y="166"/>
                </a:lnTo>
                <a:lnTo>
                  <a:pt x="1084" y="164"/>
                </a:lnTo>
                <a:lnTo>
                  <a:pt x="1077" y="164"/>
                </a:lnTo>
                <a:lnTo>
                  <a:pt x="1072" y="164"/>
                </a:lnTo>
                <a:lnTo>
                  <a:pt x="1066" y="164"/>
                </a:lnTo>
                <a:lnTo>
                  <a:pt x="1061" y="168"/>
                </a:lnTo>
                <a:lnTo>
                  <a:pt x="1061" y="171"/>
                </a:lnTo>
                <a:lnTo>
                  <a:pt x="1063" y="175"/>
                </a:lnTo>
                <a:lnTo>
                  <a:pt x="1066" y="177"/>
                </a:lnTo>
                <a:lnTo>
                  <a:pt x="1070" y="180"/>
                </a:lnTo>
                <a:lnTo>
                  <a:pt x="1075" y="182"/>
                </a:lnTo>
                <a:lnTo>
                  <a:pt x="1079" y="184"/>
                </a:lnTo>
                <a:lnTo>
                  <a:pt x="1082" y="185"/>
                </a:lnTo>
                <a:lnTo>
                  <a:pt x="1088" y="185"/>
                </a:lnTo>
                <a:lnTo>
                  <a:pt x="1079" y="192"/>
                </a:lnTo>
                <a:lnTo>
                  <a:pt x="1056" y="205"/>
                </a:lnTo>
                <a:lnTo>
                  <a:pt x="1024" y="219"/>
                </a:lnTo>
                <a:lnTo>
                  <a:pt x="987" y="237"/>
                </a:lnTo>
                <a:lnTo>
                  <a:pt x="950" y="253"/>
                </a:lnTo>
                <a:lnTo>
                  <a:pt x="914" y="267"/>
                </a:lnTo>
                <a:lnTo>
                  <a:pt x="884" y="276"/>
                </a:lnTo>
                <a:lnTo>
                  <a:pt x="869" y="279"/>
                </a:lnTo>
                <a:lnTo>
                  <a:pt x="869" y="283"/>
                </a:lnTo>
                <a:lnTo>
                  <a:pt x="867" y="286"/>
                </a:lnTo>
                <a:lnTo>
                  <a:pt x="865" y="290"/>
                </a:lnTo>
                <a:lnTo>
                  <a:pt x="863" y="291"/>
                </a:lnTo>
                <a:lnTo>
                  <a:pt x="861" y="293"/>
                </a:lnTo>
                <a:lnTo>
                  <a:pt x="858" y="295"/>
                </a:lnTo>
                <a:lnTo>
                  <a:pt x="854" y="297"/>
                </a:lnTo>
                <a:lnTo>
                  <a:pt x="851" y="297"/>
                </a:lnTo>
                <a:close/>
                <a:moveTo>
                  <a:pt x="1165" y="242"/>
                </a:moveTo>
                <a:lnTo>
                  <a:pt x="1155" y="238"/>
                </a:lnTo>
                <a:lnTo>
                  <a:pt x="1144" y="237"/>
                </a:lnTo>
                <a:lnTo>
                  <a:pt x="1132" y="235"/>
                </a:lnTo>
                <a:lnTo>
                  <a:pt x="1118" y="235"/>
                </a:lnTo>
                <a:lnTo>
                  <a:pt x="1105" y="235"/>
                </a:lnTo>
                <a:lnTo>
                  <a:pt x="1093" y="237"/>
                </a:lnTo>
                <a:lnTo>
                  <a:pt x="1080" y="238"/>
                </a:lnTo>
                <a:lnTo>
                  <a:pt x="1070" y="242"/>
                </a:lnTo>
                <a:lnTo>
                  <a:pt x="1088" y="260"/>
                </a:lnTo>
                <a:lnTo>
                  <a:pt x="1098" y="260"/>
                </a:lnTo>
                <a:lnTo>
                  <a:pt x="1109" y="260"/>
                </a:lnTo>
                <a:lnTo>
                  <a:pt x="1119" y="258"/>
                </a:lnTo>
                <a:lnTo>
                  <a:pt x="1130" y="258"/>
                </a:lnTo>
                <a:lnTo>
                  <a:pt x="1140" y="256"/>
                </a:lnTo>
                <a:lnTo>
                  <a:pt x="1149" y="253"/>
                </a:lnTo>
                <a:lnTo>
                  <a:pt x="1158" y="247"/>
                </a:lnTo>
                <a:lnTo>
                  <a:pt x="1165" y="242"/>
                </a:lnTo>
                <a:close/>
                <a:moveTo>
                  <a:pt x="1983" y="475"/>
                </a:moveTo>
                <a:lnTo>
                  <a:pt x="1976" y="479"/>
                </a:lnTo>
                <a:lnTo>
                  <a:pt x="1969" y="481"/>
                </a:lnTo>
                <a:lnTo>
                  <a:pt x="1963" y="484"/>
                </a:lnTo>
                <a:lnTo>
                  <a:pt x="1962" y="488"/>
                </a:lnTo>
                <a:lnTo>
                  <a:pt x="1960" y="493"/>
                </a:lnTo>
                <a:lnTo>
                  <a:pt x="1958" y="500"/>
                </a:lnTo>
                <a:lnTo>
                  <a:pt x="1958" y="509"/>
                </a:lnTo>
                <a:lnTo>
                  <a:pt x="1958" y="521"/>
                </a:lnTo>
                <a:lnTo>
                  <a:pt x="1969" y="519"/>
                </a:lnTo>
                <a:lnTo>
                  <a:pt x="1976" y="518"/>
                </a:lnTo>
                <a:lnTo>
                  <a:pt x="1981" y="512"/>
                </a:lnTo>
                <a:lnTo>
                  <a:pt x="1983" y="505"/>
                </a:lnTo>
                <a:lnTo>
                  <a:pt x="1985" y="498"/>
                </a:lnTo>
                <a:lnTo>
                  <a:pt x="1985" y="491"/>
                </a:lnTo>
                <a:lnTo>
                  <a:pt x="1983" y="482"/>
                </a:lnTo>
                <a:lnTo>
                  <a:pt x="1983" y="475"/>
                </a:lnTo>
                <a:close/>
                <a:moveTo>
                  <a:pt x="1879" y="495"/>
                </a:moveTo>
                <a:lnTo>
                  <a:pt x="1882" y="493"/>
                </a:lnTo>
                <a:lnTo>
                  <a:pt x="1886" y="493"/>
                </a:lnTo>
                <a:lnTo>
                  <a:pt x="1888" y="491"/>
                </a:lnTo>
                <a:lnTo>
                  <a:pt x="1891" y="488"/>
                </a:lnTo>
                <a:lnTo>
                  <a:pt x="1893" y="486"/>
                </a:lnTo>
                <a:lnTo>
                  <a:pt x="1895" y="482"/>
                </a:lnTo>
                <a:lnTo>
                  <a:pt x="1896" y="479"/>
                </a:lnTo>
                <a:lnTo>
                  <a:pt x="1896" y="475"/>
                </a:lnTo>
                <a:lnTo>
                  <a:pt x="1886" y="475"/>
                </a:lnTo>
                <a:lnTo>
                  <a:pt x="1875" y="475"/>
                </a:lnTo>
                <a:lnTo>
                  <a:pt x="1863" y="477"/>
                </a:lnTo>
                <a:lnTo>
                  <a:pt x="1852" y="481"/>
                </a:lnTo>
                <a:lnTo>
                  <a:pt x="1842" y="484"/>
                </a:lnTo>
                <a:lnTo>
                  <a:pt x="1835" y="491"/>
                </a:lnTo>
                <a:lnTo>
                  <a:pt x="1831" y="495"/>
                </a:lnTo>
                <a:lnTo>
                  <a:pt x="1829" y="500"/>
                </a:lnTo>
                <a:lnTo>
                  <a:pt x="1828" y="505"/>
                </a:lnTo>
                <a:lnTo>
                  <a:pt x="1828" y="512"/>
                </a:lnTo>
                <a:lnTo>
                  <a:pt x="1833" y="512"/>
                </a:lnTo>
                <a:lnTo>
                  <a:pt x="1840" y="516"/>
                </a:lnTo>
                <a:lnTo>
                  <a:pt x="1847" y="518"/>
                </a:lnTo>
                <a:lnTo>
                  <a:pt x="1852" y="523"/>
                </a:lnTo>
                <a:lnTo>
                  <a:pt x="1858" y="526"/>
                </a:lnTo>
                <a:lnTo>
                  <a:pt x="1863" y="532"/>
                </a:lnTo>
                <a:lnTo>
                  <a:pt x="1866" y="537"/>
                </a:lnTo>
                <a:lnTo>
                  <a:pt x="1870" y="541"/>
                </a:lnTo>
                <a:lnTo>
                  <a:pt x="1870" y="595"/>
                </a:lnTo>
                <a:lnTo>
                  <a:pt x="1877" y="597"/>
                </a:lnTo>
                <a:lnTo>
                  <a:pt x="1884" y="599"/>
                </a:lnTo>
                <a:lnTo>
                  <a:pt x="1889" y="602"/>
                </a:lnTo>
                <a:lnTo>
                  <a:pt x="1895" y="606"/>
                </a:lnTo>
                <a:lnTo>
                  <a:pt x="1900" y="611"/>
                </a:lnTo>
                <a:lnTo>
                  <a:pt x="1905" y="615"/>
                </a:lnTo>
                <a:lnTo>
                  <a:pt x="1911" y="620"/>
                </a:lnTo>
                <a:lnTo>
                  <a:pt x="1914" y="624"/>
                </a:lnTo>
                <a:lnTo>
                  <a:pt x="1941" y="595"/>
                </a:lnTo>
                <a:lnTo>
                  <a:pt x="1923" y="578"/>
                </a:lnTo>
                <a:lnTo>
                  <a:pt x="1923" y="574"/>
                </a:lnTo>
                <a:lnTo>
                  <a:pt x="1925" y="571"/>
                </a:lnTo>
                <a:lnTo>
                  <a:pt x="1925" y="567"/>
                </a:lnTo>
                <a:lnTo>
                  <a:pt x="1926" y="564"/>
                </a:lnTo>
                <a:lnTo>
                  <a:pt x="1928" y="560"/>
                </a:lnTo>
                <a:lnTo>
                  <a:pt x="1930" y="556"/>
                </a:lnTo>
                <a:lnTo>
                  <a:pt x="1932" y="553"/>
                </a:lnTo>
                <a:lnTo>
                  <a:pt x="1932" y="549"/>
                </a:lnTo>
                <a:lnTo>
                  <a:pt x="1926" y="546"/>
                </a:lnTo>
                <a:lnTo>
                  <a:pt x="1921" y="541"/>
                </a:lnTo>
                <a:lnTo>
                  <a:pt x="1916" y="535"/>
                </a:lnTo>
                <a:lnTo>
                  <a:pt x="1909" y="530"/>
                </a:lnTo>
                <a:lnTo>
                  <a:pt x="1903" y="526"/>
                </a:lnTo>
                <a:lnTo>
                  <a:pt x="1896" y="521"/>
                </a:lnTo>
                <a:lnTo>
                  <a:pt x="1891" y="516"/>
                </a:lnTo>
                <a:lnTo>
                  <a:pt x="1888" y="512"/>
                </a:lnTo>
                <a:lnTo>
                  <a:pt x="1888" y="509"/>
                </a:lnTo>
                <a:lnTo>
                  <a:pt x="1889" y="505"/>
                </a:lnTo>
                <a:lnTo>
                  <a:pt x="1889" y="502"/>
                </a:lnTo>
                <a:lnTo>
                  <a:pt x="1889" y="500"/>
                </a:lnTo>
                <a:lnTo>
                  <a:pt x="1889" y="496"/>
                </a:lnTo>
                <a:lnTo>
                  <a:pt x="1888" y="495"/>
                </a:lnTo>
                <a:lnTo>
                  <a:pt x="1884" y="495"/>
                </a:lnTo>
                <a:lnTo>
                  <a:pt x="1879" y="495"/>
                </a:lnTo>
                <a:close/>
                <a:moveTo>
                  <a:pt x="1997" y="723"/>
                </a:moveTo>
                <a:lnTo>
                  <a:pt x="1997" y="726"/>
                </a:lnTo>
                <a:lnTo>
                  <a:pt x="1997" y="728"/>
                </a:lnTo>
                <a:lnTo>
                  <a:pt x="1999" y="730"/>
                </a:lnTo>
                <a:lnTo>
                  <a:pt x="2001" y="731"/>
                </a:lnTo>
                <a:lnTo>
                  <a:pt x="2002" y="731"/>
                </a:lnTo>
                <a:lnTo>
                  <a:pt x="2004" y="733"/>
                </a:lnTo>
                <a:lnTo>
                  <a:pt x="2004" y="735"/>
                </a:lnTo>
                <a:lnTo>
                  <a:pt x="2006" y="739"/>
                </a:lnTo>
                <a:lnTo>
                  <a:pt x="2008" y="739"/>
                </a:lnTo>
                <a:lnTo>
                  <a:pt x="2011" y="740"/>
                </a:lnTo>
                <a:lnTo>
                  <a:pt x="2013" y="740"/>
                </a:lnTo>
                <a:lnTo>
                  <a:pt x="2016" y="742"/>
                </a:lnTo>
                <a:lnTo>
                  <a:pt x="2018" y="742"/>
                </a:lnTo>
                <a:lnTo>
                  <a:pt x="2022" y="744"/>
                </a:lnTo>
                <a:lnTo>
                  <a:pt x="2024" y="744"/>
                </a:lnTo>
                <a:lnTo>
                  <a:pt x="2027" y="744"/>
                </a:lnTo>
                <a:lnTo>
                  <a:pt x="2061" y="744"/>
                </a:lnTo>
                <a:lnTo>
                  <a:pt x="2052" y="753"/>
                </a:lnTo>
                <a:lnTo>
                  <a:pt x="2045" y="760"/>
                </a:lnTo>
                <a:lnTo>
                  <a:pt x="2038" y="769"/>
                </a:lnTo>
                <a:lnTo>
                  <a:pt x="2031" y="779"/>
                </a:lnTo>
                <a:lnTo>
                  <a:pt x="2025" y="788"/>
                </a:lnTo>
                <a:lnTo>
                  <a:pt x="2018" y="799"/>
                </a:lnTo>
                <a:lnTo>
                  <a:pt x="2009" y="809"/>
                </a:lnTo>
                <a:lnTo>
                  <a:pt x="2001" y="820"/>
                </a:lnTo>
                <a:lnTo>
                  <a:pt x="1965" y="820"/>
                </a:lnTo>
                <a:lnTo>
                  <a:pt x="1965" y="823"/>
                </a:lnTo>
                <a:lnTo>
                  <a:pt x="1965" y="827"/>
                </a:lnTo>
                <a:lnTo>
                  <a:pt x="1963" y="830"/>
                </a:lnTo>
                <a:lnTo>
                  <a:pt x="1962" y="834"/>
                </a:lnTo>
                <a:lnTo>
                  <a:pt x="1960" y="837"/>
                </a:lnTo>
                <a:lnTo>
                  <a:pt x="1958" y="841"/>
                </a:lnTo>
                <a:lnTo>
                  <a:pt x="1958" y="843"/>
                </a:lnTo>
                <a:lnTo>
                  <a:pt x="1958" y="846"/>
                </a:lnTo>
                <a:lnTo>
                  <a:pt x="1948" y="848"/>
                </a:lnTo>
                <a:lnTo>
                  <a:pt x="1937" y="852"/>
                </a:lnTo>
                <a:lnTo>
                  <a:pt x="1925" y="857"/>
                </a:lnTo>
                <a:lnTo>
                  <a:pt x="1914" y="862"/>
                </a:lnTo>
                <a:lnTo>
                  <a:pt x="1902" y="869"/>
                </a:lnTo>
                <a:lnTo>
                  <a:pt x="1891" y="875"/>
                </a:lnTo>
                <a:lnTo>
                  <a:pt x="1880" y="880"/>
                </a:lnTo>
                <a:lnTo>
                  <a:pt x="1870" y="885"/>
                </a:lnTo>
                <a:lnTo>
                  <a:pt x="1866" y="880"/>
                </a:lnTo>
                <a:lnTo>
                  <a:pt x="1861" y="876"/>
                </a:lnTo>
                <a:lnTo>
                  <a:pt x="1854" y="871"/>
                </a:lnTo>
                <a:lnTo>
                  <a:pt x="1849" y="868"/>
                </a:lnTo>
                <a:lnTo>
                  <a:pt x="1842" y="862"/>
                </a:lnTo>
                <a:lnTo>
                  <a:pt x="1836" y="859"/>
                </a:lnTo>
                <a:lnTo>
                  <a:pt x="1831" y="857"/>
                </a:lnTo>
                <a:lnTo>
                  <a:pt x="1828" y="857"/>
                </a:lnTo>
                <a:lnTo>
                  <a:pt x="1828" y="820"/>
                </a:lnTo>
                <a:lnTo>
                  <a:pt x="1824" y="816"/>
                </a:lnTo>
                <a:lnTo>
                  <a:pt x="1819" y="811"/>
                </a:lnTo>
                <a:lnTo>
                  <a:pt x="1815" y="806"/>
                </a:lnTo>
                <a:lnTo>
                  <a:pt x="1810" y="799"/>
                </a:lnTo>
                <a:lnTo>
                  <a:pt x="1806" y="793"/>
                </a:lnTo>
                <a:lnTo>
                  <a:pt x="1803" y="786"/>
                </a:lnTo>
                <a:lnTo>
                  <a:pt x="1801" y="779"/>
                </a:lnTo>
                <a:lnTo>
                  <a:pt x="1801" y="774"/>
                </a:lnTo>
                <a:lnTo>
                  <a:pt x="1796" y="774"/>
                </a:lnTo>
                <a:lnTo>
                  <a:pt x="1792" y="774"/>
                </a:lnTo>
                <a:lnTo>
                  <a:pt x="1789" y="772"/>
                </a:lnTo>
                <a:lnTo>
                  <a:pt x="1785" y="770"/>
                </a:lnTo>
                <a:lnTo>
                  <a:pt x="1780" y="765"/>
                </a:lnTo>
                <a:lnTo>
                  <a:pt x="1775" y="756"/>
                </a:lnTo>
                <a:lnTo>
                  <a:pt x="1769" y="747"/>
                </a:lnTo>
                <a:lnTo>
                  <a:pt x="1764" y="739"/>
                </a:lnTo>
                <a:lnTo>
                  <a:pt x="1757" y="731"/>
                </a:lnTo>
                <a:lnTo>
                  <a:pt x="1748" y="726"/>
                </a:lnTo>
                <a:lnTo>
                  <a:pt x="1716" y="726"/>
                </a:lnTo>
                <a:lnTo>
                  <a:pt x="1709" y="712"/>
                </a:lnTo>
                <a:lnTo>
                  <a:pt x="1702" y="700"/>
                </a:lnTo>
                <a:lnTo>
                  <a:pt x="1697" y="689"/>
                </a:lnTo>
                <a:lnTo>
                  <a:pt x="1692" y="678"/>
                </a:lnTo>
                <a:lnTo>
                  <a:pt x="1686" y="670"/>
                </a:lnTo>
                <a:lnTo>
                  <a:pt x="1681" y="663"/>
                </a:lnTo>
                <a:lnTo>
                  <a:pt x="1672" y="657"/>
                </a:lnTo>
                <a:lnTo>
                  <a:pt x="1663" y="654"/>
                </a:lnTo>
                <a:lnTo>
                  <a:pt x="1669" y="654"/>
                </a:lnTo>
                <a:lnTo>
                  <a:pt x="1674" y="650"/>
                </a:lnTo>
                <a:lnTo>
                  <a:pt x="1679" y="647"/>
                </a:lnTo>
                <a:lnTo>
                  <a:pt x="1683" y="643"/>
                </a:lnTo>
                <a:lnTo>
                  <a:pt x="1686" y="638"/>
                </a:lnTo>
                <a:lnTo>
                  <a:pt x="1690" y="632"/>
                </a:lnTo>
                <a:lnTo>
                  <a:pt x="1693" y="627"/>
                </a:lnTo>
                <a:lnTo>
                  <a:pt x="1697" y="624"/>
                </a:lnTo>
                <a:lnTo>
                  <a:pt x="1695" y="620"/>
                </a:lnTo>
                <a:lnTo>
                  <a:pt x="1695" y="617"/>
                </a:lnTo>
                <a:lnTo>
                  <a:pt x="1693" y="613"/>
                </a:lnTo>
                <a:lnTo>
                  <a:pt x="1692" y="610"/>
                </a:lnTo>
                <a:lnTo>
                  <a:pt x="1690" y="606"/>
                </a:lnTo>
                <a:lnTo>
                  <a:pt x="1688" y="602"/>
                </a:lnTo>
                <a:lnTo>
                  <a:pt x="1688" y="599"/>
                </a:lnTo>
                <a:lnTo>
                  <a:pt x="1688" y="595"/>
                </a:lnTo>
                <a:lnTo>
                  <a:pt x="1714" y="567"/>
                </a:lnTo>
                <a:lnTo>
                  <a:pt x="1707" y="567"/>
                </a:lnTo>
                <a:lnTo>
                  <a:pt x="1700" y="567"/>
                </a:lnTo>
                <a:lnTo>
                  <a:pt x="1695" y="565"/>
                </a:lnTo>
                <a:lnTo>
                  <a:pt x="1688" y="564"/>
                </a:lnTo>
                <a:lnTo>
                  <a:pt x="1683" y="562"/>
                </a:lnTo>
                <a:lnTo>
                  <a:pt x="1677" y="560"/>
                </a:lnTo>
                <a:lnTo>
                  <a:pt x="1674" y="560"/>
                </a:lnTo>
                <a:lnTo>
                  <a:pt x="1670" y="560"/>
                </a:lnTo>
                <a:lnTo>
                  <a:pt x="1653" y="560"/>
                </a:lnTo>
                <a:lnTo>
                  <a:pt x="1626" y="587"/>
                </a:lnTo>
                <a:lnTo>
                  <a:pt x="1624" y="585"/>
                </a:lnTo>
                <a:lnTo>
                  <a:pt x="1621" y="583"/>
                </a:lnTo>
                <a:lnTo>
                  <a:pt x="1616" y="578"/>
                </a:lnTo>
                <a:lnTo>
                  <a:pt x="1609" y="572"/>
                </a:lnTo>
                <a:lnTo>
                  <a:pt x="1603" y="565"/>
                </a:lnTo>
                <a:lnTo>
                  <a:pt x="1598" y="560"/>
                </a:lnTo>
                <a:lnTo>
                  <a:pt x="1593" y="553"/>
                </a:lnTo>
                <a:lnTo>
                  <a:pt x="1591" y="549"/>
                </a:lnTo>
                <a:lnTo>
                  <a:pt x="1591" y="532"/>
                </a:lnTo>
                <a:lnTo>
                  <a:pt x="1617" y="519"/>
                </a:lnTo>
                <a:lnTo>
                  <a:pt x="1639" y="511"/>
                </a:lnTo>
                <a:lnTo>
                  <a:pt x="1660" y="505"/>
                </a:lnTo>
                <a:lnTo>
                  <a:pt x="1677" y="503"/>
                </a:lnTo>
                <a:lnTo>
                  <a:pt x="1693" y="502"/>
                </a:lnTo>
                <a:lnTo>
                  <a:pt x="1707" y="502"/>
                </a:lnTo>
                <a:lnTo>
                  <a:pt x="1720" y="502"/>
                </a:lnTo>
                <a:lnTo>
                  <a:pt x="1732" y="502"/>
                </a:lnTo>
                <a:lnTo>
                  <a:pt x="1729" y="505"/>
                </a:lnTo>
                <a:lnTo>
                  <a:pt x="1730" y="509"/>
                </a:lnTo>
                <a:lnTo>
                  <a:pt x="1732" y="512"/>
                </a:lnTo>
                <a:lnTo>
                  <a:pt x="1737" y="516"/>
                </a:lnTo>
                <a:lnTo>
                  <a:pt x="1743" y="521"/>
                </a:lnTo>
                <a:lnTo>
                  <a:pt x="1748" y="525"/>
                </a:lnTo>
                <a:lnTo>
                  <a:pt x="1753" y="528"/>
                </a:lnTo>
                <a:lnTo>
                  <a:pt x="1757" y="532"/>
                </a:lnTo>
                <a:lnTo>
                  <a:pt x="1757" y="528"/>
                </a:lnTo>
                <a:lnTo>
                  <a:pt x="1759" y="525"/>
                </a:lnTo>
                <a:lnTo>
                  <a:pt x="1760" y="521"/>
                </a:lnTo>
                <a:lnTo>
                  <a:pt x="1762" y="516"/>
                </a:lnTo>
                <a:lnTo>
                  <a:pt x="1764" y="512"/>
                </a:lnTo>
                <a:lnTo>
                  <a:pt x="1764" y="509"/>
                </a:lnTo>
                <a:lnTo>
                  <a:pt x="1766" y="505"/>
                </a:lnTo>
                <a:lnTo>
                  <a:pt x="1766" y="502"/>
                </a:lnTo>
                <a:lnTo>
                  <a:pt x="1759" y="498"/>
                </a:lnTo>
                <a:lnTo>
                  <a:pt x="1748" y="489"/>
                </a:lnTo>
                <a:lnTo>
                  <a:pt x="1736" y="479"/>
                </a:lnTo>
                <a:lnTo>
                  <a:pt x="1723" y="466"/>
                </a:lnTo>
                <a:lnTo>
                  <a:pt x="1711" y="454"/>
                </a:lnTo>
                <a:lnTo>
                  <a:pt x="1700" y="449"/>
                </a:lnTo>
                <a:lnTo>
                  <a:pt x="1697" y="447"/>
                </a:lnTo>
                <a:lnTo>
                  <a:pt x="1693" y="447"/>
                </a:lnTo>
                <a:lnTo>
                  <a:pt x="1690" y="450"/>
                </a:lnTo>
                <a:lnTo>
                  <a:pt x="1688" y="456"/>
                </a:lnTo>
                <a:lnTo>
                  <a:pt x="1697" y="466"/>
                </a:lnTo>
                <a:lnTo>
                  <a:pt x="1693" y="468"/>
                </a:lnTo>
                <a:lnTo>
                  <a:pt x="1692" y="470"/>
                </a:lnTo>
                <a:lnTo>
                  <a:pt x="1688" y="472"/>
                </a:lnTo>
                <a:lnTo>
                  <a:pt x="1684" y="472"/>
                </a:lnTo>
                <a:lnTo>
                  <a:pt x="1676" y="472"/>
                </a:lnTo>
                <a:lnTo>
                  <a:pt x="1665" y="468"/>
                </a:lnTo>
                <a:lnTo>
                  <a:pt x="1656" y="465"/>
                </a:lnTo>
                <a:lnTo>
                  <a:pt x="1647" y="461"/>
                </a:lnTo>
                <a:lnTo>
                  <a:pt x="1640" y="458"/>
                </a:lnTo>
                <a:lnTo>
                  <a:pt x="1635" y="456"/>
                </a:lnTo>
                <a:lnTo>
                  <a:pt x="1635" y="463"/>
                </a:lnTo>
                <a:lnTo>
                  <a:pt x="1633" y="468"/>
                </a:lnTo>
                <a:lnTo>
                  <a:pt x="1631" y="472"/>
                </a:lnTo>
                <a:lnTo>
                  <a:pt x="1628" y="473"/>
                </a:lnTo>
                <a:lnTo>
                  <a:pt x="1624" y="477"/>
                </a:lnTo>
                <a:lnTo>
                  <a:pt x="1621" y="479"/>
                </a:lnTo>
                <a:lnTo>
                  <a:pt x="1616" y="481"/>
                </a:lnTo>
                <a:lnTo>
                  <a:pt x="1609" y="484"/>
                </a:lnTo>
                <a:lnTo>
                  <a:pt x="1609" y="489"/>
                </a:lnTo>
                <a:lnTo>
                  <a:pt x="1609" y="493"/>
                </a:lnTo>
                <a:lnTo>
                  <a:pt x="1610" y="496"/>
                </a:lnTo>
                <a:lnTo>
                  <a:pt x="1610" y="498"/>
                </a:lnTo>
                <a:lnTo>
                  <a:pt x="1612" y="500"/>
                </a:lnTo>
                <a:lnTo>
                  <a:pt x="1612" y="502"/>
                </a:lnTo>
                <a:lnTo>
                  <a:pt x="1612" y="505"/>
                </a:lnTo>
                <a:lnTo>
                  <a:pt x="1612" y="511"/>
                </a:lnTo>
                <a:lnTo>
                  <a:pt x="1614" y="512"/>
                </a:lnTo>
                <a:lnTo>
                  <a:pt x="1614" y="514"/>
                </a:lnTo>
                <a:lnTo>
                  <a:pt x="1614" y="516"/>
                </a:lnTo>
                <a:lnTo>
                  <a:pt x="1610" y="518"/>
                </a:lnTo>
                <a:lnTo>
                  <a:pt x="1607" y="519"/>
                </a:lnTo>
                <a:lnTo>
                  <a:pt x="1603" y="519"/>
                </a:lnTo>
                <a:lnTo>
                  <a:pt x="1600" y="519"/>
                </a:lnTo>
                <a:lnTo>
                  <a:pt x="1596" y="516"/>
                </a:lnTo>
                <a:lnTo>
                  <a:pt x="1591" y="519"/>
                </a:lnTo>
                <a:lnTo>
                  <a:pt x="1589" y="521"/>
                </a:lnTo>
                <a:lnTo>
                  <a:pt x="1587" y="523"/>
                </a:lnTo>
                <a:lnTo>
                  <a:pt x="1586" y="521"/>
                </a:lnTo>
                <a:lnTo>
                  <a:pt x="1582" y="521"/>
                </a:lnTo>
                <a:lnTo>
                  <a:pt x="1573" y="521"/>
                </a:lnTo>
                <a:lnTo>
                  <a:pt x="1557" y="541"/>
                </a:lnTo>
                <a:lnTo>
                  <a:pt x="1557" y="544"/>
                </a:lnTo>
                <a:lnTo>
                  <a:pt x="1559" y="549"/>
                </a:lnTo>
                <a:lnTo>
                  <a:pt x="1559" y="553"/>
                </a:lnTo>
                <a:lnTo>
                  <a:pt x="1561" y="560"/>
                </a:lnTo>
                <a:lnTo>
                  <a:pt x="1563" y="565"/>
                </a:lnTo>
                <a:lnTo>
                  <a:pt x="1564" y="572"/>
                </a:lnTo>
                <a:lnTo>
                  <a:pt x="1564" y="579"/>
                </a:lnTo>
                <a:lnTo>
                  <a:pt x="1564" y="587"/>
                </a:lnTo>
                <a:lnTo>
                  <a:pt x="1559" y="585"/>
                </a:lnTo>
                <a:lnTo>
                  <a:pt x="1554" y="581"/>
                </a:lnTo>
                <a:lnTo>
                  <a:pt x="1548" y="574"/>
                </a:lnTo>
                <a:lnTo>
                  <a:pt x="1543" y="567"/>
                </a:lnTo>
                <a:lnTo>
                  <a:pt x="1536" y="558"/>
                </a:lnTo>
                <a:lnTo>
                  <a:pt x="1531" y="551"/>
                </a:lnTo>
                <a:lnTo>
                  <a:pt x="1522" y="544"/>
                </a:lnTo>
                <a:lnTo>
                  <a:pt x="1513" y="541"/>
                </a:lnTo>
                <a:lnTo>
                  <a:pt x="1513" y="535"/>
                </a:lnTo>
                <a:lnTo>
                  <a:pt x="1513" y="530"/>
                </a:lnTo>
                <a:lnTo>
                  <a:pt x="1511" y="525"/>
                </a:lnTo>
                <a:lnTo>
                  <a:pt x="1506" y="518"/>
                </a:lnTo>
                <a:lnTo>
                  <a:pt x="1497" y="507"/>
                </a:lnTo>
                <a:lnTo>
                  <a:pt x="1483" y="498"/>
                </a:lnTo>
                <a:lnTo>
                  <a:pt x="1469" y="491"/>
                </a:lnTo>
                <a:lnTo>
                  <a:pt x="1455" y="486"/>
                </a:lnTo>
                <a:lnTo>
                  <a:pt x="1450" y="484"/>
                </a:lnTo>
                <a:lnTo>
                  <a:pt x="1444" y="482"/>
                </a:lnTo>
                <a:lnTo>
                  <a:pt x="1439" y="484"/>
                </a:lnTo>
                <a:lnTo>
                  <a:pt x="1435" y="484"/>
                </a:lnTo>
                <a:lnTo>
                  <a:pt x="1439" y="488"/>
                </a:lnTo>
                <a:lnTo>
                  <a:pt x="1442" y="493"/>
                </a:lnTo>
                <a:lnTo>
                  <a:pt x="1446" y="496"/>
                </a:lnTo>
                <a:lnTo>
                  <a:pt x="1450" y="500"/>
                </a:lnTo>
                <a:lnTo>
                  <a:pt x="1453" y="503"/>
                </a:lnTo>
                <a:lnTo>
                  <a:pt x="1458" y="505"/>
                </a:lnTo>
                <a:lnTo>
                  <a:pt x="1464" y="505"/>
                </a:lnTo>
                <a:lnTo>
                  <a:pt x="1469" y="502"/>
                </a:lnTo>
                <a:lnTo>
                  <a:pt x="1471" y="509"/>
                </a:lnTo>
                <a:lnTo>
                  <a:pt x="1471" y="516"/>
                </a:lnTo>
                <a:lnTo>
                  <a:pt x="1473" y="521"/>
                </a:lnTo>
                <a:lnTo>
                  <a:pt x="1474" y="525"/>
                </a:lnTo>
                <a:lnTo>
                  <a:pt x="1478" y="530"/>
                </a:lnTo>
                <a:lnTo>
                  <a:pt x="1481" y="534"/>
                </a:lnTo>
                <a:lnTo>
                  <a:pt x="1485" y="537"/>
                </a:lnTo>
                <a:lnTo>
                  <a:pt x="1487" y="541"/>
                </a:lnTo>
                <a:lnTo>
                  <a:pt x="1487" y="544"/>
                </a:lnTo>
                <a:lnTo>
                  <a:pt x="1487" y="548"/>
                </a:lnTo>
                <a:lnTo>
                  <a:pt x="1485" y="551"/>
                </a:lnTo>
                <a:lnTo>
                  <a:pt x="1483" y="555"/>
                </a:lnTo>
                <a:lnTo>
                  <a:pt x="1481" y="558"/>
                </a:lnTo>
                <a:lnTo>
                  <a:pt x="1480" y="562"/>
                </a:lnTo>
                <a:lnTo>
                  <a:pt x="1480" y="565"/>
                </a:lnTo>
                <a:lnTo>
                  <a:pt x="1478" y="567"/>
                </a:lnTo>
                <a:lnTo>
                  <a:pt x="1478" y="565"/>
                </a:lnTo>
                <a:lnTo>
                  <a:pt x="1478" y="562"/>
                </a:lnTo>
                <a:lnTo>
                  <a:pt x="1476" y="558"/>
                </a:lnTo>
                <a:lnTo>
                  <a:pt x="1474" y="555"/>
                </a:lnTo>
                <a:lnTo>
                  <a:pt x="1473" y="551"/>
                </a:lnTo>
                <a:lnTo>
                  <a:pt x="1471" y="548"/>
                </a:lnTo>
                <a:lnTo>
                  <a:pt x="1471" y="544"/>
                </a:lnTo>
                <a:lnTo>
                  <a:pt x="1469" y="541"/>
                </a:lnTo>
                <a:lnTo>
                  <a:pt x="1464" y="539"/>
                </a:lnTo>
                <a:lnTo>
                  <a:pt x="1457" y="537"/>
                </a:lnTo>
                <a:lnTo>
                  <a:pt x="1451" y="534"/>
                </a:lnTo>
                <a:lnTo>
                  <a:pt x="1446" y="528"/>
                </a:lnTo>
                <a:lnTo>
                  <a:pt x="1441" y="523"/>
                </a:lnTo>
                <a:lnTo>
                  <a:pt x="1437" y="516"/>
                </a:lnTo>
                <a:lnTo>
                  <a:pt x="1435" y="509"/>
                </a:lnTo>
                <a:lnTo>
                  <a:pt x="1435" y="502"/>
                </a:lnTo>
                <a:lnTo>
                  <a:pt x="1428" y="502"/>
                </a:lnTo>
                <a:lnTo>
                  <a:pt x="1423" y="502"/>
                </a:lnTo>
                <a:lnTo>
                  <a:pt x="1418" y="500"/>
                </a:lnTo>
                <a:lnTo>
                  <a:pt x="1414" y="496"/>
                </a:lnTo>
                <a:lnTo>
                  <a:pt x="1411" y="495"/>
                </a:lnTo>
                <a:lnTo>
                  <a:pt x="1407" y="491"/>
                </a:lnTo>
                <a:lnTo>
                  <a:pt x="1404" y="488"/>
                </a:lnTo>
                <a:lnTo>
                  <a:pt x="1400" y="484"/>
                </a:lnTo>
                <a:lnTo>
                  <a:pt x="1397" y="486"/>
                </a:lnTo>
                <a:lnTo>
                  <a:pt x="1393" y="486"/>
                </a:lnTo>
                <a:lnTo>
                  <a:pt x="1390" y="488"/>
                </a:lnTo>
                <a:lnTo>
                  <a:pt x="1388" y="489"/>
                </a:lnTo>
                <a:lnTo>
                  <a:pt x="1384" y="491"/>
                </a:lnTo>
                <a:lnTo>
                  <a:pt x="1381" y="493"/>
                </a:lnTo>
                <a:lnTo>
                  <a:pt x="1377" y="493"/>
                </a:lnTo>
                <a:lnTo>
                  <a:pt x="1375" y="495"/>
                </a:lnTo>
                <a:lnTo>
                  <a:pt x="1367" y="484"/>
                </a:lnTo>
                <a:lnTo>
                  <a:pt x="1356" y="486"/>
                </a:lnTo>
                <a:lnTo>
                  <a:pt x="1347" y="491"/>
                </a:lnTo>
                <a:lnTo>
                  <a:pt x="1337" y="500"/>
                </a:lnTo>
                <a:lnTo>
                  <a:pt x="1326" y="507"/>
                </a:lnTo>
                <a:lnTo>
                  <a:pt x="1317" y="516"/>
                </a:lnTo>
                <a:lnTo>
                  <a:pt x="1307" y="523"/>
                </a:lnTo>
                <a:lnTo>
                  <a:pt x="1298" y="528"/>
                </a:lnTo>
                <a:lnTo>
                  <a:pt x="1287" y="532"/>
                </a:lnTo>
                <a:lnTo>
                  <a:pt x="1287" y="567"/>
                </a:lnTo>
                <a:lnTo>
                  <a:pt x="1275" y="569"/>
                </a:lnTo>
                <a:lnTo>
                  <a:pt x="1261" y="569"/>
                </a:lnTo>
                <a:lnTo>
                  <a:pt x="1245" y="571"/>
                </a:lnTo>
                <a:lnTo>
                  <a:pt x="1231" y="572"/>
                </a:lnTo>
                <a:lnTo>
                  <a:pt x="1216" y="574"/>
                </a:lnTo>
                <a:lnTo>
                  <a:pt x="1202" y="576"/>
                </a:lnTo>
                <a:lnTo>
                  <a:pt x="1188" y="578"/>
                </a:lnTo>
                <a:lnTo>
                  <a:pt x="1174" y="578"/>
                </a:lnTo>
                <a:lnTo>
                  <a:pt x="1174" y="572"/>
                </a:lnTo>
                <a:lnTo>
                  <a:pt x="1174" y="567"/>
                </a:lnTo>
                <a:lnTo>
                  <a:pt x="1174" y="562"/>
                </a:lnTo>
                <a:lnTo>
                  <a:pt x="1176" y="556"/>
                </a:lnTo>
                <a:lnTo>
                  <a:pt x="1176" y="551"/>
                </a:lnTo>
                <a:lnTo>
                  <a:pt x="1178" y="548"/>
                </a:lnTo>
                <a:lnTo>
                  <a:pt x="1179" y="548"/>
                </a:lnTo>
                <a:lnTo>
                  <a:pt x="1183" y="549"/>
                </a:lnTo>
                <a:lnTo>
                  <a:pt x="1179" y="542"/>
                </a:lnTo>
                <a:lnTo>
                  <a:pt x="1178" y="539"/>
                </a:lnTo>
                <a:lnTo>
                  <a:pt x="1178" y="534"/>
                </a:lnTo>
                <a:lnTo>
                  <a:pt x="1176" y="530"/>
                </a:lnTo>
                <a:lnTo>
                  <a:pt x="1178" y="526"/>
                </a:lnTo>
                <a:lnTo>
                  <a:pt x="1178" y="523"/>
                </a:lnTo>
                <a:lnTo>
                  <a:pt x="1179" y="518"/>
                </a:lnTo>
                <a:lnTo>
                  <a:pt x="1183" y="512"/>
                </a:lnTo>
                <a:lnTo>
                  <a:pt x="1183" y="509"/>
                </a:lnTo>
                <a:lnTo>
                  <a:pt x="1181" y="505"/>
                </a:lnTo>
                <a:lnTo>
                  <a:pt x="1179" y="502"/>
                </a:lnTo>
                <a:lnTo>
                  <a:pt x="1179" y="498"/>
                </a:lnTo>
                <a:lnTo>
                  <a:pt x="1178" y="495"/>
                </a:lnTo>
                <a:lnTo>
                  <a:pt x="1176" y="491"/>
                </a:lnTo>
                <a:lnTo>
                  <a:pt x="1174" y="488"/>
                </a:lnTo>
                <a:lnTo>
                  <a:pt x="1174" y="484"/>
                </a:lnTo>
                <a:lnTo>
                  <a:pt x="1185" y="486"/>
                </a:lnTo>
                <a:lnTo>
                  <a:pt x="1197" y="488"/>
                </a:lnTo>
                <a:lnTo>
                  <a:pt x="1209" y="489"/>
                </a:lnTo>
                <a:lnTo>
                  <a:pt x="1222" y="493"/>
                </a:lnTo>
                <a:lnTo>
                  <a:pt x="1236" y="495"/>
                </a:lnTo>
                <a:lnTo>
                  <a:pt x="1248" y="496"/>
                </a:lnTo>
                <a:lnTo>
                  <a:pt x="1259" y="496"/>
                </a:lnTo>
                <a:lnTo>
                  <a:pt x="1269" y="495"/>
                </a:lnTo>
                <a:lnTo>
                  <a:pt x="1268" y="488"/>
                </a:lnTo>
                <a:lnTo>
                  <a:pt x="1266" y="481"/>
                </a:lnTo>
                <a:lnTo>
                  <a:pt x="1266" y="475"/>
                </a:lnTo>
                <a:lnTo>
                  <a:pt x="1266" y="470"/>
                </a:lnTo>
                <a:lnTo>
                  <a:pt x="1268" y="463"/>
                </a:lnTo>
                <a:lnTo>
                  <a:pt x="1269" y="456"/>
                </a:lnTo>
                <a:lnTo>
                  <a:pt x="1269" y="447"/>
                </a:lnTo>
                <a:lnTo>
                  <a:pt x="1269" y="438"/>
                </a:lnTo>
                <a:lnTo>
                  <a:pt x="1266" y="438"/>
                </a:lnTo>
                <a:lnTo>
                  <a:pt x="1264" y="436"/>
                </a:lnTo>
                <a:lnTo>
                  <a:pt x="1261" y="435"/>
                </a:lnTo>
                <a:lnTo>
                  <a:pt x="1257" y="433"/>
                </a:lnTo>
                <a:lnTo>
                  <a:pt x="1254" y="431"/>
                </a:lnTo>
                <a:lnTo>
                  <a:pt x="1250" y="431"/>
                </a:lnTo>
                <a:lnTo>
                  <a:pt x="1248" y="429"/>
                </a:lnTo>
                <a:lnTo>
                  <a:pt x="1245" y="429"/>
                </a:lnTo>
                <a:lnTo>
                  <a:pt x="1252" y="427"/>
                </a:lnTo>
                <a:lnTo>
                  <a:pt x="1259" y="427"/>
                </a:lnTo>
                <a:lnTo>
                  <a:pt x="1266" y="426"/>
                </a:lnTo>
                <a:lnTo>
                  <a:pt x="1275" y="424"/>
                </a:lnTo>
                <a:lnTo>
                  <a:pt x="1282" y="422"/>
                </a:lnTo>
                <a:lnTo>
                  <a:pt x="1291" y="420"/>
                </a:lnTo>
                <a:lnTo>
                  <a:pt x="1298" y="420"/>
                </a:lnTo>
                <a:lnTo>
                  <a:pt x="1305" y="419"/>
                </a:lnTo>
                <a:lnTo>
                  <a:pt x="1349" y="373"/>
                </a:lnTo>
                <a:lnTo>
                  <a:pt x="1352" y="373"/>
                </a:lnTo>
                <a:lnTo>
                  <a:pt x="1356" y="373"/>
                </a:lnTo>
                <a:lnTo>
                  <a:pt x="1361" y="373"/>
                </a:lnTo>
                <a:lnTo>
                  <a:pt x="1367" y="371"/>
                </a:lnTo>
                <a:lnTo>
                  <a:pt x="1374" y="371"/>
                </a:lnTo>
                <a:lnTo>
                  <a:pt x="1379" y="369"/>
                </a:lnTo>
                <a:lnTo>
                  <a:pt x="1384" y="367"/>
                </a:lnTo>
                <a:lnTo>
                  <a:pt x="1391" y="364"/>
                </a:lnTo>
                <a:lnTo>
                  <a:pt x="1386" y="357"/>
                </a:lnTo>
                <a:lnTo>
                  <a:pt x="1382" y="351"/>
                </a:lnTo>
                <a:lnTo>
                  <a:pt x="1381" y="346"/>
                </a:lnTo>
                <a:lnTo>
                  <a:pt x="1381" y="341"/>
                </a:lnTo>
                <a:lnTo>
                  <a:pt x="1382" y="337"/>
                </a:lnTo>
                <a:lnTo>
                  <a:pt x="1386" y="334"/>
                </a:lnTo>
                <a:lnTo>
                  <a:pt x="1391" y="330"/>
                </a:lnTo>
                <a:lnTo>
                  <a:pt x="1400" y="327"/>
                </a:lnTo>
                <a:lnTo>
                  <a:pt x="1400" y="332"/>
                </a:lnTo>
                <a:lnTo>
                  <a:pt x="1402" y="339"/>
                </a:lnTo>
                <a:lnTo>
                  <a:pt x="1404" y="344"/>
                </a:lnTo>
                <a:lnTo>
                  <a:pt x="1405" y="348"/>
                </a:lnTo>
                <a:lnTo>
                  <a:pt x="1407" y="353"/>
                </a:lnTo>
                <a:lnTo>
                  <a:pt x="1411" y="357"/>
                </a:lnTo>
                <a:lnTo>
                  <a:pt x="1414" y="360"/>
                </a:lnTo>
                <a:lnTo>
                  <a:pt x="1418" y="364"/>
                </a:lnTo>
                <a:lnTo>
                  <a:pt x="1423" y="360"/>
                </a:lnTo>
                <a:lnTo>
                  <a:pt x="1427" y="359"/>
                </a:lnTo>
                <a:lnTo>
                  <a:pt x="1428" y="359"/>
                </a:lnTo>
                <a:lnTo>
                  <a:pt x="1430" y="359"/>
                </a:lnTo>
                <a:lnTo>
                  <a:pt x="1432" y="359"/>
                </a:lnTo>
                <a:lnTo>
                  <a:pt x="1435" y="359"/>
                </a:lnTo>
                <a:lnTo>
                  <a:pt x="1439" y="357"/>
                </a:lnTo>
                <a:lnTo>
                  <a:pt x="1444" y="353"/>
                </a:lnTo>
                <a:lnTo>
                  <a:pt x="1444" y="355"/>
                </a:lnTo>
                <a:lnTo>
                  <a:pt x="1446" y="357"/>
                </a:lnTo>
                <a:lnTo>
                  <a:pt x="1450" y="360"/>
                </a:lnTo>
                <a:lnTo>
                  <a:pt x="1453" y="364"/>
                </a:lnTo>
                <a:lnTo>
                  <a:pt x="1458" y="367"/>
                </a:lnTo>
                <a:lnTo>
                  <a:pt x="1462" y="369"/>
                </a:lnTo>
                <a:lnTo>
                  <a:pt x="1465" y="373"/>
                </a:lnTo>
                <a:lnTo>
                  <a:pt x="1469" y="373"/>
                </a:lnTo>
                <a:lnTo>
                  <a:pt x="1480" y="367"/>
                </a:lnTo>
                <a:lnTo>
                  <a:pt x="1490" y="362"/>
                </a:lnTo>
                <a:lnTo>
                  <a:pt x="1501" y="353"/>
                </a:lnTo>
                <a:lnTo>
                  <a:pt x="1513" y="344"/>
                </a:lnTo>
                <a:lnTo>
                  <a:pt x="1524" y="336"/>
                </a:lnTo>
                <a:lnTo>
                  <a:pt x="1536" y="329"/>
                </a:lnTo>
                <a:lnTo>
                  <a:pt x="1547" y="321"/>
                </a:lnTo>
                <a:lnTo>
                  <a:pt x="1557" y="318"/>
                </a:lnTo>
                <a:lnTo>
                  <a:pt x="1556" y="311"/>
                </a:lnTo>
                <a:lnTo>
                  <a:pt x="1556" y="304"/>
                </a:lnTo>
                <a:lnTo>
                  <a:pt x="1559" y="300"/>
                </a:lnTo>
                <a:lnTo>
                  <a:pt x="1564" y="295"/>
                </a:lnTo>
                <a:lnTo>
                  <a:pt x="1571" y="291"/>
                </a:lnTo>
                <a:lnTo>
                  <a:pt x="1577" y="286"/>
                </a:lnTo>
                <a:lnTo>
                  <a:pt x="1586" y="284"/>
                </a:lnTo>
                <a:lnTo>
                  <a:pt x="1591" y="281"/>
                </a:lnTo>
                <a:lnTo>
                  <a:pt x="1582" y="281"/>
                </a:lnTo>
                <a:lnTo>
                  <a:pt x="1571" y="281"/>
                </a:lnTo>
                <a:lnTo>
                  <a:pt x="1559" y="279"/>
                </a:lnTo>
                <a:lnTo>
                  <a:pt x="1548" y="279"/>
                </a:lnTo>
                <a:lnTo>
                  <a:pt x="1538" y="277"/>
                </a:lnTo>
                <a:lnTo>
                  <a:pt x="1529" y="276"/>
                </a:lnTo>
                <a:lnTo>
                  <a:pt x="1520" y="274"/>
                </a:lnTo>
                <a:lnTo>
                  <a:pt x="1513" y="270"/>
                </a:lnTo>
                <a:lnTo>
                  <a:pt x="1548" y="233"/>
                </a:lnTo>
                <a:lnTo>
                  <a:pt x="1545" y="233"/>
                </a:lnTo>
                <a:lnTo>
                  <a:pt x="1541" y="231"/>
                </a:lnTo>
                <a:lnTo>
                  <a:pt x="1538" y="230"/>
                </a:lnTo>
                <a:lnTo>
                  <a:pt x="1534" y="228"/>
                </a:lnTo>
                <a:lnTo>
                  <a:pt x="1533" y="226"/>
                </a:lnTo>
                <a:lnTo>
                  <a:pt x="1529" y="224"/>
                </a:lnTo>
                <a:lnTo>
                  <a:pt x="1526" y="224"/>
                </a:lnTo>
                <a:lnTo>
                  <a:pt x="1522" y="224"/>
                </a:lnTo>
                <a:lnTo>
                  <a:pt x="1469" y="281"/>
                </a:lnTo>
                <a:lnTo>
                  <a:pt x="1469" y="284"/>
                </a:lnTo>
                <a:lnTo>
                  <a:pt x="1469" y="288"/>
                </a:lnTo>
                <a:lnTo>
                  <a:pt x="1469" y="293"/>
                </a:lnTo>
                <a:lnTo>
                  <a:pt x="1469" y="298"/>
                </a:lnTo>
                <a:lnTo>
                  <a:pt x="1467" y="304"/>
                </a:lnTo>
                <a:lnTo>
                  <a:pt x="1465" y="309"/>
                </a:lnTo>
                <a:lnTo>
                  <a:pt x="1464" y="313"/>
                </a:lnTo>
                <a:lnTo>
                  <a:pt x="1460" y="318"/>
                </a:lnTo>
                <a:lnTo>
                  <a:pt x="1462" y="316"/>
                </a:lnTo>
                <a:lnTo>
                  <a:pt x="1464" y="316"/>
                </a:lnTo>
                <a:lnTo>
                  <a:pt x="1462" y="320"/>
                </a:lnTo>
                <a:lnTo>
                  <a:pt x="1460" y="325"/>
                </a:lnTo>
                <a:lnTo>
                  <a:pt x="1457" y="332"/>
                </a:lnTo>
                <a:lnTo>
                  <a:pt x="1451" y="339"/>
                </a:lnTo>
                <a:lnTo>
                  <a:pt x="1444" y="346"/>
                </a:lnTo>
                <a:lnTo>
                  <a:pt x="1435" y="351"/>
                </a:lnTo>
                <a:lnTo>
                  <a:pt x="1427" y="353"/>
                </a:lnTo>
                <a:lnTo>
                  <a:pt x="1428" y="344"/>
                </a:lnTo>
                <a:lnTo>
                  <a:pt x="1430" y="337"/>
                </a:lnTo>
                <a:lnTo>
                  <a:pt x="1428" y="332"/>
                </a:lnTo>
                <a:lnTo>
                  <a:pt x="1427" y="327"/>
                </a:lnTo>
                <a:lnTo>
                  <a:pt x="1425" y="323"/>
                </a:lnTo>
                <a:lnTo>
                  <a:pt x="1420" y="320"/>
                </a:lnTo>
                <a:lnTo>
                  <a:pt x="1414" y="314"/>
                </a:lnTo>
                <a:lnTo>
                  <a:pt x="1409" y="307"/>
                </a:lnTo>
                <a:lnTo>
                  <a:pt x="1409" y="302"/>
                </a:lnTo>
                <a:lnTo>
                  <a:pt x="1411" y="297"/>
                </a:lnTo>
                <a:lnTo>
                  <a:pt x="1411" y="293"/>
                </a:lnTo>
                <a:lnTo>
                  <a:pt x="1412" y="290"/>
                </a:lnTo>
                <a:lnTo>
                  <a:pt x="1412" y="284"/>
                </a:lnTo>
                <a:lnTo>
                  <a:pt x="1412" y="281"/>
                </a:lnTo>
                <a:lnTo>
                  <a:pt x="1411" y="276"/>
                </a:lnTo>
                <a:lnTo>
                  <a:pt x="1409" y="270"/>
                </a:lnTo>
                <a:lnTo>
                  <a:pt x="1405" y="277"/>
                </a:lnTo>
                <a:lnTo>
                  <a:pt x="1402" y="284"/>
                </a:lnTo>
                <a:lnTo>
                  <a:pt x="1398" y="290"/>
                </a:lnTo>
                <a:lnTo>
                  <a:pt x="1393" y="297"/>
                </a:lnTo>
                <a:lnTo>
                  <a:pt x="1388" y="300"/>
                </a:lnTo>
                <a:lnTo>
                  <a:pt x="1382" y="304"/>
                </a:lnTo>
                <a:lnTo>
                  <a:pt x="1375" y="307"/>
                </a:lnTo>
                <a:lnTo>
                  <a:pt x="1367" y="307"/>
                </a:lnTo>
                <a:lnTo>
                  <a:pt x="1365" y="304"/>
                </a:lnTo>
                <a:lnTo>
                  <a:pt x="1363" y="298"/>
                </a:lnTo>
                <a:lnTo>
                  <a:pt x="1361" y="295"/>
                </a:lnTo>
                <a:lnTo>
                  <a:pt x="1358" y="290"/>
                </a:lnTo>
                <a:lnTo>
                  <a:pt x="1354" y="284"/>
                </a:lnTo>
                <a:lnTo>
                  <a:pt x="1351" y="279"/>
                </a:lnTo>
                <a:lnTo>
                  <a:pt x="1349" y="274"/>
                </a:lnTo>
                <a:lnTo>
                  <a:pt x="1349" y="270"/>
                </a:lnTo>
                <a:lnTo>
                  <a:pt x="1354" y="261"/>
                </a:lnTo>
                <a:lnTo>
                  <a:pt x="1361" y="256"/>
                </a:lnTo>
                <a:lnTo>
                  <a:pt x="1368" y="251"/>
                </a:lnTo>
                <a:lnTo>
                  <a:pt x="1374" y="249"/>
                </a:lnTo>
                <a:lnTo>
                  <a:pt x="1381" y="247"/>
                </a:lnTo>
                <a:lnTo>
                  <a:pt x="1388" y="247"/>
                </a:lnTo>
                <a:lnTo>
                  <a:pt x="1393" y="245"/>
                </a:lnTo>
                <a:lnTo>
                  <a:pt x="1400" y="242"/>
                </a:lnTo>
                <a:lnTo>
                  <a:pt x="1409" y="233"/>
                </a:lnTo>
                <a:lnTo>
                  <a:pt x="1416" y="221"/>
                </a:lnTo>
                <a:lnTo>
                  <a:pt x="1425" y="208"/>
                </a:lnTo>
                <a:lnTo>
                  <a:pt x="1434" y="198"/>
                </a:lnTo>
                <a:lnTo>
                  <a:pt x="1444" y="187"/>
                </a:lnTo>
                <a:lnTo>
                  <a:pt x="1455" y="178"/>
                </a:lnTo>
                <a:lnTo>
                  <a:pt x="1465" y="169"/>
                </a:lnTo>
                <a:lnTo>
                  <a:pt x="1478" y="159"/>
                </a:lnTo>
                <a:lnTo>
                  <a:pt x="1487" y="150"/>
                </a:lnTo>
                <a:lnTo>
                  <a:pt x="1573" y="150"/>
                </a:lnTo>
                <a:lnTo>
                  <a:pt x="1591" y="168"/>
                </a:lnTo>
                <a:lnTo>
                  <a:pt x="1626" y="168"/>
                </a:lnTo>
                <a:lnTo>
                  <a:pt x="1633" y="175"/>
                </a:lnTo>
                <a:lnTo>
                  <a:pt x="1640" y="180"/>
                </a:lnTo>
                <a:lnTo>
                  <a:pt x="1646" y="185"/>
                </a:lnTo>
                <a:lnTo>
                  <a:pt x="1653" y="187"/>
                </a:lnTo>
                <a:lnTo>
                  <a:pt x="1660" y="191"/>
                </a:lnTo>
                <a:lnTo>
                  <a:pt x="1665" y="191"/>
                </a:lnTo>
                <a:lnTo>
                  <a:pt x="1672" y="189"/>
                </a:lnTo>
                <a:lnTo>
                  <a:pt x="1679" y="187"/>
                </a:lnTo>
                <a:lnTo>
                  <a:pt x="1697" y="205"/>
                </a:lnTo>
                <a:lnTo>
                  <a:pt x="1679" y="224"/>
                </a:lnTo>
                <a:lnTo>
                  <a:pt x="1644" y="224"/>
                </a:lnTo>
                <a:lnTo>
                  <a:pt x="1626" y="205"/>
                </a:lnTo>
                <a:lnTo>
                  <a:pt x="1617" y="215"/>
                </a:lnTo>
                <a:lnTo>
                  <a:pt x="1653" y="253"/>
                </a:lnTo>
                <a:lnTo>
                  <a:pt x="1670" y="253"/>
                </a:lnTo>
                <a:lnTo>
                  <a:pt x="1674" y="251"/>
                </a:lnTo>
                <a:lnTo>
                  <a:pt x="1681" y="245"/>
                </a:lnTo>
                <a:lnTo>
                  <a:pt x="1688" y="240"/>
                </a:lnTo>
                <a:lnTo>
                  <a:pt x="1695" y="233"/>
                </a:lnTo>
                <a:lnTo>
                  <a:pt x="1702" y="226"/>
                </a:lnTo>
                <a:lnTo>
                  <a:pt x="1707" y="221"/>
                </a:lnTo>
                <a:lnTo>
                  <a:pt x="1713" y="217"/>
                </a:lnTo>
                <a:lnTo>
                  <a:pt x="1714" y="215"/>
                </a:lnTo>
                <a:lnTo>
                  <a:pt x="1732" y="215"/>
                </a:lnTo>
                <a:lnTo>
                  <a:pt x="1757" y="187"/>
                </a:lnTo>
                <a:lnTo>
                  <a:pt x="1775" y="205"/>
                </a:lnTo>
                <a:lnTo>
                  <a:pt x="1801" y="177"/>
                </a:lnTo>
                <a:lnTo>
                  <a:pt x="1819" y="196"/>
                </a:lnTo>
                <a:lnTo>
                  <a:pt x="1824" y="192"/>
                </a:lnTo>
                <a:lnTo>
                  <a:pt x="1831" y="191"/>
                </a:lnTo>
                <a:lnTo>
                  <a:pt x="1838" y="189"/>
                </a:lnTo>
                <a:lnTo>
                  <a:pt x="1843" y="187"/>
                </a:lnTo>
                <a:lnTo>
                  <a:pt x="1850" y="185"/>
                </a:lnTo>
                <a:lnTo>
                  <a:pt x="1858" y="184"/>
                </a:lnTo>
                <a:lnTo>
                  <a:pt x="1863" y="180"/>
                </a:lnTo>
                <a:lnTo>
                  <a:pt x="1870" y="177"/>
                </a:lnTo>
                <a:lnTo>
                  <a:pt x="1845" y="150"/>
                </a:lnTo>
                <a:lnTo>
                  <a:pt x="1854" y="154"/>
                </a:lnTo>
                <a:lnTo>
                  <a:pt x="1865" y="157"/>
                </a:lnTo>
                <a:lnTo>
                  <a:pt x="1873" y="161"/>
                </a:lnTo>
                <a:lnTo>
                  <a:pt x="1884" y="162"/>
                </a:lnTo>
                <a:lnTo>
                  <a:pt x="1895" y="166"/>
                </a:lnTo>
                <a:lnTo>
                  <a:pt x="1907" y="168"/>
                </a:lnTo>
                <a:lnTo>
                  <a:pt x="1919" y="168"/>
                </a:lnTo>
                <a:lnTo>
                  <a:pt x="1932" y="168"/>
                </a:lnTo>
                <a:lnTo>
                  <a:pt x="1932" y="164"/>
                </a:lnTo>
                <a:lnTo>
                  <a:pt x="1933" y="161"/>
                </a:lnTo>
                <a:lnTo>
                  <a:pt x="1933" y="157"/>
                </a:lnTo>
                <a:lnTo>
                  <a:pt x="1935" y="154"/>
                </a:lnTo>
                <a:lnTo>
                  <a:pt x="1937" y="150"/>
                </a:lnTo>
                <a:lnTo>
                  <a:pt x="1939" y="147"/>
                </a:lnTo>
                <a:lnTo>
                  <a:pt x="1941" y="143"/>
                </a:lnTo>
                <a:lnTo>
                  <a:pt x="1941" y="139"/>
                </a:lnTo>
                <a:lnTo>
                  <a:pt x="1983" y="187"/>
                </a:lnTo>
                <a:lnTo>
                  <a:pt x="1983" y="191"/>
                </a:lnTo>
                <a:lnTo>
                  <a:pt x="1983" y="194"/>
                </a:lnTo>
                <a:lnTo>
                  <a:pt x="1981" y="198"/>
                </a:lnTo>
                <a:lnTo>
                  <a:pt x="1979" y="201"/>
                </a:lnTo>
                <a:lnTo>
                  <a:pt x="1978" y="205"/>
                </a:lnTo>
                <a:lnTo>
                  <a:pt x="1976" y="208"/>
                </a:lnTo>
                <a:lnTo>
                  <a:pt x="1976" y="212"/>
                </a:lnTo>
                <a:lnTo>
                  <a:pt x="1974" y="215"/>
                </a:lnTo>
                <a:lnTo>
                  <a:pt x="2009" y="215"/>
                </a:lnTo>
                <a:lnTo>
                  <a:pt x="2009" y="177"/>
                </a:lnTo>
                <a:lnTo>
                  <a:pt x="2016" y="184"/>
                </a:lnTo>
                <a:lnTo>
                  <a:pt x="2024" y="189"/>
                </a:lnTo>
                <a:lnTo>
                  <a:pt x="2032" y="192"/>
                </a:lnTo>
                <a:lnTo>
                  <a:pt x="2039" y="194"/>
                </a:lnTo>
                <a:lnTo>
                  <a:pt x="2048" y="198"/>
                </a:lnTo>
                <a:lnTo>
                  <a:pt x="2057" y="200"/>
                </a:lnTo>
                <a:lnTo>
                  <a:pt x="2064" y="203"/>
                </a:lnTo>
                <a:lnTo>
                  <a:pt x="2071" y="205"/>
                </a:lnTo>
                <a:lnTo>
                  <a:pt x="2071" y="201"/>
                </a:lnTo>
                <a:lnTo>
                  <a:pt x="2069" y="198"/>
                </a:lnTo>
                <a:lnTo>
                  <a:pt x="2068" y="194"/>
                </a:lnTo>
                <a:lnTo>
                  <a:pt x="2066" y="191"/>
                </a:lnTo>
                <a:lnTo>
                  <a:pt x="2064" y="187"/>
                </a:lnTo>
                <a:lnTo>
                  <a:pt x="2062" y="184"/>
                </a:lnTo>
                <a:lnTo>
                  <a:pt x="2062" y="180"/>
                </a:lnTo>
                <a:lnTo>
                  <a:pt x="2061" y="177"/>
                </a:lnTo>
                <a:lnTo>
                  <a:pt x="2045" y="177"/>
                </a:lnTo>
                <a:lnTo>
                  <a:pt x="2036" y="187"/>
                </a:lnTo>
                <a:lnTo>
                  <a:pt x="2018" y="187"/>
                </a:lnTo>
                <a:lnTo>
                  <a:pt x="1992" y="159"/>
                </a:lnTo>
                <a:lnTo>
                  <a:pt x="2002" y="157"/>
                </a:lnTo>
                <a:lnTo>
                  <a:pt x="2011" y="155"/>
                </a:lnTo>
                <a:lnTo>
                  <a:pt x="2022" y="155"/>
                </a:lnTo>
                <a:lnTo>
                  <a:pt x="2031" y="154"/>
                </a:lnTo>
                <a:lnTo>
                  <a:pt x="2041" y="154"/>
                </a:lnTo>
                <a:lnTo>
                  <a:pt x="2052" y="154"/>
                </a:lnTo>
                <a:lnTo>
                  <a:pt x="2061" y="152"/>
                </a:lnTo>
                <a:lnTo>
                  <a:pt x="2071" y="150"/>
                </a:lnTo>
                <a:lnTo>
                  <a:pt x="2068" y="150"/>
                </a:lnTo>
                <a:lnTo>
                  <a:pt x="2064" y="148"/>
                </a:lnTo>
                <a:lnTo>
                  <a:pt x="2061" y="147"/>
                </a:lnTo>
                <a:lnTo>
                  <a:pt x="2057" y="145"/>
                </a:lnTo>
                <a:lnTo>
                  <a:pt x="2054" y="143"/>
                </a:lnTo>
                <a:lnTo>
                  <a:pt x="2052" y="141"/>
                </a:lnTo>
                <a:lnTo>
                  <a:pt x="2048" y="141"/>
                </a:lnTo>
                <a:lnTo>
                  <a:pt x="2045" y="139"/>
                </a:lnTo>
                <a:lnTo>
                  <a:pt x="2048" y="136"/>
                </a:lnTo>
                <a:lnTo>
                  <a:pt x="2052" y="131"/>
                </a:lnTo>
                <a:lnTo>
                  <a:pt x="2057" y="124"/>
                </a:lnTo>
                <a:lnTo>
                  <a:pt x="2061" y="116"/>
                </a:lnTo>
                <a:lnTo>
                  <a:pt x="2064" y="109"/>
                </a:lnTo>
                <a:lnTo>
                  <a:pt x="2068" y="104"/>
                </a:lnTo>
                <a:lnTo>
                  <a:pt x="2069" y="99"/>
                </a:lnTo>
                <a:lnTo>
                  <a:pt x="2071" y="93"/>
                </a:lnTo>
                <a:lnTo>
                  <a:pt x="2078" y="93"/>
                </a:lnTo>
                <a:lnTo>
                  <a:pt x="2085" y="93"/>
                </a:lnTo>
                <a:lnTo>
                  <a:pt x="2092" y="95"/>
                </a:lnTo>
                <a:lnTo>
                  <a:pt x="2101" y="95"/>
                </a:lnTo>
                <a:lnTo>
                  <a:pt x="2108" y="97"/>
                </a:lnTo>
                <a:lnTo>
                  <a:pt x="2117" y="97"/>
                </a:lnTo>
                <a:lnTo>
                  <a:pt x="2124" y="101"/>
                </a:lnTo>
                <a:lnTo>
                  <a:pt x="2131" y="104"/>
                </a:lnTo>
                <a:lnTo>
                  <a:pt x="2135" y="102"/>
                </a:lnTo>
                <a:lnTo>
                  <a:pt x="2138" y="102"/>
                </a:lnTo>
                <a:lnTo>
                  <a:pt x="2142" y="101"/>
                </a:lnTo>
                <a:lnTo>
                  <a:pt x="2144" y="99"/>
                </a:lnTo>
                <a:lnTo>
                  <a:pt x="2147" y="97"/>
                </a:lnTo>
                <a:lnTo>
                  <a:pt x="2151" y="95"/>
                </a:lnTo>
                <a:lnTo>
                  <a:pt x="2154" y="93"/>
                </a:lnTo>
                <a:lnTo>
                  <a:pt x="2158" y="93"/>
                </a:lnTo>
                <a:lnTo>
                  <a:pt x="2158" y="90"/>
                </a:lnTo>
                <a:lnTo>
                  <a:pt x="2158" y="86"/>
                </a:lnTo>
                <a:lnTo>
                  <a:pt x="2158" y="83"/>
                </a:lnTo>
                <a:lnTo>
                  <a:pt x="2160" y="79"/>
                </a:lnTo>
                <a:lnTo>
                  <a:pt x="2160" y="76"/>
                </a:lnTo>
                <a:lnTo>
                  <a:pt x="2161" y="72"/>
                </a:lnTo>
                <a:lnTo>
                  <a:pt x="2163" y="69"/>
                </a:lnTo>
                <a:lnTo>
                  <a:pt x="2167" y="65"/>
                </a:lnTo>
                <a:lnTo>
                  <a:pt x="2211" y="93"/>
                </a:lnTo>
                <a:lnTo>
                  <a:pt x="2202" y="85"/>
                </a:lnTo>
                <a:lnTo>
                  <a:pt x="2220" y="85"/>
                </a:lnTo>
                <a:lnTo>
                  <a:pt x="2202" y="85"/>
                </a:lnTo>
                <a:lnTo>
                  <a:pt x="2209" y="85"/>
                </a:lnTo>
                <a:lnTo>
                  <a:pt x="2218" y="85"/>
                </a:lnTo>
                <a:lnTo>
                  <a:pt x="2228" y="85"/>
                </a:lnTo>
                <a:lnTo>
                  <a:pt x="2241" y="83"/>
                </a:lnTo>
                <a:lnTo>
                  <a:pt x="2251" y="83"/>
                </a:lnTo>
                <a:lnTo>
                  <a:pt x="2262" y="81"/>
                </a:lnTo>
                <a:lnTo>
                  <a:pt x="2273" y="78"/>
                </a:lnTo>
                <a:lnTo>
                  <a:pt x="2280" y="76"/>
                </a:lnTo>
                <a:lnTo>
                  <a:pt x="2280" y="79"/>
                </a:lnTo>
                <a:lnTo>
                  <a:pt x="2278" y="83"/>
                </a:lnTo>
                <a:lnTo>
                  <a:pt x="2276" y="86"/>
                </a:lnTo>
                <a:lnTo>
                  <a:pt x="2276" y="90"/>
                </a:lnTo>
                <a:lnTo>
                  <a:pt x="2274" y="93"/>
                </a:lnTo>
                <a:lnTo>
                  <a:pt x="2273" y="97"/>
                </a:lnTo>
                <a:lnTo>
                  <a:pt x="2271" y="101"/>
                </a:lnTo>
                <a:lnTo>
                  <a:pt x="2271" y="104"/>
                </a:lnTo>
                <a:lnTo>
                  <a:pt x="2288" y="122"/>
                </a:lnTo>
                <a:lnTo>
                  <a:pt x="2281" y="125"/>
                </a:lnTo>
                <a:lnTo>
                  <a:pt x="2274" y="131"/>
                </a:lnTo>
                <a:lnTo>
                  <a:pt x="2265" y="136"/>
                </a:lnTo>
                <a:lnTo>
                  <a:pt x="2258" y="141"/>
                </a:lnTo>
                <a:lnTo>
                  <a:pt x="2250" y="148"/>
                </a:lnTo>
                <a:lnTo>
                  <a:pt x="2243" y="155"/>
                </a:lnTo>
                <a:lnTo>
                  <a:pt x="2234" y="162"/>
                </a:lnTo>
                <a:lnTo>
                  <a:pt x="2228" y="168"/>
                </a:lnTo>
                <a:lnTo>
                  <a:pt x="2235" y="161"/>
                </a:lnTo>
                <a:lnTo>
                  <a:pt x="2246" y="154"/>
                </a:lnTo>
                <a:lnTo>
                  <a:pt x="2257" y="150"/>
                </a:lnTo>
                <a:lnTo>
                  <a:pt x="2269" y="147"/>
                </a:lnTo>
                <a:lnTo>
                  <a:pt x="2281" y="143"/>
                </a:lnTo>
                <a:lnTo>
                  <a:pt x="2294" y="141"/>
                </a:lnTo>
                <a:lnTo>
                  <a:pt x="2308" y="141"/>
                </a:lnTo>
                <a:lnTo>
                  <a:pt x="2320" y="141"/>
                </a:lnTo>
                <a:lnTo>
                  <a:pt x="2348" y="143"/>
                </a:lnTo>
                <a:lnTo>
                  <a:pt x="2377" y="147"/>
                </a:lnTo>
                <a:lnTo>
                  <a:pt x="2403" y="148"/>
                </a:lnTo>
                <a:lnTo>
                  <a:pt x="2428" y="150"/>
                </a:lnTo>
                <a:lnTo>
                  <a:pt x="2454" y="177"/>
                </a:lnTo>
                <a:lnTo>
                  <a:pt x="2470" y="171"/>
                </a:lnTo>
                <a:lnTo>
                  <a:pt x="2486" y="168"/>
                </a:lnTo>
                <a:lnTo>
                  <a:pt x="2506" y="168"/>
                </a:lnTo>
                <a:lnTo>
                  <a:pt x="2527" y="169"/>
                </a:lnTo>
                <a:lnTo>
                  <a:pt x="2569" y="175"/>
                </a:lnTo>
                <a:lnTo>
                  <a:pt x="2615" y="185"/>
                </a:lnTo>
                <a:lnTo>
                  <a:pt x="2663" y="198"/>
                </a:lnTo>
                <a:lnTo>
                  <a:pt x="2707" y="208"/>
                </a:lnTo>
                <a:lnTo>
                  <a:pt x="2728" y="212"/>
                </a:lnTo>
                <a:lnTo>
                  <a:pt x="2749" y="214"/>
                </a:lnTo>
                <a:lnTo>
                  <a:pt x="2767" y="215"/>
                </a:lnTo>
                <a:lnTo>
                  <a:pt x="2785" y="215"/>
                </a:lnTo>
                <a:lnTo>
                  <a:pt x="2792" y="215"/>
                </a:lnTo>
                <a:lnTo>
                  <a:pt x="2797" y="214"/>
                </a:lnTo>
                <a:lnTo>
                  <a:pt x="2804" y="212"/>
                </a:lnTo>
                <a:lnTo>
                  <a:pt x="2811" y="212"/>
                </a:lnTo>
                <a:lnTo>
                  <a:pt x="2817" y="210"/>
                </a:lnTo>
                <a:lnTo>
                  <a:pt x="2824" y="210"/>
                </a:lnTo>
                <a:lnTo>
                  <a:pt x="2831" y="212"/>
                </a:lnTo>
                <a:lnTo>
                  <a:pt x="2838" y="215"/>
                </a:lnTo>
                <a:lnTo>
                  <a:pt x="2839" y="215"/>
                </a:lnTo>
                <a:lnTo>
                  <a:pt x="2843" y="214"/>
                </a:lnTo>
                <a:lnTo>
                  <a:pt x="2847" y="212"/>
                </a:lnTo>
                <a:lnTo>
                  <a:pt x="2850" y="210"/>
                </a:lnTo>
                <a:lnTo>
                  <a:pt x="2854" y="208"/>
                </a:lnTo>
                <a:lnTo>
                  <a:pt x="2857" y="207"/>
                </a:lnTo>
                <a:lnTo>
                  <a:pt x="2859" y="207"/>
                </a:lnTo>
                <a:lnTo>
                  <a:pt x="2862" y="205"/>
                </a:lnTo>
                <a:lnTo>
                  <a:pt x="2880" y="224"/>
                </a:lnTo>
                <a:lnTo>
                  <a:pt x="2889" y="222"/>
                </a:lnTo>
                <a:lnTo>
                  <a:pt x="2898" y="222"/>
                </a:lnTo>
                <a:lnTo>
                  <a:pt x="2903" y="221"/>
                </a:lnTo>
                <a:lnTo>
                  <a:pt x="2910" y="221"/>
                </a:lnTo>
                <a:lnTo>
                  <a:pt x="2915" y="219"/>
                </a:lnTo>
                <a:lnTo>
                  <a:pt x="2921" y="221"/>
                </a:lnTo>
                <a:lnTo>
                  <a:pt x="2926" y="221"/>
                </a:lnTo>
                <a:lnTo>
                  <a:pt x="2933" y="224"/>
                </a:lnTo>
                <a:lnTo>
                  <a:pt x="2951" y="205"/>
                </a:lnTo>
                <a:lnTo>
                  <a:pt x="2933" y="205"/>
                </a:lnTo>
                <a:lnTo>
                  <a:pt x="2945" y="207"/>
                </a:lnTo>
                <a:lnTo>
                  <a:pt x="2960" y="208"/>
                </a:lnTo>
                <a:lnTo>
                  <a:pt x="2972" y="212"/>
                </a:lnTo>
                <a:lnTo>
                  <a:pt x="2984" y="214"/>
                </a:lnTo>
                <a:lnTo>
                  <a:pt x="2998" y="217"/>
                </a:lnTo>
                <a:lnTo>
                  <a:pt x="3011" y="221"/>
                </a:lnTo>
                <a:lnTo>
                  <a:pt x="3025" y="222"/>
                </a:lnTo>
                <a:lnTo>
                  <a:pt x="3037" y="224"/>
                </a:lnTo>
                <a:lnTo>
                  <a:pt x="3055" y="242"/>
                </a:lnTo>
                <a:lnTo>
                  <a:pt x="3062" y="242"/>
                </a:lnTo>
                <a:lnTo>
                  <a:pt x="3069" y="242"/>
                </a:lnTo>
                <a:lnTo>
                  <a:pt x="3076" y="244"/>
                </a:lnTo>
                <a:lnTo>
                  <a:pt x="3085" y="244"/>
                </a:lnTo>
                <a:lnTo>
                  <a:pt x="3094" y="245"/>
                </a:lnTo>
                <a:lnTo>
                  <a:pt x="3101" y="247"/>
                </a:lnTo>
                <a:lnTo>
                  <a:pt x="3108" y="249"/>
                </a:lnTo>
                <a:lnTo>
                  <a:pt x="3115" y="253"/>
                </a:lnTo>
                <a:lnTo>
                  <a:pt x="3113" y="258"/>
                </a:lnTo>
                <a:lnTo>
                  <a:pt x="3111" y="261"/>
                </a:lnTo>
                <a:lnTo>
                  <a:pt x="3111" y="263"/>
                </a:lnTo>
                <a:lnTo>
                  <a:pt x="3111" y="265"/>
                </a:lnTo>
                <a:lnTo>
                  <a:pt x="3111" y="268"/>
                </a:lnTo>
                <a:lnTo>
                  <a:pt x="3110" y="270"/>
                </a:lnTo>
                <a:lnTo>
                  <a:pt x="3110" y="274"/>
                </a:lnTo>
                <a:lnTo>
                  <a:pt x="3106" y="281"/>
                </a:lnTo>
                <a:lnTo>
                  <a:pt x="3088" y="261"/>
                </a:lnTo>
                <a:lnTo>
                  <a:pt x="3037" y="261"/>
                </a:lnTo>
                <a:lnTo>
                  <a:pt x="3037" y="258"/>
                </a:lnTo>
                <a:lnTo>
                  <a:pt x="3036" y="253"/>
                </a:lnTo>
                <a:lnTo>
                  <a:pt x="3032" y="249"/>
                </a:lnTo>
                <a:lnTo>
                  <a:pt x="3028" y="244"/>
                </a:lnTo>
                <a:lnTo>
                  <a:pt x="3025" y="240"/>
                </a:lnTo>
                <a:lnTo>
                  <a:pt x="3023" y="237"/>
                </a:lnTo>
                <a:lnTo>
                  <a:pt x="3021" y="233"/>
                </a:lnTo>
                <a:lnTo>
                  <a:pt x="3020" y="233"/>
                </a:lnTo>
                <a:lnTo>
                  <a:pt x="3020" y="237"/>
                </a:lnTo>
                <a:lnTo>
                  <a:pt x="3020" y="240"/>
                </a:lnTo>
                <a:lnTo>
                  <a:pt x="3020" y="245"/>
                </a:lnTo>
                <a:lnTo>
                  <a:pt x="3021" y="249"/>
                </a:lnTo>
                <a:lnTo>
                  <a:pt x="3028" y="260"/>
                </a:lnTo>
                <a:lnTo>
                  <a:pt x="3037" y="268"/>
                </a:lnTo>
                <a:lnTo>
                  <a:pt x="3048" y="276"/>
                </a:lnTo>
                <a:lnTo>
                  <a:pt x="3058" y="283"/>
                </a:lnTo>
                <a:lnTo>
                  <a:pt x="3071" y="288"/>
                </a:lnTo>
                <a:lnTo>
                  <a:pt x="3081" y="290"/>
                </a:lnTo>
                <a:lnTo>
                  <a:pt x="3080" y="293"/>
                </a:lnTo>
                <a:lnTo>
                  <a:pt x="3078" y="297"/>
                </a:lnTo>
                <a:lnTo>
                  <a:pt x="3076" y="302"/>
                </a:lnTo>
                <a:lnTo>
                  <a:pt x="3073" y="307"/>
                </a:lnTo>
                <a:lnTo>
                  <a:pt x="3069" y="311"/>
                </a:lnTo>
                <a:lnTo>
                  <a:pt x="3066" y="314"/>
                </a:lnTo>
                <a:lnTo>
                  <a:pt x="3064" y="316"/>
                </a:lnTo>
                <a:lnTo>
                  <a:pt x="3064" y="318"/>
                </a:lnTo>
                <a:lnTo>
                  <a:pt x="3060" y="318"/>
                </a:lnTo>
                <a:lnTo>
                  <a:pt x="3057" y="318"/>
                </a:lnTo>
                <a:lnTo>
                  <a:pt x="3053" y="320"/>
                </a:lnTo>
                <a:lnTo>
                  <a:pt x="3050" y="321"/>
                </a:lnTo>
                <a:lnTo>
                  <a:pt x="3046" y="323"/>
                </a:lnTo>
                <a:lnTo>
                  <a:pt x="3044" y="325"/>
                </a:lnTo>
                <a:lnTo>
                  <a:pt x="3041" y="327"/>
                </a:lnTo>
                <a:lnTo>
                  <a:pt x="3037" y="327"/>
                </a:lnTo>
                <a:lnTo>
                  <a:pt x="3032" y="327"/>
                </a:lnTo>
                <a:lnTo>
                  <a:pt x="3025" y="325"/>
                </a:lnTo>
                <a:lnTo>
                  <a:pt x="3021" y="323"/>
                </a:lnTo>
                <a:lnTo>
                  <a:pt x="3016" y="323"/>
                </a:lnTo>
                <a:lnTo>
                  <a:pt x="3011" y="323"/>
                </a:lnTo>
                <a:lnTo>
                  <a:pt x="3005" y="323"/>
                </a:lnTo>
                <a:lnTo>
                  <a:pt x="3000" y="323"/>
                </a:lnTo>
                <a:lnTo>
                  <a:pt x="2993" y="327"/>
                </a:lnTo>
                <a:lnTo>
                  <a:pt x="2995" y="336"/>
                </a:lnTo>
                <a:lnTo>
                  <a:pt x="2998" y="344"/>
                </a:lnTo>
                <a:lnTo>
                  <a:pt x="3002" y="351"/>
                </a:lnTo>
                <a:lnTo>
                  <a:pt x="3009" y="357"/>
                </a:lnTo>
                <a:lnTo>
                  <a:pt x="3016" y="362"/>
                </a:lnTo>
                <a:lnTo>
                  <a:pt x="3023" y="366"/>
                </a:lnTo>
                <a:lnTo>
                  <a:pt x="3030" y="369"/>
                </a:lnTo>
                <a:lnTo>
                  <a:pt x="3037" y="373"/>
                </a:lnTo>
                <a:lnTo>
                  <a:pt x="3037" y="380"/>
                </a:lnTo>
                <a:lnTo>
                  <a:pt x="3039" y="389"/>
                </a:lnTo>
                <a:lnTo>
                  <a:pt x="3041" y="396"/>
                </a:lnTo>
                <a:lnTo>
                  <a:pt x="3041" y="405"/>
                </a:lnTo>
                <a:lnTo>
                  <a:pt x="3043" y="413"/>
                </a:lnTo>
                <a:lnTo>
                  <a:pt x="3044" y="422"/>
                </a:lnTo>
                <a:lnTo>
                  <a:pt x="3046" y="431"/>
                </a:lnTo>
                <a:lnTo>
                  <a:pt x="3046" y="438"/>
                </a:lnTo>
                <a:lnTo>
                  <a:pt x="3036" y="427"/>
                </a:lnTo>
                <a:lnTo>
                  <a:pt x="3023" y="420"/>
                </a:lnTo>
                <a:lnTo>
                  <a:pt x="3011" y="412"/>
                </a:lnTo>
                <a:lnTo>
                  <a:pt x="2998" y="405"/>
                </a:lnTo>
                <a:lnTo>
                  <a:pt x="2984" y="397"/>
                </a:lnTo>
                <a:lnTo>
                  <a:pt x="2972" y="390"/>
                </a:lnTo>
                <a:lnTo>
                  <a:pt x="2961" y="383"/>
                </a:lnTo>
                <a:lnTo>
                  <a:pt x="2951" y="373"/>
                </a:lnTo>
                <a:lnTo>
                  <a:pt x="2951" y="369"/>
                </a:lnTo>
                <a:lnTo>
                  <a:pt x="2951" y="366"/>
                </a:lnTo>
                <a:lnTo>
                  <a:pt x="2952" y="362"/>
                </a:lnTo>
                <a:lnTo>
                  <a:pt x="2954" y="359"/>
                </a:lnTo>
                <a:lnTo>
                  <a:pt x="2956" y="355"/>
                </a:lnTo>
                <a:lnTo>
                  <a:pt x="2958" y="351"/>
                </a:lnTo>
                <a:lnTo>
                  <a:pt x="2958" y="348"/>
                </a:lnTo>
                <a:lnTo>
                  <a:pt x="2960" y="344"/>
                </a:lnTo>
                <a:lnTo>
                  <a:pt x="2958" y="341"/>
                </a:lnTo>
                <a:lnTo>
                  <a:pt x="2956" y="334"/>
                </a:lnTo>
                <a:lnTo>
                  <a:pt x="2952" y="329"/>
                </a:lnTo>
                <a:lnTo>
                  <a:pt x="2951" y="320"/>
                </a:lnTo>
                <a:lnTo>
                  <a:pt x="2947" y="313"/>
                </a:lnTo>
                <a:lnTo>
                  <a:pt x="2944" y="304"/>
                </a:lnTo>
                <a:lnTo>
                  <a:pt x="2942" y="297"/>
                </a:lnTo>
                <a:lnTo>
                  <a:pt x="2942" y="290"/>
                </a:lnTo>
                <a:lnTo>
                  <a:pt x="2935" y="291"/>
                </a:lnTo>
                <a:lnTo>
                  <a:pt x="2931" y="293"/>
                </a:lnTo>
                <a:lnTo>
                  <a:pt x="2928" y="293"/>
                </a:lnTo>
                <a:lnTo>
                  <a:pt x="2924" y="293"/>
                </a:lnTo>
                <a:lnTo>
                  <a:pt x="2921" y="291"/>
                </a:lnTo>
                <a:lnTo>
                  <a:pt x="2917" y="290"/>
                </a:lnTo>
                <a:lnTo>
                  <a:pt x="2912" y="290"/>
                </a:lnTo>
                <a:lnTo>
                  <a:pt x="2907" y="290"/>
                </a:lnTo>
                <a:lnTo>
                  <a:pt x="2903" y="297"/>
                </a:lnTo>
                <a:lnTo>
                  <a:pt x="2898" y="304"/>
                </a:lnTo>
                <a:lnTo>
                  <a:pt x="2894" y="313"/>
                </a:lnTo>
                <a:lnTo>
                  <a:pt x="2887" y="321"/>
                </a:lnTo>
                <a:lnTo>
                  <a:pt x="2882" y="330"/>
                </a:lnTo>
                <a:lnTo>
                  <a:pt x="2877" y="339"/>
                </a:lnTo>
                <a:lnTo>
                  <a:pt x="2869" y="346"/>
                </a:lnTo>
                <a:lnTo>
                  <a:pt x="2862" y="353"/>
                </a:lnTo>
                <a:lnTo>
                  <a:pt x="2854" y="353"/>
                </a:lnTo>
                <a:lnTo>
                  <a:pt x="2847" y="351"/>
                </a:lnTo>
                <a:lnTo>
                  <a:pt x="2841" y="350"/>
                </a:lnTo>
                <a:lnTo>
                  <a:pt x="2836" y="346"/>
                </a:lnTo>
                <a:lnTo>
                  <a:pt x="2832" y="343"/>
                </a:lnTo>
                <a:lnTo>
                  <a:pt x="2831" y="339"/>
                </a:lnTo>
                <a:lnTo>
                  <a:pt x="2829" y="332"/>
                </a:lnTo>
                <a:lnTo>
                  <a:pt x="2829" y="327"/>
                </a:lnTo>
                <a:lnTo>
                  <a:pt x="2811" y="344"/>
                </a:lnTo>
                <a:lnTo>
                  <a:pt x="2794" y="327"/>
                </a:lnTo>
                <a:lnTo>
                  <a:pt x="2790" y="330"/>
                </a:lnTo>
                <a:lnTo>
                  <a:pt x="2785" y="336"/>
                </a:lnTo>
                <a:lnTo>
                  <a:pt x="2778" y="343"/>
                </a:lnTo>
                <a:lnTo>
                  <a:pt x="2772" y="350"/>
                </a:lnTo>
                <a:lnTo>
                  <a:pt x="2767" y="359"/>
                </a:lnTo>
                <a:lnTo>
                  <a:pt x="2762" y="367"/>
                </a:lnTo>
                <a:lnTo>
                  <a:pt x="2760" y="374"/>
                </a:lnTo>
                <a:lnTo>
                  <a:pt x="2758" y="382"/>
                </a:lnTo>
                <a:lnTo>
                  <a:pt x="2762" y="382"/>
                </a:lnTo>
                <a:lnTo>
                  <a:pt x="2767" y="385"/>
                </a:lnTo>
                <a:lnTo>
                  <a:pt x="2771" y="387"/>
                </a:lnTo>
                <a:lnTo>
                  <a:pt x="2776" y="390"/>
                </a:lnTo>
                <a:lnTo>
                  <a:pt x="2781" y="394"/>
                </a:lnTo>
                <a:lnTo>
                  <a:pt x="2785" y="397"/>
                </a:lnTo>
                <a:lnTo>
                  <a:pt x="2790" y="399"/>
                </a:lnTo>
                <a:lnTo>
                  <a:pt x="2794" y="401"/>
                </a:lnTo>
                <a:lnTo>
                  <a:pt x="2802" y="390"/>
                </a:lnTo>
                <a:lnTo>
                  <a:pt x="2809" y="392"/>
                </a:lnTo>
                <a:lnTo>
                  <a:pt x="2817" y="396"/>
                </a:lnTo>
                <a:lnTo>
                  <a:pt x="2824" y="401"/>
                </a:lnTo>
                <a:lnTo>
                  <a:pt x="2831" y="406"/>
                </a:lnTo>
                <a:lnTo>
                  <a:pt x="2838" y="413"/>
                </a:lnTo>
                <a:lnTo>
                  <a:pt x="2845" y="419"/>
                </a:lnTo>
                <a:lnTo>
                  <a:pt x="2850" y="424"/>
                </a:lnTo>
                <a:lnTo>
                  <a:pt x="2855" y="429"/>
                </a:lnTo>
                <a:lnTo>
                  <a:pt x="2855" y="466"/>
                </a:lnTo>
                <a:lnTo>
                  <a:pt x="2857" y="470"/>
                </a:lnTo>
                <a:lnTo>
                  <a:pt x="2862" y="473"/>
                </a:lnTo>
                <a:lnTo>
                  <a:pt x="2866" y="477"/>
                </a:lnTo>
                <a:lnTo>
                  <a:pt x="2871" y="481"/>
                </a:lnTo>
                <a:lnTo>
                  <a:pt x="2877" y="484"/>
                </a:lnTo>
                <a:lnTo>
                  <a:pt x="2882" y="488"/>
                </a:lnTo>
                <a:lnTo>
                  <a:pt x="2885" y="491"/>
                </a:lnTo>
                <a:lnTo>
                  <a:pt x="2889" y="495"/>
                </a:lnTo>
                <a:lnTo>
                  <a:pt x="2889" y="498"/>
                </a:lnTo>
                <a:lnTo>
                  <a:pt x="2887" y="503"/>
                </a:lnTo>
                <a:lnTo>
                  <a:pt x="2884" y="511"/>
                </a:lnTo>
                <a:lnTo>
                  <a:pt x="2880" y="518"/>
                </a:lnTo>
                <a:lnTo>
                  <a:pt x="2877" y="523"/>
                </a:lnTo>
                <a:lnTo>
                  <a:pt x="2875" y="530"/>
                </a:lnTo>
                <a:lnTo>
                  <a:pt x="2873" y="535"/>
                </a:lnTo>
                <a:lnTo>
                  <a:pt x="2871" y="541"/>
                </a:lnTo>
                <a:lnTo>
                  <a:pt x="2868" y="541"/>
                </a:lnTo>
                <a:lnTo>
                  <a:pt x="2864" y="539"/>
                </a:lnTo>
                <a:lnTo>
                  <a:pt x="2859" y="539"/>
                </a:lnTo>
                <a:lnTo>
                  <a:pt x="2855" y="537"/>
                </a:lnTo>
                <a:lnTo>
                  <a:pt x="2852" y="539"/>
                </a:lnTo>
                <a:lnTo>
                  <a:pt x="2848" y="541"/>
                </a:lnTo>
                <a:lnTo>
                  <a:pt x="2847" y="544"/>
                </a:lnTo>
                <a:lnTo>
                  <a:pt x="2847" y="549"/>
                </a:lnTo>
                <a:lnTo>
                  <a:pt x="2847" y="567"/>
                </a:lnTo>
                <a:lnTo>
                  <a:pt x="2848" y="579"/>
                </a:lnTo>
                <a:lnTo>
                  <a:pt x="2852" y="590"/>
                </a:lnTo>
                <a:lnTo>
                  <a:pt x="2859" y="602"/>
                </a:lnTo>
                <a:lnTo>
                  <a:pt x="2868" y="615"/>
                </a:lnTo>
                <a:lnTo>
                  <a:pt x="2875" y="627"/>
                </a:lnTo>
                <a:lnTo>
                  <a:pt x="2882" y="638"/>
                </a:lnTo>
                <a:lnTo>
                  <a:pt x="2887" y="650"/>
                </a:lnTo>
                <a:lnTo>
                  <a:pt x="2889" y="661"/>
                </a:lnTo>
                <a:lnTo>
                  <a:pt x="2880" y="661"/>
                </a:lnTo>
                <a:lnTo>
                  <a:pt x="2875" y="659"/>
                </a:lnTo>
                <a:lnTo>
                  <a:pt x="2871" y="657"/>
                </a:lnTo>
                <a:lnTo>
                  <a:pt x="2869" y="654"/>
                </a:lnTo>
                <a:lnTo>
                  <a:pt x="2868" y="650"/>
                </a:lnTo>
                <a:lnTo>
                  <a:pt x="2866" y="645"/>
                </a:lnTo>
                <a:lnTo>
                  <a:pt x="2866" y="640"/>
                </a:lnTo>
                <a:lnTo>
                  <a:pt x="2862" y="632"/>
                </a:lnTo>
                <a:lnTo>
                  <a:pt x="2855" y="624"/>
                </a:lnTo>
                <a:lnTo>
                  <a:pt x="2845" y="620"/>
                </a:lnTo>
                <a:lnTo>
                  <a:pt x="2836" y="613"/>
                </a:lnTo>
                <a:lnTo>
                  <a:pt x="2829" y="606"/>
                </a:lnTo>
                <a:lnTo>
                  <a:pt x="2820" y="599"/>
                </a:lnTo>
                <a:lnTo>
                  <a:pt x="2813" y="592"/>
                </a:lnTo>
                <a:lnTo>
                  <a:pt x="2808" y="583"/>
                </a:lnTo>
                <a:lnTo>
                  <a:pt x="2801" y="576"/>
                </a:lnTo>
                <a:lnTo>
                  <a:pt x="2794" y="567"/>
                </a:lnTo>
                <a:lnTo>
                  <a:pt x="2786" y="571"/>
                </a:lnTo>
                <a:lnTo>
                  <a:pt x="2779" y="574"/>
                </a:lnTo>
                <a:lnTo>
                  <a:pt x="2771" y="579"/>
                </a:lnTo>
                <a:lnTo>
                  <a:pt x="2762" y="583"/>
                </a:lnTo>
                <a:lnTo>
                  <a:pt x="2755" y="588"/>
                </a:lnTo>
                <a:lnTo>
                  <a:pt x="2746" y="594"/>
                </a:lnTo>
                <a:lnTo>
                  <a:pt x="2739" y="599"/>
                </a:lnTo>
                <a:lnTo>
                  <a:pt x="2732" y="606"/>
                </a:lnTo>
                <a:lnTo>
                  <a:pt x="2739" y="606"/>
                </a:lnTo>
                <a:lnTo>
                  <a:pt x="2744" y="608"/>
                </a:lnTo>
                <a:lnTo>
                  <a:pt x="2751" y="608"/>
                </a:lnTo>
                <a:lnTo>
                  <a:pt x="2756" y="610"/>
                </a:lnTo>
                <a:lnTo>
                  <a:pt x="2764" y="611"/>
                </a:lnTo>
                <a:lnTo>
                  <a:pt x="2767" y="613"/>
                </a:lnTo>
                <a:lnTo>
                  <a:pt x="2772" y="613"/>
                </a:lnTo>
                <a:lnTo>
                  <a:pt x="2776" y="615"/>
                </a:lnTo>
                <a:lnTo>
                  <a:pt x="2776" y="620"/>
                </a:lnTo>
                <a:lnTo>
                  <a:pt x="2776" y="625"/>
                </a:lnTo>
                <a:lnTo>
                  <a:pt x="2778" y="631"/>
                </a:lnTo>
                <a:lnTo>
                  <a:pt x="2781" y="636"/>
                </a:lnTo>
                <a:lnTo>
                  <a:pt x="2788" y="647"/>
                </a:lnTo>
                <a:lnTo>
                  <a:pt x="2799" y="657"/>
                </a:lnTo>
                <a:lnTo>
                  <a:pt x="2809" y="670"/>
                </a:lnTo>
                <a:lnTo>
                  <a:pt x="2818" y="682"/>
                </a:lnTo>
                <a:lnTo>
                  <a:pt x="2822" y="687"/>
                </a:lnTo>
                <a:lnTo>
                  <a:pt x="2825" y="694"/>
                </a:lnTo>
                <a:lnTo>
                  <a:pt x="2827" y="700"/>
                </a:lnTo>
                <a:lnTo>
                  <a:pt x="2829" y="707"/>
                </a:lnTo>
                <a:lnTo>
                  <a:pt x="2832" y="708"/>
                </a:lnTo>
                <a:lnTo>
                  <a:pt x="2836" y="710"/>
                </a:lnTo>
                <a:lnTo>
                  <a:pt x="2839" y="712"/>
                </a:lnTo>
                <a:lnTo>
                  <a:pt x="2845" y="716"/>
                </a:lnTo>
                <a:lnTo>
                  <a:pt x="2848" y="719"/>
                </a:lnTo>
                <a:lnTo>
                  <a:pt x="2852" y="723"/>
                </a:lnTo>
                <a:lnTo>
                  <a:pt x="2854" y="724"/>
                </a:lnTo>
                <a:lnTo>
                  <a:pt x="2855" y="726"/>
                </a:lnTo>
                <a:lnTo>
                  <a:pt x="2854" y="730"/>
                </a:lnTo>
                <a:lnTo>
                  <a:pt x="2854" y="735"/>
                </a:lnTo>
                <a:lnTo>
                  <a:pt x="2852" y="740"/>
                </a:lnTo>
                <a:lnTo>
                  <a:pt x="2850" y="746"/>
                </a:lnTo>
                <a:lnTo>
                  <a:pt x="2848" y="753"/>
                </a:lnTo>
                <a:lnTo>
                  <a:pt x="2847" y="760"/>
                </a:lnTo>
                <a:lnTo>
                  <a:pt x="2847" y="767"/>
                </a:lnTo>
                <a:lnTo>
                  <a:pt x="2847" y="774"/>
                </a:lnTo>
                <a:lnTo>
                  <a:pt x="2829" y="792"/>
                </a:lnTo>
                <a:lnTo>
                  <a:pt x="2794" y="792"/>
                </a:lnTo>
                <a:lnTo>
                  <a:pt x="2788" y="797"/>
                </a:lnTo>
                <a:lnTo>
                  <a:pt x="2783" y="800"/>
                </a:lnTo>
                <a:lnTo>
                  <a:pt x="2779" y="802"/>
                </a:lnTo>
                <a:lnTo>
                  <a:pt x="2776" y="802"/>
                </a:lnTo>
                <a:lnTo>
                  <a:pt x="2772" y="802"/>
                </a:lnTo>
                <a:lnTo>
                  <a:pt x="2769" y="802"/>
                </a:lnTo>
                <a:lnTo>
                  <a:pt x="2764" y="800"/>
                </a:lnTo>
                <a:lnTo>
                  <a:pt x="2758" y="800"/>
                </a:lnTo>
                <a:lnTo>
                  <a:pt x="2776" y="781"/>
                </a:lnTo>
                <a:lnTo>
                  <a:pt x="2771" y="784"/>
                </a:lnTo>
                <a:lnTo>
                  <a:pt x="2767" y="786"/>
                </a:lnTo>
                <a:lnTo>
                  <a:pt x="2764" y="786"/>
                </a:lnTo>
                <a:lnTo>
                  <a:pt x="2762" y="788"/>
                </a:lnTo>
                <a:lnTo>
                  <a:pt x="2758" y="792"/>
                </a:lnTo>
                <a:lnTo>
                  <a:pt x="2755" y="795"/>
                </a:lnTo>
                <a:lnTo>
                  <a:pt x="2749" y="800"/>
                </a:lnTo>
                <a:lnTo>
                  <a:pt x="2742" y="797"/>
                </a:lnTo>
                <a:lnTo>
                  <a:pt x="2737" y="795"/>
                </a:lnTo>
                <a:lnTo>
                  <a:pt x="2730" y="793"/>
                </a:lnTo>
                <a:lnTo>
                  <a:pt x="2723" y="793"/>
                </a:lnTo>
                <a:lnTo>
                  <a:pt x="2718" y="793"/>
                </a:lnTo>
                <a:lnTo>
                  <a:pt x="2711" y="795"/>
                </a:lnTo>
                <a:lnTo>
                  <a:pt x="2703" y="797"/>
                </a:lnTo>
                <a:lnTo>
                  <a:pt x="2698" y="800"/>
                </a:lnTo>
                <a:lnTo>
                  <a:pt x="2700" y="807"/>
                </a:lnTo>
                <a:lnTo>
                  <a:pt x="2702" y="816"/>
                </a:lnTo>
                <a:lnTo>
                  <a:pt x="2707" y="823"/>
                </a:lnTo>
                <a:lnTo>
                  <a:pt x="2712" y="832"/>
                </a:lnTo>
                <a:lnTo>
                  <a:pt x="2718" y="839"/>
                </a:lnTo>
                <a:lnTo>
                  <a:pt x="2723" y="846"/>
                </a:lnTo>
                <a:lnTo>
                  <a:pt x="2728" y="852"/>
                </a:lnTo>
                <a:lnTo>
                  <a:pt x="2732" y="857"/>
                </a:lnTo>
                <a:lnTo>
                  <a:pt x="2732" y="860"/>
                </a:lnTo>
                <a:lnTo>
                  <a:pt x="2730" y="864"/>
                </a:lnTo>
                <a:lnTo>
                  <a:pt x="2730" y="868"/>
                </a:lnTo>
                <a:lnTo>
                  <a:pt x="2728" y="871"/>
                </a:lnTo>
                <a:lnTo>
                  <a:pt x="2726" y="875"/>
                </a:lnTo>
                <a:lnTo>
                  <a:pt x="2725" y="878"/>
                </a:lnTo>
                <a:lnTo>
                  <a:pt x="2725" y="882"/>
                </a:lnTo>
                <a:lnTo>
                  <a:pt x="2723" y="885"/>
                </a:lnTo>
                <a:lnTo>
                  <a:pt x="2726" y="889"/>
                </a:lnTo>
                <a:lnTo>
                  <a:pt x="2732" y="892"/>
                </a:lnTo>
                <a:lnTo>
                  <a:pt x="2735" y="898"/>
                </a:lnTo>
                <a:lnTo>
                  <a:pt x="2739" y="905"/>
                </a:lnTo>
                <a:lnTo>
                  <a:pt x="2744" y="910"/>
                </a:lnTo>
                <a:lnTo>
                  <a:pt x="2746" y="917"/>
                </a:lnTo>
                <a:lnTo>
                  <a:pt x="2749" y="924"/>
                </a:lnTo>
                <a:lnTo>
                  <a:pt x="2749" y="931"/>
                </a:lnTo>
                <a:lnTo>
                  <a:pt x="2744" y="931"/>
                </a:lnTo>
                <a:lnTo>
                  <a:pt x="2739" y="933"/>
                </a:lnTo>
                <a:lnTo>
                  <a:pt x="2735" y="935"/>
                </a:lnTo>
                <a:lnTo>
                  <a:pt x="2734" y="938"/>
                </a:lnTo>
                <a:lnTo>
                  <a:pt x="2730" y="942"/>
                </a:lnTo>
                <a:lnTo>
                  <a:pt x="2728" y="947"/>
                </a:lnTo>
                <a:lnTo>
                  <a:pt x="2726" y="952"/>
                </a:lnTo>
                <a:lnTo>
                  <a:pt x="2723" y="958"/>
                </a:lnTo>
                <a:lnTo>
                  <a:pt x="2718" y="956"/>
                </a:lnTo>
                <a:lnTo>
                  <a:pt x="2707" y="949"/>
                </a:lnTo>
                <a:lnTo>
                  <a:pt x="2691" y="940"/>
                </a:lnTo>
                <a:lnTo>
                  <a:pt x="2675" y="929"/>
                </a:lnTo>
                <a:lnTo>
                  <a:pt x="2659" y="919"/>
                </a:lnTo>
                <a:lnTo>
                  <a:pt x="2645" y="908"/>
                </a:lnTo>
                <a:lnTo>
                  <a:pt x="2635" y="899"/>
                </a:lnTo>
                <a:lnTo>
                  <a:pt x="2628" y="894"/>
                </a:lnTo>
                <a:lnTo>
                  <a:pt x="2624" y="903"/>
                </a:lnTo>
                <a:lnTo>
                  <a:pt x="2624" y="913"/>
                </a:lnTo>
                <a:lnTo>
                  <a:pt x="2624" y="924"/>
                </a:lnTo>
                <a:lnTo>
                  <a:pt x="2628" y="933"/>
                </a:lnTo>
                <a:lnTo>
                  <a:pt x="2638" y="951"/>
                </a:lnTo>
                <a:lnTo>
                  <a:pt x="2654" y="968"/>
                </a:lnTo>
                <a:lnTo>
                  <a:pt x="2668" y="986"/>
                </a:lnTo>
                <a:lnTo>
                  <a:pt x="2684" y="1004"/>
                </a:lnTo>
                <a:lnTo>
                  <a:pt x="2689" y="1012"/>
                </a:lnTo>
                <a:lnTo>
                  <a:pt x="2695" y="1023"/>
                </a:lnTo>
                <a:lnTo>
                  <a:pt x="2696" y="1032"/>
                </a:lnTo>
                <a:lnTo>
                  <a:pt x="2698" y="1042"/>
                </a:lnTo>
                <a:lnTo>
                  <a:pt x="2688" y="1041"/>
                </a:lnTo>
                <a:lnTo>
                  <a:pt x="2677" y="1039"/>
                </a:lnTo>
                <a:lnTo>
                  <a:pt x="2666" y="1034"/>
                </a:lnTo>
                <a:lnTo>
                  <a:pt x="2658" y="1027"/>
                </a:lnTo>
                <a:lnTo>
                  <a:pt x="2647" y="1018"/>
                </a:lnTo>
                <a:lnTo>
                  <a:pt x="2636" y="1007"/>
                </a:lnTo>
                <a:lnTo>
                  <a:pt x="2628" y="997"/>
                </a:lnTo>
                <a:lnTo>
                  <a:pt x="2619" y="986"/>
                </a:lnTo>
                <a:lnTo>
                  <a:pt x="2612" y="974"/>
                </a:lnTo>
                <a:lnTo>
                  <a:pt x="2605" y="961"/>
                </a:lnTo>
                <a:lnTo>
                  <a:pt x="2599" y="949"/>
                </a:lnTo>
                <a:lnTo>
                  <a:pt x="2594" y="936"/>
                </a:lnTo>
                <a:lnTo>
                  <a:pt x="2592" y="924"/>
                </a:lnTo>
                <a:lnTo>
                  <a:pt x="2590" y="913"/>
                </a:lnTo>
                <a:lnTo>
                  <a:pt x="2590" y="903"/>
                </a:lnTo>
                <a:lnTo>
                  <a:pt x="2592" y="894"/>
                </a:lnTo>
                <a:lnTo>
                  <a:pt x="2589" y="892"/>
                </a:lnTo>
                <a:lnTo>
                  <a:pt x="2587" y="892"/>
                </a:lnTo>
                <a:lnTo>
                  <a:pt x="2583" y="890"/>
                </a:lnTo>
                <a:lnTo>
                  <a:pt x="2580" y="889"/>
                </a:lnTo>
                <a:lnTo>
                  <a:pt x="2576" y="887"/>
                </a:lnTo>
                <a:lnTo>
                  <a:pt x="2573" y="885"/>
                </a:lnTo>
                <a:lnTo>
                  <a:pt x="2571" y="885"/>
                </a:lnTo>
                <a:lnTo>
                  <a:pt x="2567" y="885"/>
                </a:lnTo>
                <a:lnTo>
                  <a:pt x="2560" y="875"/>
                </a:lnTo>
                <a:lnTo>
                  <a:pt x="2550" y="859"/>
                </a:lnTo>
                <a:lnTo>
                  <a:pt x="2536" y="839"/>
                </a:lnTo>
                <a:lnTo>
                  <a:pt x="2522" y="818"/>
                </a:lnTo>
                <a:lnTo>
                  <a:pt x="2507" y="799"/>
                </a:lnTo>
                <a:lnTo>
                  <a:pt x="2495" y="784"/>
                </a:lnTo>
                <a:lnTo>
                  <a:pt x="2490" y="774"/>
                </a:lnTo>
                <a:lnTo>
                  <a:pt x="2488" y="774"/>
                </a:lnTo>
                <a:lnTo>
                  <a:pt x="2484" y="772"/>
                </a:lnTo>
                <a:lnTo>
                  <a:pt x="2483" y="772"/>
                </a:lnTo>
                <a:lnTo>
                  <a:pt x="2479" y="770"/>
                </a:lnTo>
                <a:lnTo>
                  <a:pt x="2476" y="769"/>
                </a:lnTo>
                <a:lnTo>
                  <a:pt x="2472" y="767"/>
                </a:lnTo>
                <a:lnTo>
                  <a:pt x="2469" y="765"/>
                </a:lnTo>
                <a:lnTo>
                  <a:pt x="2465" y="763"/>
                </a:lnTo>
                <a:lnTo>
                  <a:pt x="2462" y="763"/>
                </a:lnTo>
                <a:lnTo>
                  <a:pt x="2458" y="767"/>
                </a:lnTo>
                <a:lnTo>
                  <a:pt x="2454" y="769"/>
                </a:lnTo>
                <a:lnTo>
                  <a:pt x="2449" y="770"/>
                </a:lnTo>
                <a:lnTo>
                  <a:pt x="2446" y="772"/>
                </a:lnTo>
                <a:lnTo>
                  <a:pt x="2440" y="774"/>
                </a:lnTo>
                <a:lnTo>
                  <a:pt x="2435" y="776"/>
                </a:lnTo>
                <a:lnTo>
                  <a:pt x="2432" y="779"/>
                </a:lnTo>
                <a:lnTo>
                  <a:pt x="2428" y="781"/>
                </a:lnTo>
                <a:lnTo>
                  <a:pt x="2419" y="792"/>
                </a:lnTo>
                <a:lnTo>
                  <a:pt x="2419" y="809"/>
                </a:lnTo>
                <a:lnTo>
                  <a:pt x="2410" y="820"/>
                </a:lnTo>
                <a:lnTo>
                  <a:pt x="2393" y="820"/>
                </a:lnTo>
                <a:lnTo>
                  <a:pt x="2384" y="829"/>
                </a:lnTo>
                <a:lnTo>
                  <a:pt x="2380" y="836"/>
                </a:lnTo>
                <a:lnTo>
                  <a:pt x="2377" y="841"/>
                </a:lnTo>
                <a:lnTo>
                  <a:pt x="2373" y="846"/>
                </a:lnTo>
                <a:lnTo>
                  <a:pt x="2370" y="852"/>
                </a:lnTo>
                <a:lnTo>
                  <a:pt x="2366" y="857"/>
                </a:lnTo>
                <a:lnTo>
                  <a:pt x="2361" y="862"/>
                </a:lnTo>
                <a:lnTo>
                  <a:pt x="2356" y="869"/>
                </a:lnTo>
                <a:lnTo>
                  <a:pt x="2348" y="875"/>
                </a:lnTo>
                <a:lnTo>
                  <a:pt x="2352" y="882"/>
                </a:lnTo>
                <a:lnTo>
                  <a:pt x="2354" y="889"/>
                </a:lnTo>
                <a:lnTo>
                  <a:pt x="2356" y="896"/>
                </a:lnTo>
                <a:lnTo>
                  <a:pt x="2357" y="901"/>
                </a:lnTo>
                <a:lnTo>
                  <a:pt x="2357" y="908"/>
                </a:lnTo>
                <a:lnTo>
                  <a:pt x="2357" y="913"/>
                </a:lnTo>
                <a:lnTo>
                  <a:pt x="2357" y="917"/>
                </a:lnTo>
                <a:lnTo>
                  <a:pt x="2357" y="922"/>
                </a:lnTo>
                <a:lnTo>
                  <a:pt x="2333" y="951"/>
                </a:lnTo>
                <a:lnTo>
                  <a:pt x="2315" y="951"/>
                </a:lnTo>
                <a:lnTo>
                  <a:pt x="2311" y="949"/>
                </a:lnTo>
                <a:lnTo>
                  <a:pt x="2306" y="944"/>
                </a:lnTo>
                <a:lnTo>
                  <a:pt x="2303" y="938"/>
                </a:lnTo>
                <a:lnTo>
                  <a:pt x="2297" y="929"/>
                </a:lnTo>
                <a:lnTo>
                  <a:pt x="2294" y="922"/>
                </a:lnTo>
                <a:lnTo>
                  <a:pt x="2292" y="913"/>
                </a:lnTo>
                <a:lnTo>
                  <a:pt x="2288" y="908"/>
                </a:lnTo>
                <a:lnTo>
                  <a:pt x="2288" y="903"/>
                </a:lnTo>
                <a:lnTo>
                  <a:pt x="2285" y="903"/>
                </a:lnTo>
                <a:lnTo>
                  <a:pt x="2281" y="901"/>
                </a:lnTo>
                <a:lnTo>
                  <a:pt x="2278" y="899"/>
                </a:lnTo>
                <a:lnTo>
                  <a:pt x="2276" y="898"/>
                </a:lnTo>
                <a:lnTo>
                  <a:pt x="2273" y="896"/>
                </a:lnTo>
                <a:lnTo>
                  <a:pt x="2269" y="894"/>
                </a:lnTo>
                <a:lnTo>
                  <a:pt x="2265" y="894"/>
                </a:lnTo>
                <a:lnTo>
                  <a:pt x="2262" y="894"/>
                </a:lnTo>
                <a:lnTo>
                  <a:pt x="2262" y="887"/>
                </a:lnTo>
                <a:lnTo>
                  <a:pt x="2260" y="882"/>
                </a:lnTo>
                <a:lnTo>
                  <a:pt x="2260" y="876"/>
                </a:lnTo>
                <a:lnTo>
                  <a:pt x="2258" y="871"/>
                </a:lnTo>
                <a:lnTo>
                  <a:pt x="2258" y="866"/>
                </a:lnTo>
                <a:lnTo>
                  <a:pt x="2258" y="859"/>
                </a:lnTo>
                <a:lnTo>
                  <a:pt x="2260" y="853"/>
                </a:lnTo>
                <a:lnTo>
                  <a:pt x="2262" y="846"/>
                </a:lnTo>
                <a:lnTo>
                  <a:pt x="2257" y="839"/>
                </a:lnTo>
                <a:lnTo>
                  <a:pt x="2250" y="829"/>
                </a:lnTo>
                <a:lnTo>
                  <a:pt x="2246" y="816"/>
                </a:lnTo>
                <a:lnTo>
                  <a:pt x="2243" y="804"/>
                </a:lnTo>
                <a:lnTo>
                  <a:pt x="2239" y="792"/>
                </a:lnTo>
                <a:lnTo>
                  <a:pt x="2237" y="777"/>
                </a:lnTo>
                <a:lnTo>
                  <a:pt x="2235" y="765"/>
                </a:lnTo>
                <a:lnTo>
                  <a:pt x="2235" y="754"/>
                </a:lnTo>
                <a:lnTo>
                  <a:pt x="2235" y="758"/>
                </a:lnTo>
                <a:lnTo>
                  <a:pt x="2234" y="761"/>
                </a:lnTo>
                <a:lnTo>
                  <a:pt x="2234" y="765"/>
                </a:lnTo>
                <a:lnTo>
                  <a:pt x="2232" y="769"/>
                </a:lnTo>
                <a:lnTo>
                  <a:pt x="2230" y="772"/>
                </a:lnTo>
                <a:lnTo>
                  <a:pt x="2228" y="776"/>
                </a:lnTo>
                <a:lnTo>
                  <a:pt x="2228" y="779"/>
                </a:lnTo>
                <a:lnTo>
                  <a:pt x="2228" y="781"/>
                </a:lnTo>
                <a:lnTo>
                  <a:pt x="2221" y="781"/>
                </a:lnTo>
                <a:lnTo>
                  <a:pt x="2216" y="781"/>
                </a:lnTo>
                <a:lnTo>
                  <a:pt x="2211" y="779"/>
                </a:lnTo>
                <a:lnTo>
                  <a:pt x="2207" y="776"/>
                </a:lnTo>
                <a:lnTo>
                  <a:pt x="2202" y="774"/>
                </a:lnTo>
                <a:lnTo>
                  <a:pt x="2198" y="770"/>
                </a:lnTo>
                <a:lnTo>
                  <a:pt x="2195" y="767"/>
                </a:lnTo>
                <a:lnTo>
                  <a:pt x="2193" y="763"/>
                </a:lnTo>
                <a:lnTo>
                  <a:pt x="2158" y="763"/>
                </a:lnTo>
                <a:lnTo>
                  <a:pt x="2158" y="760"/>
                </a:lnTo>
                <a:lnTo>
                  <a:pt x="2160" y="756"/>
                </a:lnTo>
                <a:lnTo>
                  <a:pt x="2161" y="753"/>
                </a:lnTo>
                <a:lnTo>
                  <a:pt x="2161" y="749"/>
                </a:lnTo>
                <a:lnTo>
                  <a:pt x="2163" y="746"/>
                </a:lnTo>
                <a:lnTo>
                  <a:pt x="2165" y="742"/>
                </a:lnTo>
                <a:lnTo>
                  <a:pt x="2167" y="739"/>
                </a:lnTo>
                <a:lnTo>
                  <a:pt x="2167" y="735"/>
                </a:lnTo>
                <a:lnTo>
                  <a:pt x="2161" y="737"/>
                </a:lnTo>
                <a:lnTo>
                  <a:pt x="2156" y="737"/>
                </a:lnTo>
                <a:lnTo>
                  <a:pt x="2152" y="737"/>
                </a:lnTo>
                <a:lnTo>
                  <a:pt x="2151" y="733"/>
                </a:lnTo>
                <a:lnTo>
                  <a:pt x="2149" y="730"/>
                </a:lnTo>
                <a:lnTo>
                  <a:pt x="2149" y="724"/>
                </a:lnTo>
                <a:lnTo>
                  <a:pt x="2149" y="721"/>
                </a:lnTo>
                <a:lnTo>
                  <a:pt x="2149" y="717"/>
                </a:lnTo>
                <a:lnTo>
                  <a:pt x="2114" y="754"/>
                </a:lnTo>
                <a:lnTo>
                  <a:pt x="2110" y="753"/>
                </a:lnTo>
                <a:lnTo>
                  <a:pt x="2105" y="751"/>
                </a:lnTo>
                <a:lnTo>
                  <a:pt x="2099" y="747"/>
                </a:lnTo>
                <a:lnTo>
                  <a:pt x="2092" y="744"/>
                </a:lnTo>
                <a:lnTo>
                  <a:pt x="2085" y="739"/>
                </a:lnTo>
                <a:lnTo>
                  <a:pt x="2080" y="735"/>
                </a:lnTo>
                <a:lnTo>
                  <a:pt x="2075" y="730"/>
                </a:lnTo>
                <a:lnTo>
                  <a:pt x="2071" y="726"/>
                </a:lnTo>
                <a:lnTo>
                  <a:pt x="2064" y="728"/>
                </a:lnTo>
                <a:lnTo>
                  <a:pt x="2057" y="728"/>
                </a:lnTo>
                <a:lnTo>
                  <a:pt x="2048" y="726"/>
                </a:lnTo>
                <a:lnTo>
                  <a:pt x="2041" y="724"/>
                </a:lnTo>
                <a:lnTo>
                  <a:pt x="2034" y="719"/>
                </a:lnTo>
                <a:lnTo>
                  <a:pt x="2027" y="716"/>
                </a:lnTo>
                <a:lnTo>
                  <a:pt x="2022" y="710"/>
                </a:lnTo>
                <a:lnTo>
                  <a:pt x="2018" y="707"/>
                </a:lnTo>
                <a:lnTo>
                  <a:pt x="2011" y="714"/>
                </a:lnTo>
                <a:lnTo>
                  <a:pt x="2002" y="717"/>
                </a:lnTo>
                <a:lnTo>
                  <a:pt x="1994" y="721"/>
                </a:lnTo>
                <a:lnTo>
                  <a:pt x="1983" y="723"/>
                </a:lnTo>
                <a:lnTo>
                  <a:pt x="1974" y="723"/>
                </a:lnTo>
                <a:lnTo>
                  <a:pt x="1963" y="723"/>
                </a:lnTo>
                <a:lnTo>
                  <a:pt x="1955" y="721"/>
                </a:lnTo>
                <a:lnTo>
                  <a:pt x="1948" y="717"/>
                </a:lnTo>
                <a:lnTo>
                  <a:pt x="1941" y="707"/>
                </a:lnTo>
                <a:lnTo>
                  <a:pt x="1937" y="700"/>
                </a:lnTo>
                <a:lnTo>
                  <a:pt x="1933" y="691"/>
                </a:lnTo>
                <a:lnTo>
                  <a:pt x="1928" y="682"/>
                </a:lnTo>
                <a:lnTo>
                  <a:pt x="1923" y="675"/>
                </a:lnTo>
                <a:lnTo>
                  <a:pt x="1918" y="670"/>
                </a:lnTo>
                <a:lnTo>
                  <a:pt x="1909" y="666"/>
                </a:lnTo>
                <a:lnTo>
                  <a:pt x="1905" y="666"/>
                </a:lnTo>
                <a:lnTo>
                  <a:pt x="1900" y="666"/>
                </a:lnTo>
                <a:lnTo>
                  <a:pt x="1895" y="668"/>
                </a:lnTo>
                <a:lnTo>
                  <a:pt x="1888" y="671"/>
                </a:lnTo>
                <a:lnTo>
                  <a:pt x="1898" y="680"/>
                </a:lnTo>
                <a:lnTo>
                  <a:pt x="1907" y="691"/>
                </a:lnTo>
                <a:lnTo>
                  <a:pt x="1916" y="700"/>
                </a:lnTo>
                <a:lnTo>
                  <a:pt x="1926" y="708"/>
                </a:lnTo>
                <a:lnTo>
                  <a:pt x="1935" y="719"/>
                </a:lnTo>
                <a:lnTo>
                  <a:pt x="1942" y="730"/>
                </a:lnTo>
                <a:lnTo>
                  <a:pt x="1951" y="740"/>
                </a:lnTo>
                <a:lnTo>
                  <a:pt x="1958" y="754"/>
                </a:lnTo>
                <a:lnTo>
                  <a:pt x="1963" y="753"/>
                </a:lnTo>
                <a:lnTo>
                  <a:pt x="1969" y="751"/>
                </a:lnTo>
                <a:lnTo>
                  <a:pt x="1974" y="749"/>
                </a:lnTo>
                <a:lnTo>
                  <a:pt x="1978" y="746"/>
                </a:lnTo>
                <a:lnTo>
                  <a:pt x="1983" y="744"/>
                </a:lnTo>
                <a:lnTo>
                  <a:pt x="1986" y="740"/>
                </a:lnTo>
                <a:lnTo>
                  <a:pt x="1990" y="739"/>
                </a:lnTo>
                <a:lnTo>
                  <a:pt x="1994" y="739"/>
                </a:lnTo>
                <a:lnTo>
                  <a:pt x="1997" y="723"/>
                </a:lnTo>
                <a:close/>
              </a:path>
            </a:pathLst>
          </a:custGeom>
          <a:solidFill>
            <a:srgbClr val="DACFC6"/>
          </a:solidFill>
          <a:ln>
            <a:noFill/>
          </a:ln>
          <a:extLst>
            <a:ext uri="{91240B29-F687-4f45-9708-019B960494DF}">
              <a14:hiddenLine xmlns="" xmlns:a14="http://schemas.microsoft.com/office/drawing/2010/main" w="9525">
                <a:solidFill>
                  <a:srgbClr val="000000"/>
                </a:solidFill>
                <a:round/>
                <a:headEnd/>
                <a:tailEnd/>
              </a14:hiddenLine>
            </a:ext>
          </a:extLst>
        </p:spPr>
        <p:txBody>
          <a:bodyPr lIns="79242" tIns="39621" rIns="79242" bIns="39621"/>
          <a:lstStyle/>
          <a:p>
            <a:endParaRPr lang="fr-FR"/>
          </a:p>
        </p:txBody>
      </p:sp>
      <p:sp>
        <p:nvSpPr>
          <p:cNvPr id="9221" name="Freeform 8"/>
          <p:cNvSpPr>
            <a:spLocks noEditPoints="1"/>
          </p:cNvSpPr>
          <p:nvPr/>
        </p:nvSpPr>
        <p:spPr bwMode="auto">
          <a:xfrm>
            <a:off x="1734257" y="1559719"/>
            <a:ext cx="2012244" cy="2303198"/>
          </a:xfrm>
          <a:custGeom>
            <a:avLst/>
            <a:gdLst>
              <a:gd name="T0" fmla="*/ 2147483647 w 1426"/>
              <a:gd name="T1" fmla="*/ 2147483647 h 1741"/>
              <a:gd name="T2" fmla="*/ 2147483647 w 1426"/>
              <a:gd name="T3" fmla="*/ 2147483647 h 1741"/>
              <a:gd name="T4" fmla="*/ 2147483647 w 1426"/>
              <a:gd name="T5" fmla="*/ 2147483647 h 1741"/>
              <a:gd name="T6" fmla="*/ 2147483647 w 1426"/>
              <a:gd name="T7" fmla="*/ 2147483647 h 1741"/>
              <a:gd name="T8" fmla="*/ 2147483647 w 1426"/>
              <a:gd name="T9" fmla="*/ 2147483647 h 1741"/>
              <a:gd name="T10" fmla="*/ 2147483647 w 1426"/>
              <a:gd name="T11" fmla="*/ 2147483647 h 1741"/>
              <a:gd name="T12" fmla="*/ 2147483647 w 1426"/>
              <a:gd name="T13" fmla="*/ 2147483647 h 1741"/>
              <a:gd name="T14" fmla="*/ 2147483647 w 1426"/>
              <a:gd name="T15" fmla="*/ 2147483647 h 1741"/>
              <a:gd name="T16" fmla="*/ 2147483647 w 1426"/>
              <a:gd name="T17" fmla="*/ 2147483647 h 1741"/>
              <a:gd name="T18" fmla="*/ 2147483647 w 1426"/>
              <a:gd name="T19" fmla="*/ 2147483647 h 1741"/>
              <a:gd name="T20" fmla="*/ 2147483647 w 1426"/>
              <a:gd name="T21" fmla="*/ 2147483647 h 1741"/>
              <a:gd name="T22" fmla="*/ 2147483647 w 1426"/>
              <a:gd name="T23" fmla="*/ 2147483647 h 1741"/>
              <a:gd name="T24" fmla="*/ 2147483647 w 1426"/>
              <a:gd name="T25" fmla="*/ 2147483647 h 1741"/>
              <a:gd name="T26" fmla="*/ 2147483647 w 1426"/>
              <a:gd name="T27" fmla="*/ 2147483647 h 1741"/>
              <a:gd name="T28" fmla="*/ 2147483647 w 1426"/>
              <a:gd name="T29" fmla="*/ 2147483647 h 1741"/>
              <a:gd name="T30" fmla="*/ 2147483647 w 1426"/>
              <a:gd name="T31" fmla="*/ 2147483647 h 1741"/>
              <a:gd name="T32" fmla="*/ 2147483647 w 1426"/>
              <a:gd name="T33" fmla="*/ 2147483647 h 1741"/>
              <a:gd name="T34" fmla="*/ 2147483647 w 1426"/>
              <a:gd name="T35" fmla="*/ 2147483647 h 1741"/>
              <a:gd name="T36" fmla="*/ 2147483647 w 1426"/>
              <a:gd name="T37" fmla="*/ 2147483647 h 1741"/>
              <a:gd name="T38" fmla="*/ 2147483647 w 1426"/>
              <a:gd name="T39" fmla="*/ 2147483647 h 1741"/>
              <a:gd name="T40" fmla="*/ 2147483647 w 1426"/>
              <a:gd name="T41" fmla="*/ 2147483647 h 1741"/>
              <a:gd name="T42" fmla="*/ 2147483647 w 1426"/>
              <a:gd name="T43" fmla="*/ 2147483647 h 1741"/>
              <a:gd name="T44" fmla="*/ 2147483647 w 1426"/>
              <a:gd name="T45" fmla="*/ 2147483647 h 1741"/>
              <a:gd name="T46" fmla="*/ 2147483647 w 1426"/>
              <a:gd name="T47" fmla="*/ 2147483647 h 1741"/>
              <a:gd name="T48" fmla="*/ 2147483647 w 1426"/>
              <a:gd name="T49" fmla="*/ 2147483647 h 1741"/>
              <a:gd name="T50" fmla="*/ 2147483647 w 1426"/>
              <a:gd name="T51" fmla="*/ 2147483647 h 1741"/>
              <a:gd name="T52" fmla="*/ 2147483647 w 1426"/>
              <a:gd name="T53" fmla="*/ 2147483647 h 1741"/>
              <a:gd name="T54" fmla="*/ 2147483647 w 1426"/>
              <a:gd name="T55" fmla="*/ 2147483647 h 1741"/>
              <a:gd name="T56" fmla="*/ 2147483647 w 1426"/>
              <a:gd name="T57" fmla="*/ 2147483647 h 1741"/>
              <a:gd name="T58" fmla="*/ 2147483647 w 1426"/>
              <a:gd name="T59" fmla="*/ 2147483647 h 1741"/>
              <a:gd name="T60" fmla="*/ 2147483647 w 1426"/>
              <a:gd name="T61" fmla="*/ 2147483647 h 1741"/>
              <a:gd name="T62" fmla="*/ 2147483647 w 1426"/>
              <a:gd name="T63" fmla="*/ 2147483647 h 1741"/>
              <a:gd name="T64" fmla="*/ 2147483647 w 1426"/>
              <a:gd name="T65" fmla="*/ 2147483647 h 1741"/>
              <a:gd name="T66" fmla="*/ 2147483647 w 1426"/>
              <a:gd name="T67" fmla="*/ 2147483647 h 1741"/>
              <a:gd name="T68" fmla="*/ 2147483647 w 1426"/>
              <a:gd name="T69" fmla="*/ 2147483647 h 1741"/>
              <a:gd name="T70" fmla="*/ 2147483647 w 1426"/>
              <a:gd name="T71" fmla="*/ 2147483647 h 1741"/>
              <a:gd name="T72" fmla="*/ 2147483647 w 1426"/>
              <a:gd name="T73" fmla="*/ 2147483647 h 1741"/>
              <a:gd name="T74" fmla="*/ 2147483647 w 1426"/>
              <a:gd name="T75" fmla="*/ 2147483647 h 1741"/>
              <a:gd name="T76" fmla="*/ 2147483647 w 1426"/>
              <a:gd name="T77" fmla="*/ 2147483647 h 1741"/>
              <a:gd name="T78" fmla="*/ 2147483647 w 1426"/>
              <a:gd name="T79" fmla="*/ 2147483647 h 1741"/>
              <a:gd name="T80" fmla="*/ 2147483647 w 1426"/>
              <a:gd name="T81" fmla="*/ 2147483647 h 1741"/>
              <a:gd name="T82" fmla="*/ 2147483647 w 1426"/>
              <a:gd name="T83" fmla="*/ 2147483647 h 1741"/>
              <a:gd name="T84" fmla="*/ 2147483647 w 1426"/>
              <a:gd name="T85" fmla="*/ 2147483647 h 1741"/>
              <a:gd name="T86" fmla="*/ 2147483647 w 1426"/>
              <a:gd name="T87" fmla="*/ 2147483647 h 1741"/>
              <a:gd name="T88" fmla="*/ 2147483647 w 1426"/>
              <a:gd name="T89" fmla="*/ 2147483647 h 1741"/>
              <a:gd name="T90" fmla="*/ 2147483647 w 1426"/>
              <a:gd name="T91" fmla="*/ 2147483647 h 1741"/>
              <a:gd name="T92" fmla="*/ 2147483647 w 1426"/>
              <a:gd name="T93" fmla="*/ 2147483647 h 1741"/>
              <a:gd name="T94" fmla="*/ 2147483647 w 1426"/>
              <a:gd name="T95" fmla="*/ 2147483647 h 1741"/>
              <a:gd name="T96" fmla="*/ 2147483647 w 1426"/>
              <a:gd name="T97" fmla="*/ 2147483647 h 1741"/>
              <a:gd name="T98" fmla="*/ 2147483647 w 1426"/>
              <a:gd name="T99" fmla="*/ 2147483647 h 1741"/>
              <a:gd name="T100" fmla="*/ 2147483647 w 1426"/>
              <a:gd name="T101" fmla="*/ 2147483647 h 1741"/>
              <a:gd name="T102" fmla="*/ 2147483647 w 1426"/>
              <a:gd name="T103" fmla="*/ 2147483647 h 1741"/>
              <a:gd name="T104" fmla="*/ 2147483647 w 1426"/>
              <a:gd name="T105" fmla="*/ 2147483647 h 1741"/>
              <a:gd name="T106" fmla="*/ 2147483647 w 1426"/>
              <a:gd name="T107" fmla="*/ 2147483647 h 1741"/>
              <a:gd name="T108" fmla="*/ 2147483647 w 1426"/>
              <a:gd name="T109" fmla="*/ 2147483647 h 1741"/>
              <a:gd name="T110" fmla="*/ 2147483647 w 1426"/>
              <a:gd name="T111" fmla="*/ 2147483647 h 1741"/>
              <a:gd name="T112" fmla="*/ 2147483647 w 1426"/>
              <a:gd name="T113" fmla="*/ 2147483647 h 1741"/>
              <a:gd name="T114" fmla="*/ 2147483647 w 1426"/>
              <a:gd name="T115" fmla="*/ 2147483647 h 1741"/>
              <a:gd name="T116" fmla="*/ 2147483647 w 1426"/>
              <a:gd name="T117" fmla="*/ 2147483647 h 1741"/>
              <a:gd name="T118" fmla="*/ 2147483647 w 1426"/>
              <a:gd name="T119" fmla="*/ 2147483647 h 1741"/>
              <a:gd name="T120" fmla="*/ 2147483647 w 1426"/>
              <a:gd name="T121" fmla="*/ 2147483647 h 1741"/>
              <a:gd name="T122" fmla="*/ 2147483647 w 1426"/>
              <a:gd name="T123" fmla="*/ 2147483647 h 174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26"/>
              <a:gd name="T187" fmla="*/ 0 h 1741"/>
              <a:gd name="T188" fmla="*/ 1426 w 1426"/>
              <a:gd name="T189" fmla="*/ 1741 h 174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26" h="1741">
                <a:moveTo>
                  <a:pt x="1078" y="1741"/>
                </a:moveTo>
                <a:lnTo>
                  <a:pt x="1069" y="1735"/>
                </a:lnTo>
                <a:lnTo>
                  <a:pt x="1058" y="1730"/>
                </a:lnTo>
                <a:lnTo>
                  <a:pt x="1046" y="1723"/>
                </a:lnTo>
                <a:lnTo>
                  <a:pt x="1034" y="1714"/>
                </a:lnTo>
                <a:lnTo>
                  <a:pt x="1021" y="1705"/>
                </a:lnTo>
                <a:lnTo>
                  <a:pt x="1012" y="1696"/>
                </a:lnTo>
                <a:lnTo>
                  <a:pt x="1011" y="1691"/>
                </a:lnTo>
                <a:lnTo>
                  <a:pt x="1009" y="1686"/>
                </a:lnTo>
                <a:lnTo>
                  <a:pt x="1007" y="1680"/>
                </a:lnTo>
                <a:lnTo>
                  <a:pt x="1009" y="1675"/>
                </a:lnTo>
                <a:lnTo>
                  <a:pt x="1005" y="1675"/>
                </a:lnTo>
                <a:lnTo>
                  <a:pt x="1000" y="1672"/>
                </a:lnTo>
                <a:lnTo>
                  <a:pt x="997" y="1670"/>
                </a:lnTo>
                <a:lnTo>
                  <a:pt x="991" y="1666"/>
                </a:lnTo>
                <a:lnTo>
                  <a:pt x="986" y="1663"/>
                </a:lnTo>
                <a:lnTo>
                  <a:pt x="981" y="1659"/>
                </a:lnTo>
                <a:lnTo>
                  <a:pt x="977" y="1657"/>
                </a:lnTo>
                <a:lnTo>
                  <a:pt x="974" y="1656"/>
                </a:lnTo>
                <a:lnTo>
                  <a:pt x="974" y="1620"/>
                </a:lnTo>
                <a:lnTo>
                  <a:pt x="963" y="1606"/>
                </a:lnTo>
                <a:lnTo>
                  <a:pt x="956" y="1594"/>
                </a:lnTo>
                <a:lnTo>
                  <a:pt x="949" y="1578"/>
                </a:lnTo>
                <a:lnTo>
                  <a:pt x="944" y="1564"/>
                </a:lnTo>
                <a:lnTo>
                  <a:pt x="938" y="1532"/>
                </a:lnTo>
                <a:lnTo>
                  <a:pt x="935" y="1498"/>
                </a:lnTo>
                <a:lnTo>
                  <a:pt x="931" y="1465"/>
                </a:lnTo>
                <a:lnTo>
                  <a:pt x="924" y="1433"/>
                </a:lnTo>
                <a:lnTo>
                  <a:pt x="921" y="1419"/>
                </a:lnTo>
                <a:lnTo>
                  <a:pt x="914" y="1403"/>
                </a:lnTo>
                <a:lnTo>
                  <a:pt x="906" y="1391"/>
                </a:lnTo>
                <a:lnTo>
                  <a:pt x="896" y="1378"/>
                </a:lnTo>
                <a:lnTo>
                  <a:pt x="896" y="1368"/>
                </a:lnTo>
                <a:lnTo>
                  <a:pt x="898" y="1357"/>
                </a:lnTo>
                <a:lnTo>
                  <a:pt x="901" y="1346"/>
                </a:lnTo>
                <a:lnTo>
                  <a:pt x="905" y="1336"/>
                </a:lnTo>
                <a:lnTo>
                  <a:pt x="906" y="1325"/>
                </a:lnTo>
                <a:lnTo>
                  <a:pt x="910" y="1315"/>
                </a:lnTo>
                <a:lnTo>
                  <a:pt x="912" y="1304"/>
                </a:lnTo>
                <a:lnTo>
                  <a:pt x="912" y="1293"/>
                </a:lnTo>
                <a:lnTo>
                  <a:pt x="898" y="1292"/>
                </a:lnTo>
                <a:lnTo>
                  <a:pt x="882" y="1286"/>
                </a:lnTo>
                <a:lnTo>
                  <a:pt x="862" y="1278"/>
                </a:lnTo>
                <a:lnTo>
                  <a:pt x="845" y="1267"/>
                </a:lnTo>
                <a:lnTo>
                  <a:pt x="825" y="1255"/>
                </a:lnTo>
                <a:lnTo>
                  <a:pt x="809" y="1242"/>
                </a:lnTo>
                <a:lnTo>
                  <a:pt x="793" y="1230"/>
                </a:lnTo>
                <a:lnTo>
                  <a:pt x="783" y="1219"/>
                </a:lnTo>
                <a:lnTo>
                  <a:pt x="783" y="1182"/>
                </a:lnTo>
                <a:lnTo>
                  <a:pt x="776" y="1182"/>
                </a:lnTo>
                <a:lnTo>
                  <a:pt x="770" y="1180"/>
                </a:lnTo>
                <a:lnTo>
                  <a:pt x="765" y="1179"/>
                </a:lnTo>
                <a:lnTo>
                  <a:pt x="760" y="1177"/>
                </a:lnTo>
                <a:lnTo>
                  <a:pt x="755" y="1175"/>
                </a:lnTo>
                <a:lnTo>
                  <a:pt x="749" y="1175"/>
                </a:lnTo>
                <a:lnTo>
                  <a:pt x="744" y="1173"/>
                </a:lnTo>
                <a:lnTo>
                  <a:pt x="739" y="1173"/>
                </a:lnTo>
                <a:lnTo>
                  <a:pt x="735" y="1170"/>
                </a:lnTo>
                <a:lnTo>
                  <a:pt x="732" y="1164"/>
                </a:lnTo>
                <a:lnTo>
                  <a:pt x="728" y="1159"/>
                </a:lnTo>
                <a:lnTo>
                  <a:pt x="725" y="1154"/>
                </a:lnTo>
                <a:lnTo>
                  <a:pt x="719" y="1148"/>
                </a:lnTo>
                <a:lnTo>
                  <a:pt x="716" y="1143"/>
                </a:lnTo>
                <a:lnTo>
                  <a:pt x="710" y="1140"/>
                </a:lnTo>
                <a:lnTo>
                  <a:pt x="703" y="1136"/>
                </a:lnTo>
                <a:lnTo>
                  <a:pt x="705" y="1131"/>
                </a:lnTo>
                <a:lnTo>
                  <a:pt x="707" y="1126"/>
                </a:lnTo>
                <a:lnTo>
                  <a:pt x="710" y="1120"/>
                </a:lnTo>
                <a:lnTo>
                  <a:pt x="714" y="1113"/>
                </a:lnTo>
                <a:lnTo>
                  <a:pt x="717" y="1106"/>
                </a:lnTo>
                <a:lnTo>
                  <a:pt x="723" y="1099"/>
                </a:lnTo>
                <a:lnTo>
                  <a:pt x="726" y="1094"/>
                </a:lnTo>
                <a:lnTo>
                  <a:pt x="730" y="1088"/>
                </a:lnTo>
                <a:lnTo>
                  <a:pt x="730" y="1085"/>
                </a:lnTo>
                <a:lnTo>
                  <a:pt x="728" y="1083"/>
                </a:lnTo>
                <a:lnTo>
                  <a:pt x="726" y="1080"/>
                </a:lnTo>
                <a:lnTo>
                  <a:pt x="725" y="1076"/>
                </a:lnTo>
                <a:lnTo>
                  <a:pt x="725" y="1073"/>
                </a:lnTo>
                <a:lnTo>
                  <a:pt x="723" y="1069"/>
                </a:lnTo>
                <a:lnTo>
                  <a:pt x="721" y="1065"/>
                </a:lnTo>
                <a:lnTo>
                  <a:pt x="721" y="1062"/>
                </a:lnTo>
                <a:lnTo>
                  <a:pt x="728" y="1053"/>
                </a:lnTo>
                <a:lnTo>
                  <a:pt x="733" y="1044"/>
                </a:lnTo>
                <a:lnTo>
                  <a:pt x="740" y="1034"/>
                </a:lnTo>
                <a:lnTo>
                  <a:pt x="748" y="1025"/>
                </a:lnTo>
                <a:lnTo>
                  <a:pt x="753" y="1014"/>
                </a:lnTo>
                <a:lnTo>
                  <a:pt x="760" y="1004"/>
                </a:lnTo>
                <a:lnTo>
                  <a:pt x="767" y="995"/>
                </a:lnTo>
                <a:lnTo>
                  <a:pt x="772" y="986"/>
                </a:lnTo>
                <a:lnTo>
                  <a:pt x="756" y="968"/>
                </a:lnTo>
                <a:lnTo>
                  <a:pt x="756" y="951"/>
                </a:lnTo>
                <a:lnTo>
                  <a:pt x="783" y="922"/>
                </a:lnTo>
                <a:lnTo>
                  <a:pt x="790" y="924"/>
                </a:lnTo>
                <a:lnTo>
                  <a:pt x="799" y="926"/>
                </a:lnTo>
                <a:lnTo>
                  <a:pt x="808" y="924"/>
                </a:lnTo>
                <a:lnTo>
                  <a:pt x="816" y="922"/>
                </a:lnTo>
                <a:lnTo>
                  <a:pt x="827" y="919"/>
                </a:lnTo>
                <a:lnTo>
                  <a:pt x="836" y="915"/>
                </a:lnTo>
                <a:lnTo>
                  <a:pt x="845" y="910"/>
                </a:lnTo>
                <a:lnTo>
                  <a:pt x="852" y="903"/>
                </a:lnTo>
                <a:lnTo>
                  <a:pt x="859" y="906"/>
                </a:lnTo>
                <a:lnTo>
                  <a:pt x="864" y="910"/>
                </a:lnTo>
                <a:lnTo>
                  <a:pt x="871" y="912"/>
                </a:lnTo>
                <a:lnTo>
                  <a:pt x="878" y="913"/>
                </a:lnTo>
                <a:lnTo>
                  <a:pt x="883" y="915"/>
                </a:lnTo>
                <a:lnTo>
                  <a:pt x="891" y="917"/>
                </a:lnTo>
                <a:lnTo>
                  <a:pt x="898" y="919"/>
                </a:lnTo>
                <a:lnTo>
                  <a:pt x="903" y="922"/>
                </a:lnTo>
                <a:lnTo>
                  <a:pt x="906" y="921"/>
                </a:lnTo>
                <a:lnTo>
                  <a:pt x="910" y="921"/>
                </a:lnTo>
                <a:lnTo>
                  <a:pt x="914" y="919"/>
                </a:lnTo>
                <a:lnTo>
                  <a:pt x="917" y="917"/>
                </a:lnTo>
                <a:lnTo>
                  <a:pt x="921" y="915"/>
                </a:lnTo>
                <a:lnTo>
                  <a:pt x="924" y="913"/>
                </a:lnTo>
                <a:lnTo>
                  <a:pt x="928" y="913"/>
                </a:lnTo>
                <a:lnTo>
                  <a:pt x="929" y="913"/>
                </a:lnTo>
                <a:lnTo>
                  <a:pt x="938" y="931"/>
                </a:lnTo>
                <a:lnTo>
                  <a:pt x="942" y="931"/>
                </a:lnTo>
                <a:lnTo>
                  <a:pt x="945" y="929"/>
                </a:lnTo>
                <a:lnTo>
                  <a:pt x="949" y="928"/>
                </a:lnTo>
                <a:lnTo>
                  <a:pt x="952" y="926"/>
                </a:lnTo>
                <a:lnTo>
                  <a:pt x="954" y="924"/>
                </a:lnTo>
                <a:lnTo>
                  <a:pt x="958" y="922"/>
                </a:lnTo>
                <a:lnTo>
                  <a:pt x="961" y="922"/>
                </a:lnTo>
                <a:lnTo>
                  <a:pt x="965" y="922"/>
                </a:lnTo>
                <a:lnTo>
                  <a:pt x="972" y="926"/>
                </a:lnTo>
                <a:lnTo>
                  <a:pt x="981" y="929"/>
                </a:lnTo>
                <a:lnTo>
                  <a:pt x="989" y="933"/>
                </a:lnTo>
                <a:lnTo>
                  <a:pt x="998" y="936"/>
                </a:lnTo>
                <a:lnTo>
                  <a:pt x="1007" y="940"/>
                </a:lnTo>
                <a:lnTo>
                  <a:pt x="1014" y="944"/>
                </a:lnTo>
                <a:lnTo>
                  <a:pt x="1021" y="947"/>
                </a:lnTo>
                <a:lnTo>
                  <a:pt x="1025" y="951"/>
                </a:lnTo>
                <a:lnTo>
                  <a:pt x="1034" y="959"/>
                </a:lnTo>
                <a:lnTo>
                  <a:pt x="1034" y="977"/>
                </a:lnTo>
                <a:lnTo>
                  <a:pt x="1042" y="986"/>
                </a:lnTo>
                <a:lnTo>
                  <a:pt x="1048" y="989"/>
                </a:lnTo>
                <a:lnTo>
                  <a:pt x="1055" y="993"/>
                </a:lnTo>
                <a:lnTo>
                  <a:pt x="1062" y="995"/>
                </a:lnTo>
                <a:lnTo>
                  <a:pt x="1071" y="995"/>
                </a:lnTo>
                <a:lnTo>
                  <a:pt x="1080" y="997"/>
                </a:lnTo>
                <a:lnTo>
                  <a:pt x="1088" y="997"/>
                </a:lnTo>
                <a:lnTo>
                  <a:pt x="1095" y="997"/>
                </a:lnTo>
                <a:lnTo>
                  <a:pt x="1104" y="997"/>
                </a:lnTo>
                <a:lnTo>
                  <a:pt x="1110" y="1004"/>
                </a:lnTo>
                <a:lnTo>
                  <a:pt x="1115" y="1011"/>
                </a:lnTo>
                <a:lnTo>
                  <a:pt x="1120" y="1018"/>
                </a:lnTo>
                <a:lnTo>
                  <a:pt x="1124" y="1025"/>
                </a:lnTo>
                <a:lnTo>
                  <a:pt x="1127" y="1032"/>
                </a:lnTo>
                <a:lnTo>
                  <a:pt x="1131" y="1039"/>
                </a:lnTo>
                <a:lnTo>
                  <a:pt x="1134" y="1046"/>
                </a:lnTo>
                <a:lnTo>
                  <a:pt x="1138" y="1051"/>
                </a:lnTo>
                <a:lnTo>
                  <a:pt x="1122" y="1071"/>
                </a:lnTo>
                <a:lnTo>
                  <a:pt x="1138" y="1088"/>
                </a:lnTo>
                <a:lnTo>
                  <a:pt x="1141" y="1085"/>
                </a:lnTo>
                <a:lnTo>
                  <a:pt x="1148" y="1081"/>
                </a:lnTo>
                <a:lnTo>
                  <a:pt x="1154" y="1076"/>
                </a:lnTo>
                <a:lnTo>
                  <a:pt x="1161" y="1073"/>
                </a:lnTo>
                <a:lnTo>
                  <a:pt x="1168" y="1067"/>
                </a:lnTo>
                <a:lnTo>
                  <a:pt x="1177" y="1064"/>
                </a:lnTo>
                <a:lnTo>
                  <a:pt x="1184" y="1062"/>
                </a:lnTo>
                <a:lnTo>
                  <a:pt x="1191" y="1062"/>
                </a:lnTo>
                <a:lnTo>
                  <a:pt x="1200" y="1071"/>
                </a:lnTo>
                <a:lnTo>
                  <a:pt x="1210" y="1080"/>
                </a:lnTo>
                <a:lnTo>
                  <a:pt x="1221" y="1088"/>
                </a:lnTo>
                <a:lnTo>
                  <a:pt x="1231" y="1095"/>
                </a:lnTo>
                <a:lnTo>
                  <a:pt x="1244" y="1101"/>
                </a:lnTo>
                <a:lnTo>
                  <a:pt x="1256" y="1104"/>
                </a:lnTo>
                <a:lnTo>
                  <a:pt x="1270" y="1106"/>
                </a:lnTo>
                <a:lnTo>
                  <a:pt x="1286" y="1108"/>
                </a:lnTo>
                <a:lnTo>
                  <a:pt x="1293" y="1115"/>
                </a:lnTo>
                <a:lnTo>
                  <a:pt x="1302" y="1120"/>
                </a:lnTo>
                <a:lnTo>
                  <a:pt x="1313" y="1126"/>
                </a:lnTo>
                <a:lnTo>
                  <a:pt x="1321" y="1129"/>
                </a:lnTo>
                <a:lnTo>
                  <a:pt x="1332" y="1131"/>
                </a:lnTo>
                <a:lnTo>
                  <a:pt x="1344" y="1134"/>
                </a:lnTo>
                <a:lnTo>
                  <a:pt x="1355" y="1134"/>
                </a:lnTo>
                <a:lnTo>
                  <a:pt x="1364" y="1136"/>
                </a:lnTo>
                <a:lnTo>
                  <a:pt x="1364" y="1156"/>
                </a:lnTo>
                <a:lnTo>
                  <a:pt x="1364" y="1175"/>
                </a:lnTo>
                <a:lnTo>
                  <a:pt x="1362" y="1191"/>
                </a:lnTo>
                <a:lnTo>
                  <a:pt x="1359" y="1207"/>
                </a:lnTo>
                <a:lnTo>
                  <a:pt x="1352" y="1221"/>
                </a:lnTo>
                <a:lnTo>
                  <a:pt x="1343" y="1233"/>
                </a:lnTo>
                <a:lnTo>
                  <a:pt x="1330" y="1246"/>
                </a:lnTo>
                <a:lnTo>
                  <a:pt x="1313" y="1256"/>
                </a:lnTo>
                <a:lnTo>
                  <a:pt x="1316" y="1267"/>
                </a:lnTo>
                <a:lnTo>
                  <a:pt x="1318" y="1278"/>
                </a:lnTo>
                <a:lnTo>
                  <a:pt x="1320" y="1288"/>
                </a:lnTo>
                <a:lnTo>
                  <a:pt x="1318" y="1299"/>
                </a:lnTo>
                <a:lnTo>
                  <a:pt x="1316" y="1309"/>
                </a:lnTo>
                <a:lnTo>
                  <a:pt x="1313" y="1320"/>
                </a:lnTo>
                <a:lnTo>
                  <a:pt x="1309" y="1329"/>
                </a:lnTo>
                <a:lnTo>
                  <a:pt x="1302" y="1338"/>
                </a:lnTo>
                <a:lnTo>
                  <a:pt x="1297" y="1346"/>
                </a:lnTo>
                <a:lnTo>
                  <a:pt x="1290" y="1353"/>
                </a:lnTo>
                <a:lnTo>
                  <a:pt x="1281" y="1361"/>
                </a:lnTo>
                <a:lnTo>
                  <a:pt x="1272" y="1366"/>
                </a:lnTo>
                <a:lnTo>
                  <a:pt x="1263" y="1371"/>
                </a:lnTo>
                <a:lnTo>
                  <a:pt x="1254" y="1375"/>
                </a:lnTo>
                <a:lnTo>
                  <a:pt x="1244" y="1376"/>
                </a:lnTo>
                <a:lnTo>
                  <a:pt x="1235" y="1378"/>
                </a:lnTo>
                <a:lnTo>
                  <a:pt x="1235" y="1385"/>
                </a:lnTo>
                <a:lnTo>
                  <a:pt x="1235" y="1391"/>
                </a:lnTo>
                <a:lnTo>
                  <a:pt x="1237" y="1398"/>
                </a:lnTo>
                <a:lnTo>
                  <a:pt x="1238" y="1405"/>
                </a:lnTo>
                <a:lnTo>
                  <a:pt x="1240" y="1410"/>
                </a:lnTo>
                <a:lnTo>
                  <a:pt x="1242" y="1415"/>
                </a:lnTo>
                <a:lnTo>
                  <a:pt x="1242" y="1421"/>
                </a:lnTo>
                <a:lnTo>
                  <a:pt x="1242" y="1424"/>
                </a:lnTo>
                <a:lnTo>
                  <a:pt x="1242" y="1428"/>
                </a:lnTo>
                <a:lnTo>
                  <a:pt x="1242" y="1433"/>
                </a:lnTo>
                <a:lnTo>
                  <a:pt x="1240" y="1438"/>
                </a:lnTo>
                <a:lnTo>
                  <a:pt x="1238" y="1444"/>
                </a:lnTo>
                <a:lnTo>
                  <a:pt x="1237" y="1451"/>
                </a:lnTo>
                <a:lnTo>
                  <a:pt x="1235" y="1458"/>
                </a:lnTo>
                <a:lnTo>
                  <a:pt x="1235" y="1463"/>
                </a:lnTo>
                <a:lnTo>
                  <a:pt x="1235" y="1470"/>
                </a:lnTo>
                <a:lnTo>
                  <a:pt x="1217" y="1490"/>
                </a:lnTo>
                <a:lnTo>
                  <a:pt x="1208" y="1479"/>
                </a:lnTo>
                <a:lnTo>
                  <a:pt x="1203" y="1481"/>
                </a:lnTo>
                <a:lnTo>
                  <a:pt x="1200" y="1486"/>
                </a:lnTo>
                <a:lnTo>
                  <a:pt x="1193" y="1491"/>
                </a:lnTo>
                <a:lnTo>
                  <a:pt x="1187" y="1498"/>
                </a:lnTo>
                <a:lnTo>
                  <a:pt x="1182" y="1505"/>
                </a:lnTo>
                <a:lnTo>
                  <a:pt x="1177" y="1511"/>
                </a:lnTo>
                <a:lnTo>
                  <a:pt x="1175" y="1516"/>
                </a:lnTo>
                <a:lnTo>
                  <a:pt x="1173" y="1518"/>
                </a:lnTo>
                <a:lnTo>
                  <a:pt x="1166" y="1518"/>
                </a:lnTo>
                <a:lnTo>
                  <a:pt x="1161" y="1518"/>
                </a:lnTo>
                <a:lnTo>
                  <a:pt x="1154" y="1520"/>
                </a:lnTo>
                <a:lnTo>
                  <a:pt x="1148" y="1521"/>
                </a:lnTo>
                <a:lnTo>
                  <a:pt x="1143" y="1523"/>
                </a:lnTo>
                <a:lnTo>
                  <a:pt x="1138" y="1525"/>
                </a:lnTo>
                <a:lnTo>
                  <a:pt x="1133" y="1525"/>
                </a:lnTo>
                <a:lnTo>
                  <a:pt x="1129" y="1527"/>
                </a:lnTo>
                <a:lnTo>
                  <a:pt x="1129" y="1530"/>
                </a:lnTo>
                <a:lnTo>
                  <a:pt x="1131" y="1534"/>
                </a:lnTo>
                <a:lnTo>
                  <a:pt x="1133" y="1537"/>
                </a:lnTo>
                <a:lnTo>
                  <a:pt x="1134" y="1541"/>
                </a:lnTo>
                <a:lnTo>
                  <a:pt x="1136" y="1544"/>
                </a:lnTo>
                <a:lnTo>
                  <a:pt x="1136" y="1548"/>
                </a:lnTo>
                <a:lnTo>
                  <a:pt x="1138" y="1551"/>
                </a:lnTo>
                <a:lnTo>
                  <a:pt x="1138" y="1555"/>
                </a:lnTo>
                <a:lnTo>
                  <a:pt x="1131" y="1555"/>
                </a:lnTo>
                <a:lnTo>
                  <a:pt x="1124" y="1557"/>
                </a:lnTo>
                <a:lnTo>
                  <a:pt x="1117" y="1558"/>
                </a:lnTo>
                <a:lnTo>
                  <a:pt x="1108" y="1560"/>
                </a:lnTo>
                <a:lnTo>
                  <a:pt x="1099" y="1562"/>
                </a:lnTo>
                <a:lnTo>
                  <a:pt x="1092" y="1566"/>
                </a:lnTo>
                <a:lnTo>
                  <a:pt x="1085" y="1569"/>
                </a:lnTo>
                <a:lnTo>
                  <a:pt x="1078" y="1573"/>
                </a:lnTo>
                <a:lnTo>
                  <a:pt x="1081" y="1573"/>
                </a:lnTo>
                <a:lnTo>
                  <a:pt x="1085" y="1574"/>
                </a:lnTo>
                <a:lnTo>
                  <a:pt x="1087" y="1574"/>
                </a:lnTo>
                <a:lnTo>
                  <a:pt x="1090" y="1576"/>
                </a:lnTo>
                <a:lnTo>
                  <a:pt x="1094" y="1578"/>
                </a:lnTo>
                <a:lnTo>
                  <a:pt x="1097" y="1580"/>
                </a:lnTo>
                <a:lnTo>
                  <a:pt x="1101" y="1581"/>
                </a:lnTo>
                <a:lnTo>
                  <a:pt x="1104" y="1581"/>
                </a:lnTo>
                <a:lnTo>
                  <a:pt x="1087" y="1601"/>
                </a:lnTo>
                <a:lnTo>
                  <a:pt x="1088" y="1608"/>
                </a:lnTo>
                <a:lnTo>
                  <a:pt x="1090" y="1615"/>
                </a:lnTo>
                <a:lnTo>
                  <a:pt x="1090" y="1622"/>
                </a:lnTo>
                <a:lnTo>
                  <a:pt x="1088" y="1629"/>
                </a:lnTo>
                <a:lnTo>
                  <a:pt x="1088" y="1638"/>
                </a:lnTo>
                <a:lnTo>
                  <a:pt x="1087" y="1647"/>
                </a:lnTo>
                <a:lnTo>
                  <a:pt x="1087" y="1656"/>
                </a:lnTo>
                <a:lnTo>
                  <a:pt x="1087" y="1666"/>
                </a:lnTo>
                <a:lnTo>
                  <a:pt x="1104" y="1684"/>
                </a:lnTo>
                <a:lnTo>
                  <a:pt x="1104" y="1703"/>
                </a:lnTo>
                <a:lnTo>
                  <a:pt x="1087" y="1721"/>
                </a:lnTo>
                <a:lnTo>
                  <a:pt x="1087" y="1728"/>
                </a:lnTo>
                <a:lnTo>
                  <a:pt x="1087" y="1732"/>
                </a:lnTo>
                <a:lnTo>
                  <a:pt x="1088" y="1735"/>
                </a:lnTo>
                <a:lnTo>
                  <a:pt x="1088" y="1737"/>
                </a:lnTo>
                <a:lnTo>
                  <a:pt x="1088" y="1739"/>
                </a:lnTo>
                <a:lnTo>
                  <a:pt x="1087" y="1739"/>
                </a:lnTo>
                <a:lnTo>
                  <a:pt x="1083" y="1741"/>
                </a:lnTo>
                <a:lnTo>
                  <a:pt x="1078" y="1741"/>
                </a:lnTo>
                <a:close/>
                <a:moveTo>
                  <a:pt x="783" y="922"/>
                </a:moveTo>
                <a:lnTo>
                  <a:pt x="756" y="951"/>
                </a:lnTo>
                <a:lnTo>
                  <a:pt x="748" y="942"/>
                </a:lnTo>
                <a:lnTo>
                  <a:pt x="737" y="933"/>
                </a:lnTo>
                <a:lnTo>
                  <a:pt x="726" y="926"/>
                </a:lnTo>
                <a:lnTo>
                  <a:pt x="714" y="919"/>
                </a:lnTo>
                <a:lnTo>
                  <a:pt x="687" y="905"/>
                </a:lnTo>
                <a:lnTo>
                  <a:pt x="659" y="892"/>
                </a:lnTo>
                <a:lnTo>
                  <a:pt x="631" y="880"/>
                </a:lnTo>
                <a:lnTo>
                  <a:pt x="603" y="868"/>
                </a:lnTo>
                <a:lnTo>
                  <a:pt x="578" y="857"/>
                </a:lnTo>
                <a:lnTo>
                  <a:pt x="557" y="846"/>
                </a:lnTo>
                <a:lnTo>
                  <a:pt x="550" y="850"/>
                </a:lnTo>
                <a:lnTo>
                  <a:pt x="541" y="852"/>
                </a:lnTo>
                <a:lnTo>
                  <a:pt x="534" y="853"/>
                </a:lnTo>
                <a:lnTo>
                  <a:pt x="525" y="855"/>
                </a:lnTo>
                <a:lnTo>
                  <a:pt x="518" y="855"/>
                </a:lnTo>
                <a:lnTo>
                  <a:pt x="509" y="857"/>
                </a:lnTo>
                <a:lnTo>
                  <a:pt x="502" y="857"/>
                </a:lnTo>
                <a:lnTo>
                  <a:pt x="495" y="857"/>
                </a:lnTo>
                <a:lnTo>
                  <a:pt x="442" y="800"/>
                </a:lnTo>
                <a:lnTo>
                  <a:pt x="442" y="744"/>
                </a:lnTo>
                <a:lnTo>
                  <a:pt x="435" y="733"/>
                </a:lnTo>
                <a:lnTo>
                  <a:pt x="428" y="723"/>
                </a:lnTo>
                <a:lnTo>
                  <a:pt x="423" y="710"/>
                </a:lnTo>
                <a:lnTo>
                  <a:pt x="417" y="698"/>
                </a:lnTo>
                <a:lnTo>
                  <a:pt x="414" y="684"/>
                </a:lnTo>
                <a:lnTo>
                  <a:pt x="410" y="670"/>
                </a:lnTo>
                <a:lnTo>
                  <a:pt x="405" y="657"/>
                </a:lnTo>
                <a:lnTo>
                  <a:pt x="400" y="643"/>
                </a:lnTo>
                <a:lnTo>
                  <a:pt x="396" y="648"/>
                </a:lnTo>
                <a:lnTo>
                  <a:pt x="394" y="654"/>
                </a:lnTo>
                <a:lnTo>
                  <a:pt x="393" y="657"/>
                </a:lnTo>
                <a:lnTo>
                  <a:pt x="393" y="661"/>
                </a:lnTo>
                <a:lnTo>
                  <a:pt x="393" y="664"/>
                </a:lnTo>
                <a:lnTo>
                  <a:pt x="394" y="668"/>
                </a:lnTo>
                <a:lnTo>
                  <a:pt x="396" y="673"/>
                </a:lnTo>
                <a:lnTo>
                  <a:pt x="400" y="680"/>
                </a:lnTo>
                <a:lnTo>
                  <a:pt x="382" y="698"/>
                </a:lnTo>
                <a:lnTo>
                  <a:pt x="382" y="707"/>
                </a:lnTo>
                <a:lnTo>
                  <a:pt x="382" y="716"/>
                </a:lnTo>
                <a:lnTo>
                  <a:pt x="382" y="726"/>
                </a:lnTo>
                <a:lnTo>
                  <a:pt x="384" y="737"/>
                </a:lnTo>
                <a:lnTo>
                  <a:pt x="385" y="746"/>
                </a:lnTo>
                <a:lnTo>
                  <a:pt x="389" y="753"/>
                </a:lnTo>
                <a:lnTo>
                  <a:pt x="391" y="754"/>
                </a:lnTo>
                <a:lnTo>
                  <a:pt x="394" y="754"/>
                </a:lnTo>
                <a:lnTo>
                  <a:pt x="396" y="754"/>
                </a:lnTo>
                <a:lnTo>
                  <a:pt x="400" y="754"/>
                </a:lnTo>
                <a:lnTo>
                  <a:pt x="396" y="754"/>
                </a:lnTo>
                <a:lnTo>
                  <a:pt x="393" y="756"/>
                </a:lnTo>
                <a:lnTo>
                  <a:pt x="389" y="758"/>
                </a:lnTo>
                <a:lnTo>
                  <a:pt x="385" y="758"/>
                </a:lnTo>
                <a:lnTo>
                  <a:pt x="384" y="760"/>
                </a:lnTo>
                <a:lnTo>
                  <a:pt x="380" y="761"/>
                </a:lnTo>
                <a:lnTo>
                  <a:pt x="377" y="763"/>
                </a:lnTo>
                <a:lnTo>
                  <a:pt x="373" y="763"/>
                </a:lnTo>
                <a:lnTo>
                  <a:pt x="375" y="758"/>
                </a:lnTo>
                <a:lnTo>
                  <a:pt x="373" y="753"/>
                </a:lnTo>
                <a:lnTo>
                  <a:pt x="371" y="749"/>
                </a:lnTo>
                <a:lnTo>
                  <a:pt x="368" y="744"/>
                </a:lnTo>
                <a:lnTo>
                  <a:pt x="363" y="740"/>
                </a:lnTo>
                <a:lnTo>
                  <a:pt x="359" y="737"/>
                </a:lnTo>
                <a:lnTo>
                  <a:pt x="357" y="731"/>
                </a:lnTo>
                <a:lnTo>
                  <a:pt x="355" y="726"/>
                </a:lnTo>
                <a:lnTo>
                  <a:pt x="355" y="707"/>
                </a:lnTo>
                <a:lnTo>
                  <a:pt x="373" y="689"/>
                </a:lnTo>
                <a:lnTo>
                  <a:pt x="355" y="671"/>
                </a:lnTo>
                <a:lnTo>
                  <a:pt x="355" y="668"/>
                </a:lnTo>
                <a:lnTo>
                  <a:pt x="357" y="663"/>
                </a:lnTo>
                <a:lnTo>
                  <a:pt x="357" y="659"/>
                </a:lnTo>
                <a:lnTo>
                  <a:pt x="359" y="657"/>
                </a:lnTo>
                <a:lnTo>
                  <a:pt x="361" y="654"/>
                </a:lnTo>
                <a:lnTo>
                  <a:pt x="363" y="650"/>
                </a:lnTo>
                <a:lnTo>
                  <a:pt x="364" y="647"/>
                </a:lnTo>
                <a:lnTo>
                  <a:pt x="364" y="643"/>
                </a:lnTo>
                <a:lnTo>
                  <a:pt x="361" y="638"/>
                </a:lnTo>
                <a:lnTo>
                  <a:pt x="355" y="634"/>
                </a:lnTo>
                <a:lnTo>
                  <a:pt x="348" y="629"/>
                </a:lnTo>
                <a:lnTo>
                  <a:pt x="343" y="625"/>
                </a:lnTo>
                <a:lnTo>
                  <a:pt x="336" y="620"/>
                </a:lnTo>
                <a:lnTo>
                  <a:pt x="331" y="617"/>
                </a:lnTo>
                <a:lnTo>
                  <a:pt x="325" y="615"/>
                </a:lnTo>
                <a:lnTo>
                  <a:pt x="320" y="615"/>
                </a:lnTo>
                <a:lnTo>
                  <a:pt x="338" y="578"/>
                </a:lnTo>
                <a:lnTo>
                  <a:pt x="338" y="574"/>
                </a:lnTo>
                <a:lnTo>
                  <a:pt x="338" y="571"/>
                </a:lnTo>
                <a:lnTo>
                  <a:pt x="336" y="567"/>
                </a:lnTo>
                <a:lnTo>
                  <a:pt x="334" y="564"/>
                </a:lnTo>
                <a:lnTo>
                  <a:pt x="332" y="560"/>
                </a:lnTo>
                <a:lnTo>
                  <a:pt x="331" y="556"/>
                </a:lnTo>
                <a:lnTo>
                  <a:pt x="331" y="553"/>
                </a:lnTo>
                <a:lnTo>
                  <a:pt x="329" y="549"/>
                </a:lnTo>
                <a:lnTo>
                  <a:pt x="341" y="542"/>
                </a:lnTo>
                <a:lnTo>
                  <a:pt x="354" y="534"/>
                </a:lnTo>
                <a:lnTo>
                  <a:pt x="363" y="523"/>
                </a:lnTo>
                <a:lnTo>
                  <a:pt x="371" y="514"/>
                </a:lnTo>
                <a:lnTo>
                  <a:pt x="387" y="491"/>
                </a:lnTo>
                <a:lnTo>
                  <a:pt x="401" y="468"/>
                </a:lnTo>
                <a:lnTo>
                  <a:pt x="414" y="443"/>
                </a:lnTo>
                <a:lnTo>
                  <a:pt x="428" y="419"/>
                </a:lnTo>
                <a:lnTo>
                  <a:pt x="442" y="396"/>
                </a:lnTo>
                <a:lnTo>
                  <a:pt x="460" y="373"/>
                </a:lnTo>
                <a:lnTo>
                  <a:pt x="461" y="366"/>
                </a:lnTo>
                <a:lnTo>
                  <a:pt x="461" y="357"/>
                </a:lnTo>
                <a:lnTo>
                  <a:pt x="463" y="350"/>
                </a:lnTo>
                <a:lnTo>
                  <a:pt x="465" y="341"/>
                </a:lnTo>
                <a:lnTo>
                  <a:pt x="467" y="332"/>
                </a:lnTo>
                <a:lnTo>
                  <a:pt x="467" y="323"/>
                </a:lnTo>
                <a:lnTo>
                  <a:pt x="468" y="314"/>
                </a:lnTo>
                <a:lnTo>
                  <a:pt x="468" y="307"/>
                </a:lnTo>
                <a:lnTo>
                  <a:pt x="461" y="307"/>
                </a:lnTo>
                <a:lnTo>
                  <a:pt x="454" y="309"/>
                </a:lnTo>
                <a:lnTo>
                  <a:pt x="447" y="311"/>
                </a:lnTo>
                <a:lnTo>
                  <a:pt x="438" y="313"/>
                </a:lnTo>
                <a:lnTo>
                  <a:pt x="430" y="314"/>
                </a:lnTo>
                <a:lnTo>
                  <a:pt x="423" y="316"/>
                </a:lnTo>
                <a:lnTo>
                  <a:pt x="415" y="316"/>
                </a:lnTo>
                <a:lnTo>
                  <a:pt x="408" y="318"/>
                </a:lnTo>
                <a:lnTo>
                  <a:pt x="408" y="314"/>
                </a:lnTo>
                <a:lnTo>
                  <a:pt x="407" y="311"/>
                </a:lnTo>
                <a:lnTo>
                  <a:pt x="405" y="307"/>
                </a:lnTo>
                <a:lnTo>
                  <a:pt x="403" y="304"/>
                </a:lnTo>
                <a:lnTo>
                  <a:pt x="401" y="300"/>
                </a:lnTo>
                <a:lnTo>
                  <a:pt x="401" y="297"/>
                </a:lnTo>
                <a:lnTo>
                  <a:pt x="400" y="293"/>
                </a:lnTo>
                <a:lnTo>
                  <a:pt x="400" y="290"/>
                </a:lnTo>
                <a:lnTo>
                  <a:pt x="396" y="288"/>
                </a:lnTo>
                <a:lnTo>
                  <a:pt x="393" y="288"/>
                </a:lnTo>
                <a:lnTo>
                  <a:pt x="389" y="286"/>
                </a:lnTo>
                <a:lnTo>
                  <a:pt x="385" y="284"/>
                </a:lnTo>
                <a:lnTo>
                  <a:pt x="384" y="283"/>
                </a:lnTo>
                <a:lnTo>
                  <a:pt x="380" y="281"/>
                </a:lnTo>
                <a:lnTo>
                  <a:pt x="377" y="281"/>
                </a:lnTo>
                <a:lnTo>
                  <a:pt x="373" y="281"/>
                </a:lnTo>
                <a:lnTo>
                  <a:pt x="355" y="281"/>
                </a:lnTo>
                <a:lnTo>
                  <a:pt x="348" y="283"/>
                </a:lnTo>
                <a:lnTo>
                  <a:pt x="343" y="286"/>
                </a:lnTo>
                <a:lnTo>
                  <a:pt x="338" y="290"/>
                </a:lnTo>
                <a:lnTo>
                  <a:pt x="332" y="293"/>
                </a:lnTo>
                <a:lnTo>
                  <a:pt x="329" y="297"/>
                </a:lnTo>
                <a:lnTo>
                  <a:pt x="327" y="300"/>
                </a:lnTo>
                <a:lnTo>
                  <a:pt x="327" y="304"/>
                </a:lnTo>
                <a:lnTo>
                  <a:pt x="329" y="307"/>
                </a:lnTo>
                <a:lnTo>
                  <a:pt x="311" y="290"/>
                </a:lnTo>
                <a:lnTo>
                  <a:pt x="304" y="295"/>
                </a:lnTo>
                <a:lnTo>
                  <a:pt x="295" y="302"/>
                </a:lnTo>
                <a:lnTo>
                  <a:pt x="287" y="306"/>
                </a:lnTo>
                <a:lnTo>
                  <a:pt x="276" y="311"/>
                </a:lnTo>
                <a:lnTo>
                  <a:pt x="265" y="313"/>
                </a:lnTo>
                <a:lnTo>
                  <a:pt x="255" y="316"/>
                </a:lnTo>
                <a:lnTo>
                  <a:pt x="244" y="316"/>
                </a:lnTo>
                <a:lnTo>
                  <a:pt x="234" y="318"/>
                </a:lnTo>
                <a:lnTo>
                  <a:pt x="232" y="323"/>
                </a:lnTo>
                <a:lnTo>
                  <a:pt x="228" y="329"/>
                </a:lnTo>
                <a:lnTo>
                  <a:pt x="221" y="334"/>
                </a:lnTo>
                <a:lnTo>
                  <a:pt x="212" y="337"/>
                </a:lnTo>
                <a:lnTo>
                  <a:pt x="204" y="341"/>
                </a:lnTo>
                <a:lnTo>
                  <a:pt x="193" y="343"/>
                </a:lnTo>
                <a:lnTo>
                  <a:pt x="182" y="344"/>
                </a:lnTo>
                <a:lnTo>
                  <a:pt x="174" y="344"/>
                </a:lnTo>
                <a:lnTo>
                  <a:pt x="156" y="364"/>
                </a:lnTo>
                <a:lnTo>
                  <a:pt x="154" y="360"/>
                </a:lnTo>
                <a:lnTo>
                  <a:pt x="154" y="357"/>
                </a:lnTo>
                <a:lnTo>
                  <a:pt x="152" y="353"/>
                </a:lnTo>
                <a:lnTo>
                  <a:pt x="151" y="350"/>
                </a:lnTo>
                <a:lnTo>
                  <a:pt x="149" y="346"/>
                </a:lnTo>
                <a:lnTo>
                  <a:pt x="147" y="343"/>
                </a:lnTo>
                <a:lnTo>
                  <a:pt x="147" y="339"/>
                </a:lnTo>
                <a:lnTo>
                  <a:pt x="147" y="336"/>
                </a:lnTo>
                <a:lnTo>
                  <a:pt x="182" y="336"/>
                </a:lnTo>
                <a:lnTo>
                  <a:pt x="216" y="298"/>
                </a:lnTo>
                <a:lnTo>
                  <a:pt x="212" y="298"/>
                </a:lnTo>
                <a:lnTo>
                  <a:pt x="211" y="300"/>
                </a:lnTo>
                <a:lnTo>
                  <a:pt x="207" y="302"/>
                </a:lnTo>
                <a:lnTo>
                  <a:pt x="204" y="304"/>
                </a:lnTo>
                <a:lnTo>
                  <a:pt x="200" y="306"/>
                </a:lnTo>
                <a:lnTo>
                  <a:pt x="196" y="306"/>
                </a:lnTo>
                <a:lnTo>
                  <a:pt x="193" y="307"/>
                </a:lnTo>
                <a:lnTo>
                  <a:pt x="191" y="307"/>
                </a:lnTo>
                <a:lnTo>
                  <a:pt x="188" y="307"/>
                </a:lnTo>
                <a:lnTo>
                  <a:pt x="184" y="306"/>
                </a:lnTo>
                <a:lnTo>
                  <a:pt x="181" y="306"/>
                </a:lnTo>
                <a:lnTo>
                  <a:pt x="177" y="304"/>
                </a:lnTo>
                <a:lnTo>
                  <a:pt x="174" y="302"/>
                </a:lnTo>
                <a:lnTo>
                  <a:pt x="170" y="300"/>
                </a:lnTo>
                <a:lnTo>
                  <a:pt x="168" y="298"/>
                </a:lnTo>
                <a:lnTo>
                  <a:pt x="165" y="298"/>
                </a:lnTo>
                <a:lnTo>
                  <a:pt x="174" y="288"/>
                </a:lnTo>
                <a:lnTo>
                  <a:pt x="184" y="281"/>
                </a:lnTo>
                <a:lnTo>
                  <a:pt x="195" y="274"/>
                </a:lnTo>
                <a:lnTo>
                  <a:pt x="205" y="268"/>
                </a:lnTo>
                <a:lnTo>
                  <a:pt x="216" y="265"/>
                </a:lnTo>
                <a:lnTo>
                  <a:pt x="227" y="263"/>
                </a:lnTo>
                <a:lnTo>
                  <a:pt x="239" y="261"/>
                </a:lnTo>
                <a:lnTo>
                  <a:pt x="251" y="261"/>
                </a:lnTo>
                <a:lnTo>
                  <a:pt x="253" y="258"/>
                </a:lnTo>
                <a:lnTo>
                  <a:pt x="257" y="254"/>
                </a:lnTo>
                <a:lnTo>
                  <a:pt x="258" y="251"/>
                </a:lnTo>
                <a:lnTo>
                  <a:pt x="258" y="247"/>
                </a:lnTo>
                <a:lnTo>
                  <a:pt x="260" y="244"/>
                </a:lnTo>
                <a:lnTo>
                  <a:pt x="260" y="240"/>
                </a:lnTo>
                <a:lnTo>
                  <a:pt x="260" y="237"/>
                </a:lnTo>
                <a:lnTo>
                  <a:pt x="260" y="233"/>
                </a:lnTo>
                <a:lnTo>
                  <a:pt x="264" y="231"/>
                </a:lnTo>
                <a:lnTo>
                  <a:pt x="267" y="230"/>
                </a:lnTo>
                <a:lnTo>
                  <a:pt x="272" y="228"/>
                </a:lnTo>
                <a:lnTo>
                  <a:pt x="278" y="224"/>
                </a:lnTo>
                <a:lnTo>
                  <a:pt x="283" y="221"/>
                </a:lnTo>
                <a:lnTo>
                  <a:pt x="287" y="217"/>
                </a:lnTo>
                <a:lnTo>
                  <a:pt x="292" y="215"/>
                </a:lnTo>
                <a:lnTo>
                  <a:pt x="295" y="215"/>
                </a:lnTo>
                <a:lnTo>
                  <a:pt x="299" y="215"/>
                </a:lnTo>
                <a:lnTo>
                  <a:pt x="301" y="215"/>
                </a:lnTo>
                <a:lnTo>
                  <a:pt x="304" y="217"/>
                </a:lnTo>
                <a:lnTo>
                  <a:pt x="308" y="219"/>
                </a:lnTo>
                <a:lnTo>
                  <a:pt x="311" y="221"/>
                </a:lnTo>
                <a:lnTo>
                  <a:pt x="315" y="222"/>
                </a:lnTo>
                <a:lnTo>
                  <a:pt x="317" y="222"/>
                </a:lnTo>
                <a:lnTo>
                  <a:pt x="320" y="224"/>
                </a:lnTo>
                <a:lnTo>
                  <a:pt x="324" y="221"/>
                </a:lnTo>
                <a:lnTo>
                  <a:pt x="329" y="215"/>
                </a:lnTo>
                <a:lnTo>
                  <a:pt x="332" y="210"/>
                </a:lnTo>
                <a:lnTo>
                  <a:pt x="338" y="205"/>
                </a:lnTo>
                <a:lnTo>
                  <a:pt x="341" y="198"/>
                </a:lnTo>
                <a:lnTo>
                  <a:pt x="345" y="191"/>
                </a:lnTo>
                <a:lnTo>
                  <a:pt x="347" y="184"/>
                </a:lnTo>
                <a:lnTo>
                  <a:pt x="347" y="177"/>
                </a:lnTo>
                <a:lnTo>
                  <a:pt x="364" y="196"/>
                </a:lnTo>
                <a:lnTo>
                  <a:pt x="368" y="196"/>
                </a:lnTo>
                <a:lnTo>
                  <a:pt x="373" y="192"/>
                </a:lnTo>
                <a:lnTo>
                  <a:pt x="380" y="191"/>
                </a:lnTo>
                <a:lnTo>
                  <a:pt x="385" y="187"/>
                </a:lnTo>
                <a:lnTo>
                  <a:pt x="393" y="184"/>
                </a:lnTo>
                <a:lnTo>
                  <a:pt x="400" y="180"/>
                </a:lnTo>
                <a:lnTo>
                  <a:pt x="405" y="178"/>
                </a:lnTo>
                <a:lnTo>
                  <a:pt x="408" y="177"/>
                </a:lnTo>
                <a:lnTo>
                  <a:pt x="424" y="196"/>
                </a:lnTo>
                <a:lnTo>
                  <a:pt x="431" y="194"/>
                </a:lnTo>
                <a:lnTo>
                  <a:pt x="435" y="192"/>
                </a:lnTo>
                <a:lnTo>
                  <a:pt x="437" y="191"/>
                </a:lnTo>
                <a:lnTo>
                  <a:pt x="438" y="191"/>
                </a:lnTo>
                <a:lnTo>
                  <a:pt x="440" y="191"/>
                </a:lnTo>
                <a:lnTo>
                  <a:pt x="442" y="191"/>
                </a:lnTo>
                <a:lnTo>
                  <a:pt x="446" y="189"/>
                </a:lnTo>
                <a:lnTo>
                  <a:pt x="451" y="187"/>
                </a:lnTo>
                <a:lnTo>
                  <a:pt x="456" y="187"/>
                </a:lnTo>
                <a:lnTo>
                  <a:pt x="460" y="189"/>
                </a:lnTo>
                <a:lnTo>
                  <a:pt x="463" y="192"/>
                </a:lnTo>
                <a:lnTo>
                  <a:pt x="468" y="196"/>
                </a:lnTo>
                <a:lnTo>
                  <a:pt x="472" y="200"/>
                </a:lnTo>
                <a:lnTo>
                  <a:pt x="476" y="203"/>
                </a:lnTo>
                <a:lnTo>
                  <a:pt x="477" y="205"/>
                </a:lnTo>
                <a:lnTo>
                  <a:pt x="486" y="201"/>
                </a:lnTo>
                <a:lnTo>
                  <a:pt x="495" y="198"/>
                </a:lnTo>
                <a:lnTo>
                  <a:pt x="506" y="192"/>
                </a:lnTo>
                <a:lnTo>
                  <a:pt x="518" y="187"/>
                </a:lnTo>
                <a:lnTo>
                  <a:pt x="530" y="184"/>
                </a:lnTo>
                <a:lnTo>
                  <a:pt x="543" y="180"/>
                </a:lnTo>
                <a:lnTo>
                  <a:pt x="555" y="178"/>
                </a:lnTo>
                <a:lnTo>
                  <a:pt x="566" y="177"/>
                </a:lnTo>
                <a:lnTo>
                  <a:pt x="592" y="205"/>
                </a:lnTo>
                <a:lnTo>
                  <a:pt x="596" y="207"/>
                </a:lnTo>
                <a:lnTo>
                  <a:pt x="604" y="207"/>
                </a:lnTo>
                <a:lnTo>
                  <a:pt x="613" y="208"/>
                </a:lnTo>
                <a:lnTo>
                  <a:pt x="622" y="208"/>
                </a:lnTo>
                <a:lnTo>
                  <a:pt x="631" y="207"/>
                </a:lnTo>
                <a:lnTo>
                  <a:pt x="636" y="205"/>
                </a:lnTo>
                <a:lnTo>
                  <a:pt x="638" y="205"/>
                </a:lnTo>
                <a:lnTo>
                  <a:pt x="638" y="201"/>
                </a:lnTo>
                <a:lnTo>
                  <a:pt x="636" y="200"/>
                </a:lnTo>
                <a:lnTo>
                  <a:pt x="634" y="196"/>
                </a:lnTo>
                <a:lnTo>
                  <a:pt x="638" y="196"/>
                </a:lnTo>
                <a:lnTo>
                  <a:pt x="642" y="196"/>
                </a:lnTo>
                <a:lnTo>
                  <a:pt x="645" y="196"/>
                </a:lnTo>
                <a:lnTo>
                  <a:pt x="647" y="194"/>
                </a:lnTo>
                <a:lnTo>
                  <a:pt x="650" y="194"/>
                </a:lnTo>
                <a:lnTo>
                  <a:pt x="654" y="192"/>
                </a:lnTo>
                <a:lnTo>
                  <a:pt x="657" y="189"/>
                </a:lnTo>
                <a:lnTo>
                  <a:pt x="661" y="187"/>
                </a:lnTo>
                <a:lnTo>
                  <a:pt x="712" y="187"/>
                </a:lnTo>
                <a:lnTo>
                  <a:pt x="730" y="205"/>
                </a:lnTo>
                <a:lnTo>
                  <a:pt x="765" y="205"/>
                </a:lnTo>
                <a:lnTo>
                  <a:pt x="756" y="212"/>
                </a:lnTo>
                <a:lnTo>
                  <a:pt x="748" y="221"/>
                </a:lnTo>
                <a:lnTo>
                  <a:pt x="737" y="228"/>
                </a:lnTo>
                <a:lnTo>
                  <a:pt x="725" y="235"/>
                </a:lnTo>
                <a:lnTo>
                  <a:pt x="710" y="242"/>
                </a:lnTo>
                <a:lnTo>
                  <a:pt x="696" y="247"/>
                </a:lnTo>
                <a:lnTo>
                  <a:pt x="682" y="251"/>
                </a:lnTo>
                <a:lnTo>
                  <a:pt x="670" y="253"/>
                </a:lnTo>
                <a:lnTo>
                  <a:pt x="673" y="253"/>
                </a:lnTo>
                <a:lnTo>
                  <a:pt x="677" y="253"/>
                </a:lnTo>
                <a:lnTo>
                  <a:pt x="682" y="254"/>
                </a:lnTo>
                <a:lnTo>
                  <a:pt x="687" y="256"/>
                </a:lnTo>
                <a:lnTo>
                  <a:pt x="693" y="258"/>
                </a:lnTo>
                <a:lnTo>
                  <a:pt x="700" y="260"/>
                </a:lnTo>
                <a:lnTo>
                  <a:pt x="705" y="261"/>
                </a:lnTo>
                <a:lnTo>
                  <a:pt x="712" y="261"/>
                </a:lnTo>
                <a:lnTo>
                  <a:pt x="719" y="254"/>
                </a:lnTo>
                <a:lnTo>
                  <a:pt x="728" y="247"/>
                </a:lnTo>
                <a:lnTo>
                  <a:pt x="737" y="240"/>
                </a:lnTo>
                <a:lnTo>
                  <a:pt x="748" y="233"/>
                </a:lnTo>
                <a:lnTo>
                  <a:pt x="756" y="226"/>
                </a:lnTo>
                <a:lnTo>
                  <a:pt x="767" y="219"/>
                </a:lnTo>
                <a:lnTo>
                  <a:pt x="776" y="212"/>
                </a:lnTo>
                <a:lnTo>
                  <a:pt x="783" y="205"/>
                </a:lnTo>
                <a:lnTo>
                  <a:pt x="800" y="224"/>
                </a:lnTo>
                <a:lnTo>
                  <a:pt x="806" y="222"/>
                </a:lnTo>
                <a:lnTo>
                  <a:pt x="813" y="222"/>
                </a:lnTo>
                <a:lnTo>
                  <a:pt x="822" y="222"/>
                </a:lnTo>
                <a:lnTo>
                  <a:pt x="831" y="221"/>
                </a:lnTo>
                <a:lnTo>
                  <a:pt x="839" y="222"/>
                </a:lnTo>
                <a:lnTo>
                  <a:pt x="845" y="224"/>
                </a:lnTo>
                <a:lnTo>
                  <a:pt x="846" y="226"/>
                </a:lnTo>
                <a:lnTo>
                  <a:pt x="846" y="228"/>
                </a:lnTo>
                <a:lnTo>
                  <a:pt x="846" y="230"/>
                </a:lnTo>
                <a:lnTo>
                  <a:pt x="843" y="233"/>
                </a:lnTo>
                <a:lnTo>
                  <a:pt x="861" y="215"/>
                </a:lnTo>
                <a:lnTo>
                  <a:pt x="871" y="215"/>
                </a:lnTo>
                <a:lnTo>
                  <a:pt x="880" y="215"/>
                </a:lnTo>
                <a:lnTo>
                  <a:pt x="891" y="217"/>
                </a:lnTo>
                <a:lnTo>
                  <a:pt x="899" y="219"/>
                </a:lnTo>
                <a:lnTo>
                  <a:pt x="908" y="219"/>
                </a:lnTo>
                <a:lnTo>
                  <a:pt x="915" y="219"/>
                </a:lnTo>
                <a:lnTo>
                  <a:pt x="924" y="217"/>
                </a:lnTo>
                <a:lnTo>
                  <a:pt x="931" y="215"/>
                </a:lnTo>
                <a:lnTo>
                  <a:pt x="926" y="221"/>
                </a:lnTo>
                <a:lnTo>
                  <a:pt x="926" y="224"/>
                </a:lnTo>
                <a:lnTo>
                  <a:pt x="929" y="226"/>
                </a:lnTo>
                <a:lnTo>
                  <a:pt x="933" y="226"/>
                </a:lnTo>
                <a:lnTo>
                  <a:pt x="940" y="226"/>
                </a:lnTo>
                <a:lnTo>
                  <a:pt x="947" y="224"/>
                </a:lnTo>
                <a:lnTo>
                  <a:pt x="952" y="224"/>
                </a:lnTo>
                <a:lnTo>
                  <a:pt x="956" y="224"/>
                </a:lnTo>
                <a:lnTo>
                  <a:pt x="974" y="242"/>
                </a:lnTo>
                <a:lnTo>
                  <a:pt x="977" y="242"/>
                </a:lnTo>
                <a:lnTo>
                  <a:pt x="981" y="240"/>
                </a:lnTo>
                <a:lnTo>
                  <a:pt x="984" y="240"/>
                </a:lnTo>
                <a:lnTo>
                  <a:pt x="986" y="238"/>
                </a:lnTo>
                <a:lnTo>
                  <a:pt x="989" y="237"/>
                </a:lnTo>
                <a:lnTo>
                  <a:pt x="993" y="235"/>
                </a:lnTo>
                <a:lnTo>
                  <a:pt x="997" y="233"/>
                </a:lnTo>
                <a:lnTo>
                  <a:pt x="1000" y="233"/>
                </a:lnTo>
                <a:lnTo>
                  <a:pt x="998" y="228"/>
                </a:lnTo>
                <a:lnTo>
                  <a:pt x="998" y="222"/>
                </a:lnTo>
                <a:lnTo>
                  <a:pt x="1000" y="219"/>
                </a:lnTo>
                <a:lnTo>
                  <a:pt x="1002" y="215"/>
                </a:lnTo>
                <a:lnTo>
                  <a:pt x="1005" y="214"/>
                </a:lnTo>
                <a:lnTo>
                  <a:pt x="1011" y="212"/>
                </a:lnTo>
                <a:lnTo>
                  <a:pt x="1014" y="208"/>
                </a:lnTo>
                <a:lnTo>
                  <a:pt x="1018" y="205"/>
                </a:lnTo>
                <a:lnTo>
                  <a:pt x="1016" y="196"/>
                </a:lnTo>
                <a:lnTo>
                  <a:pt x="1014" y="187"/>
                </a:lnTo>
                <a:lnTo>
                  <a:pt x="1009" y="180"/>
                </a:lnTo>
                <a:lnTo>
                  <a:pt x="1005" y="173"/>
                </a:lnTo>
                <a:lnTo>
                  <a:pt x="1002" y="166"/>
                </a:lnTo>
                <a:lnTo>
                  <a:pt x="998" y="159"/>
                </a:lnTo>
                <a:lnTo>
                  <a:pt x="998" y="150"/>
                </a:lnTo>
                <a:lnTo>
                  <a:pt x="1000" y="139"/>
                </a:lnTo>
                <a:lnTo>
                  <a:pt x="1007" y="148"/>
                </a:lnTo>
                <a:lnTo>
                  <a:pt x="1014" y="155"/>
                </a:lnTo>
                <a:lnTo>
                  <a:pt x="1021" y="164"/>
                </a:lnTo>
                <a:lnTo>
                  <a:pt x="1030" y="175"/>
                </a:lnTo>
                <a:lnTo>
                  <a:pt x="1037" y="184"/>
                </a:lnTo>
                <a:lnTo>
                  <a:pt x="1042" y="194"/>
                </a:lnTo>
                <a:lnTo>
                  <a:pt x="1048" y="205"/>
                </a:lnTo>
                <a:lnTo>
                  <a:pt x="1051" y="215"/>
                </a:lnTo>
                <a:lnTo>
                  <a:pt x="1058" y="214"/>
                </a:lnTo>
                <a:lnTo>
                  <a:pt x="1067" y="212"/>
                </a:lnTo>
                <a:lnTo>
                  <a:pt x="1074" y="208"/>
                </a:lnTo>
                <a:lnTo>
                  <a:pt x="1081" y="205"/>
                </a:lnTo>
                <a:lnTo>
                  <a:pt x="1088" y="201"/>
                </a:lnTo>
                <a:lnTo>
                  <a:pt x="1095" y="200"/>
                </a:lnTo>
                <a:lnTo>
                  <a:pt x="1101" y="198"/>
                </a:lnTo>
                <a:lnTo>
                  <a:pt x="1104" y="196"/>
                </a:lnTo>
                <a:lnTo>
                  <a:pt x="1122" y="215"/>
                </a:lnTo>
                <a:lnTo>
                  <a:pt x="1095" y="242"/>
                </a:lnTo>
                <a:lnTo>
                  <a:pt x="1087" y="240"/>
                </a:lnTo>
                <a:lnTo>
                  <a:pt x="1076" y="238"/>
                </a:lnTo>
                <a:lnTo>
                  <a:pt x="1067" y="238"/>
                </a:lnTo>
                <a:lnTo>
                  <a:pt x="1057" y="240"/>
                </a:lnTo>
                <a:lnTo>
                  <a:pt x="1048" y="242"/>
                </a:lnTo>
                <a:lnTo>
                  <a:pt x="1037" y="245"/>
                </a:lnTo>
                <a:lnTo>
                  <a:pt x="1028" y="249"/>
                </a:lnTo>
                <a:lnTo>
                  <a:pt x="1018" y="253"/>
                </a:lnTo>
                <a:lnTo>
                  <a:pt x="1012" y="249"/>
                </a:lnTo>
                <a:lnTo>
                  <a:pt x="1007" y="247"/>
                </a:lnTo>
                <a:lnTo>
                  <a:pt x="1004" y="245"/>
                </a:lnTo>
                <a:lnTo>
                  <a:pt x="1000" y="245"/>
                </a:lnTo>
                <a:lnTo>
                  <a:pt x="997" y="245"/>
                </a:lnTo>
                <a:lnTo>
                  <a:pt x="993" y="247"/>
                </a:lnTo>
                <a:lnTo>
                  <a:pt x="988" y="249"/>
                </a:lnTo>
                <a:lnTo>
                  <a:pt x="982" y="253"/>
                </a:lnTo>
                <a:lnTo>
                  <a:pt x="986" y="253"/>
                </a:lnTo>
                <a:lnTo>
                  <a:pt x="991" y="253"/>
                </a:lnTo>
                <a:lnTo>
                  <a:pt x="995" y="254"/>
                </a:lnTo>
                <a:lnTo>
                  <a:pt x="1002" y="256"/>
                </a:lnTo>
                <a:lnTo>
                  <a:pt x="1007" y="258"/>
                </a:lnTo>
                <a:lnTo>
                  <a:pt x="1014" y="260"/>
                </a:lnTo>
                <a:lnTo>
                  <a:pt x="1019" y="261"/>
                </a:lnTo>
                <a:lnTo>
                  <a:pt x="1027" y="261"/>
                </a:lnTo>
                <a:lnTo>
                  <a:pt x="1019" y="261"/>
                </a:lnTo>
                <a:lnTo>
                  <a:pt x="1012" y="263"/>
                </a:lnTo>
                <a:lnTo>
                  <a:pt x="1004" y="265"/>
                </a:lnTo>
                <a:lnTo>
                  <a:pt x="995" y="265"/>
                </a:lnTo>
                <a:lnTo>
                  <a:pt x="986" y="267"/>
                </a:lnTo>
                <a:lnTo>
                  <a:pt x="975" y="268"/>
                </a:lnTo>
                <a:lnTo>
                  <a:pt x="967" y="270"/>
                </a:lnTo>
                <a:lnTo>
                  <a:pt x="956" y="270"/>
                </a:lnTo>
                <a:lnTo>
                  <a:pt x="954" y="274"/>
                </a:lnTo>
                <a:lnTo>
                  <a:pt x="951" y="279"/>
                </a:lnTo>
                <a:lnTo>
                  <a:pt x="949" y="284"/>
                </a:lnTo>
                <a:lnTo>
                  <a:pt x="947" y="290"/>
                </a:lnTo>
                <a:lnTo>
                  <a:pt x="945" y="295"/>
                </a:lnTo>
                <a:lnTo>
                  <a:pt x="944" y="298"/>
                </a:lnTo>
                <a:lnTo>
                  <a:pt x="942" y="304"/>
                </a:lnTo>
                <a:lnTo>
                  <a:pt x="938" y="307"/>
                </a:lnTo>
                <a:lnTo>
                  <a:pt x="931" y="318"/>
                </a:lnTo>
                <a:lnTo>
                  <a:pt x="928" y="320"/>
                </a:lnTo>
                <a:lnTo>
                  <a:pt x="922" y="323"/>
                </a:lnTo>
                <a:lnTo>
                  <a:pt x="917" y="325"/>
                </a:lnTo>
                <a:lnTo>
                  <a:pt x="914" y="327"/>
                </a:lnTo>
                <a:lnTo>
                  <a:pt x="908" y="329"/>
                </a:lnTo>
                <a:lnTo>
                  <a:pt x="903" y="330"/>
                </a:lnTo>
                <a:lnTo>
                  <a:pt x="899" y="332"/>
                </a:lnTo>
                <a:lnTo>
                  <a:pt x="896" y="336"/>
                </a:lnTo>
                <a:lnTo>
                  <a:pt x="901" y="344"/>
                </a:lnTo>
                <a:lnTo>
                  <a:pt x="910" y="357"/>
                </a:lnTo>
                <a:lnTo>
                  <a:pt x="922" y="371"/>
                </a:lnTo>
                <a:lnTo>
                  <a:pt x="936" y="387"/>
                </a:lnTo>
                <a:lnTo>
                  <a:pt x="951" y="403"/>
                </a:lnTo>
                <a:lnTo>
                  <a:pt x="963" y="417"/>
                </a:lnTo>
                <a:lnTo>
                  <a:pt x="974" y="429"/>
                </a:lnTo>
                <a:lnTo>
                  <a:pt x="982" y="438"/>
                </a:lnTo>
                <a:lnTo>
                  <a:pt x="988" y="427"/>
                </a:lnTo>
                <a:lnTo>
                  <a:pt x="995" y="417"/>
                </a:lnTo>
                <a:lnTo>
                  <a:pt x="1005" y="405"/>
                </a:lnTo>
                <a:lnTo>
                  <a:pt x="1014" y="396"/>
                </a:lnTo>
                <a:lnTo>
                  <a:pt x="1023" y="387"/>
                </a:lnTo>
                <a:lnTo>
                  <a:pt x="1028" y="380"/>
                </a:lnTo>
                <a:lnTo>
                  <a:pt x="1030" y="376"/>
                </a:lnTo>
                <a:lnTo>
                  <a:pt x="1030" y="374"/>
                </a:lnTo>
                <a:lnTo>
                  <a:pt x="1028" y="373"/>
                </a:lnTo>
                <a:lnTo>
                  <a:pt x="1027" y="373"/>
                </a:lnTo>
                <a:lnTo>
                  <a:pt x="1030" y="373"/>
                </a:lnTo>
                <a:lnTo>
                  <a:pt x="1034" y="369"/>
                </a:lnTo>
                <a:lnTo>
                  <a:pt x="1039" y="367"/>
                </a:lnTo>
                <a:lnTo>
                  <a:pt x="1042" y="364"/>
                </a:lnTo>
                <a:lnTo>
                  <a:pt x="1046" y="360"/>
                </a:lnTo>
                <a:lnTo>
                  <a:pt x="1050" y="357"/>
                </a:lnTo>
                <a:lnTo>
                  <a:pt x="1051" y="355"/>
                </a:lnTo>
                <a:lnTo>
                  <a:pt x="1051" y="353"/>
                </a:lnTo>
                <a:lnTo>
                  <a:pt x="1053" y="348"/>
                </a:lnTo>
                <a:lnTo>
                  <a:pt x="1053" y="341"/>
                </a:lnTo>
                <a:lnTo>
                  <a:pt x="1055" y="337"/>
                </a:lnTo>
                <a:lnTo>
                  <a:pt x="1058" y="332"/>
                </a:lnTo>
                <a:lnTo>
                  <a:pt x="1060" y="329"/>
                </a:lnTo>
                <a:lnTo>
                  <a:pt x="1064" y="325"/>
                </a:lnTo>
                <a:lnTo>
                  <a:pt x="1067" y="321"/>
                </a:lnTo>
                <a:lnTo>
                  <a:pt x="1069" y="318"/>
                </a:lnTo>
                <a:lnTo>
                  <a:pt x="1104" y="318"/>
                </a:lnTo>
                <a:lnTo>
                  <a:pt x="1104" y="314"/>
                </a:lnTo>
                <a:lnTo>
                  <a:pt x="1102" y="311"/>
                </a:lnTo>
                <a:lnTo>
                  <a:pt x="1101" y="307"/>
                </a:lnTo>
                <a:lnTo>
                  <a:pt x="1101" y="304"/>
                </a:lnTo>
                <a:lnTo>
                  <a:pt x="1099" y="300"/>
                </a:lnTo>
                <a:lnTo>
                  <a:pt x="1097" y="297"/>
                </a:lnTo>
                <a:lnTo>
                  <a:pt x="1095" y="293"/>
                </a:lnTo>
                <a:lnTo>
                  <a:pt x="1095" y="290"/>
                </a:lnTo>
                <a:lnTo>
                  <a:pt x="1108" y="290"/>
                </a:lnTo>
                <a:lnTo>
                  <a:pt x="1118" y="293"/>
                </a:lnTo>
                <a:lnTo>
                  <a:pt x="1129" y="298"/>
                </a:lnTo>
                <a:lnTo>
                  <a:pt x="1136" y="306"/>
                </a:lnTo>
                <a:lnTo>
                  <a:pt x="1143" y="313"/>
                </a:lnTo>
                <a:lnTo>
                  <a:pt x="1148" y="320"/>
                </a:lnTo>
                <a:lnTo>
                  <a:pt x="1154" y="329"/>
                </a:lnTo>
                <a:lnTo>
                  <a:pt x="1157" y="336"/>
                </a:lnTo>
                <a:lnTo>
                  <a:pt x="1164" y="332"/>
                </a:lnTo>
                <a:lnTo>
                  <a:pt x="1173" y="330"/>
                </a:lnTo>
                <a:lnTo>
                  <a:pt x="1182" y="329"/>
                </a:lnTo>
                <a:lnTo>
                  <a:pt x="1191" y="329"/>
                </a:lnTo>
                <a:lnTo>
                  <a:pt x="1201" y="329"/>
                </a:lnTo>
                <a:lnTo>
                  <a:pt x="1210" y="330"/>
                </a:lnTo>
                <a:lnTo>
                  <a:pt x="1219" y="332"/>
                </a:lnTo>
                <a:lnTo>
                  <a:pt x="1226" y="336"/>
                </a:lnTo>
                <a:lnTo>
                  <a:pt x="1226" y="339"/>
                </a:lnTo>
                <a:lnTo>
                  <a:pt x="1224" y="343"/>
                </a:lnTo>
                <a:lnTo>
                  <a:pt x="1224" y="346"/>
                </a:lnTo>
                <a:lnTo>
                  <a:pt x="1223" y="350"/>
                </a:lnTo>
                <a:lnTo>
                  <a:pt x="1221" y="353"/>
                </a:lnTo>
                <a:lnTo>
                  <a:pt x="1219" y="357"/>
                </a:lnTo>
                <a:lnTo>
                  <a:pt x="1217" y="360"/>
                </a:lnTo>
                <a:lnTo>
                  <a:pt x="1217" y="364"/>
                </a:lnTo>
                <a:lnTo>
                  <a:pt x="1235" y="382"/>
                </a:lnTo>
                <a:lnTo>
                  <a:pt x="1235" y="385"/>
                </a:lnTo>
                <a:lnTo>
                  <a:pt x="1233" y="389"/>
                </a:lnTo>
                <a:lnTo>
                  <a:pt x="1233" y="392"/>
                </a:lnTo>
                <a:lnTo>
                  <a:pt x="1231" y="396"/>
                </a:lnTo>
                <a:lnTo>
                  <a:pt x="1230" y="399"/>
                </a:lnTo>
                <a:lnTo>
                  <a:pt x="1228" y="403"/>
                </a:lnTo>
                <a:lnTo>
                  <a:pt x="1226" y="406"/>
                </a:lnTo>
                <a:lnTo>
                  <a:pt x="1226" y="410"/>
                </a:lnTo>
                <a:lnTo>
                  <a:pt x="1230" y="410"/>
                </a:lnTo>
                <a:lnTo>
                  <a:pt x="1235" y="408"/>
                </a:lnTo>
                <a:lnTo>
                  <a:pt x="1240" y="406"/>
                </a:lnTo>
                <a:lnTo>
                  <a:pt x="1246" y="405"/>
                </a:lnTo>
                <a:lnTo>
                  <a:pt x="1251" y="403"/>
                </a:lnTo>
                <a:lnTo>
                  <a:pt x="1258" y="403"/>
                </a:lnTo>
                <a:lnTo>
                  <a:pt x="1263" y="401"/>
                </a:lnTo>
                <a:lnTo>
                  <a:pt x="1270" y="401"/>
                </a:lnTo>
                <a:lnTo>
                  <a:pt x="1263" y="406"/>
                </a:lnTo>
                <a:lnTo>
                  <a:pt x="1256" y="413"/>
                </a:lnTo>
                <a:lnTo>
                  <a:pt x="1247" y="419"/>
                </a:lnTo>
                <a:lnTo>
                  <a:pt x="1240" y="424"/>
                </a:lnTo>
                <a:lnTo>
                  <a:pt x="1231" y="429"/>
                </a:lnTo>
                <a:lnTo>
                  <a:pt x="1223" y="435"/>
                </a:lnTo>
                <a:lnTo>
                  <a:pt x="1216" y="440"/>
                </a:lnTo>
                <a:lnTo>
                  <a:pt x="1208" y="447"/>
                </a:lnTo>
                <a:lnTo>
                  <a:pt x="1189" y="447"/>
                </a:lnTo>
                <a:lnTo>
                  <a:pt x="1171" y="447"/>
                </a:lnTo>
                <a:lnTo>
                  <a:pt x="1154" y="449"/>
                </a:lnTo>
                <a:lnTo>
                  <a:pt x="1134" y="452"/>
                </a:lnTo>
                <a:lnTo>
                  <a:pt x="1117" y="456"/>
                </a:lnTo>
                <a:lnTo>
                  <a:pt x="1099" y="463"/>
                </a:lnTo>
                <a:lnTo>
                  <a:pt x="1080" y="472"/>
                </a:lnTo>
                <a:lnTo>
                  <a:pt x="1060" y="484"/>
                </a:lnTo>
                <a:lnTo>
                  <a:pt x="1071" y="484"/>
                </a:lnTo>
                <a:lnTo>
                  <a:pt x="1081" y="481"/>
                </a:lnTo>
                <a:lnTo>
                  <a:pt x="1090" y="475"/>
                </a:lnTo>
                <a:lnTo>
                  <a:pt x="1101" y="472"/>
                </a:lnTo>
                <a:lnTo>
                  <a:pt x="1110" y="468"/>
                </a:lnTo>
                <a:lnTo>
                  <a:pt x="1120" y="465"/>
                </a:lnTo>
                <a:lnTo>
                  <a:pt x="1129" y="465"/>
                </a:lnTo>
                <a:lnTo>
                  <a:pt x="1140" y="466"/>
                </a:lnTo>
                <a:lnTo>
                  <a:pt x="1122" y="484"/>
                </a:lnTo>
                <a:lnTo>
                  <a:pt x="1125" y="488"/>
                </a:lnTo>
                <a:lnTo>
                  <a:pt x="1129" y="491"/>
                </a:lnTo>
                <a:lnTo>
                  <a:pt x="1133" y="495"/>
                </a:lnTo>
                <a:lnTo>
                  <a:pt x="1136" y="496"/>
                </a:lnTo>
                <a:lnTo>
                  <a:pt x="1141" y="500"/>
                </a:lnTo>
                <a:lnTo>
                  <a:pt x="1145" y="502"/>
                </a:lnTo>
                <a:lnTo>
                  <a:pt x="1152" y="502"/>
                </a:lnTo>
                <a:lnTo>
                  <a:pt x="1157" y="502"/>
                </a:lnTo>
                <a:lnTo>
                  <a:pt x="1152" y="503"/>
                </a:lnTo>
                <a:lnTo>
                  <a:pt x="1145" y="503"/>
                </a:lnTo>
                <a:lnTo>
                  <a:pt x="1141" y="505"/>
                </a:lnTo>
                <a:lnTo>
                  <a:pt x="1136" y="509"/>
                </a:lnTo>
                <a:lnTo>
                  <a:pt x="1133" y="511"/>
                </a:lnTo>
                <a:lnTo>
                  <a:pt x="1129" y="514"/>
                </a:lnTo>
                <a:lnTo>
                  <a:pt x="1125" y="518"/>
                </a:lnTo>
                <a:lnTo>
                  <a:pt x="1122" y="521"/>
                </a:lnTo>
                <a:lnTo>
                  <a:pt x="1118" y="521"/>
                </a:lnTo>
                <a:lnTo>
                  <a:pt x="1115" y="519"/>
                </a:lnTo>
                <a:lnTo>
                  <a:pt x="1111" y="518"/>
                </a:lnTo>
                <a:lnTo>
                  <a:pt x="1110" y="516"/>
                </a:lnTo>
                <a:lnTo>
                  <a:pt x="1106" y="516"/>
                </a:lnTo>
                <a:lnTo>
                  <a:pt x="1102" y="514"/>
                </a:lnTo>
                <a:lnTo>
                  <a:pt x="1099" y="512"/>
                </a:lnTo>
                <a:lnTo>
                  <a:pt x="1095" y="512"/>
                </a:lnTo>
                <a:lnTo>
                  <a:pt x="1078" y="518"/>
                </a:lnTo>
                <a:lnTo>
                  <a:pt x="1058" y="525"/>
                </a:lnTo>
                <a:lnTo>
                  <a:pt x="1039" y="535"/>
                </a:lnTo>
                <a:lnTo>
                  <a:pt x="1018" y="546"/>
                </a:lnTo>
                <a:lnTo>
                  <a:pt x="998" y="556"/>
                </a:lnTo>
                <a:lnTo>
                  <a:pt x="979" y="569"/>
                </a:lnTo>
                <a:lnTo>
                  <a:pt x="963" y="578"/>
                </a:lnTo>
                <a:lnTo>
                  <a:pt x="947" y="587"/>
                </a:lnTo>
                <a:lnTo>
                  <a:pt x="938" y="595"/>
                </a:lnTo>
                <a:lnTo>
                  <a:pt x="936" y="601"/>
                </a:lnTo>
                <a:lnTo>
                  <a:pt x="933" y="606"/>
                </a:lnTo>
                <a:lnTo>
                  <a:pt x="929" y="613"/>
                </a:lnTo>
                <a:lnTo>
                  <a:pt x="926" y="620"/>
                </a:lnTo>
                <a:lnTo>
                  <a:pt x="922" y="625"/>
                </a:lnTo>
                <a:lnTo>
                  <a:pt x="919" y="632"/>
                </a:lnTo>
                <a:lnTo>
                  <a:pt x="917" y="638"/>
                </a:lnTo>
                <a:lnTo>
                  <a:pt x="914" y="643"/>
                </a:lnTo>
                <a:lnTo>
                  <a:pt x="878" y="643"/>
                </a:lnTo>
                <a:lnTo>
                  <a:pt x="871" y="648"/>
                </a:lnTo>
                <a:lnTo>
                  <a:pt x="866" y="654"/>
                </a:lnTo>
                <a:lnTo>
                  <a:pt x="859" y="657"/>
                </a:lnTo>
                <a:lnTo>
                  <a:pt x="852" y="661"/>
                </a:lnTo>
                <a:lnTo>
                  <a:pt x="846" y="664"/>
                </a:lnTo>
                <a:lnTo>
                  <a:pt x="839" y="668"/>
                </a:lnTo>
                <a:lnTo>
                  <a:pt x="832" y="673"/>
                </a:lnTo>
                <a:lnTo>
                  <a:pt x="825" y="680"/>
                </a:lnTo>
                <a:lnTo>
                  <a:pt x="825" y="661"/>
                </a:lnTo>
                <a:lnTo>
                  <a:pt x="825" y="664"/>
                </a:lnTo>
                <a:lnTo>
                  <a:pt x="825" y="670"/>
                </a:lnTo>
                <a:lnTo>
                  <a:pt x="823" y="675"/>
                </a:lnTo>
                <a:lnTo>
                  <a:pt x="822" y="680"/>
                </a:lnTo>
                <a:lnTo>
                  <a:pt x="820" y="687"/>
                </a:lnTo>
                <a:lnTo>
                  <a:pt x="818" y="694"/>
                </a:lnTo>
                <a:lnTo>
                  <a:pt x="818" y="700"/>
                </a:lnTo>
                <a:lnTo>
                  <a:pt x="818" y="707"/>
                </a:lnTo>
                <a:lnTo>
                  <a:pt x="834" y="726"/>
                </a:lnTo>
                <a:lnTo>
                  <a:pt x="800" y="763"/>
                </a:lnTo>
                <a:lnTo>
                  <a:pt x="800" y="760"/>
                </a:lnTo>
                <a:lnTo>
                  <a:pt x="799" y="754"/>
                </a:lnTo>
                <a:lnTo>
                  <a:pt x="797" y="749"/>
                </a:lnTo>
                <a:lnTo>
                  <a:pt x="795" y="744"/>
                </a:lnTo>
                <a:lnTo>
                  <a:pt x="793" y="737"/>
                </a:lnTo>
                <a:lnTo>
                  <a:pt x="793" y="731"/>
                </a:lnTo>
                <a:lnTo>
                  <a:pt x="792" y="724"/>
                </a:lnTo>
                <a:lnTo>
                  <a:pt x="792" y="717"/>
                </a:lnTo>
                <a:lnTo>
                  <a:pt x="788" y="714"/>
                </a:lnTo>
                <a:lnTo>
                  <a:pt x="785" y="710"/>
                </a:lnTo>
                <a:lnTo>
                  <a:pt x="781" y="705"/>
                </a:lnTo>
                <a:lnTo>
                  <a:pt x="779" y="701"/>
                </a:lnTo>
                <a:lnTo>
                  <a:pt x="778" y="696"/>
                </a:lnTo>
                <a:lnTo>
                  <a:pt x="776" y="693"/>
                </a:lnTo>
                <a:lnTo>
                  <a:pt x="774" y="685"/>
                </a:lnTo>
                <a:lnTo>
                  <a:pt x="774" y="680"/>
                </a:lnTo>
                <a:lnTo>
                  <a:pt x="770" y="680"/>
                </a:lnTo>
                <a:lnTo>
                  <a:pt x="767" y="680"/>
                </a:lnTo>
                <a:lnTo>
                  <a:pt x="763" y="682"/>
                </a:lnTo>
                <a:lnTo>
                  <a:pt x="760" y="684"/>
                </a:lnTo>
                <a:lnTo>
                  <a:pt x="758" y="685"/>
                </a:lnTo>
                <a:lnTo>
                  <a:pt x="755" y="687"/>
                </a:lnTo>
                <a:lnTo>
                  <a:pt x="751" y="689"/>
                </a:lnTo>
                <a:lnTo>
                  <a:pt x="748" y="689"/>
                </a:lnTo>
                <a:lnTo>
                  <a:pt x="730" y="671"/>
                </a:lnTo>
                <a:lnTo>
                  <a:pt x="712" y="689"/>
                </a:lnTo>
                <a:lnTo>
                  <a:pt x="705" y="689"/>
                </a:lnTo>
                <a:lnTo>
                  <a:pt x="700" y="687"/>
                </a:lnTo>
                <a:lnTo>
                  <a:pt x="693" y="685"/>
                </a:lnTo>
                <a:lnTo>
                  <a:pt x="687" y="684"/>
                </a:lnTo>
                <a:lnTo>
                  <a:pt x="682" y="682"/>
                </a:lnTo>
                <a:lnTo>
                  <a:pt x="677" y="680"/>
                </a:lnTo>
                <a:lnTo>
                  <a:pt x="673" y="680"/>
                </a:lnTo>
                <a:lnTo>
                  <a:pt x="670" y="680"/>
                </a:lnTo>
                <a:lnTo>
                  <a:pt x="666" y="680"/>
                </a:lnTo>
                <a:lnTo>
                  <a:pt x="661" y="680"/>
                </a:lnTo>
                <a:lnTo>
                  <a:pt x="656" y="682"/>
                </a:lnTo>
                <a:lnTo>
                  <a:pt x="650" y="684"/>
                </a:lnTo>
                <a:lnTo>
                  <a:pt x="645" y="685"/>
                </a:lnTo>
                <a:lnTo>
                  <a:pt x="638" y="687"/>
                </a:lnTo>
                <a:lnTo>
                  <a:pt x="633" y="689"/>
                </a:lnTo>
                <a:lnTo>
                  <a:pt x="626" y="689"/>
                </a:lnTo>
                <a:lnTo>
                  <a:pt x="620" y="694"/>
                </a:lnTo>
                <a:lnTo>
                  <a:pt x="615" y="698"/>
                </a:lnTo>
                <a:lnTo>
                  <a:pt x="612" y="700"/>
                </a:lnTo>
                <a:lnTo>
                  <a:pt x="608" y="700"/>
                </a:lnTo>
                <a:lnTo>
                  <a:pt x="604" y="700"/>
                </a:lnTo>
                <a:lnTo>
                  <a:pt x="601" y="700"/>
                </a:lnTo>
                <a:lnTo>
                  <a:pt x="597" y="698"/>
                </a:lnTo>
                <a:lnTo>
                  <a:pt x="592" y="698"/>
                </a:lnTo>
                <a:lnTo>
                  <a:pt x="590" y="701"/>
                </a:lnTo>
                <a:lnTo>
                  <a:pt x="590" y="707"/>
                </a:lnTo>
                <a:lnTo>
                  <a:pt x="589" y="712"/>
                </a:lnTo>
                <a:lnTo>
                  <a:pt x="587" y="717"/>
                </a:lnTo>
                <a:lnTo>
                  <a:pt x="585" y="724"/>
                </a:lnTo>
                <a:lnTo>
                  <a:pt x="583" y="731"/>
                </a:lnTo>
                <a:lnTo>
                  <a:pt x="581" y="737"/>
                </a:lnTo>
                <a:lnTo>
                  <a:pt x="581" y="744"/>
                </a:lnTo>
                <a:lnTo>
                  <a:pt x="578" y="746"/>
                </a:lnTo>
                <a:lnTo>
                  <a:pt x="576" y="746"/>
                </a:lnTo>
                <a:lnTo>
                  <a:pt x="573" y="747"/>
                </a:lnTo>
                <a:lnTo>
                  <a:pt x="569" y="749"/>
                </a:lnTo>
                <a:lnTo>
                  <a:pt x="566" y="751"/>
                </a:lnTo>
                <a:lnTo>
                  <a:pt x="562" y="753"/>
                </a:lnTo>
                <a:lnTo>
                  <a:pt x="559" y="754"/>
                </a:lnTo>
                <a:lnTo>
                  <a:pt x="557" y="754"/>
                </a:lnTo>
                <a:lnTo>
                  <a:pt x="557" y="761"/>
                </a:lnTo>
                <a:lnTo>
                  <a:pt x="560" y="772"/>
                </a:lnTo>
                <a:lnTo>
                  <a:pt x="564" y="783"/>
                </a:lnTo>
                <a:lnTo>
                  <a:pt x="571" y="795"/>
                </a:lnTo>
                <a:lnTo>
                  <a:pt x="576" y="806"/>
                </a:lnTo>
                <a:lnTo>
                  <a:pt x="581" y="816"/>
                </a:lnTo>
                <a:lnTo>
                  <a:pt x="587" y="823"/>
                </a:lnTo>
                <a:lnTo>
                  <a:pt x="592" y="829"/>
                </a:lnTo>
                <a:lnTo>
                  <a:pt x="626" y="829"/>
                </a:lnTo>
                <a:lnTo>
                  <a:pt x="629" y="825"/>
                </a:lnTo>
                <a:lnTo>
                  <a:pt x="634" y="818"/>
                </a:lnTo>
                <a:lnTo>
                  <a:pt x="642" y="813"/>
                </a:lnTo>
                <a:lnTo>
                  <a:pt x="649" y="806"/>
                </a:lnTo>
                <a:lnTo>
                  <a:pt x="656" y="800"/>
                </a:lnTo>
                <a:lnTo>
                  <a:pt x="665" y="795"/>
                </a:lnTo>
                <a:lnTo>
                  <a:pt x="672" y="792"/>
                </a:lnTo>
                <a:lnTo>
                  <a:pt x="679" y="792"/>
                </a:lnTo>
                <a:lnTo>
                  <a:pt x="677" y="797"/>
                </a:lnTo>
                <a:lnTo>
                  <a:pt x="677" y="804"/>
                </a:lnTo>
                <a:lnTo>
                  <a:pt x="675" y="809"/>
                </a:lnTo>
                <a:lnTo>
                  <a:pt x="673" y="813"/>
                </a:lnTo>
                <a:lnTo>
                  <a:pt x="670" y="818"/>
                </a:lnTo>
                <a:lnTo>
                  <a:pt x="666" y="822"/>
                </a:lnTo>
                <a:lnTo>
                  <a:pt x="665" y="825"/>
                </a:lnTo>
                <a:lnTo>
                  <a:pt x="661" y="829"/>
                </a:lnTo>
                <a:lnTo>
                  <a:pt x="661" y="866"/>
                </a:lnTo>
                <a:lnTo>
                  <a:pt x="670" y="875"/>
                </a:lnTo>
                <a:lnTo>
                  <a:pt x="739" y="875"/>
                </a:lnTo>
                <a:lnTo>
                  <a:pt x="739" y="883"/>
                </a:lnTo>
                <a:lnTo>
                  <a:pt x="739" y="889"/>
                </a:lnTo>
                <a:lnTo>
                  <a:pt x="739" y="892"/>
                </a:lnTo>
                <a:lnTo>
                  <a:pt x="739" y="894"/>
                </a:lnTo>
                <a:lnTo>
                  <a:pt x="739" y="896"/>
                </a:lnTo>
                <a:lnTo>
                  <a:pt x="737" y="899"/>
                </a:lnTo>
                <a:lnTo>
                  <a:pt x="737" y="903"/>
                </a:lnTo>
                <a:lnTo>
                  <a:pt x="737" y="908"/>
                </a:lnTo>
                <a:lnTo>
                  <a:pt x="744" y="917"/>
                </a:lnTo>
                <a:lnTo>
                  <a:pt x="783" y="922"/>
                </a:lnTo>
                <a:close/>
                <a:moveTo>
                  <a:pt x="792" y="475"/>
                </a:moveTo>
                <a:lnTo>
                  <a:pt x="797" y="475"/>
                </a:lnTo>
                <a:lnTo>
                  <a:pt x="804" y="477"/>
                </a:lnTo>
                <a:lnTo>
                  <a:pt x="809" y="479"/>
                </a:lnTo>
                <a:lnTo>
                  <a:pt x="816" y="481"/>
                </a:lnTo>
                <a:lnTo>
                  <a:pt x="822" y="482"/>
                </a:lnTo>
                <a:lnTo>
                  <a:pt x="827" y="482"/>
                </a:lnTo>
                <a:lnTo>
                  <a:pt x="831" y="484"/>
                </a:lnTo>
                <a:lnTo>
                  <a:pt x="834" y="484"/>
                </a:lnTo>
                <a:lnTo>
                  <a:pt x="829" y="491"/>
                </a:lnTo>
                <a:lnTo>
                  <a:pt x="822" y="498"/>
                </a:lnTo>
                <a:lnTo>
                  <a:pt x="816" y="505"/>
                </a:lnTo>
                <a:lnTo>
                  <a:pt x="813" y="512"/>
                </a:lnTo>
                <a:lnTo>
                  <a:pt x="809" y="521"/>
                </a:lnTo>
                <a:lnTo>
                  <a:pt x="806" y="530"/>
                </a:lnTo>
                <a:lnTo>
                  <a:pt x="806" y="539"/>
                </a:lnTo>
                <a:lnTo>
                  <a:pt x="808" y="549"/>
                </a:lnTo>
                <a:lnTo>
                  <a:pt x="815" y="546"/>
                </a:lnTo>
                <a:lnTo>
                  <a:pt x="820" y="541"/>
                </a:lnTo>
                <a:lnTo>
                  <a:pt x="825" y="535"/>
                </a:lnTo>
                <a:lnTo>
                  <a:pt x="831" y="530"/>
                </a:lnTo>
                <a:lnTo>
                  <a:pt x="836" y="523"/>
                </a:lnTo>
                <a:lnTo>
                  <a:pt x="841" y="516"/>
                </a:lnTo>
                <a:lnTo>
                  <a:pt x="846" y="509"/>
                </a:lnTo>
                <a:lnTo>
                  <a:pt x="852" y="502"/>
                </a:lnTo>
                <a:lnTo>
                  <a:pt x="855" y="502"/>
                </a:lnTo>
                <a:lnTo>
                  <a:pt x="859" y="502"/>
                </a:lnTo>
                <a:lnTo>
                  <a:pt x="862" y="500"/>
                </a:lnTo>
                <a:lnTo>
                  <a:pt x="866" y="498"/>
                </a:lnTo>
                <a:lnTo>
                  <a:pt x="869" y="496"/>
                </a:lnTo>
                <a:lnTo>
                  <a:pt x="871" y="495"/>
                </a:lnTo>
                <a:lnTo>
                  <a:pt x="875" y="495"/>
                </a:lnTo>
                <a:lnTo>
                  <a:pt x="878" y="495"/>
                </a:lnTo>
                <a:lnTo>
                  <a:pt x="861" y="512"/>
                </a:lnTo>
                <a:lnTo>
                  <a:pt x="864" y="518"/>
                </a:lnTo>
                <a:lnTo>
                  <a:pt x="864" y="523"/>
                </a:lnTo>
                <a:lnTo>
                  <a:pt x="864" y="526"/>
                </a:lnTo>
                <a:lnTo>
                  <a:pt x="864" y="530"/>
                </a:lnTo>
                <a:lnTo>
                  <a:pt x="864" y="534"/>
                </a:lnTo>
                <a:lnTo>
                  <a:pt x="862" y="539"/>
                </a:lnTo>
                <a:lnTo>
                  <a:pt x="861" y="542"/>
                </a:lnTo>
                <a:lnTo>
                  <a:pt x="861" y="549"/>
                </a:lnTo>
                <a:lnTo>
                  <a:pt x="875" y="548"/>
                </a:lnTo>
                <a:lnTo>
                  <a:pt x="887" y="542"/>
                </a:lnTo>
                <a:lnTo>
                  <a:pt x="899" y="534"/>
                </a:lnTo>
                <a:lnTo>
                  <a:pt x="910" y="526"/>
                </a:lnTo>
                <a:lnTo>
                  <a:pt x="921" y="518"/>
                </a:lnTo>
                <a:lnTo>
                  <a:pt x="928" y="511"/>
                </a:lnTo>
                <a:lnTo>
                  <a:pt x="935" y="505"/>
                </a:lnTo>
                <a:lnTo>
                  <a:pt x="938" y="502"/>
                </a:lnTo>
                <a:lnTo>
                  <a:pt x="929" y="498"/>
                </a:lnTo>
                <a:lnTo>
                  <a:pt x="919" y="493"/>
                </a:lnTo>
                <a:lnTo>
                  <a:pt x="910" y="486"/>
                </a:lnTo>
                <a:lnTo>
                  <a:pt x="901" y="479"/>
                </a:lnTo>
                <a:lnTo>
                  <a:pt x="892" y="470"/>
                </a:lnTo>
                <a:lnTo>
                  <a:pt x="883" y="463"/>
                </a:lnTo>
                <a:lnTo>
                  <a:pt x="876" y="454"/>
                </a:lnTo>
                <a:lnTo>
                  <a:pt x="869" y="447"/>
                </a:lnTo>
                <a:lnTo>
                  <a:pt x="862" y="447"/>
                </a:lnTo>
                <a:lnTo>
                  <a:pt x="853" y="445"/>
                </a:lnTo>
                <a:lnTo>
                  <a:pt x="843" y="445"/>
                </a:lnTo>
                <a:lnTo>
                  <a:pt x="832" y="445"/>
                </a:lnTo>
                <a:lnTo>
                  <a:pt x="822" y="447"/>
                </a:lnTo>
                <a:lnTo>
                  <a:pt x="811" y="452"/>
                </a:lnTo>
                <a:lnTo>
                  <a:pt x="806" y="458"/>
                </a:lnTo>
                <a:lnTo>
                  <a:pt x="800" y="463"/>
                </a:lnTo>
                <a:lnTo>
                  <a:pt x="795" y="468"/>
                </a:lnTo>
                <a:lnTo>
                  <a:pt x="792" y="475"/>
                </a:lnTo>
                <a:close/>
                <a:moveTo>
                  <a:pt x="1217" y="410"/>
                </a:moveTo>
                <a:lnTo>
                  <a:pt x="1217" y="419"/>
                </a:lnTo>
                <a:lnTo>
                  <a:pt x="1217" y="427"/>
                </a:lnTo>
                <a:lnTo>
                  <a:pt x="1216" y="436"/>
                </a:lnTo>
                <a:lnTo>
                  <a:pt x="1214" y="442"/>
                </a:lnTo>
                <a:lnTo>
                  <a:pt x="1208" y="449"/>
                </a:lnTo>
                <a:lnTo>
                  <a:pt x="1203" y="452"/>
                </a:lnTo>
                <a:lnTo>
                  <a:pt x="1194" y="454"/>
                </a:lnTo>
                <a:lnTo>
                  <a:pt x="1184" y="456"/>
                </a:lnTo>
                <a:lnTo>
                  <a:pt x="1187" y="459"/>
                </a:lnTo>
                <a:lnTo>
                  <a:pt x="1191" y="461"/>
                </a:lnTo>
                <a:lnTo>
                  <a:pt x="1196" y="465"/>
                </a:lnTo>
                <a:lnTo>
                  <a:pt x="1200" y="468"/>
                </a:lnTo>
                <a:lnTo>
                  <a:pt x="1205" y="472"/>
                </a:lnTo>
                <a:lnTo>
                  <a:pt x="1210" y="475"/>
                </a:lnTo>
                <a:lnTo>
                  <a:pt x="1214" y="479"/>
                </a:lnTo>
                <a:lnTo>
                  <a:pt x="1217" y="482"/>
                </a:lnTo>
                <a:lnTo>
                  <a:pt x="1235" y="465"/>
                </a:lnTo>
                <a:lnTo>
                  <a:pt x="1238" y="465"/>
                </a:lnTo>
                <a:lnTo>
                  <a:pt x="1240" y="465"/>
                </a:lnTo>
                <a:lnTo>
                  <a:pt x="1244" y="466"/>
                </a:lnTo>
                <a:lnTo>
                  <a:pt x="1247" y="468"/>
                </a:lnTo>
                <a:lnTo>
                  <a:pt x="1251" y="470"/>
                </a:lnTo>
                <a:lnTo>
                  <a:pt x="1254" y="472"/>
                </a:lnTo>
                <a:lnTo>
                  <a:pt x="1258" y="473"/>
                </a:lnTo>
                <a:lnTo>
                  <a:pt x="1261" y="473"/>
                </a:lnTo>
                <a:lnTo>
                  <a:pt x="1235" y="445"/>
                </a:lnTo>
                <a:lnTo>
                  <a:pt x="1235" y="440"/>
                </a:lnTo>
                <a:lnTo>
                  <a:pt x="1235" y="435"/>
                </a:lnTo>
                <a:lnTo>
                  <a:pt x="1235" y="431"/>
                </a:lnTo>
                <a:lnTo>
                  <a:pt x="1235" y="427"/>
                </a:lnTo>
                <a:lnTo>
                  <a:pt x="1235" y="424"/>
                </a:lnTo>
                <a:lnTo>
                  <a:pt x="1231" y="420"/>
                </a:lnTo>
                <a:lnTo>
                  <a:pt x="1226" y="415"/>
                </a:lnTo>
                <a:lnTo>
                  <a:pt x="1217" y="410"/>
                </a:lnTo>
                <a:close/>
                <a:moveTo>
                  <a:pt x="1117" y="138"/>
                </a:moveTo>
                <a:lnTo>
                  <a:pt x="1117" y="148"/>
                </a:lnTo>
                <a:lnTo>
                  <a:pt x="1118" y="154"/>
                </a:lnTo>
                <a:lnTo>
                  <a:pt x="1122" y="155"/>
                </a:lnTo>
                <a:lnTo>
                  <a:pt x="1125" y="155"/>
                </a:lnTo>
                <a:lnTo>
                  <a:pt x="1129" y="152"/>
                </a:lnTo>
                <a:lnTo>
                  <a:pt x="1134" y="148"/>
                </a:lnTo>
                <a:lnTo>
                  <a:pt x="1141" y="143"/>
                </a:lnTo>
                <a:lnTo>
                  <a:pt x="1147" y="138"/>
                </a:lnTo>
                <a:lnTo>
                  <a:pt x="1164" y="157"/>
                </a:lnTo>
                <a:lnTo>
                  <a:pt x="1171" y="155"/>
                </a:lnTo>
                <a:lnTo>
                  <a:pt x="1178" y="155"/>
                </a:lnTo>
                <a:lnTo>
                  <a:pt x="1187" y="157"/>
                </a:lnTo>
                <a:lnTo>
                  <a:pt x="1196" y="159"/>
                </a:lnTo>
                <a:lnTo>
                  <a:pt x="1205" y="161"/>
                </a:lnTo>
                <a:lnTo>
                  <a:pt x="1216" y="164"/>
                </a:lnTo>
                <a:lnTo>
                  <a:pt x="1224" y="166"/>
                </a:lnTo>
                <a:lnTo>
                  <a:pt x="1235" y="168"/>
                </a:lnTo>
                <a:lnTo>
                  <a:pt x="1235" y="173"/>
                </a:lnTo>
                <a:lnTo>
                  <a:pt x="1237" y="178"/>
                </a:lnTo>
                <a:lnTo>
                  <a:pt x="1238" y="182"/>
                </a:lnTo>
                <a:lnTo>
                  <a:pt x="1240" y="184"/>
                </a:lnTo>
                <a:lnTo>
                  <a:pt x="1244" y="185"/>
                </a:lnTo>
                <a:lnTo>
                  <a:pt x="1249" y="189"/>
                </a:lnTo>
                <a:lnTo>
                  <a:pt x="1254" y="191"/>
                </a:lnTo>
                <a:lnTo>
                  <a:pt x="1260" y="194"/>
                </a:lnTo>
                <a:lnTo>
                  <a:pt x="1260" y="201"/>
                </a:lnTo>
                <a:lnTo>
                  <a:pt x="1260" y="208"/>
                </a:lnTo>
                <a:lnTo>
                  <a:pt x="1261" y="214"/>
                </a:lnTo>
                <a:lnTo>
                  <a:pt x="1261" y="219"/>
                </a:lnTo>
                <a:lnTo>
                  <a:pt x="1265" y="222"/>
                </a:lnTo>
                <a:lnTo>
                  <a:pt x="1267" y="224"/>
                </a:lnTo>
                <a:lnTo>
                  <a:pt x="1272" y="224"/>
                </a:lnTo>
                <a:lnTo>
                  <a:pt x="1277" y="222"/>
                </a:lnTo>
                <a:lnTo>
                  <a:pt x="1277" y="230"/>
                </a:lnTo>
                <a:lnTo>
                  <a:pt x="1276" y="235"/>
                </a:lnTo>
                <a:lnTo>
                  <a:pt x="1274" y="240"/>
                </a:lnTo>
                <a:lnTo>
                  <a:pt x="1272" y="244"/>
                </a:lnTo>
                <a:lnTo>
                  <a:pt x="1270" y="249"/>
                </a:lnTo>
                <a:lnTo>
                  <a:pt x="1267" y="253"/>
                </a:lnTo>
                <a:lnTo>
                  <a:pt x="1263" y="256"/>
                </a:lnTo>
                <a:lnTo>
                  <a:pt x="1260" y="260"/>
                </a:lnTo>
                <a:lnTo>
                  <a:pt x="1256" y="256"/>
                </a:lnTo>
                <a:lnTo>
                  <a:pt x="1253" y="253"/>
                </a:lnTo>
                <a:lnTo>
                  <a:pt x="1249" y="249"/>
                </a:lnTo>
                <a:lnTo>
                  <a:pt x="1246" y="247"/>
                </a:lnTo>
                <a:lnTo>
                  <a:pt x="1242" y="244"/>
                </a:lnTo>
                <a:lnTo>
                  <a:pt x="1237" y="242"/>
                </a:lnTo>
                <a:lnTo>
                  <a:pt x="1231" y="242"/>
                </a:lnTo>
                <a:lnTo>
                  <a:pt x="1226" y="240"/>
                </a:lnTo>
                <a:lnTo>
                  <a:pt x="1226" y="244"/>
                </a:lnTo>
                <a:lnTo>
                  <a:pt x="1226" y="247"/>
                </a:lnTo>
                <a:lnTo>
                  <a:pt x="1228" y="251"/>
                </a:lnTo>
                <a:lnTo>
                  <a:pt x="1230" y="254"/>
                </a:lnTo>
                <a:lnTo>
                  <a:pt x="1231" y="258"/>
                </a:lnTo>
                <a:lnTo>
                  <a:pt x="1233" y="261"/>
                </a:lnTo>
                <a:lnTo>
                  <a:pt x="1233" y="265"/>
                </a:lnTo>
                <a:lnTo>
                  <a:pt x="1235" y="268"/>
                </a:lnTo>
                <a:lnTo>
                  <a:pt x="1228" y="272"/>
                </a:lnTo>
                <a:lnTo>
                  <a:pt x="1224" y="274"/>
                </a:lnTo>
                <a:lnTo>
                  <a:pt x="1221" y="276"/>
                </a:lnTo>
                <a:lnTo>
                  <a:pt x="1217" y="276"/>
                </a:lnTo>
                <a:lnTo>
                  <a:pt x="1214" y="276"/>
                </a:lnTo>
                <a:lnTo>
                  <a:pt x="1210" y="274"/>
                </a:lnTo>
                <a:lnTo>
                  <a:pt x="1205" y="272"/>
                </a:lnTo>
                <a:lnTo>
                  <a:pt x="1200" y="268"/>
                </a:lnTo>
                <a:lnTo>
                  <a:pt x="1182" y="288"/>
                </a:lnTo>
                <a:lnTo>
                  <a:pt x="1155" y="260"/>
                </a:lnTo>
                <a:lnTo>
                  <a:pt x="1104" y="260"/>
                </a:lnTo>
                <a:lnTo>
                  <a:pt x="1108" y="260"/>
                </a:lnTo>
                <a:lnTo>
                  <a:pt x="1111" y="258"/>
                </a:lnTo>
                <a:lnTo>
                  <a:pt x="1117" y="256"/>
                </a:lnTo>
                <a:lnTo>
                  <a:pt x="1122" y="254"/>
                </a:lnTo>
                <a:lnTo>
                  <a:pt x="1127" y="253"/>
                </a:lnTo>
                <a:lnTo>
                  <a:pt x="1134" y="251"/>
                </a:lnTo>
                <a:lnTo>
                  <a:pt x="1140" y="251"/>
                </a:lnTo>
                <a:lnTo>
                  <a:pt x="1147" y="251"/>
                </a:lnTo>
                <a:lnTo>
                  <a:pt x="1150" y="244"/>
                </a:lnTo>
                <a:lnTo>
                  <a:pt x="1154" y="237"/>
                </a:lnTo>
                <a:lnTo>
                  <a:pt x="1157" y="230"/>
                </a:lnTo>
                <a:lnTo>
                  <a:pt x="1161" y="222"/>
                </a:lnTo>
                <a:lnTo>
                  <a:pt x="1166" y="215"/>
                </a:lnTo>
                <a:lnTo>
                  <a:pt x="1170" y="208"/>
                </a:lnTo>
                <a:lnTo>
                  <a:pt x="1175" y="201"/>
                </a:lnTo>
                <a:lnTo>
                  <a:pt x="1182" y="194"/>
                </a:lnTo>
                <a:lnTo>
                  <a:pt x="1177" y="187"/>
                </a:lnTo>
                <a:lnTo>
                  <a:pt x="1168" y="182"/>
                </a:lnTo>
                <a:lnTo>
                  <a:pt x="1157" y="178"/>
                </a:lnTo>
                <a:lnTo>
                  <a:pt x="1147" y="175"/>
                </a:lnTo>
                <a:lnTo>
                  <a:pt x="1134" y="173"/>
                </a:lnTo>
                <a:lnTo>
                  <a:pt x="1122" y="173"/>
                </a:lnTo>
                <a:lnTo>
                  <a:pt x="1111" y="173"/>
                </a:lnTo>
                <a:lnTo>
                  <a:pt x="1104" y="177"/>
                </a:lnTo>
                <a:lnTo>
                  <a:pt x="1104" y="175"/>
                </a:lnTo>
                <a:lnTo>
                  <a:pt x="1101" y="173"/>
                </a:lnTo>
                <a:lnTo>
                  <a:pt x="1099" y="169"/>
                </a:lnTo>
                <a:lnTo>
                  <a:pt x="1094" y="168"/>
                </a:lnTo>
                <a:lnTo>
                  <a:pt x="1090" y="164"/>
                </a:lnTo>
                <a:lnTo>
                  <a:pt x="1087" y="161"/>
                </a:lnTo>
                <a:lnTo>
                  <a:pt x="1081" y="159"/>
                </a:lnTo>
                <a:lnTo>
                  <a:pt x="1078" y="157"/>
                </a:lnTo>
                <a:lnTo>
                  <a:pt x="1085" y="152"/>
                </a:lnTo>
                <a:lnTo>
                  <a:pt x="1092" y="147"/>
                </a:lnTo>
                <a:lnTo>
                  <a:pt x="1097" y="143"/>
                </a:lnTo>
                <a:lnTo>
                  <a:pt x="1104" y="139"/>
                </a:lnTo>
                <a:lnTo>
                  <a:pt x="1110" y="138"/>
                </a:lnTo>
                <a:lnTo>
                  <a:pt x="1113" y="138"/>
                </a:lnTo>
                <a:lnTo>
                  <a:pt x="1115" y="138"/>
                </a:lnTo>
                <a:lnTo>
                  <a:pt x="1117" y="138"/>
                </a:lnTo>
                <a:close/>
                <a:moveTo>
                  <a:pt x="1131" y="102"/>
                </a:moveTo>
                <a:lnTo>
                  <a:pt x="1134" y="102"/>
                </a:lnTo>
                <a:lnTo>
                  <a:pt x="1138" y="104"/>
                </a:lnTo>
                <a:lnTo>
                  <a:pt x="1143" y="106"/>
                </a:lnTo>
                <a:lnTo>
                  <a:pt x="1147" y="108"/>
                </a:lnTo>
                <a:lnTo>
                  <a:pt x="1152" y="108"/>
                </a:lnTo>
                <a:lnTo>
                  <a:pt x="1157" y="109"/>
                </a:lnTo>
                <a:lnTo>
                  <a:pt x="1161" y="111"/>
                </a:lnTo>
                <a:lnTo>
                  <a:pt x="1164" y="111"/>
                </a:lnTo>
                <a:lnTo>
                  <a:pt x="1171" y="108"/>
                </a:lnTo>
                <a:lnTo>
                  <a:pt x="1180" y="106"/>
                </a:lnTo>
                <a:lnTo>
                  <a:pt x="1189" y="104"/>
                </a:lnTo>
                <a:lnTo>
                  <a:pt x="1200" y="101"/>
                </a:lnTo>
                <a:lnTo>
                  <a:pt x="1208" y="99"/>
                </a:lnTo>
                <a:lnTo>
                  <a:pt x="1219" y="95"/>
                </a:lnTo>
                <a:lnTo>
                  <a:pt x="1228" y="90"/>
                </a:lnTo>
                <a:lnTo>
                  <a:pt x="1235" y="85"/>
                </a:lnTo>
                <a:lnTo>
                  <a:pt x="1238" y="85"/>
                </a:lnTo>
                <a:lnTo>
                  <a:pt x="1240" y="86"/>
                </a:lnTo>
                <a:lnTo>
                  <a:pt x="1244" y="86"/>
                </a:lnTo>
                <a:lnTo>
                  <a:pt x="1247" y="88"/>
                </a:lnTo>
                <a:lnTo>
                  <a:pt x="1251" y="90"/>
                </a:lnTo>
                <a:lnTo>
                  <a:pt x="1254" y="92"/>
                </a:lnTo>
                <a:lnTo>
                  <a:pt x="1258" y="93"/>
                </a:lnTo>
                <a:lnTo>
                  <a:pt x="1260" y="93"/>
                </a:lnTo>
                <a:lnTo>
                  <a:pt x="1286" y="65"/>
                </a:lnTo>
                <a:lnTo>
                  <a:pt x="1302" y="65"/>
                </a:lnTo>
                <a:lnTo>
                  <a:pt x="1313" y="62"/>
                </a:lnTo>
                <a:lnTo>
                  <a:pt x="1323" y="58"/>
                </a:lnTo>
                <a:lnTo>
                  <a:pt x="1332" y="53"/>
                </a:lnTo>
                <a:lnTo>
                  <a:pt x="1341" y="46"/>
                </a:lnTo>
                <a:lnTo>
                  <a:pt x="1348" y="37"/>
                </a:lnTo>
                <a:lnTo>
                  <a:pt x="1357" y="28"/>
                </a:lnTo>
                <a:lnTo>
                  <a:pt x="1366" y="17"/>
                </a:lnTo>
                <a:lnTo>
                  <a:pt x="1371" y="21"/>
                </a:lnTo>
                <a:lnTo>
                  <a:pt x="1378" y="21"/>
                </a:lnTo>
                <a:lnTo>
                  <a:pt x="1385" y="19"/>
                </a:lnTo>
                <a:lnTo>
                  <a:pt x="1392" y="16"/>
                </a:lnTo>
                <a:lnTo>
                  <a:pt x="1399" y="14"/>
                </a:lnTo>
                <a:lnTo>
                  <a:pt x="1408" y="10"/>
                </a:lnTo>
                <a:lnTo>
                  <a:pt x="1417" y="9"/>
                </a:lnTo>
                <a:lnTo>
                  <a:pt x="1426" y="7"/>
                </a:lnTo>
                <a:lnTo>
                  <a:pt x="1424" y="7"/>
                </a:lnTo>
                <a:lnTo>
                  <a:pt x="1422" y="5"/>
                </a:lnTo>
                <a:lnTo>
                  <a:pt x="1420" y="3"/>
                </a:lnTo>
                <a:lnTo>
                  <a:pt x="1417" y="3"/>
                </a:lnTo>
                <a:lnTo>
                  <a:pt x="1415" y="2"/>
                </a:lnTo>
                <a:lnTo>
                  <a:pt x="1412" y="0"/>
                </a:lnTo>
                <a:lnTo>
                  <a:pt x="1408" y="0"/>
                </a:lnTo>
                <a:lnTo>
                  <a:pt x="1403" y="3"/>
                </a:lnTo>
                <a:lnTo>
                  <a:pt x="1399" y="5"/>
                </a:lnTo>
                <a:lnTo>
                  <a:pt x="1397" y="5"/>
                </a:lnTo>
                <a:lnTo>
                  <a:pt x="1396" y="5"/>
                </a:lnTo>
                <a:lnTo>
                  <a:pt x="1394" y="5"/>
                </a:lnTo>
                <a:lnTo>
                  <a:pt x="1390" y="5"/>
                </a:lnTo>
                <a:lnTo>
                  <a:pt x="1387" y="7"/>
                </a:lnTo>
                <a:lnTo>
                  <a:pt x="1382" y="10"/>
                </a:lnTo>
                <a:lnTo>
                  <a:pt x="1376" y="7"/>
                </a:lnTo>
                <a:lnTo>
                  <a:pt x="1369" y="5"/>
                </a:lnTo>
                <a:lnTo>
                  <a:pt x="1362" y="3"/>
                </a:lnTo>
                <a:lnTo>
                  <a:pt x="1357" y="3"/>
                </a:lnTo>
                <a:lnTo>
                  <a:pt x="1350" y="3"/>
                </a:lnTo>
                <a:lnTo>
                  <a:pt x="1343" y="5"/>
                </a:lnTo>
                <a:lnTo>
                  <a:pt x="1337" y="7"/>
                </a:lnTo>
                <a:lnTo>
                  <a:pt x="1330" y="10"/>
                </a:lnTo>
                <a:lnTo>
                  <a:pt x="1318" y="7"/>
                </a:lnTo>
                <a:lnTo>
                  <a:pt x="1304" y="7"/>
                </a:lnTo>
                <a:lnTo>
                  <a:pt x="1286" y="9"/>
                </a:lnTo>
                <a:lnTo>
                  <a:pt x="1269" y="10"/>
                </a:lnTo>
                <a:lnTo>
                  <a:pt x="1249" y="14"/>
                </a:lnTo>
                <a:lnTo>
                  <a:pt x="1231" y="16"/>
                </a:lnTo>
                <a:lnTo>
                  <a:pt x="1214" y="19"/>
                </a:lnTo>
                <a:lnTo>
                  <a:pt x="1200" y="19"/>
                </a:lnTo>
                <a:lnTo>
                  <a:pt x="1203" y="23"/>
                </a:lnTo>
                <a:lnTo>
                  <a:pt x="1208" y="28"/>
                </a:lnTo>
                <a:lnTo>
                  <a:pt x="1214" y="33"/>
                </a:lnTo>
                <a:lnTo>
                  <a:pt x="1221" y="37"/>
                </a:lnTo>
                <a:lnTo>
                  <a:pt x="1228" y="42"/>
                </a:lnTo>
                <a:lnTo>
                  <a:pt x="1233" y="48"/>
                </a:lnTo>
                <a:lnTo>
                  <a:pt x="1238" y="53"/>
                </a:lnTo>
                <a:lnTo>
                  <a:pt x="1244" y="56"/>
                </a:lnTo>
                <a:lnTo>
                  <a:pt x="1233" y="62"/>
                </a:lnTo>
                <a:lnTo>
                  <a:pt x="1221" y="67"/>
                </a:lnTo>
                <a:lnTo>
                  <a:pt x="1210" y="76"/>
                </a:lnTo>
                <a:lnTo>
                  <a:pt x="1196" y="83"/>
                </a:lnTo>
                <a:lnTo>
                  <a:pt x="1182" y="90"/>
                </a:lnTo>
                <a:lnTo>
                  <a:pt x="1166" y="97"/>
                </a:lnTo>
                <a:lnTo>
                  <a:pt x="1148" y="101"/>
                </a:lnTo>
                <a:lnTo>
                  <a:pt x="1131" y="102"/>
                </a:lnTo>
                <a:close/>
                <a:moveTo>
                  <a:pt x="947" y="148"/>
                </a:moveTo>
                <a:lnTo>
                  <a:pt x="942" y="148"/>
                </a:lnTo>
                <a:lnTo>
                  <a:pt x="935" y="148"/>
                </a:lnTo>
                <a:lnTo>
                  <a:pt x="928" y="148"/>
                </a:lnTo>
                <a:lnTo>
                  <a:pt x="922" y="148"/>
                </a:lnTo>
                <a:lnTo>
                  <a:pt x="915" y="147"/>
                </a:lnTo>
                <a:lnTo>
                  <a:pt x="908" y="145"/>
                </a:lnTo>
                <a:lnTo>
                  <a:pt x="903" y="143"/>
                </a:lnTo>
                <a:lnTo>
                  <a:pt x="896" y="139"/>
                </a:lnTo>
                <a:lnTo>
                  <a:pt x="892" y="139"/>
                </a:lnTo>
                <a:lnTo>
                  <a:pt x="889" y="141"/>
                </a:lnTo>
                <a:lnTo>
                  <a:pt x="885" y="143"/>
                </a:lnTo>
                <a:lnTo>
                  <a:pt x="883" y="145"/>
                </a:lnTo>
                <a:lnTo>
                  <a:pt x="880" y="147"/>
                </a:lnTo>
                <a:lnTo>
                  <a:pt x="876" y="147"/>
                </a:lnTo>
                <a:lnTo>
                  <a:pt x="873" y="148"/>
                </a:lnTo>
                <a:lnTo>
                  <a:pt x="869" y="148"/>
                </a:lnTo>
                <a:lnTo>
                  <a:pt x="852" y="131"/>
                </a:lnTo>
                <a:lnTo>
                  <a:pt x="848" y="131"/>
                </a:lnTo>
                <a:lnTo>
                  <a:pt x="846" y="132"/>
                </a:lnTo>
                <a:lnTo>
                  <a:pt x="843" y="134"/>
                </a:lnTo>
                <a:lnTo>
                  <a:pt x="839" y="136"/>
                </a:lnTo>
                <a:lnTo>
                  <a:pt x="836" y="136"/>
                </a:lnTo>
                <a:lnTo>
                  <a:pt x="832" y="138"/>
                </a:lnTo>
                <a:lnTo>
                  <a:pt x="829" y="139"/>
                </a:lnTo>
                <a:lnTo>
                  <a:pt x="825" y="139"/>
                </a:lnTo>
                <a:lnTo>
                  <a:pt x="809" y="122"/>
                </a:lnTo>
                <a:lnTo>
                  <a:pt x="792" y="122"/>
                </a:lnTo>
                <a:lnTo>
                  <a:pt x="788" y="124"/>
                </a:lnTo>
                <a:lnTo>
                  <a:pt x="783" y="127"/>
                </a:lnTo>
                <a:lnTo>
                  <a:pt x="779" y="134"/>
                </a:lnTo>
                <a:lnTo>
                  <a:pt x="776" y="141"/>
                </a:lnTo>
                <a:lnTo>
                  <a:pt x="770" y="148"/>
                </a:lnTo>
                <a:lnTo>
                  <a:pt x="769" y="155"/>
                </a:lnTo>
                <a:lnTo>
                  <a:pt x="767" y="162"/>
                </a:lnTo>
                <a:lnTo>
                  <a:pt x="765" y="168"/>
                </a:lnTo>
                <a:lnTo>
                  <a:pt x="772" y="166"/>
                </a:lnTo>
                <a:lnTo>
                  <a:pt x="778" y="166"/>
                </a:lnTo>
                <a:lnTo>
                  <a:pt x="781" y="164"/>
                </a:lnTo>
                <a:lnTo>
                  <a:pt x="786" y="161"/>
                </a:lnTo>
                <a:lnTo>
                  <a:pt x="790" y="159"/>
                </a:lnTo>
                <a:lnTo>
                  <a:pt x="793" y="155"/>
                </a:lnTo>
                <a:lnTo>
                  <a:pt x="797" y="152"/>
                </a:lnTo>
                <a:lnTo>
                  <a:pt x="800" y="148"/>
                </a:lnTo>
                <a:lnTo>
                  <a:pt x="852" y="148"/>
                </a:lnTo>
                <a:lnTo>
                  <a:pt x="846" y="150"/>
                </a:lnTo>
                <a:lnTo>
                  <a:pt x="841" y="150"/>
                </a:lnTo>
                <a:lnTo>
                  <a:pt x="836" y="152"/>
                </a:lnTo>
                <a:lnTo>
                  <a:pt x="834" y="155"/>
                </a:lnTo>
                <a:lnTo>
                  <a:pt x="832" y="159"/>
                </a:lnTo>
                <a:lnTo>
                  <a:pt x="831" y="164"/>
                </a:lnTo>
                <a:lnTo>
                  <a:pt x="832" y="169"/>
                </a:lnTo>
                <a:lnTo>
                  <a:pt x="834" y="177"/>
                </a:lnTo>
                <a:lnTo>
                  <a:pt x="831" y="177"/>
                </a:lnTo>
                <a:lnTo>
                  <a:pt x="829" y="178"/>
                </a:lnTo>
                <a:lnTo>
                  <a:pt x="825" y="178"/>
                </a:lnTo>
                <a:lnTo>
                  <a:pt x="822" y="180"/>
                </a:lnTo>
                <a:lnTo>
                  <a:pt x="818" y="182"/>
                </a:lnTo>
                <a:lnTo>
                  <a:pt x="815" y="184"/>
                </a:lnTo>
                <a:lnTo>
                  <a:pt x="813" y="185"/>
                </a:lnTo>
                <a:lnTo>
                  <a:pt x="809" y="185"/>
                </a:lnTo>
                <a:lnTo>
                  <a:pt x="825" y="191"/>
                </a:lnTo>
                <a:lnTo>
                  <a:pt x="845" y="194"/>
                </a:lnTo>
                <a:lnTo>
                  <a:pt x="862" y="196"/>
                </a:lnTo>
                <a:lnTo>
                  <a:pt x="882" y="194"/>
                </a:lnTo>
                <a:lnTo>
                  <a:pt x="891" y="192"/>
                </a:lnTo>
                <a:lnTo>
                  <a:pt x="899" y="189"/>
                </a:lnTo>
                <a:lnTo>
                  <a:pt x="908" y="185"/>
                </a:lnTo>
                <a:lnTo>
                  <a:pt x="917" y="180"/>
                </a:lnTo>
                <a:lnTo>
                  <a:pt x="926" y="175"/>
                </a:lnTo>
                <a:lnTo>
                  <a:pt x="933" y="168"/>
                </a:lnTo>
                <a:lnTo>
                  <a:pt x="942" y="159"/>
                </a:lnTo>
                <a:lnTo>
                  <a:pt x="947" y="148"/>
                </a:lnTo>
                <a:close/>
                <a:moveTo>
                  <a:pt x="1161" y="71"/>
                </a:moveTo>
                <a:lnTo>
                  <a:pt x="1150" y="71"/>
                </a:lnTo>
                <a:lnTo>
                  <a:pt x="1141" y="71"/>
                </a:lnTo>
                <a:lnTo>
                  <a:pt x="1133" y="71"/>
                </a:lnTo>
                <a:lnTo>
                  <a:pt x="1122" y="71"/>
                </a:lnTo>
                <a:lnTo>
                  <a:pt x="1113" y="72"/>
                </a:lnTo>
                <a:lnTo>
                  <a:pt x="1106" y="74"/>
                </a:lnTo>
                <a:lnTo>
                  <a:pt x="1099" y="76"/>
                </a:lnTo>
                <a:lnTo>
                  <a:pt x="1092" y="79"/>
                </a:lnTo>
                <a:lnTo>
                  <a:pt x="1088" y="76"/>
                </a:lnTo>
                <a:lnTo>
                  <a:pt x="1085" y="72"/>
                </a:lnTo>
                <a:lnTo>
                  <a:pt x="1081" y="69"/>
                </a:lnTo>
                <a:lnTo>
                  <a:pt x="1078" y="67"/>
                </a:lnTo>
                <a:lnTo>
                  <a:pt x="1072" y="65"/>
                </a:lnTo>
                <a:lnTo>
                  <a:pt x="1069" y="63"/>
                </a:lnTo>
                <a:lnTo>
                  <a:pt x="1064" y="62"/>
                </a:lnTo>
                <a:lnTo>
                  <a:pt x="1057" y="62"/>
                </a:lnTo>
                <a:lnTo>
                  <a:pt x="1057" y="58"/>
                </a:lnTo>
                <a:lnTo>
                  <a:pt x="1057" y="55"/>
                </a:lnTo>
                <a:lnTo>
                  <a:pt x="1058" y="51"/>
                </a:lnTo>
                <a:lnTo>
                  <a:pt x="1058" y="48"/>
                </a:lnTo>
                <a:lnTo>
                  <a:pt x="1058" y="46"/>
                </a:lnTo>
                <a:lnTo>
                  <a:pt x="1058" y="42"/>
                </a:lnTo>
                <a:lnTo>
                  <a:pt x="1058" y="39"/>
                </a:lnTo>
                <a:lnTo>
                  <a:pt x="1058" y="35"/>
                </a:lnTo>
                <a:lnTo>
                  <a:pt x="1048" y="16"/>
                </a:lnTo>
                <a:lnTo>
                  <a:pt x="1051" y="17"/>
                </a:lnTo>
                <a:lnTo>
                  <a:pt x="1058" y="23"/>
                </a:lnTo>
                <a:lnTo>
                  <a:pt x="1065" y="32"/>
                </a:lnTo>
                <a:lnTo>
                  <a:pt x="1072" y="42"/>
                </a:lnTo>
                <a:lnTo>
                  <a:pt x="1080" y="53"/>
                </a:lnTo>
                <a:lnTo>
                  <a:pt x="1087" y="62"/>
                </a:lnTo>
                <a:lnTo>
                  <a:pt x="1090" y="67"/>
                </a:lnTo>
                <a:lnTo>
                  <a:pt x="1092" y="71"/>
                </a:lnTo>
                <a:lnTo>
                  <a:pt x="1101" y="69"/>
                </a:lnTo>
                <a:lnTo>
                  <a:pt x="1110" y="69"/>
                </a:lnTo>
                <a:lnTo>
                  <a:pt x="1118" y="67"/>
                </a:lnTo>
                <a:lnTo>
                  <a:pt x="1125" y="67"/>
                </a:lnTo>
                <a:lnTo>
                  <a:pt x="1134" y="65"/>
                </a:lnTo>
                <a:lnTo>
                  <a:pt x="1143" y="67"/>
                </a:lnTo>
                <a:lnTo>
                  <a:pt x="1152" y="67"/>
                </a:lnTo>
                <a:lnTo>
                  <a:pt x="1161" y="71"/>
                </a:lnTo>
                <a:close/>
                <a:moveTo>
                  <a:pt x="956" y="131"/>
                </a:moveTo>
                <a:lnTo>
                  <a:pt x="959" y="118"/>
                </a:lnTo>
                <a:lnTo>
                  <a:pt x="961" y="111"/>
                </a:lnTo>
                <a:lnTo>
                  <a:pt x="961" y="106"/>
                </a:lnTo>
                <a:lnTo>
                  <a:pt x="959" y="104"/>
                </a:lnTo>
                <a:lnTo>
                  <a:pt x="958" y="106"/>
                </a:lnTo>
                <a:lnTo>
                  <a:pt x="954" y="109"/>
                </a:lnTo>
                <a:lnTo>
                  <a:pt x="947" y="115"/>
                </a:lnTo>
                <a:lnTo>
                  <a:pt x="938" y="120"/>
                </a:lnTo>
                <a:lnTo>
                  <a:pt x="933" y="115"/>
                </a:lnTo>
                <a:lnTo>
                  <a:pt x="926" y="109"/>
                </a:lnTo>
                <a:lnTo>
                  <a:pt x="921" y="106"/>
                </a:lnTo>
                <a:lnTo>
                  <a:pt x="915" y="102"/>
                </a:lnTo>
                <a:lnTo>
                  <a:pt x="910" y="99"/>
                </a:lnTo>
                <a:lnTo>
                  <a:pt x="906" y="95"/>
                </a:lnTo>
                <a:lnTo>
                  <a:pt x="905" y="90"/>
                </a:lnTo>
                <a:lnTo>
                  <a:pt x="903" y="83"/>
                </a:lnTo>
                <a:lnTo>
                  <a:pt x="894" y="85"/>
                </a:lnTo>
                <a:lnTo>
                  <a:pt x="887" y="85"/>
                </a:lnTo>
                <a:lnTo>
                  <a:pt x="880" y="86"/>
                </a:lnTo>
                <a:lnTo>
                  <a:pt x="875" y="86"/>
                </a:lnTo>
                <a:lnTo>
                  <a:pt x="869" y="88"/>
                </a:lnTo>
                <a:lnTo>
                  <a:pt x="864" y="88"/>
                </a:lnTo>
                <a:lnTo>
                  <a:pt x="859" y="86"/>
                </a:lnTo>
                <a:lnTo>
                  <a:pt x="852" y="83"/>
                </a:lnTo>
                <a:lnTo>
                  <a:pt x="846" y="86"/>
                </a:lnTo>
                <a:lnTo>
                  <a:pt x="839" y="90"/>
                </a:lnTo>
                <a:lnTo>
                  <a:pt x="834" y="92"/>
                </a:lnTo>
                <a:lnTo>
                  <a:pt x="829" y="95"/>
                </a:lnTo>
                <a:lnTo>
                  <a:pt x="823" y="99"/>
                </a:lnTo>
                <a:lnTo>
                  <a:pt x="820" y="104"/>
                </a:lnTo>
                <a:lnTo>
                  <a:pt x="818" y="111"/>
                </a:lnTo>
                <a:lnTo>
                  <a:pt x="816" y="120"/>
                </a:lnTo>
                <a:lnTo>
                  <a:pt x="823" y="116"/>
                </a:lnTo>
                <a:lnTo>
                  <a:pt x="832" y="115"/>
                </a:lnTo>
                <a:lnTo>
                  <a:pt x="843" y="111"/>
                </a:lnTo>
                <a:lnTo>
                  <a:pt x="852" y="108"/>
                </a:lnTo>
                <a:lnTo>
                  <a:pt x="862" y="106"/>
                </a:lnTo>
                <a:lnTo>
                  <a:pt x="871" y="104"/>
                </a:lnTo>
                <a:lnTo>
                  <a:pt x="880" y="102"/>
                </a:lnTo>
                <a:lnTo>
                  <a:pt x="887" y="102"/>
                </a:lnTo>
                <a:lnTo>
                  <a:pt x="869" y="120"/>
                </a:lnTo>
                <a:lnTo>
                  <a:pt x="876" y="122"/>
                </a:lnTo>
                <a:lnTo>
                  <a:pt x="883" y="122"/>
                </a:lnTo>
                <a:lnTo>
                  <a:pt x="892" y="124"/>
                </a:lnTo>
                <a:lnTo>
                  <a:pt x="899" y="125"/>
                </a:lnTo>
                <a:lnTo>
                  <a:pt x="908" y="127"/>
                </a:lnTo>
                <a:lnTo>
                  <a:pt x="915" y="129"/>
                </a:lnTo>
                <a:lnTo>
                  <a:pt x="922" y="129"/>
                </a:lnTo>
                <a:lnTo>
                  <a:pt x="929" y="131"/>
                </a:lnTo>
                <a:lnTo>
                  <a:pt x="956" y="131"/>
                </a:lnTo>
                <a:close/>
                <a:moveTo>
                  <a:pt x="1042" y="14"/>
                </a:moveTo>
                <a:lnTo>
                  <a:pt x="1034" y="17"/>
                </a:lnTo>
                <a:lnTo>
                  <a:pt x="1028" y="21"/>
                </a:lnTo>
                <a:lnTo>
                  <a:pt x="1023" y="23"/>
                </a:lnTo>
                <a:lnTo>
                  <a:pt x="1019" y="25"/>
                </a:lnTo>
                <a:lnTo>
                  <a:pt x="1016" y="26"/>
                </a:lnTo>
                <a:lnTo>
                  <a:pt x="1014" y="30"/>
                </a:lnTo>
                <a:lnTo>
                  <a:pt x="1011" y="35"/>
                </a:lnTo>
                <a:lnTo>
                  <a:pt x="1009" y="44"/>
                </a:lnTo>
                <a:lnTo>
                  <a:pt x="1000" y="44"/>
                </a:lnTo>
                <a:lnTo>
                  <a:pt x="993" y="46"/>
                </a:lnTo>
                <a:lnTo>
                  <a:pt x="984" y="48"/>
                </a:lnTo>
                <a:lnTo>
                  <a:pt x="975" y="51"/>
                </a:lnTo>
                <a:lnTo>
                  <a:pt x="968" y="51"/>
                </a:lnTo>
                <a:lnTo>
                  <a:pt x="963" y="51"/>
                </a:lnTo>
                <a:lnTo>
                  <a:pt x="961" y="49"/>
                </a:lnTo>
                <a:lnTo>
                  <a:pt x="959" y="48"/>
                </a:lnTo>
                <a:lnTo>
                  <a:pt x="958" y="46"/>
                </a:lnTo>
                <a:lnTo>
                  <a:pt x="958" y="42"/>
                </a:lnTo>
                <a:lnTo>
                  <a:pt x="949" y="48"/>
                </a:lnTo>
                <a:lnTo>
                  <a:pt x="942" y="53"/>
                </a:lnTo>
                <a:lnTo>
                  <a:pt x="935" y="58"/>
                </a:lnTo>
                <a:lnTo>
                  <a:pt x="929" y="63"/>
                </a:lnTo>
                <a:lnTo>
                  <a:pt x="924" y="67"/>
                </a:lnTo>
                <a:lnTo>
                  <a:pt x="919" y="72"/>
                </a:lnTo>
                <a:lnTo>
                  <a:pt x="914" y="76"/>
                </a:lnTo>
                <a:lnTo>
                  <a:pt x="908" y="79"/>
                </a:lnTo>
                <a:lnTo>
                  <a:pt x="914" y="55"/>
                </a:lnTo>
                <a:lnTo>
                  <a:pt x="921" y="51"/>
                </a:lnTo>
                <a:lnTo>
                  <a:pt x="926" y="48"/>
                </a:lnTo>
                <a:lnTo>
                  <a:pt x="933" y="42"/>
                </a:lnTo>
                <a:lnTo>
                  <a:pt x="938" y="37"/>
                </a:lnTo>
                <a:lnTo>
                  <a:pt x="945" y="30"/>
                </a:lnTo>
                <a:lnTo>
                  <a:pt x="952" y="25"/>
                </a:lnTo>
                <a:lnTo>
                  <a:pt x="958" y="21"/>
                </a:lnTo>
                <a:lnTo>
                  <a:pt x="963" y="17"/>
                </a:lnTo>
                <a:lnTo>
                  <a:pt x="967" y="19"/>
                </a:lnTo>
                <a:lnTo>
                  <a:pt x="968" y="21"/>
                </a:lnTo>
                <a:lnTo>
                  <a:pt x="972" y="25"/>
                </a:lnTo>
                <a:lnTo>
                  <a:pt x="974" y="26"/>
                </a:lnTo>
                <a:lnTo>
                  <a:pt x="977" y="28"/>
                </a:lnTo>
                <a:lnTo>
                  <a:pt x="981" y="32"/>
                </a:lnTo>
                <a:lnTo>
                  <a:pt x="982" y="33"/>
                </a:lnTo>
                <a:lnTo>
                  <a:pt x="984" y="37"/>
                </a:lnTo>
                <a:lnTo>
                  <a:pt x="989" y="33"/>
                </a:lnTo>
                <a:lnTo>
                  <a:pt x="995" y="30"/>
                </a:lnTo>
                <a:lnTo>
                  <a:pt x="998" y="26"/>
                </a:lnTo>
                <a:lnTo>
                  <a:pt x="1002" y="21"/>
                </a:lnTo>
                <a:lnTo>
                  <a:pt x="1005" y="17"/>
                </a:lnTo>
                <a:lnTo>
                  <a:pt x="1009" y="14"/>
                </a:lnTo>
                <a:lnTo>
                  <a:pt x="1012" y="10"/>
                </a:lnTo>
                <a:lnTo>
                  <a:pt x="1018" y="7"/>
                </a:lnTo>
                <a:lnTo>
                  <a:pt x="1019" y="10"/>
                </a:lnTo>
                <a:lnTo>
                  <a:pt x="1023" y="12"/>
                </a:lnTo>
                <a:lnTo>
                  <a:pt x="1025" y="14"/>
                </a:lnTo>
                <a:lnTo>
                  <a:pt x="1028" y="14"/>
                </a:lnTo>
                <a:lnTo>
                  <a:pt x="1032" y="16"/>
                </a:lnTo>
                <a:lnTo>
                  <a:pt x="1035" y="16"/>
                </a:lnTo>
                <a:lnTo>
                  <a:pt x="1039" y="16"/>
                </a:lnTo>
                <a:lnTo>
                  <a:pt x="1042" y="14"/>
                </a:lnTo>
                <a:close/>
                <a:moveTo>
                  <a:pt x="1042" y="122"/>
                </a:moveTo>
                <a:lnTo>
                  <a:pt x="1042" y="131"/>
                </a:lnTo>
                <a:lnTo>
                  <a:pt x="1042" y="139"/>
                </a:lnTo>
                <a:lnTo>
                  <a:pt x="1042" y="148"/>
                </a:lnTo>
                <a:lnTo>
                  <a:pt x="1042" y="155"/>
                </a:lnTo>
                <a:lnTo>
                  <a:pt x="1046" y="161"/>
                </a:lnTo>
                <a:lnTo>
                  <a:pt x="1051" y="164"/>
                </a:lnTo>
                <a:lnTo>
                  <a:pt x="1058" y="168"/>
                </a:lnTo>
                <a:lnTo>
                  <a:pt x="1069" y="168"/>
                </a:lnTo>
                <a:lnTo>
                  <a:pt x="1069" y="161"/>
                </a:lnTo>
                <a:lnTo>
                  <a:pt x="1067" y="155"/>
                </a:lnTo>
                <a:lnTo>
                  <a:pt x="1065" y="150"/>
                </a:lnTo>
                <a:lnTo>
                  <a:pt x="1062" y="145"/>
                </a:lnTo>
                <a:lnTo>
                  <a:pt x="1058" y="139"/>
                </a:lnTo>
                <a:lnTo>
                  <a:pt x="1055" y="134"/>
                </a:lnTo>
                <a:lnTo>
                  <a:pt x="1050" y="127"/>
                </a:lnTo>
                <a:lnTo>
                  <a:pt x="1042" y="122"/>
                </a:lnTo>
                <a:close/>
                <a:moveTo>
                  <a:pt x="1012" y="78"/>
                </a:moveTo>
                <a:lnTo>
                  <a:pt x="1002" y="81"/>
                </a:lnTo>
                <a:lnTo>
                  <a:pt x="995" y="85"/>
                </a:lnTo>
                <a:lnTo>
                  <a:pt x="991" y="86"/>
                </a:lnTo>
                <a:lnTo>
                  <a:pt x="991" y="88"/>
                </a:lnTo>
                <a:lnTo>
                  <a:pt x="991" y="90"/>
                </a:lnTo>
                <a:lnTo>
                  <a:pt x="993" y="95"/>
                </a:lnTo>
                <a:lnTo>
                  <a:pt x="995" y="102"/>
                </a:lnTo>
                <a:lnTo>
                  <a:pt x="995" y="113"/>
                </a:lnTo>
                <a:lnTo>
                  <a:pt x="1002" y="113"/>
                </a:lnTo>
                <a:lnTo>
                  <a:pt x="1007" y="111"/>
                </a:lnTo>
                <a:lnTo>
                  <a:pt x="1011" y="109"/>
                </a:lnTo>
                <a:lnTo>
                  <a:pt x="1014" y="108"/>
                </a:lnTo>
                <a:lnTo>
                  <a:pt x="1019" y="104"/>
                </a:lnTo>
                <a:lnTo>
                  <a:pt x="1023" y="102"/>
                </a:lnTo>
                <a:lnTo>
                  <a:pt x="1025" y="99"/>
                </a:lnTo>
                <a:lnTo>
                  <a:pt x="1028" y="95"/>
                </a:lnTo>
                <a:lnTo>
                  <a:pt x="1025" y="92"/>
                </a:lnTo>
                <a:lnTo>
                  <a:pt x="1023" y="88"/>
                </a:lnTo>
                <a:lnTo>
                  <a:pt x="1019" y="85"/>
                </a:lnTo>
                <a:lnTo>
                  <a:pt x="1018" y="83"/>
                </a:lnTo>
                <a:lnTo>
                  <a:pt x="1014" y="79"/>
                </a:lnTo>
                <a:lnTo>
                  <a:pt x="1014" y="78"/>
                </a:lnTo>
                <a:lnTo>
                  <a:pt x="1012" y="78"/>
                </a:lnTo>
                <a:close/>
                <a:moveTo>
                  <a:pt x="894" y="800"/>
                </a:moveTo>
                <a:lnTo>
                  <a:pt x="887" y="802"/>
                </a:lnTo>
                <a:lnTo>
                  <a:pt x="880" y="806"/>
                </a:lnTo>
                <a:lnTo>
                  <a:pt x="875" y="807"/>
                </a:lnTo>
                <a:lnTo>
                  <a:pt x="873" y="811"/>
                </a:lnTo>
                <a:lnTo>
                  <a:pt x="871" y="816"/>
                </a:lnTo>
                <a:lnTo>
                  <a:pt x="869" y="823"/>
                </a:lnTo>
                <a:lnTo>
                  <a:pt x="869" y="834"/>
                </a:lnTo>
                <a:lnTo>
                  <a:pt x="869" y="846"/>
                </a:lnTo>
                <a:lnTo>
                  <a:pt x="878" y="846"/>
                </a:lnTo>
                <a:lnTo>
                  <a:pt x="885" y="845"/>
                </a:lnTo>
                <a:lnTo>
                  <a:pt x="892" y="843"/>
                </a:lnTo>
                <a:lnTo>
                  <a:pt x="898" y="843"/>
                </a:lnTo>
                <a:lnTo>
                  <a:pt x="903" y="841"/>
                </a:lnTo>
                <a:lnTo>
                  <a:pt x="908" y="843"/>
                </a:lnTo>
                <a:lnTo>
                  <a:pt x="914" y="843"/>
                </a:lnTo>
                <a:lnTo>
                  <a:pt x="921" y="846"/>
                </a:lnTo>
                <a:lnTo>
                  <a:pt x="938" y="827"/>
                </a:lnTo>
                <a:lnTo>
                  <a:pt x="921" y="807"/>
                </a:lnTo>
                <a:lnTo>
                  <a:pt x="894" y="800"/>
                </a:lnTo>
                <a:close/>
                <a:moveTo>
                  <a:pt x="843" y="809"/>
                </a:moveTo>
                <a:lnTo>
                  <a:pt x="831" y="809"/>
                </a:lnTo>
                <a:lnTo>
                  <a:pt x="822" y="809"/>
                </a:lnTo>
                <a:lnTo>
                  <a:pt x="816" y="807"/>
                </a:lnTo>
                <a:lnTo>
                  <a:pt x="809" y="807"/>
                </a:lnTo>
                <a:lnTo>
                  <a:pt x="806" y="804"/>
                </a:lnTo>
                <a:lnTo>
                  <a:pt x="800" y="802"/>
                </a:lnTo>
                <a:lnTo>
                  <a:pt x="797" y="797"/>
                </a:lnTo>
                <a:lnTo>
                  <a:pt x="790" y="792"/>
                </a:lnTo>
                <a:lnTo>
                  <a:pt x="783" y="792"/>
                </a:lnTo>
                <a:lnTo>
                  <a:pt x="776" y="792"/>
                </a:lnTo>
                <a:lnTo>
                  <a:pt x="769" y="790"/>
                </a:lnTo>
                <a:lnTo>
                  <a:pt x="760" y="790"/>
                </a:lnTo>
                <a:lnTo>
                  <a:pt x="753" y="788"/>
                </a:lnTo>
                <a:lnTo>
                  <a:pt x="744" y="786"/>
                </a:lnTo>
                <a:lnTo>
                  <a:pt x="737" y="784"/>
                </a:lnTo>
                <a:lnTo>
                  <a:pt x="730" y="781"/>
                </a:lnTo>
                <a:lnTo>
                  <a:pt x="739" y="779"/>
                </a:lnTo>
                <a:lnTo>
                  <a:pt x="749" y="776"/>
                </a:lnTo>
                <a:lnTo>
                  <a:pt x="758" y="774"/>
                </a:lnTo>
                <a:lnTo>
                  <a:pt x="767" y="772"/>
                </a:lnTo>
                <a:lnTo>
                  <a:pt x="774" y="774"/>
                </a:lnTo>
                <a:lnTo>
                  <a:pt x="781" y="776"/>
                </a:lnTo>
                <a:lnTo>
                  <a:pt x="786" y="783"/>
                </a:lnTo>
                <a:lnTo>
                  <a:pt x="790" y="792"/>
                </a:lnTo>
                <a:lnTo>
                  <a:pt x="793" y="790"/>
                </a:lnTo>
                <a:lnTo>
                  <a:pt x="797" y="790"/>
                </a:lnTo>
                <a:lnTo>
                  <a:pt x="800" y="788"/>
                </a:lnTo>
                <a:lnTo>
                  <a:pt x="804" y="786"/>
                </a:lnTo>
                <a:lnTo>
                  <a:pt x="808" y="784"/>
                </a:lnTo>
                <a:lnTo>
                  <a:pt x="811" y="783"/>
                </a:lnTo>
                <a:lnTo>
                  <a:pt x="813" y="783"/>
                </a:lnTo>
                <a:lnTo>
                  <a:pt x="816" y="781"/>
                </a:lnTo>
                <a:lnTo>
                  <a:pt x="820" y="783"/>
                </a:lnTo>
                <a:lnTo>
                  <a:pt x="825" y="784"/>
                </a:lnTo>
                <a:lnTo>
                  <a:pt x="829" y="788"/>
                </a:lnTo>
                <a:lnTo>
                  <a:pt x="834" y="792"/>
                </a:lnTo>
                <a:lnTo>
                  <a:pt x="839" y="795"/>
                </a:lnTo>
                <a:lnTo>
                  <a:pt x="843" y="797"/>
                </a:lnTo>
                <a:lnTo>
                  <a:pt x="848" y="800"/>
                </a:lnTo>
                <a:lnTo>
                  <a:pt x="852" y="800"/>
                </a:lnTo>
                <a:lnTo>
                  <a:pt x="843" y="809"/>
                </a:lnTo>
                <a:close/>
                <a:moveTo>
                  <a:pt x="98" y="380"/>
                </a:moveTo>
                <a:lnTo>
                  <a:pt x="89" y="380"/>
                </a:lnTo>
                <a:lnTo>
                  <a:pt x="80" y="383"/>
                </a:lnTo>
                <a:lnTo>
                  <a:pt x="69" y="383"/>
                </a:lnTo>
                <a:lnTo>
                  <a:pt x="69" y="382"/>
                </a:lnTo>
                <a:lnTo>
                  <a:pt x="69" y="380"/>
                </a:lnTo>
                <a:lnTo>
                  <a:pt x="71" y="380"/>
                </a:lnTo>
                <a:lnTo>
                  <a:pt x="73" y="380"/>
                </a:lnTo>
                <a:lnTo>
                  <a:pt x="75" y="380"/>
                </a:lnTo>
                <a:lnTo>
                  <a:pt x="75" y="378"/>
                </a:lnTo>
                <a:lnTo>
                  <a:pt x="75" y="376"/>
                </a:lnTo>
                <a:lnTo>
                  <a:pt x="76" y="376"/>
                </a:lnTo>
                <a:lnTo>
                  <a:pt x="80" y="376"/>
                </a:lnTo>
                <a:lnTo>
                  <a:pt x="80" y="378"/>
                </a:lnTo>
                <a:lnTo>
                  <a:pt x="82" y="378"/>
                </a:lnTo>
                <a:lnTo>
                  <a:pt x="83" y="378"/>
                </a:lnTo>
                <a:lnTo>
                  <a:pt x="85" y="378"/>
                </a:lnTo>
                <a:lnTo>
                  <a:pt x="87" y="378"/>
                </a:lnTo>
                <a:lnTo>
                  <a:pt x="87" y="376"/>
                </a:lnTo>
                <a:lnTo>
                  <a:pt x="85" y="376"/>
                </a:lnTo>
                <a:lnTo>
                  <a:pt x="85" y="374"/>
                </a:lnTo>
                <a:lnTo>
                  <a:pt x="83" y="374"/>
                </a:lnTo>
                <a:lnTo>
                  <a:pt x="85" y="374"/>
                </a:lnTo>
                <a:lnTo>
                  <a:pt x="87" y="374"/>
                </a:lnTo>
                <a:lnTo>
                  <a:pt x="89" y="374"/>
                </a:lnTo>
                <a:lnTo>
                  <a:pt x="91" y="374"/>
                </a:lnTo>
                <a:lnTo>
                  <a:pt x="91" y="376"/>
                </a:lnTo>
                <a:lnTo>
                  <a:pt x="92" y="376"/>
                </a:lnTo>
                <a:lnTo>
                  <a:pt x="94" y="376"/>
                </a:lnTo>
                <a:lnTo>
                  <a:pt x="96" y="378"/>
                </a:lnTo>
                <a:lnTo>
                  <a:pt x="98" y="380"/>
                </a:lnTo>
                <a:close/>
                <a:moveTo>
                  <a:pt x="145" y="367"/>
                </a:moveTo>
                <a:lnTo>
                  <a:pt x="136" y="371"/>
                </a:lnTo>
                <a:lnTo>
                  <a:pt x="122" y="376"/>
                </a:lnTo>
                <a:lnTo>
                  <a:pt x="110" y="374"/>
                </a:lnTo>
                <a:lnTo>
                  <a:pt x="110" y="373"/>
                </a:lnTo>
                <a:lnTo>
                  <a:pt x="110" y="371"/>
                </a:lnTo>
                <a:lnTo>
                  <a:pt x="112" y="371"/>
                </a:lnTo>
                <a:lnTo>
                  <a:pt x="113" y="371"/>
                </a:lnTo>
                <a:lnTo>
                  <a:pt x="115" y="371"/>
                </a:lnTo>
                <a:lnTo>
                  <a:pt x="117" y="371"/>
                </a:lnTo>
                <a:lnTo>
                  <a:pt x="117" y="369"/>
                </a:lnTo>
                <a:lnTo>
                  <a:pt x="117" y="367"/>
                </a:lnTo>
                <a:lnTo>
                  <a:pt x="117" y="366"/>
                </a:lnTo>
                <a:lnTo>
                  <a:pt x="119" y="366"/>
                </a:lnTo>
                <a:lnTo>
                  <a:pt x="122" y="366"/>
                </a:lnTo>
                <a:lnTo>
                  <a:pt x="124" y="366"/>
                </a:lnTo>
                <a:lnTo>
                  <a:pt x="124" y="367"/>
                </a:lnTo>
                <a:lnTo>
                  <a:pt x="126" y="367"/>
                </a:lnTo>
                <a:lnTo>
                  <a:pt x="128" y="367"/>
                </a:lnTo>
                <a:lnTo>
                  <a:pt x="129" y="366"/>
                </a:lnTo>
                <a:lnTo>
                  <a:pt x="131" y="367"/>
                </a:lnTo>
                <a:lnTo>
                  <a:pt x="133" y="366"/>
                </a:lnTo>
                <a:lnTo>
                  <a:pt x="133" y="364"/>
                </a:lnTo>
                <a:lnTo>
                  <a:pt x="131" y="364"/>
                </a:lnTo>
                <a:lnTo>
                  <a:pt x="129" y="362"/>
                </a:lnTo>
                <a:lnTo>
                  <a:pt x="131" y="362"/>
                </a:lnTo>
                <a:lnTo>
                  <a:pt x="133" y="362"/>
                </a:lnTo>
                <a:lnTo>
                  <a:pt x="135" y="360"/>
                </a:lnTo>
                <a:lnTo>
                  <a:pt x="135" y="362"/>
                </a:lnTo>
                <a:lnTo>
                  <a:pt x="136" y="362"/>
                </a:lnTo>
                <a:lnTo>
                  <a:pt x="138" y="364"/>
                </a:lnTo>
                <a:lnTo>
                  <a:pt x="136" y="364"/>
                </a:lnTo>
                <a:lnTo>
                  <a:pt x="138" y="364"/>
                </a:lnTo>
                <a:lnTo>
                  <a:pt x="140" y="364"/>
                </a:lnTo>
                <a:lnTo>
                  <a:pt x="142" y="364"/>
                </a:lnTo>
                <a:lnTo>
                  <a:pt x="144" y="364"/>
                </a:lnTo>
                <a:lnTo>
                  <a:pt x="144" y="366"/>
                </a:lnTo>
                <a:lnTo>
                  <a:pt x="145" y="367"/>
                </a:lnTo>
                <a:close/>
                <a:moveTo>
                  <a:pt x="32" y="387"/>
                </a:moveTo>
                <a:lnTo>
                  <a:pt x="59" y="387"/>
                </a:lnTo>
                <a:lnTo>
                  <a:pt x="57" y="385"/>
                </a:lnTo>
                <a:lnTo>
                  <a:pt x="55" y="385"/>
                </a:lnTo>
                <a:lnTo>
                  <a:pt x="53" y="385"/>
                </a:lnTo>
                <a:lnTo>
                  <a:pt x="52" y="385"/>
                </a:lnTo>
                <a:lnTo>
                  <a:pt x="50" y="383"/>
                </a:lnTo>
                <a:lnTo>
                  <a:pt x="48" y="383"/>
                </a:lnTo>
                <a:lnTo>
                  <a:pt x="46" y="383"/>
                </a:lnTo>
                <a:lnTo>
                  <a:pt x="45" y="385"/>
                </a:lnTo>
                <a:lnTo>
                  <a:pt x="43" y="385"/>
                </a:lnTo>
                <a:lnTo>
                  <a:pt x="41" y="385"/>
                </a:lnTo>
                <a:lnTo>
                  <a:pt x="39" y="385"/>
                </a:lnTo>
                <a:lnTo>
                  <a:pt x="39" y="383"/>
                </a:lnTo>
                <a:lnTo>
                  <a:pt x="38" y="383"/>
                </a:lnTo>
                <a:lnTo>
                  <a:pt x="38" y="382"/>
                </a:lnTo>
                <a:lnTo>
                  <a:pt x="36" y="382"/>
                </a:lnTo>
                <a:lnTo>
                  <a:pt x="32" y="385"/>
                </a:lnTo>
                <a:lnTo>
                  <a:pt x="32" y="387"/>
                </a:lnTo>
                <a:close/>
                <a:moveTo>
                  <a:pt x="0" y="387"/>
                </a:moveTo>
                <a:lnTo>
                  <a:pt x="18" y="387"/>
                </a:lnTo>
                <a:lnTo>
                  <a:pt x="16" y="385"/>
                </a:lnTo>
                <a:lnTo>
                  <a:pt x="15" y="385"/>
                </a:lnTo>
                <a:lnTo>
                  <a:pt x="13" y="385"/>
                </a:lnTo>
                <a:lnTo>
                  <a:pt x="11" y="385"/>
                </a:lnTo>
                <a:lnTo>
                  <a:pt x="9" y="385"/>
                </a:lnTo>
                <a:lnTo>
                  <a:pt x="8" y="385"/>
                </a:lnTo>
                <a:lnTo>
                  <a:pt x="6" y="385"/>
                </a:lnTo>
                <a:lnTo>
                  <a:pt x="6" y="383"/>
                </a:lnTo>
                <a:lnTo>
                  <a:pt x="2" y="383"/>
                </a:lnTo>
                <a:lnTo>
                  <a:pt x="0" y="387"/>
                </a:lnTo>
                <a:close/>
              </a:path>
            </a:pathLst>
          </a:custGeom>
          <a:solidFill>
            <a:srgbClr val="DACFC6"/>
          </a:solidFill>
          <a:ln>
            <a:noFill/>
          </a:ln>
          <a:extLst>
            <a:ext uri="{91240B29-F687-4f45-9708-019B960494DF}">
              <a14:hiddenLine xmlns="" xmlns:a14="http://schemas.microsoft.com/office/drawing/2010/main" w="9525">
                <a:solidFill>
                  <a:srgbClr val="000000"/>
                </a:solidFill>
                <a:round/>
                <a:headEnd/>
                <a:tailEnd/>
              </a14:hiddenLine>
            </a:ext>
          </a:extLst>
        </p:spPr>
        <p:txBody>
          <a:bodyPr lIns="79242" tIns="39621" rIns="79242" bIns="39621"/>
          <a:lstStyle/>
          <a:p>
            <a:endParaRPr lang="fr-FR"/>
          </a:p>
        </p:txBody>
      </p:sp>
      <p:sp>
        <p:nvSpPr>
          <p:cNvPr id="9222" name="Freeform 9"/>
          <p:cNvSpPr>
            <a:spLocks/>
          </p:cNvSpPr>
          <p:nvPr/>
        </p:nvSpPr>
        <p:spPr bwMode="auto">
          <a:xfrm>
            <a:off x="1128889" y="1452563"/>
            <a:ext cx="6691489" cy="2987146"/>
          </a:xfrm>
          <a:custGeom>
            <a:avLst/>
            <a:gdLst>
              <a:gd name="T0" fmla="*/ 2147483647 w 4742"/>
              <a:gd name="T1" fmla="*/ 2147483647 h 2258"/>
              <a:gd name="T2" fmla="*/ 2147483647 w 4742"/>
              <a:gd name="T3" fmla="*/ 2147483647 h 2258"/>
              <a:gd name="T4" fmla="*/ 2147483647 w 4742"/>
              <a:gd name="T5" fmla="*/ 2147483647 h 2258"/>
              <a:gd name="T6" fmla="*/ 2147483647 w 4742"/>
              <a:gd name="T7" fmla="*/ 2147483647 h 2258"/>
              <a:gd name="T8" fmla="*/ 2147483647 w 4742"/>
              <a:gd name="T9" fmla="*/ 2147483647 h 2258"/>
              <a:gd name="T10" fmla="*/ 2147483647 w 4742"/>
              <a:gd name="T11" fmla="*/ 2147483647 h 2258"/>
              <a:gd name="T12" fmla="*/ 2147483647 w 4742"/>
              <a:gd name="T13" fmla="*/ 2147483647 h 2258"/>
              <a:gd name="T14" fmla="*/ 2147483647 w 4742"/>
              <a:gd name="T15" fmla="*/ 2147483647 h 2258"/>
              <a:gd name="T16" fmla="*/ 2147483647 w 4742"/>
              <a:gd name="T17" fmla="*/ 2147483647 h 2258"/>
              <a:gd name="T18" fmla="*/ 2147483647 w 4742"/>
              <a:gd name="T19" fmla="*/ 2147483647 h 2258"/>
              <a:gd name="T20" fmla="*/ 0 w 4742"/>
              <a:gd name="T21" fmla="*/ 2147483647 h 2258"/>
              <a:gd name="T22" fmla="*/ 2147483647 w 4742"/>
              <a:gd name="T23" fmla="*/ 2147483647 h 2258"/>
              <a:gd name="T24" fmla="*/ 2147483647 w 4742"/>
              <a:gd name="T25" fmla="*/ 2147483647 h 2258"/>
              <a:gd name="T26" fmla="*/ 2147483647 w 4742"/>
              <a:gd name="T27" fmla="*/ 2147483647 h 2258"/>
              <a:gd name="T28" fmla="*/ 2147483647 w 4742"/>
              <a:gd name="T29" fmla="*/ 2147483647 h 2258"/>
              <a:gd name="T30" fmla="*/ 2147483647 w 4742"/>
              <a:gd name="T31" fmla="*/ 2147483647 h 2258"/>
              <a:gd name="T32" fmla="*/ 2147483647 w 4742"/>
              <a:gd name="T33" fmla="*/ 2147483647 h 2258"/>
              <a:gd name="T34" fmla="*/ 2147483647 w 4742"/>
              <a:gd name="T35" fmla="*/ 2147483647 h 2258"/>
              <a:gd name="T36" fmla="*/ 2147483647 w 4742"/>
              <a:gd name="T37" fmla="*/ 2147483647 h 2258"/>
              <a:gd name="T38" fmla="*/ 2147483647 w 4742"/>
              <a:gd name="T39" fmla="*/ 2147483647 h 2258"/>
              <a:gd name="T40" fmla="*/ 2147483647 w 4742"/>
              <a:gd name="T41" fmla="*/ 2147483647 h 2258"/>
              <a:gd name="T42" fmla="*/ 2147483647 w 4742"/>
              <a:gd name="T43" fmla="*/ 0 h 2258"/>
              <a:gd name="T44" fmla="*/ 2147483647 w 4742"/>
              <a:gd name="T45" fmla="*/ 2147483647 h 2258"/>
              <a:gd name="T46" fmla="*/ 2147483647 w 4742"/>
              <a:gd name="T47" fmla="*/ 2147483647 h 2258"/>
              <a:gd name="T48" fmla="*/ 2147483647 w 4742"/>
              <a:gd name="T49" fmla="*/ 2147483647 h 2258"/>
              <a:gd name="T50" fmla="*/ 2147483647 w 4742"/>
              <a:gd name="T51" fmla="*/ 2147483647 h 2258"/>
              <a:gd name="T52" fmla="*/ 2147483647 w 4742"/>
              <a:gd name="T53" fmla="*/ 2147483647 h 2258"/>
              <a:gd name="T54" fmla="*/ 2147483647 w 4742"/>
              <a:gd name="T55" fmla="*/ 2147483647 h 2258"/>
              <a:gd name="T56" fmla="*/ 2147483647 w 4742"/>
              <a:gd name="T57" fmla="*/ 2147483647 h 2258"/>
              <a:gd name="T58" fmla="*/ 2147483647 w 4742"/>
              <a:gd name="T59" fmla="*/ 2147483647 h 2258"/>
              <a:gd name="T60" fmla="*/ 2147483647 w 4742"/>
              <a:gd name="T61" fmla="*/ 2147483647 h 2258"/>
              <a:gd name="T62" fmla="*/ 2147483647 w 4742"/>
              <a:gd name="T63" fmla="*/ 2147483647 h 2258"/>
              <a:gd name="T64" fmla="*/ 2147483647 w 4742"/>
              <a:gd name="T65" fmla="*/ 2147483647 h 2258"/>
              <a:gd name="T66" fmla="*/ 2147483647 w 4742"/>
              <a:gd name="T67" fmla="*/ 2147483647 h 2258"/>
              <a:gd name="T68" fmla="*/ 2147483647 w 4742"/>
              <a:gd name="T69" fmla="*/ 2147483647 h 2258"/>
              <a:gd name="T70" fmla="*/ 2147483647 w 4742"/>
              <a:gd name="T71" fmla="*/ 2147483647 h 2258"/>
              <a:gd name="T72" fmla="*/ 2147483647 w 4742"/>
              <a:gd name="T73" fmla="*/ 2147483647 h 2258"/>
              <a:gd name="T74" fmla="*/ 2147483647 w 4742"/>
              <a:gd name="T75" fmla="*/ 2147483647 h 2258"/>
              <a:gd name="T76" fmla="*/ 2147483647 w 4742"/>
              <a:gd name="T77" fmla="*/ 2147483647 h 2258"/>
              <a:gd name="T78" fmla="*/ 2147483647 w 4742"/>
              <a:gd name="T79" fmla="*/ 2147483647 h 2258"/>
              <a:gd name="T80" fmla="*/ 2147483647 w 4742"/>
              <a:gd name="T81" fmla="*/ 2147483647 h 2258"/>
              <a:gd name="T82" fmla="*/ 2147483647 w 4742"/>
              <a:gd name="T83" fmla="*/ 2147483647 h 2258"/>
              <a:gd name="T84" fmla="*/ 2147483647 w 4742"/>
              <a:gd name="T85" fmla="*/ 2147483647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742"/>
              <a:gd name="T130" fmla="*/ 0 h 2258"/>
              <a:gd name="T131" fmla="*/ 4742 w 4742"/>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742" h="2258">
                <a:moveTo>
                  <a:pt x="1385" y="2258"/>
                </a:moveTo>
                <a:lnTo>
                  <a:pt x="1298" y="2235"/>
                </a:lnTo>
                <a:lnTo>
                  <a:pt x="1215" y="2210"/>
                </a:lnTo>
                <a:lnTo>
                  <a:pt x="1134" y="2184"/>
                </a:lnTo>
                <a:lnTo>
                  <a:pt x="1056" y="2157"/>
                </a:lnTo>
                <a:lnTo>
                  <a:pt x="980" y="2131"/>
                </a:lnTo>
                <a:lnTo>
                  <a:pt x="908" y="2102"/>
                </a:lnTo>
                <a:lnTo>
                  <a:pt x="839" y="2072"/>
                </a:lnTo>
                <a:lnTo>
                  <a:pt x="772" y="2042"/>
                </a:lnTo>
                <a:lnTo>
                  <a:pt x="708" y="2012"/>
                </a:lnTo>
                <a:lnTo>
                  <a:pt x="647" y="1981"/>
                </a:lnTo>
                <a:lnTo>
                  <a:pt x="588" y="1949"/>
                </a:lnTo>
                <a:lnTo>
                  <a:pt x="532" y="1917"/>
                </a:lnTo>
                <a:lnTo>
                  <a:pt x="479" y="1883"/>
                </a:lnTo>
                <a:lnTo>
                  <a:pt x="429" y="1848"/>
                </a:lnTo>
                <a:lnTo>
                  <a:pt x="382" y="1814"/>
                </a:lnTo>
                <a:lnTo>
                  <a:pt x="338" y="1779"/>
                </a:lnTo>
                <a:lnTo>
                  <a:pt x="295" y="1742"/>
                </a:lnTo>
                <a:lnTo>
                  <a:pt x="256" y="1707"/>
                </a:lnTo>
                <a:lnTo>
                  <a:pt x="221" y="1670"/>
                </a:lnTo>
                <a:lnTo>
                  <a:pt x="188" y="1632"/>
                </a:lnTo>
                <a:lnTo>
                  <a:pt x="156" y="1595"/>
                </a:lnTo>
                <a:lnTo>
                  <a:pt x="127" y="1556"/>
                </a:lnTo>
                <a:lnTo>
                  <a:pt x="103" y="1518"/>
                </a:lnTo>
                <a:lnTo>
                  <a:pt x="80" y="1479"/>
                </a:lnTo>
                <a:lnTo>
                  <a:pt x="60" y="1440"/>
                </a:lnTo>
                <a:lnTo>
                  <a:pt x="44" y="1401"/>
                </a:lnTo>
                <a:lnTo>
                  <a:pt x="30" y="1360"/>
                </a:lnTo>
                <a:lnTo>
                  <a:pt x="18" y="1321"/>
                </a:lnTo>
                <a:lnTo>
                  <a:pt x="9" y="1281"/>
                </a:lnTo>
                <a:lnTo>
                  <a:pt x="4" y="1240"/>
                </a:lnTo>
                <a:lnTo>
                  <a:pt x="0" y="1201"/>
                </a:lnTo>
                <a:lnTo>
                  <a:pt x="0" y="1161"/>
                </a:lnTo>
                <a:lnTo>
                  <a:pt x="2" y="1120"/>
                </a:lnTo>
                <a:lnTo>
                  <a:pt x="7" y="1079"/>
                </a:lnTo>
                <a:lnTo>
                  <a:pt x="14" y="1039"/>
                </a:lnTo>
                <a:lnTo>
                  <a:pt x="25" y="998"/>
                </a:lnTo>
                <a:lnTo>
                  <a:pt x="39" y="957"/>
                </a:lnTo>
                <a:lnTo>
                  <a:pt x="55" y="917"/>
                </a:lnTo>
                <a:lnTo>
                  <a:pt x="73" y="878"/>
                </a:lnTo>
                <a:lnTo>
                  <a:pt x="94" y="837"/>
                </a:lnTo>
                <a:lnTo>
                  <a:pt x="119" y="797"/>
                </a:lnTo>
                <a:lnTo>
                  <a:pt x="145" y="758"/>
                </a:lnTo>
                <a:lnTo>
                  <a:pt x="175" y="719"/>
                </a:lnTo>
                <a:lnTo>
                  <a:pt x="207" y="680"/>
                </a:lnTo>
                <a:lnTo>
                  <a:pt x="242" y="641"/>
                </a:lnTo>
                <a:lnTo>
                  <a:pt x="279" y="602"/>
                </a:lnTo>
                <a:lnTo>
                  <a:pt x="320" y="563"/>
                </a:lnTo>
                <a:lnTo>
                  <a:pt x="362" y="526"/>
                </a:lnTo>
                <a:lnTo>
                  <a:pt x="408" y="489"/>
                </a:lnTo>
                <a:lnTo>
                  <a:pt x="458" y="452"/>
                </a:lnTo>
                <a:lnTo>
                  <a:pt x="509" y="415"/>
                </a:lnTo>
                <a:lnTo>
                  <a:pt x="562" y="379"/>
                </a:lnTo>
                <a:lnTo>
                  <a:pt x="618" y="344"/>
                </a:lnTo>
                <a:lnTo>
                  <a:pt x="678" y="309"/>
                </a:lnTo>
                <a:lnTo>
                  <a:pt x="740" y="275"/>
                </a:lnTo>
                <a:lnTo>
                  <a:pt x="806" y="242"/>
                </a:lnTo>
                <a:lnTo>
                  <a:pt x="873" y="208"/>
                </a:lnTo>
                <a:lnTo>
                  <a:pt x="942" y="176"/>
                </a:lnTo>
                <a:lnTo>
                  <a:pt x="1014" y="144"/>
                </a:lnTo>
                <a:lnTo>
                  <a:pt x="1090" y="114"/>
                </a:lnTo>
                <a:lnTo>
                  <a:pt x="1168" y="84"/>
                </a:lnTo>
                <a:lnTo>
                  <a:pt x="1249" y="54"/>
                </a:lnTo>
                <a:lnTo>
                  <a:pt x="1332" y="26"/>
                </a:lnTo>
                <a:lnTo>
                  <a:pt x="1418" y="0"/>
                </a:lnTo>
                <a:lnTo>
                  <a:pt x="3324" y="0"/>
                </a:lnTo>
                <a:lnTo>
                  <a:pt x="3411" y="26"/>
                </a:lnTo>
                <a:lnTo>
                  <a:pt x="3494" y="54"/>
                </a:lnTo>
                <a:lnTo>
                  <a:pt x="3573" y="84"/>
                </a:lnTo>
                <a:lnTo>
                  <a:pt x="3653" y="114"/>
                </a:lnTo>
                <a:lnTo>
                  <a:pt x="3727" y="144"/>
                </a:lnTo>
                <a:lnTo>
                  <a:pt x="3801" y="176"/>
                </a:lnTo>
                <a:lnTo>
                  <a:pt x="3870" y="208"/>
                </a:lnTo>
                <a:lnTo>
                  <a:pt x="3937" y="242"/>
                </a:lnTo>
                <a:lnTo>
                  <a:pt x="4002" y="275"/>
                </a:lnTo>
                <a:lnTo>
                  <a:pt x="4064" y="309"/>
                </a:lnTo>
                <a:lnTo>
                  <a:pt x="4124" y="344"/>
                </a:lnTo>
                <a:lnTo>
                  <a:pt x="4181" y="379"/>
                </a:lnTo>
                <a:lnTo>
                  <a:pt x="4234" y="415"/>
                </a:lnTo>
                <a:lnTo>
                  <a:pt x="4285" y="452"/>
                </a:lnTo>
                <a:lnTo>
                  <a:pt x="4334" y="489"/>
                </a:lnTo>
                <a:lnTo>
                  <a:pt x="4378" y="526"/>
                </a:lnTo>
                <a:lnTo>
                  <a:pt x="4423" y="563"/>
                </a:lnTo>
                <a:lnTo>
                  <a:pt x="4463" y="602"/>
                </a:lnTo>
                <a:lnTo>
                  <a:pt x="4500" y="641"/>
                </a:lnTo>
                <a:lnTo>
                  <a:pt x="4536" y="680"/>
                </a:lnTo>
                <a:lnTo>
                  <a:pt x="4567" y="719"/>
                </a:lnTo>
                <a:lnTo>
                  <a:pt x="4597" y="758"/>
                </a:lnTo>
                <a:lnTo>
                  <a:pt x="4624" y="797"/>
                </a:lnTo>
                <a:lnTo>
                  <a:pt x="4649" y="837"/>
                </a:lnTo>
                <a:lnTo>
                  <a:pt x="4670" y="878"/>
                </a:lnTo>
                <a:lnTo>
                  <a:pt x="4687" y="917"/>
                </a:lnTo>
                <a:lnTo>
                  <a:pt x="4703" y="957"/>
                </a:lnTo>
                <a:lnTo>
                  <a:pt x="4718" y="998"/>
                </a:lnTo>
                <a:lnTo>
                  <a:pt x="4728" y="1039"/>
                </a:lnTo>
                <a:lnTo>
                  <a:pt x="4735" y="1079"/>
                </a:lnTo>
                <a:lnTo>
                  <a:pt x="4740" y="1120"/>
                </a:lnTo>
                <a:lnTo>
                  <a:pt x="4742" y="1161"/>
                </a:lnTo>
                <a:lnTo>
                  <a:pt x="4742" y="1201"/>
                </a:lnTo>
                <a:lnTo>
                  <a:pt x="4739" y="1240"/>
                </a:lnTo>
                <a:lnTo>
                  <a:pt x="4733" y="1281"/>
                </a:lnTo>
                <a:lnTo>
                  <a:pt x="4725" y="1321"/>
                </a:lnTo>
                <a:lnTo>
                  <a:pt x="4712" y="1360"/>
                </a:lnTo>
                <a:lnTo>
                  <a:pt x="4698" y="1401"/>
                </a:lnTo>
                <a:lnTo>
                  <a:pt x="4682" y="1440"/>
                </a:lnTo>
                <a:lnTo>
                  <a:pt x="4661" y="1479"/>
                </a:lnTo>
                <a:lnTo>
                  <a:pt x="4640" y="1518"/>
                </a:lnTo>
                <a:lnTo>
                  <a:pt x="4613" y="1556"/>
                </a:lnTo>
                <a:lnTo>
                  <a:pt x="4587" y="1595"/>
                </a:lnTo>
                <a:lnTo>
                  <a:pt x="4555" y="1632"/>
                </a:lnTo>
                <a:lnTo>
                  <a:pt x="4521" y="1670"/>
                </a:lnTo>
                <a:lnTo>
                  <a:pt x="4486" y="1707"/>
                </a:lnTo>
                <a:lnTo>
                  <a:pt x="4447" y="1742"/>
                </a:lnTo>
                <a:lnTo>
                  <a:pt x="4405" y="1779"/>
                </a:lnTo>
                <a:lnTo>
                  <a:pt x="4361" y="1814"/>
                </a:lnTo>
                <a:lnTo>
                  <a:pt x="4313" y="1848"/>
                </a:lnTo>
                <a:lnTo>
                  <a:pt x="4262" y="1883"/>
                </a:lnTo>
                <a:lnTo>
                  <a:pt x="4209" y="1917"/>
                </a:lnTo>
                <a:lnTo>
                  <a:pt x="4154" y="1949"/>
                </a:lnTo>
                <a:lnTo>
                  <a:pt x="4096" y="1981"/>
                </a:lnTo>
                <a:lnTo>
                  <a:pt x="4034" y="2012"/>
                </a:lnTo>
                <a:lnTo>
                  <a:pt x="3970" y="2042"/>
                </a:lnTo>
                <a:lnTo>
                  <a:pt x="3903" y="2072"/>
                </a:lnTo>
                <a:lnTo>
                  <a:pt x="3834" y="2102"/>
                </a:lnTo>
                <a:lnTo>
                  <a:pt x="3762" y="2131"/>
                </a:lnTo>
                <a:lnTo>
                  <a:pt x="3686" y="2157"/>
                </a:lnTo>
                <a:lnTo>
                  <a:pt x="3608" y="2184"/>
                </a:lnTo>
                <a:lnTo>
                  <a:pt x="3527" y="2210"/>
                </a:lnTo>
                <a:lnTo>
                  <a:pt x="3444" y="2235"/>
                </a:lnTo>
                <a:lnTo>
                  <a:pt x="3358" y="2258"/>
                </a:lnTo>
                <a:lnTo>
                  <a:pt x="1385"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9223" name="Freeform 10"/>
          <p:cNvSpPr>
            <a:spLocks/>
          </p:cNvSpPr>
          <p:nvPr/>
        </p:nvSpPr>
        <p:spPr bwMode="auto">
          <a:xfrm>
            <a:off x="1293990" y="1452563"/>
            <a:ext cx="6357055" cy="2987146"/>
          </a:xfrm>
          <a:custGeom>
            <a:avLst/>
            <a:gdLst>
              <a:gd name="T0" fmla="*/ 2147483647 w 4505"/>
              <a:gd name="T1" fmla="*/ 2147483647 h 2258"/>
              <a:gd name="T2" fmla="*/ 2147483647 w 4505"/>
              <a:gd name="T3" fmla="*/ 2147483647 h 2258"/>
              <a:gd name="T4" fmla="*/ 2147483647 w 4505"/>
              <a:gd name="T5" fmla="*/ 2147483647 h 2258"/>
              <a:gd name="T6" fmla="*/ 2147483647 w 4505"/>
              <a:gd name="T7" fmla="*/ 2147483647 h 2258"/>
              <a:gd name="T8" fmla="*/ 2147483647 w 4505"/>
              <a:gd name="T9" fmla="*/ 2147483647 h 2258"/>
              <a:gd name="T10" fmla="*/ 2147483647 w 4505"/>
              <a:gd name="T11" fmla="*/ 2147483647 h 2258"/>
              <a:gd name="T12" fmla="*/ 2147483647 w 4505"/>
              <a:gd name="T13" fmla="*/ 2147483647 h 2258"/>
              <a:gd name="T14" fmla="*/ 2147483647 w 4505"/>
              <a:gd name="T15" fmla="*/ 2147483647 h 2258"/>
              <a:gd name="T16" fmla="*/ 2147483647 w 4505"/>
              <a:gd name="T17" fmla="*/ 2147483647 h 2258"/>
              <a:gd name="T18" fmla="*/ 2147483647 w 4505"/>
              <a:gd name="T19" fmla="*/ 2147483647 h 2258"/>
              <a:gd name="T20" fmla="*/ 0 w 4505"/>
              <a:gd name="T21" fmla="*/ 2147483647 h 2258"/>
              <a:gd name="T22" fmla="*/ 2147483647 w 4505"/>
              <a:gd name="T23" fmla="*/ 2147483647 h 2258"/>
              <a:gd name="T24" fmla="*/ 2147483647 w 4505"/>
              <a:gd name="T25" fmla="*/ 2147483647 h 2258"/>
              <a:gd name="T26" fmla="*/ 2147483647 w 4505"/>
              <a:gd name="T27" fmla="*/ 2147483647 h 2258"/>
              <a:gd name="T28" fmla="*/ 2147483647 w 4505"/>
              <a:gd name="T29" fmla="*/ 2147483647 h 2258"/>
              <a:gd name="T30" fmla="*/ 2147483647 w 4505"/>
              <a:gd name="T31" fmla="*/ 2147483647 h 2258"/>
              <a:gd name="T32" fmla="*/ 2147483647 w 4505"/>
              <a:gd name="T33" fmla="*/ 2147483647 h 2258"/>
              <a:gd name="T34" fmla="*/ 2147483647 w 4505"/>
              <a:gd name="T35" fmla="*/ 2147483647 h 2258"/>
              <a:gd name="T36" fmla="*/ 2147483647 w 4505"/>
              <a:gd name="T37" fmla="*/ 2147483647 h 2258"/>
              <a:gd name="T38" fmla="*/ 2147483647 w 4505"/>
              <a:gd name="T39" fmla="*/ 2147483647 h 2258"/>
              <a:gd name="T40" fmla="*/ 2147483647 w 4505"/>
              <a:gd name="T41" fmla="*/ 2147483647 h 2258"/>
              <a:gd name="T42" fmla="*/ 2147483647 w 4505"/>
              <a:gd name="T43" fmla="*/ 0 h 2258"/>
              <a:gd name="T44" fmla="*/ 2147483647 w 4505"/>
              <a:gd name="T45" fmla="*/ 2147483647 h 2258"/>
              <a:gd name="T46" fmla="*/ 2147483647 w 4505"/>
              <a:gd name="T47" fmla="*/ 2147483647 h 2258"/>
              <a:gd name="T48" fmla="*/ 2147483647 w 4505"/>
              <a:gd name="T49" fmla="*/ 2147483647 h 2258"/>
              <a:gd name="T50" fmla="*/ 2147483647 w 4505"/>
              <a:gd name="T51" fmla="*/ 2147483647 h 2258"/>
              <a:gd name="T52" fmla="*/ 2147483647 w 4505"/>
              <a:gd name="T53" fmla="*/ 2147483647 h 2258"/>
              <a:gd name="T54" fmla="*/ 2147483647 w 4505"/>
              <a:gd name="T55" fmla="*/ 2147483647 h 2258"/>
              <a:gd name="T56" fmla="*/ 2147483647 w 4505"/>
              <a:gd name="T57" fmla="*/ 2147483647 h 2258"/>
              <a:gd name="T58" fmla="*/ 2147483647 w 4505"/>
              <a:gd name="T59" fmla="*/ 2147483647 h 2258"/>
              <a:gd name="T60" fmla="*/ 2147483647 w 4505"/>
              <a:gd name="T61" fmla="*/ 2147483647 h 2258"/>
              <a:gd name="T62" fmla="*/ 2147483647 w 4505"/>
              <a:gd name="T63" fmla="*/ 2147483647 h 2258"/>
              <a:gd name="T64" fmla="*/ 2147483647 w 4505"/>
              <a:gd name="T65" fmla="*/ 2147483647 h 2258"/>
              <a:gd name="T66" fmla="*/ 2147483647 w 4505"/>
              <a:gd name="T67" fmla="*/ 2147483647 h 2258"/>
              <a:gd name="T68" fmla="*/ 2147483647 w 4505"/>
              <a:gd name="T69" fmla="*/ 2147483647 h 2258"/>
              <a:gd name="T70" fmla="*/ 2147483647 w 4505"/>
              <a:gd name="T71" fmla="*/ 2147483647 h 2258"/>
              <a:gd name="T72" fmla="*/ 2147483647 w 4505"/>
              <a:gd name="T73" fmla="*/ 2147483647 h 2258"/>
              <a:gd name="T74" fmla="*/ 2147483647 w 4505"/>
              <a:gd name="T75" fmla="*/ 2147483647 h 2258"/>
              <a:gd name="T76" fmla="*/ 2147483647 w 4505"/>
              <a:gd name="T77" fmla="*/ 2147483647 h 2258"/>
              <a:gd name="T78" fmla="*/ 2147483647 w 4505"/>
              <a:gd name="T79" fmla="*/ 2147483647 h 2258"/>
              <a:gd name="T80" fmla="*/ 2147483647 w 4505"/>
              <a:gd name="T81" fmla="*/ 2147483647 h 2258"/>
              <a:gd name="T82" fmla="*/ 2147483647 w 4505"/>
              <a:gd name="T83" fmla="*/ 2147483647 h 2258"/>
              <a:gd name="T84" fmla="*/ 2147483647 w 4505"/>
              <a:gd name="T85" fmla="*/ 2147483647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505"/>
              <a:gd name="T130" fmla="*/ 0 h 2258"/>
              <a:gd name="T131" fmla="*/ 4505 w 4505"/>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505" h="2258">
                <a:moveTo>
                  <a:pt x="1316" y="2258"/>
                </a:moveTo>
                <a:lnTo>
                  <a:pt x="1233" y="2235"/>
                </a:lnTo>
                <a:lnTo>
                  <a:pt x="1153" y="2210"/>
                </a:lnTo>
                <a:lnTo>
                  <a:pt x="1077" y="2184"/>
                </a:lnTo>
                <a:lnTo>
                  <a:pt x="1003" y="2157"/>
                </a:lnTo>
                <a:lnTo>
                  <a:pt x="931" y="2131"/>
                </a:lnTo>
                <a:lnTo>
                  <a:pt x="862" y="2102"/>
                </a:lnTo>
                <a:lnTo>
                  <a:pt x="796" y="2072"/>
                </a:lnTo>
                <a:lnTo>
                  <a:pt x="733" y="2042"/>
                </a:lnTo>
                <a:lnTo>
                  <a:pt x="673" y="2012"/>
                </a:lnTo>
                <a:lnTo>
                  <a:pt x="614" y="1981"/>
                </a:lnTo>
                <a:lnTo>
                  <a:pt x="558" y="1949"/>
                </a:lnTo>
                <a:lnTo>
                  <a:pt x="505" y="1917"/>
                </a:lnTo>
                <a:lnTo>
                  <a:pt x="456" y="1883"/>
                </a:lnTo>
                <a:lnTo>
                  <a:pt x="408" y="1848"/>
                </a:lnTo>
                <a:lnTo>
                  <a:pt x="362" y="1814"/>
                </a:lnTo>
                <a:lnTo>
                  <a:pt x="320" y="1779"/>
                </a:lnTo>
                <a:lnTo>
                  <a:pt x="281" y="1742"/>
                </a:lnTo>
                <a:lnTo>
                  <a:pt x="244" y="1707"/>
                </a:lnTo>
                <a:lnTo>
                  <a:pt x="208" y="1670"/>
                </a:lnTo>
                <a:lnTo>
                  <a:pt x="176" y="1632"/>
                </a:lnTo>
                <a:lnTo>
                  <a:pt x="148" y="1595"/>
                </a:lnTo>
                <a:lnTo>
                  <a:pt x="122" y="1556"/>
                </a:lnTo>
                <a:lnTo>
                  <a:pt x="97" y="1518"/>
                </a:lnTo>
                <a:lnTo>
                  <a:pt x="76" y="1479"/>
                </a:lnTo>
                <a:lnTo>
                  <a:pt x="56" y="1440"/>
                </a:lnTo>
                <a:lnTo>
                  <a:pt x="40" y="1401"/>
                </a:lnTo>
                <a:lnTo>
                  <a:pt x="28" y="1360"/>
                </a:lnTo>
                <a:lnTo>
                  <a:pt x="18" y="1321"/>
                </a:lnTo>
                <a:lnTo>
                  <a:pt x="9" y="1281"/>
                </a:lnTo>
                <a:lnTo>
                  <a:pt x="3" y="1240"/>
                </a:lnTo>
                <a:lnTo>
                  <a:pt x="0" y="1201"/>
                </a:lnTo>
                <a:lnTo>
                  <a:pt x="0" y="1161"/>
                </a:lnTo>
                <a:lnTo>
                  <a:pt x="2" y="1120"/>
                </a:lnTo>
                <a:lnTo>
                  <a:pt x="7" y="1079"/>
                </a:lnTo>
                <a:lnTo>
                  <a:pt x="14" y="1039"/>
                </a:lnTo>
                <a:lnTo>
                  <a:pt x="23" y="998"/>
                </a:lnTo>
                <a:lnTo>
                  <a:pt x="35" y="957"/>
                </a:lnTo>
                <a:lnTo>
                  <a:pt x="51" y="917"/>
                </a:lnTo>
                <a:lnTo>
                  <a:pt x="69" y="878"/>
                </a:lnTo>
                <a:lnTo>
                  <a:pt x="88" y="837"/>
                </a:lnTo>
                <a:lnTo>
                  <a:pt x="111" y="797"/>
                </a:lnTo>
                <a:lnTo>
                  <a:pt x="138" y="758"/>
                </a:lnTo>
                <a:lnTo>
                  <a:pt x="166" y="719"/>
                </a:lnTo>
                <a:lnTo>
                  <a:pt x="196" y="680"/>
                </a:lnTo>
                <a:lnTo>
                  <a:pt x="229" y="641"/>
                </a:lnTo>
                <a:lnTo>
                  <a:pt x="265" y="602"/>
                </a:lnTo>
                <a:lnTo>
                  <a:pt x="304" y="563"/>
                </a:lnTo>
                <a:lnTo>
                  <a:pt x="344" y="526"/>
                </a:lnTo>
                <a:lnTo>
                  <a:pt x="388" y="489"/>
                </a:lnTo>
                <a:lnTo>
                  <a:pt x="434" y="452"/>
                </a:lnTo>
                <a:lnTo>
                  <a:pt x="482" y="415"/>
                </a:lnTo>
                <a:lnTo>
                  <a:pt x="533" y="379"/>
                </a:lnTo>
                <a:lnTo>
                  <a:pt x="588" y="344"/>
                </a:lnTo>
                <a:lnTo>
                  <a:pt x="643" y="309"/>
                </a:lnTo>
                <a:lnTo>
                  <a:pt x="703" y="275"/>
                </a:lnTo>
                <a:lnTo>
                  <a:pt x="763" y="242"/>
                </a:lnTo>
                <a:lnTo>
                  <a:pt x="828" y="208"/>
                </a:lnTo>
                <a:lnTo>
                  <a:pt x="893" y="176"/>
                </a:lnTo>
                <a:lnTo>
                  <a:pt x="962" y="144"/>
                </a:lnTo>
                <a:lnTo>
                  <a:pt x="1035" y="114"/>
                </a:lnTo>
                <a:lnTo>
                  <a:pt x="1109" y="84"/>
                </a:lnTo>
                <a:lnTo>
                  <a:pt x="1185" y="54"/>
                </a:lnTo>
                <a:lnTo>
                  <a:pt x="1264" y="26"/>
                </a:lnTo>
                <a:lnTo>
                  <a:pt x="1346" y="0"/>
                </a:lnTo>
                <a:lnTo>
                  <a:pt x="3158" y="0"/>
                </a:lnTo>
                <a:lnTo>
                  <a:pt x="3239" y="26"/>
                </a:lnTo>
                <a:lnTo>
                  <a:pt x="3318" y="54"/>
                </a:lnTo>
                <a:lnTo>
                  <a:pt x="3394" y="84"/>
                </a:lnTo>
                <a:lnTo>
                  <a:pt x="3468" y="114"/>
                </a:lnTo>
                <a:lnTo>
                  <a:pt x="3541" y="144"/>
                </a:lnTo>
                <a:lnTo>
                  <a:pt x="3610" y="176"/>
                </a:lnTo>
                <a:lnTo>
                  <a:pt x="3677" y="208"/>
                </a:lnTo>
                <a:lnTo>
                  <a:pt x="3740" y="242"/>
                </a:lnTo>
                <a:lnTo>
                  <a:pt x="3802" y="275"/>
                </a:lnTo>
                <a:lnTo>
                  <a:pt x="3861" y="309"/>
                </a:lnTo>
                <a:lnTo>
                  <a:pt x="3917" y="344"/>
                </a:lnTo>
                <a:lnTo>
                  <a:pt x="3970" y="379"/>
                </a:lnTo>
                <a:lnTo>
                  <a:pt x="4021" y="415"/>
                </a:lnTo>
                <a:lnTo>
                  <a:pt x="4071" y="452"/>
                </a:lnTo>
                <a:lnTo>
                  <a:pt x="4117" y="489"/>
                </a:lnTo>
                <a:lnTo>
                  <a:pt x="4159" y="526"/>
                </a:lnTo>
                <a:lnTo>
                  <a:pt x="4201" y="563"/>
                </a:lnTo>
                <a:lnTo>
                  <a:pt x="4238" y="602"/>
                </a:lnTo>
                <a:lnTo>
                  <a:pt x="4276" y="641"/>
                </a:lnTo>
                <a:lnTo>
                  <a:pt x="4307" y="680"/>
                </a:lnTo>
                <a:lnTo>
                  <a:pt x="4339" y="719"/>
                </a:lnTo>
                <a:lnTo>
                  <a:pt x="4367" y="758"/>
                </a:lnTo>
                <a:lnTo>
                  <a:pt x="4392" y="797"/>
                </a:lnTo>
                <a:lnTo>
                  <a:pt x="4415" y="837"/>
                </a:lnTo>
                <a:lnTo>
                  <a:pt x="4434" y="878"/>
                </a:lnTo>
                <a:lnTo>
                  <a:pt x="4454" y="917"/>
                </a:lnTo>
                <a:lnTo>
                  <a:pt x="4468" y="957"/>
                </a:lnTo>
                <a:lnTo>
                  <a:pt x="4480" y="998"/>
                </a:lnTo>
                <a:lnTo>
                  <a:pt x="4491" y="1039"/>
                </a:lnTo>
                <a:lnTo>
                  <a:pt x="4498" y="1079"/>
                </a:lnTo>
                <a:lnTo>
                  <a:pt x="4503" y="1120"/>
                </a:lnTo>
                <a:lnTo>
                  <a:pt x="4505" y="1161"/>
                </a:lnTo>
                <a:lnTo>
                  <a:pt x="4505" y="1201"/>
                </a:lnTo>
                <a:lnTo>
                  <a:pt x="4502" y="1240"/>
                </a:lnTo>
                <a:lnTo>
                  <a:pt x="4496" y="1281"/>
                </a:lnTo>
                <a:lnTo>
                  <a:pt x="4487" y="1321"/>
                </a:lnTo>
                <a:lnTo>
                  <a:pt x="4477" y="1360"/>
                </a:lnTo>
                <a:lnTo>
                  <a:pt x="4463" y="1401"/>
                </a:lnTo>
                <a:lnTo>
                  <a:pt x="4447" y="1440"/>
                </a:lnTo>
                <a:lnTo>
                  <a:pt x="4427" y="1479"/>
                </a:lnTo>
                <a:lnTo>
                  <a:pt x="4406" y="1518"/>
                </a:lnTo>
                <a:lnTo>
                  <a:pt x="4383" y="1556"/>
                </a:lnTo>
                <a:lnTo>
                  <a:pt x="4357" y="1595"/>
                </a:lnTo>
                <a:lnTo>
                  <a:pt x="4327" y="1632"/>
                </a:lnTo>
                <a:lnTo>
                  <a:pt x="4295" y="1670"/>
                </a:lnTo>
                <a:lnTo>
                  <a:pt x="4261" y="1707"/>
                </a:lnTo>
                <a:lnTo>
                  <a:pt x="4224" y="1742"/>
                </a:lnTo>
                <a:lnTo>
                  <a:pt x="4184" y="1779"/>
                </a:lnTo>
                <a:lnTo>
                  <a:pt x="4141" y="1814"/>
                </a:lnTo>
                <a:lnTo>
                  <a:pt x="4097" y="1848"/>
                </a:lnTo>
                <a:lnTo>
                  <a:pt x="4049" y="1883"/>
                </a:lnTo>
                <a:lnTo>
                  <a:pt x="3998" y="1917"/>
                </a:lnTo>
                <a:lnTo>
                  <a:pt x="3945" y="1949"/>
                </a:lnTo>
                <a:lnTo>
                  <a:pt x="3891" y="1981"/>
                </a:lnTo>
                <a:lnTo>
                  <a:pt x="3832" y="2012"/>
                </a:lnTo>
                <a:lnTo>
                  <a:pt x="3772" y="2042"/>
                </a:lnTo>
                <a:lnTo>
                  <a:pt x="3709" y="2072"/>
                </a:lnTo>
                <a:lnTo>
                  <a:pt x="3642" y="2102"/>
                </a:lnTo>
                <a:lnTo>
                  <a:pt x="3573" y="2131"/>
                </a:lnTo>
                <a:lnTo>
                  <a:pt x="3502" y="2157"/>
                </a:lnTo>
                <a:lnTo>
                  <a:pt x="3428" y="2184"/>
                </a:lnTo>
                <a:lnTo>
                  <a:pt x="3350" y="2210"/>
                </a:lnTo>
                <a:lnTo>
                  <a:pt x="3271" y="2235"/>
                </a:lnTo>
                <a:lnTo>
                  <a:pt x="3189" y="2258"/>
                </a:lnTo>
                <a:lnTo>
                  <a:pt x="1316"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9224" name="Freeform 11"/>
          <p:cNvSpPr>
            <a:spLocks/>
          </p:cNvSpPr>
          <p:nvPr/>
        </p:nvSpPr>
        <p:spPr bwMode="auto">
          <a:xfrm>
            <a:off x="1563511" y="1452563"/>
            <a:ext cx="5820834" cy="2987146"/>
          </a:xfrm>
          <a:custGeom>
            <a:avLst/>
            <a:gdLst>
              <a:gd name="T0" fmla="*/ 2147483647 w 4125"/>
              <a:gd name="T1" fmla="*/ 2147483647 h 2258"/>
              <a:gd name="T2" fmla="*/ 2147483647 w 4125"/>
              <a:gd name="T3" fmla="*/ 2147483647 h 2258"/>
              <a:gd name="T4" fmla="*/ 2147483647 w 4125"/>
              <a:gd name="T5" fmla="*/ 2147483647 h 2258"/>
              <a:gd name="T6" fmla="*/ 2147483647 w 4125"/>
              <a:gd name="T7" fmla="*/ 2147483647 h 2258"/>
              <a:gd name="T8" fmla="*/ 2147483647 w 4125"/>
              <a:gd name="T9" fmla="*/ 2147483647 h 2258"/>
              <a:gd name="T10" fmla="*/ 2147483647 w 4125"/>
              <a:gd name="T11" fmla="*/ 2147483647 h 2258"/>
              <a:gd name="T12" fmla="*/ 2147483647 w 4125"/>
              <a:gd name="T13" fmla="*/ 2147483647 h 2258"/>
              <a:gd name="T14" fmla="*/ 2147483647 w 4125"/>
              <a:gd name="T15" fmla="*/ 2147483647 h 2258"/>
              <a:gd name="T16" fmla="*/ 2147483647 w 4125"/>
              <a:gd name="T17" fmla="*/ 2147483647 h 2258"/>
              <a:gd name="T18" fmla="*/ 2147483647 w 4125"/>
              <a:gd name="T19" fmla="*/ 2147483647 h 2258"/>
              <a:gd name="T20" fmla="*/ 0 w 4125"/>
              <a:gd name="T21" fmla="*/ 2147483647 h 2258"/>
              <a:gd name="T22" fmla="*/ 2147483647 w 4125"/>
              <a:gd name="T23" fmla="*/ 2147483647 h 2258"/>
              <a:gd name="T24" fmla="*/ 2147483647 w 4125"/>
              <a:gd name="T25" fmla="*/ 2147483647 h 2258"/>
              <a:gd name="T26" fmla="*/ 2147483647 w 4125"/>
              <a:gd name="T27" fmla="*/ 2147483647 h 2258"/>
              <a:gd name="T28" fmla="*/ 2147483647 w 4125"/>
              <a:gd name="T29" fmla="*/ 2147483647 h 2258"/>
              <a:gd name="T30" fmla="*/ 2147483647 w 4125"/>
              <a:gd name="T31" fmla="*/ 2147483647 h 2258"/>
              <a:gd name="T32" fmla="*/ 2147483647 w 4125"/>
              <a:gd name="T33" fmla="*/ 2147483647 h 2258"/>
              <a:gd name="T34" fmla="*/ 2147483647 w 4125"/>
              <a:gd name="T35" fmla="*/ 2147483647 h 2258"/>
              <a:gd name="T36" fmla="*/ 2147483647 w 4125"/>
              <a:gd name="T37" fmla="*/ 2147483647 h 2258"/>
              <a:gd name="T38" fmla="*/ 2147483647 w 4125"/>
              <a:gd name="T39" fmla="*/ 2147483647 h 2258"/>
              <a:gd name="T40" fmla="*/ 2147483647 w 4125"/>
              <a:gd name="T41" fmla="*/ 2147483647 h 2258"/>
              <a:gd name="T42" fmla="*/ 2147483647 w 4125"/>
              <a:gd name="T43" fmla="*/ 0 h 2258"/>
              <a:gd name="T44" fmla="*/ 2147483647 w 4125"/>
              <a:gd name="T45" fmla="*/ 2147483647 h 2258"/>
              <a:gd name="T46" fmla="*/ 2147483647 w 4125"/>
              <a:gd name="T47" fmla="*/ 2147483647 h 2258"/>
              <a:gd name="T48" fmla="*/ 2147483647 w 4125"/>
              <a:gd name="T49" fmla="*/ 2147483647 h 2258"/>
              <a:gd name="T50" fmla="*/ 2147483647 w 4125"/>
              <a:gd name="T51" fmla="*/ 2147483647 h 2258"/>
              <a:gd name="T52" fmla="*/ 2147483647 w 4125"/>
              <a:gd name="T53" fmla="*/ 2147483647 h 2258"/>
              <a:gd name="T54" fmla="*/ 2147483647 w 4125"/>
              <a:gd name="T55" fmla="*/ 2147483647 h 2258"/>
              <a:gd name="T56" fmla="*/ 2147483647 w 4125"/>
              <a:gd name="T57" fmla="*/ 2147483647 h 2258"/>
              <a:gd name="T58" fmla="*/ 2147483647 w 4125"/>
              <a:gd name="T59" fmla="*/ 2147483647 h 2258"/>
              <a:gd name="T60" fmla="*/ 2147483647 w 4125"/>
              <a:gd name="T61" fmla="*/ 2147483647 h 2258"/>
              <a:gd name="T62" fmla="*/ 2147483647 w 4125"/>
              <a:gd name="T63" fmla="*/ 2147483647 h 2258"/>
              <a:gd name="T64" fmla="*/ 2147483647 w 4125"/>
              <a:gd name="T65" fmla="*/ 2147483647 h 2258"/>
              <a:gd name="T66" fmla="*/ 2147483647 w 4125"/>
              <a:gd name="T67" fmla="*/ 2147483647 h 2258"/>
              <a:gd name="T68" fmla="*/ 2147483647 w 4125"/>
              <a:gd name="T69" fmla="*/ 2147483647 h 2258"/>
              <a:gd name="T70" fmla="*/ 2147483647 w 4125"/>
              <a:gd name="T71" fmla="*/ 2147483647 h 2258"/>
              <a:gd name="T72" fmla="*/ 2147483647 w 4125"/>
              <a:gd name="T73" fmla="*/ 2147483647 h 2258"/>
              <a:gd name="T74" fmla="*/ 2147483647 w 4125"/>
              <a:gd name="T75" fmla="*/ 2147483647 h 2258"/>
              <a:gd name="T76" fmla="*/ 2147483647 w 4125"/>
              <a:gd name="T77" fmla="*/ 2147483647 h 2258"/>
              <a:gd name="T78" fmla="*/ 2147483647 w 4125"/>
              <a:gd name="T79" fmla="*/ 2147483647 h 2258"/>
              <a:gd name="T80" fmla="*/ 2147483647 w 4125"/>
              <a:gd name="T81" fmla="*/ 2147483647 h 2258"/>
              <a:gd name="T82" fmla="*/ 2147483647 w 4125"/>
              <a:gd name="T83" fmla="*/ 2147483647 h 2258"/>
              <a:gd name="T84" fmla="*/ 2147483647 w 4125"/>
              <a:gd name="T85" fmla="*/ 2147483647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125"/>
              <a:gd name="T130" fmla="*/ 0 h 2258"/>
              <a:gd name="T131" fmla="*/ 4125 w 4125"/>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125" h="2258">
                <a:moveTo>
                  <a:pt x="1204" y="2258"/>
                </a:moveTo>
                <a:lnTo>
                  <a:pt x="1128" y="2235"/>
                </a:lnTo>
                <a:lnTo>
                  <a:pt x="1056" y="2210"/>
                </a:lnTo>
                <a:lnTo>
                  <a:pt x="985" y="2184"/>
                </a:lnTo>
                <a:lnTo>
                  <a:pt x="918" y="2157"/>
                </a:lnTo>
                <a:lnTo>
                  <a:pt x="853" y="2131"/>
                </a:lnTo>
                <a:lnTo>
                  <a:pt x="789" y="2102"/>
                </a:lnTo>
                <a:lnTo>
                  <a:pt x="729" y="2072"/>
                </a:lnTo>
                <a:lnTo>
                  <a:pt x="671" y="2042"/>
                </a:lnTo>
                <a:lnTo>
                  <a:pt x="614" y="2012"/>
                </a:lnTo>
                <a:lnTo>
                  <a:pt x="561" y="1981"/>
                </a:lnTo>
                <a:lnTo>
                  <a:pt x="510" y="1949"/>
                </a:lnTo>
                <a:lnTo>
                  <a:pt x="462" y="1917"/>
                </a:lnTo>
                <a:lnTo>
                  <a:pt x="416" y="1883"/>
                </a:lnTo>
                <a:lnTo>
                  <a:pt x="372" y="1848"/>
                </a:lnTo>
                <a:lnTo>
                  <a:pt x="332" y="1814"/>
                </a:lnTo>
                <a:lnTo>
                  <a:pt x="293" y="1779"/>
                </a:lnTo>
                <a:lnTo>
                  <a:pt x="256" y="1742"/>
                </a:lnTo>
                <a:lnTo>
                  <a:pt x="222" y="1707"/>
                </a:lnTo>
                <a:lnTo>
                  <a:pt x="190" y="1670"/>
                </a:lnTo>
                <a:lnTo>
                  <a:pt x="162" y="1632"/>
                </a:lnTo>
                <a:lnTo>
                  <a:pt x="136" y="1595"/>
                </a:lnTo>
                <a:lnTo>
                  <a:pt x="111" y="1556"/>
                </a:lnTo>
                <a:lnTo>
                  <a:pt x="88" y="1518"/>
                </a:lnTo>
                <a:lnTo>
                  <a:pt x="68" y="1479"/>
                </a:lnTo>
                <a:lnTo>
                  <a:pt x="53" y="1440"/>
                </a:lnTo>
                <a:lnTo>
                  <a:pt x="37" y="1401"/>
                </a:lnTo>
                <a:lnTo>
                  <a:pt x="24" y="1360"/>
                </a:lnTo>
                <a:lnTo>
                  <a:pt x="15" y="1321"/>
                </a:lnTo>
                <a:lnTo>
                  <a:pt x="7" y="1281"/>
                </a:lnTo>
                <a:lnTo>
                  <a:pt x="1" y="1240"/>
                </a:lnTo>
                <a:lnTo>
                  <a:pt x="0" y="1201"/>
                </a:lnTo>
                <a:lnTo>
                  <a:pt x="0" y="1161"/>
                </a:lnTo>
                <a:lnTo>
                  <a:pt x="1" y="1120"/>
                </a:lnTo>
                <a:lnTo>
                  <a:pt x="5" y="1079"/>
                </a:lnTo>
                <a:lnTo>
                  <a:pt x="12" y="1039"/>
                </a:lnTo>
                <a:lnTo>
                  <a:pt x="21" y="998"/>
                </a:lnTo>
                <a:lnTo>
                  <a:pt x="33" y="957"/>
                </a:lnTo>
                <a:lnTo>
                  <a:pt x="46" y="917"/>
                </a:lnTo>
                <a:lnTo>
                  <a:pt x="63" y="878"/>
                </a:lnTo>
                <a:lnTo>
                  <a:pt x="81" y="837"/>
                </a:lnTo>
                <a:lnTo>
                  <a:pt x="102" y="797"/>
                </a:lnTo>
                <a:lnTo>
                  <a:pt x="125" y="758"/>
                </a:lnTo>
                <a:lnTo>
                  <a:pt x="151" y="719"/>
                </a:lnTo>
                <a:lnTo>
                  <a:pt x="180" y="680"/>
                </a:lnTo>
                <a:lnTo>
                  <a:pt x="210" y="641"/>
                </a:lnTo>
                <a:lnTo>
                  <a:pt x="242" y="602"/>
                </a:lnTo>
                <a:lnTo>
                  <a:pt x="277" y="563"/>
                </a:lnTo>
                <a:lnTo>
                  <a:pt x="316" y="526"/>
                </a:lnTo>
                <a:lnTo>
                  <a:pt x="355" y="489"/>
                </a:lnTo>
                <a:lnTo>
                  <a:pt x="397" y="452"/>
                </a:lnTo>
                <a:lnTo>
                  <a:pt x="441" y="415"/>
                </a:lnTo>
                <a:lnTo>
                  <a:pt x="489" y="379"/>
                </a:lnTo>
                <a:lnTo>
                  <a:pt x="538" y="344"/>
                </a:lnTo>
                <a:lnTo>
                  <a:pt x="589" y="309"/>
                </a:lnTo>
                <a:lnTo>
                  <a:pt x="642" y="275"/>
                </a:lnTo>
                <a:lnTo>
                  <a:pt x="699" y="242"/>
                </a:lnTo>
                <a:lnTo>
                  <a:pt x="757" y="208"/>
                </a:lnTo>
                <a:lnTo>
                  <a:pt x="819" y="176"/>
                </a:lnTo>
                <a:lnTo>
                  <a:pt x="883" y="144"/>
                </a:lnTo>
                <a:lnTo>
                  <a:pt x="948" y="114"/>
                </a:lnTo>
                <a:lnTo>
                  <a:pt x="1015" y="84"/>
                </a:lnTo>
                <a:lnTo>
                  <a:pt x="1086" y="54"/>
                </a:lnTo>
                <a:lnTo>
                  <a:pt x="1158" y="26"/>
                </a:lnTo>
                <a:lnTo>
                  <a:pt x="1234" y="0"/>
                </a:lnTo>
                <a:lnTo>
                  <a:pt x="2891" y="0"/>
                </a:lnTo>
                <a:lnTo>
                  <a:pt x="2965" y="26"/>
                </a:lnTo>
                <a:lnTo>
                  <a:pt x="3037" y="54"/>
                </a:lnTo>
                <a:lnTo>
                  <a:pt x="3108" y="84"/>
                </a:lnTo>
                <a:lnTo>
                  <a:pt x="3177" y="114"/>
                </a:lnTo>
                <a:lnTo>
                  <a:pt x="3242" y="144"/>
                </a:lnTo>
                <a:lnTo>
                  <a:pt x="3306" y="176"/>
                </a:lnTo>
                <a:lnTo>
                  <a:pt x="3366" y="208"/>
                </a:lnTo>
                <a:lnTo>
                  <a:pt x="3424" y="242"/>
                </a:lnTo>
                <a:lnTo>
                  <a:pt x="3481" y="275"/>
                </a:lnTo>
                <a:lnTo>
                  <a:pt x="3535" y="309"/>
                </a:lnTo>
                <a:lnTo>
                  <a:pt x="3587" y="344"/>
                </a:lnTo>
                <a:lnTo>
                  <a:pt x="3636" y="379"/>
                </a:lnTo>
                <a:lnTo>
                  <a:pt x="3682" y="415"/>
                </a:lnTo>
                <a:lnTo>
                  <a:pt x="3726" y="452"/>
                </a:lnTo>
                <a:lnTo>
                  <a:pt x="3768" y="489"/>
                </a:lnTo>
                <a:lnTo>
                  <a:pt x="3809" y="526"/>
                </a:lnTo>
                <a:lnTo>
                  <a:pt x="3846" y="563"/>
                </a:lnTo>
                <a:lnTo>
                  <a:pt x="3881" y="602"/>
                </a:lnTo>
                <a:lnTo>
                  <a:pt x="3913" y="641"/>
                </a:lnTo>
                <a:lnTo>
                  <a:pt x="3945" y="680"/>
                </a:lnTo>
                <a:lnTo>
                  <a:pt x="3973" y="719"/>
                </a:lnTo>
                <a:lnTo>
                  <a:pt x="3998" y="758"/>
                </a:lnTo>
                <a:lnTo>
                  <a:pt x="4021" y="797"/>
                </a:lnTo>
                <a:lnTo>
                  <a:pt x="4042" y="837"/>
                </a:lnTo>
                <a:lnTo>
                  <a:pt x="4062" y="878"/>
                </a:lnTo>
                <a:lnTo>
                  <a:pt x="4077" y="917"/>
                </a:lnTo>
                <a:lnTo>
                  <a:pt x="4092" y="957"/>
                </a:lnTo>
                <a:lnTo>
                  <a:pt x="4102" y="998"/>
                </a:lnTo>
                <a:lnTo>
                  <a:pt x="4111" y="1039"/>
                </a:lnTo>
                <a:lnTo>
                  <a:pt x="4118" y="1079"/>
                </a:lnTo>
                <a:lnTo>
                  <a:pt x="4123" y="1120"/>
                </a:lnTo>
                <a:lnTo>
                  <a:pt x="4125" y="1161"/>
                </a:lnTo>
                <a:lnTo>
                  <a:pt x="4123" y="1201"/>
                </a:lnTo>
                <a:lnTo>
                  <a:pt x="4122" y="1240"/>
                </a:lnTo>
                <a:lnTo>
                  <a:pt x="4116" y="1281"/>
                </a:lnTo>
                <a:lnTo>
                  <a:pt x="4109" y="1321"/>
                </a:lnTo>
                <a:lnTo>
                  <a:pt x="4099" y="1360"/>
                </a:lnTo>
                <a:lnTo>
                  <a:pt x="4086" y="1401"/>
                </a:lnTo>
                <a:lnTo>
                  <a:pt x="4072" y="1440"/>
                </a:lnTo>
                <a:lnTo>
                  <a:pt x="4055" y="1479"/>
                </a:lnTo>
                <a:lnTo>
                  <a:pt x="4035" y="1518"/>
                </a:lnTo>
                <a:lnTo>
                  <a:pt x="4012" y="1556"/>
                </a:lnTo>
                <a:lnTo>
                  <a:pt x="3989" y="1595"/>
                </a:lnTo>
                <a:lnTo>
                  <a:pt x="3961" y="1632"/>
                </a:lnTo>
                <a:lnTo>
                  <a:pt x="3933" y="1670"/>
                </a:lnTo>
                <a:lnTo>
                  <a:pt x="3901" y="1707"/>
                </a:lnTo>
                <a:lnTo>
                  <a:pt x="3867" y="1742"/>
                </a:lnTo>
                <a:lnTo>
                  <a:pt x="3830" y="1779"/>
                </a:lnTo>
                <a:lnTo>
                  <a:pt x="3791" y="1814"/>
                </a:lnTo>
                <a:lnTo>
                  <a:pt x="3751" y="1848"/>
                </a:lnTo>
                <a:lnTo>
                  <a:pt x="3707" y="1883"/>
                </a:lnTo>
                <a:lnTo>
                  <a:pt x="3661" y="1917"/>
                </a:lnTo>
                <a:lnTo>
                  <a:pt x="3613" y="1949"/>
                </a:lnTo>
                <a:lnTo>
                  <a:pt x="3562" y="1981"/>
                </a:lnTo>
                <a:lnTo>
                  <a:pt x="3509" y="2012"/>
                </a:lnTo>
                <a:lnTo>
                  <a:pt x="3452" y="2042"/>
                </a:lnTo>
                <a:lnTo>
                  <a:pt x="3394" y="2072"/>
                </a:lnTo>
                <a:lnTo>
                  <a:pt x="3334" y="2102"/>
                </a:lnTo>
                <a:lnTo>
                  <a:pt x="3270" y="2131"/>
                </a:lnTo>
                <a:lnTo>
                  <a:pt x="3205" y="2157"/>
                </a:lnTo>
                <a:lnTo>
                  <a:pt x="3138" y="2184"/>
                </a:lnTo>
                <a:lnTo>
                  <a:pt x="3067" y="2210"/>
                </a:lnTo>
                <a:lnTo>
                  <a:pt x="2995" y="2235"/>
                </a:lnTo>
                <a:lnTo>
                  <a:pt x="2919" y="2258"/>
                </a:lnTo>
                <a:lnTo>
                  <a:pt x="1204"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9225" name="Freeform 12"/>
          <p:cNvSpPr>
            <a:spLocks/>
          </p:cNvSpPr>
          <p:nvPr/>
        </p:nvSpPr>
        <p:spPr bwMode="auto">
          <a:xfrm>
            <a:off x="1837267" y="1452563"/>
            <a:ext cx="5270500" cy="2987146"/>
          </a:xfrm>
          <a:custGeom>
            <a:avLst/>
            <a:gdLst>
              <a:gd name="T0" fmla="*/ 2147483647 w 3735"/>
              <a:gd name="T1" fmla="*/ 2147483647 h 2258"/>
              <a:gd name="T2" fmla="*/ 2147483647 w 3735"/>
              <a:gd name="T3" fmla="*/ 2147483647 h 2258"/>
              <a:gd name="T4" fmla="*/ 2147483647 w 3735"/>
              <a:gd name="T5" fmla="*/ 2147483647 h 2258"/>
              <a:gd name="T6" fmla="*/ 2147483647 w 3735"/>
              <a:gd name="T7" fmla="*/ 2147483647 h 2258"/>
              <a:gd name="T8" fmla="*/ 2147483647 w 3735"/>
              <a:gd name="T9" fmla="*/ 2147483647 h 2258"/>
              <a:gd name="T10" fmla="*/ 2147483647 w 3735"/>
              <a:gd name="T11" fmla="*/ 2147483647 h 2258"/>
              <a:gd name="T12" fmla="*/ 2147483647 w 3735"/>
              <a:gd name="T13" fmla="*/ 2147483647 h 2258"/>
              <a:gd name="T14" fmla="*/ 2147483647 w 3735"/>
              <a:gd name="T15" fmla="*/ 2147483647 h 2258"/>
              <a:gd name="T16" fmla="*/ 2147483647 w 3735"/>
              <a:gd name="T17" fmla="*/ 2147483647 h 2258"/>
              <a:gd name="T18" fmla="*/ 2147483647 w 3735"/>
              <a:gd name="T19" fmla="*/ 2147483647 h 2258"/>
              <a:gd name="T20" fmla="*/ 0 w 3735"/>
              <a:gd name="T21" fmla="*/ 2147483647 h 2258"/>
              <a:gd name="T22" fmla="*/ 2147483647 w 3735"/>
              <a:gd name="T23" fmla="*/ 2147483647 h 2258"/>
              <a:gd name="T24" fmla="*/ 2147483647 w 3735"/>
              <a:gd name="T25" fmla="*/ 2147483647 h 2258"/>
              <a:gd name="T26" fmla="*/ 2147483647 w 3735"/>
              <a:gd name="T27" fmla="*/ 2147483647 h 2258"/>
              <a:gd name="T28" fmla="*/ 2147483647 w 3735"/>
              <a:gd name="T29" fmla="*/ 2147483647 h 2258"/>
              <a:gd name="T30" fmla="*/ 2147483647 w 3735"/>
              <a:gd name="T31" fmla="*/ 2147483647 h 2258"/>
              <a:gd name="T32" fmla="*/ 2147483647 w 3735"/>
              <a:gd name="T33" fmla="*/ 2147483647 h 2258"/>
              <a:gd name="T34" fmla="*/ 2147483647 w 3735"/>
              <a:gd name="T35" fmla="*/ 2147483647 h 2258"/>
              <a:gd name="T36" fmla="*/ 2147483647 w 3735"/>
              <a:gd name="T37" fmla="*/ 2147483647 h 2258"/>
              <a:gd name="T38" fmla="*/ 2147483647 w 3735"/>
              <a:gd name="T39" fmla="*/ 2147483647 h 2258"/>
              <a:gd name="T40" fmla="*/ 2147483647 w 3735"/>
              <a:gd name="T41" fmla="*/ 2147483647 h 2258"/>
              <a:gd name="T42" fmla="*/ 2147483647 w 3735"/>
              <a:gd name="T43" fmla="*/ 0 h 2258"/>
              <a:gd name="T44" fmla="*/ 2147483647 w 3735"/>
              <a:gd name="T45" fmla="*/ 2147483647 h 2258"/>
              <a:gd name="T46" fmla="*/ 2147483647 w 3735"/>
              <a:gd name="T47" fmla="*/ 2147483647 h 2258"/>
              <a:gd name="T48" fmla="*/ 2147483647 w 3735"/>
              <a:gd name="T49" fmla="*/ 2147483647 h 2258"/>
              <a:gd name="T50" fmla="*/ 2147483647 w 3735"/>
              <a:gd name="T51" fmla="*/ 2147483647 h 2258"/>
              <a:gd name="T52" fmla="*/ 2147483647 w 3735"/>
              <a:gd name="T53" fmla="*/ 2147483647 h 2258"/>
              <a:gd name="T54" fmla="*/ 2147483647 w 3735"/>
              <a:gd name="T55" fmla="*/ 2147483647 h 2258"/>
              <a:gd name="T56" fmla="*/ 2147483647 w 3735"/>
              <a:gd name="T57" fmla="*/ 2147483647 h 2258"/>
              <a:gd name="T58" fmla="*/ 2147483647 w 3735"/>
              <a:gd name="T59" fmla="*/ 2147483647 h 2258"/>
              <a:gd name="T60" fmla="*/ 2147483647 w 3735"/>
              <a:gd name="T61" fmla="*/ 2147483647 h 2258"/>
              <a:gd name="T62" fmla="*/ 2147483647 w 3735"/>
              <a:gd name="T63" fmla="*/ 2147483647 h 2258"/>
              <a:gd name="T64" fmla="*/ 2147483647 w 3735"/>
              <a:gd name="T65" fmla="*/ 2147483647 h 2258"/>
              <a:gd name="T66" fmla="*/ 2147483647 w 3735"/>
              <a:gd name="T67" fmla="*/ 2147483647 h 2258"/>
              <a:gd name="T68" fmla="*/ 2147483647 w 3735"/>
              <a:gd name="T69" fmla="*/ 2147483647 h 2258"/>
              <a:gd name="T70" fmla="*/ 2147483647 w 3735"/>
              <a:gd name="T71" fmla="*/ 2147483647 h 2258"/>
              <a:gd name="T72" fmla="*/ 2147483647 w 3735"/>
              <a:gd name="T73" fmla="*/ 2147483647 h 2258"/>
              <a:gd name="T74" fmla="*/ 2147483647 w 3735"/>
              <a:gd name="T75" fmla="*/ 2147483647 h 2258"/>
              <a:gd name="T76" fmla="*/ 2147483647 w 3735"/>
              <a:gd name="T77" fmla="*/ 2147483647 h 2258"/>
              <a:gd name="T78" fmla="*/ 2147483647 w 3735"/>
              <a:gd name="T79" fmla="*/ 2147483647 h 2258"/>
              <a:gd name="T80" fmla="*/ 2147483647 w 3735"/>
              <a:gd name="T81" fmla="*/ 2147483647 h 2258"/>
              <a:gd name="T82" fmla="*/ 2147483647 w 3735"/>
              <a:gd name="T83" fmla="*/ 2147483647 h 2258"/>
              <a:gd name="T84" fmla="*/ 2147483647 w 3735"/>
              <a:gd name="T85" fmla="*/ 2147483647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735"/>
              <a:gd name="T130" fmla="*/ 0 h 2258"/>
              <a:gd name="T131" fmla="*/ 3735 w 3735"/>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735" h="2258">
                <a:moveTo>
                  <a:pt x="1091" y="2258"/>
                </a:moveTo>
                <a:lnTo>
                  <a:pt x="1024" y="2235"/>
                </a:lnTo>
                <a:lnTo>
                  <a:pt x="957" y="2210"/>
                </a:lnTo>
                <a:lnTo>
                  <a:pt x="894" y="2184"/>
                </a:lnTo>
                <a:lnTo>
                  <a:pt x="832" y="2157"/>
                </a:lnTo>
                <a:lnTo>
                  <a:pt x="773" y="2131"/>
                </a:lnTo>
                <a:lnTo>
                  <a:pt x="717" y="2102"/>
                </a:lnTo>
                <a:lnTo>
                  <a:pt x="662" y="2072"/>
                </a:lnTo>
                <a:lnTo>
                  <a:pt x="609" y="2042"/>
                </a:lnTo>
                <a:lnTo>
                  <a:pt x="558" y="2012"/>
                </a:lnTo>
                <a:lnTo>
                  <a:pt x="510" y="1981"/>
                </a:lnTo>
                <a:lnTo>
                  <a:pt x="464" y="1949"/>
                </a:lnTo>
                <a:lnTo>
                  <a:pt x="420" y="1917"/>
                </a:lnTo>
                <a:lnTo>
                  <a:pt x="378" y="1883"/>
                </a:lnTo>
                <a:lnTo>
                  <a:pt x="339" y="1848"/>
                </a:lnTo>
                <a:lnTo>
                  <a:pt x="302" y="1814"/>
                </a:lnTo>
                <a:lnTo>
                  <a:pt x="267" y="1779"/>
                </a:lnTo>
                <a:lnTo>
                  <a:pt x="233" y="1742"/>
                </a:lnTo>
                <a:lnTo>
                  <a:pt x="203" y="1707"/>
                </a:lnTo>
                <a:lnTo>
                  <a:pt x="175" y="1670"/>
                </a:lnTo>
                <a:lnTo>
                  <a:pt x="148" y="1632"/>
                </a:lnTo>
                <a:lnTo>
                  <a:pt x="123" y="1595"/>
                </a:lnTo>
                <a:lnTo>
                  <a:pt x="102" y="1556"/>
                </a:lnTo>
                <a:lnTo>
                  <a:pt x="81" y="1518"/>
                </a:lnTo>
                <a:lnTo>
                  <a:pt x="63" y="1479"/>
                </a:lnTo>
                <a:lnTo>
                  <a:pt x="49" y="1440"/>
                </a:lnTo>
                <a:lnTo>
                  <a:pt x="35" y="1401"/>
                </a:lnTo>
                <a:lnTo>
                  <a:pt x="25" y="1360"/>
                </a:lnTo>
                <a:lnTo>
                  <a:pt x="14" y="1321"/>
                </a:lnTo>
                <a:lnTo>
                  <a:pt x="9" y="1281"/>
                </a:lnTo>
                <a:lnTo>
                  <a:pt x="3" y="1240"/>
                </a:lnTo>
                <a:lnTo>
                  <a:pt x="0" y="1201"/>
                </a:lnTo>
                <a:lnTo>
                  <a:pt x="0" y="1161"/>
                </a:lnTo>
                <a:lnTo>
                  <a:pt x="2" y="1120"/>
                </a:lnTo>
                <a:lnTo>
                  <a:pt x="5" y="1079"/>
                </a:lnTo>
                <a:lnTo>
                  <a:pt x="12" y="1039"/>
                </a:lnTo>
                <a:lnTo>
                  <a:pt x="21" y="998"/>
                </a:lnTo>
                <a:lnTo>
                  <a:pt x="30" y="957"/>
                </a:lnTo>
                <a:lnTo>
                  <a:pt x="44" y="917"/>
                </a:lnTo>
                <a:lnTo>
                  <a:pt x="58" y="878"/>
                </a:lnTo>
                <a:lnTo>
                  <a:pt x="74" y="837"/>
                </a:lnTo>
                <a:lnTo>
                  <a:pt x="93" y="797"/>
                </a:lnTo>
                <a:lnTo>
                  <a:pt x="115" y="758"/>
                </a:lnTo>
                <a:lnTo>
                  <a:pt x="138" y="719"/>
                </a:lnTo>
                <a:lnTo>
                  <a:pt x="164" y="680"/>
                </a:lnTo>
                <a:lnTo>
                  <a:pt x="191" y="641"/>
                </a:lnTo>
                <a:lnTo>
                  <a:pt x="221" y="602"/>
                </a:lnTo>
                <a:lnTo>
                  <a:pt x="252" y="563"/>
                </a:lnTo>
                <a:lnTo>
                  <a:pt x="286" y="526"/>
                </a:lnTo>
                <a:lnTo>
                  <a:pt x="323" y="489"/>
                </a:lnTo>
                <a:lnTo>
                  <a:pt x="360" y="452"/>
                </a:lnTo>
                <a:lnTo>
                  <a:pt x="401" y="415"/>
                </a:lnTo>
                <a:lnTo>
                  <a:pt x="443" y="379"/>
                </a:lnTo>
                <a:lnTo>
                  <a:pt x="487" y="344"/>
                </a:lnTo>
                <a:lnTo>
                  <a:pt x="535" y="309"/>
                </a:lnTo>
                <a:lnTo>
                  <a:pt x="583" y="275"/>
                </a:lnTo>
                <a:lnTo>
                  <a:pt x="634" y="242"/>
                </a:lnTo>
                <a:lnTo>
                  <a:pt x="687" y="208"/>
                </a:lnTo>
                <a:lnTo>
                  <a:pt x="742" y="176"/>
                </a:lnTo>
                <a:lnTo>
                  <a:pt x="800" y="144"/>
                </a:lnTo>
                <a:lnTo>
                  <a:pt x="858" y="114"/>
                </a:lnTo>
                <a:lnTo>
                  <a:pt x="920" y="84"/>
                </a:lnTo>
                <a:lnTo>
                  <a:pt x="984" y="54"/>
                </a:lnTo>
                <a:lnTo>
                  <a:pt x="1049" y="26"/>
                </a:lnTo>
                <a:lnTo>
                  <a:pt x="1118" y="0"/>
                </a:lnTo>
                <a:lnTo>
                  <a:pt x="2617" y="0"/>
                </a:lnTo>
                <a:lnTo>
                  <a:pt x="2686" y="26"/>
                </a:lnTo>
                <a:lnTo>
                  <a:pt x="2751" y="54"/>
                </a:lnTo>
                <a:lnTo>
                  <a:pt x="2815" y="84"/>
                </a:lnTo>
                <a:lnTo>
                  <a:pt x="2877" y="114"/>
                </a:lnTo>
                <a:lnTo>
                  <a:pt x="2935" y="144"/>
                </a:lnTo>
                <a:lnTo>
                  <a:pt x="2993" y="176"/>
                </a:lnTo>
                <a:lnTo>
                  <a:pt x="3048" y="208"/>
                </a:lnTo>
                <a:lnTo>
                  <a:pt x="3101" y="242"/>
                </a:lnTo>
                <a:lnTo>
                  <a:pt x="3152" y="275"/>
                </a:lnTo>
                <a:lnTo>
                  <a:pt x="3200" y="309"/>
                </a:lnTo>
                <a:lnTo>
                  <a:pt x="3248" y="344"/>
                </a:lnTo>
                <a:lnTo>
                  <a:pt x="3292" y="379"/>
                </a:lnTo>
                <a:lnTo>
                  <a:pt x="3334" y="415"/>
                </a:lnTo>
                <a:lnTo>
                  <a:pt x="3375" y="452"/>
                </a:lnTo>
                <a:lnTo>
                  <a:pt x="3412" y="489"/>
                </a:lnTo>
                <a:lnTo>
                  <a:pt x="3449" y="526"/>
                </a:lnTo>
                <a:lnTo>
                  <a:pt x="3483" y="563"/>
                </a:lnTo>
                <a:lnTo>
                  <a:pt x="3514" y="602"/>
                </a:lnTo>
                <a:lnTo>
                  <a:pt x="3544" y="641"/>
                </a:lnTo>
                <a:lnTo>
                  <a:pt x="3571" y="680"/>
                </a:lnTo>
                <a:lnTo>
                  <a:pt x="3597" y="719"/>
                </a:lnTo>
                <a:lnTo>
                  <a:pt x="3620" y="758"/>
                </a:lnTo>
                <a:lnTo>
                  <a:pt x="3642" y="797"/>
                </a:lnTo>
                <a:lnTo>
                  <a:pt x="3661" y="837"/>
                </a:lnTo>
                <a:lnTo>
                  <a:pt x="3677" y="878"/>
                </a:lnTo>
                <a:lnTo>
                  <a:pt x="3691" y="917"/>
                </a:lnTo>
                <a:lnTo>
                  <a:pt x="3705" y="957"/>
                </a:lnTo>
                <a:lnTo>
                  <a:pt x="3714" y="998"/>
                </a:lnTo>
                <a:lnTo>
                  <a:pt x="3723" y="1039"/>
                </a:lnTo>
                <a:lnTo>
                  <a:pt x="3730" y="1079"/>
                </a:lnTo>
                <a:lnTo>
                  <a:pt x="3733" y="1120"/>
                </a:lnTo>
                <a:lnTo>
                  <a:pt x="3735" y="1161"/>
                </a:lnTo>
                <a:lnTo>
                  <a:pt x="3733" y="1201"/>
                </a:lnTo>
                <a:lnTo>
                  <a:pt x="3732" y="1240"/>
                </a:lnTo>
                <a:lnTo>
                  <a:pt x="3726" y="1281"/>
                </a:lnTo>
                <a:lnTo>
                  <a:pt x="3719" y="1321"/>
                </a:lnTo>
                <a:lnTo>
                  <a:pt x="3710" y="1360"/>
                </a:lnTo>
                <a:lnTo>
                  <a:pt x="3700" y="1401"/>
                </a:lnTo>
                <a:lnTo>
                  <a:pt x="3686" y="1440"/>
                </a:lnTo>
                <a:lnTo>
                  <a:pt x="3672" y="1479"/>
                </a:lnTo>
                <a:lnTo>
                  <a:pt x="3654" y="1518"/>
                </a:lnTo>
                <a:lnTo>
                  <a:pt x="3633" y="1556"/>
                </a:lnTo>
                <a:lnTo>
                  <a:pt x="3612" y="1595"/>
                </a:lnTo>
                <a:lnTo>
                  <a:pt x="3587" y="1632"/>
                </a:lnTo>
                <a:lnTo>
                  <a:pt x="3560" y="1670"/>
                </a:lnTo>
                <a:lnTo>
                  <a:pt x="3532" y="1707"/>
                </a:lnTo>
                <a:lnTo>
                  <a:pt x="3502" y="1742"/>
                </a:lnTo>
                <a:lnTo>
                  <a:pt x="3468" y="1779"/>
                </a:lnTo>
                <a:lnTo>
                  <a:pt x="3433" y="1814"/>
                </a:lnTo>
                <a:lnTo>
                  <a:pt x="3396" y="1848"/>
                </a:lnTo>
                <a:lnTo>
                  <a:pt x="3357" y="1883"/>
                </a:lnTo>
                <a:lnTo>
                  <a:pt x="3315" y="1917"/>
                </a:lnTo>
                <a:lnTo>
                  <a:pt x="3271" y="1949"/>
                </a:lnTo>
                <a:lnTo>
                  <a:pt x="3225" y="1981"/>
                </a:lnTo>
                <a:lnTo>
                  <a:pt x="3177" y="2012"/>
                </a:lnTo>
                <a:lnTo>
                  <a:pt x="3126" y="2042"/>
                </a:lnTo>
                <a:lnTo>
                  <a:pt x="3073" y="2072"/>
                </a:lnTo>
                <a:lnTo>
                  <a:pt x="3018" y="2102"/>
                </a:lnTo>
                <a:lnTo>
                  <a:pt x="2962" y="2131"/>
                </a:lnTo>
                <a:lnTo>
                  <a:pt x="2903" y="2157"/>
                </a:lnTo>
                <a:lnTo>
                  <a:pt x="2841" y="2184"/>
                </a:lnTo>
                <a:lnTo>
                  <a:pt x="2778" y="2210"/>
                </a:lnTo>
                <a:lnTo>
                  <a:pt x="2711" y="2235"/>
                </a:lnTo>
                <a:lnTo>
                  <a:pt x="2644" y="2258"/>
                </a:lnTo>
                <a:lnTo>
                  <a:pt x="1091"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9226" name="Freeform 13"/>
          <p:cNvSpPr>
            <a:spLocks/>
          </p:cNvSpPr>
          <p:nvPr/>
        </p:nvSpPr>
        <p:spPr bwMode="auto">
          <a:xfrm>
            <a:off x="2156178" y="1452563"/>
            <a:ext cx="4632678" cy="2987146"/>
          </a:xfrm>
          <a:custGeom>
            <a:avLst/>
            <a:gdLst>
              <a:gd name="T0" fmla="*/ 2147483647 w 3283"/>
              <a:gd name="T1" fmla="*/ 2147483647 h 2258"/>
              <a:gd name="T2" fmla="*/ 2147483647 w 3283"/>
              <a:gd name="T3" fmla="*/ 2147483647 h 2258"/>
              <a:gd name="T4" fmla="*/ 2147483647 w 3283"/>
              <a:gd name="T5" fmla="*/ 2147483647 h 2258"/>
              <a:gd name="T6" fmla="*/ 2147483647 w 3283"/>
              <a:gd name="T7" fmla="*/ 2147483647 h 2258"/>
              <a:gd name="T8" fmla="*/ 2147483647 w 3283"/>
              <a:gd name="T9" fmla="*/ 2147483647 h 2258"/>
              <a:gd name="T10" fmla="*/ 2147483647 w 3283"/>
              <a:gd name="T11" fmla="*/ 2147483647 h 2258"/>
              <a:gd name="T12" fmla="*/ 2147483647 w 3283"/>
              <a:gd name="T13" fmla="*/ 2147483647 h 2258"/>
              <a:gd name="T14" fmla="*/ 2147483647 w 3283"/>
              <a:gd name="T15" fmla="*/ 2147483647 h 2258"/>
              <a:gd name="T16" fmla="*/ 2147483647 w 3283"/>
              <a:gd name="T17" fmla="*/ 2147483647 h 2258"/>
              <a:gd name="T18" fmla="*/ 2147483647 w 3283"/>
              <a:gd name="T19" fmla="*/ 2147483647 h 2258"/>
              <a:gd name="T20" fmla="*/ 0 w 3283"/>
              <a:gd name="T21" fmla="*/ 2147483647 h 2258"/>
              <a:gd name="T22" fmla="*/ 2147483647 w 3283"/>
              <a:gd name="T23" fmla="*/ 2147483647 h 2258"/>
              <a:gd name="T24" fmla="*/ 2147483647 w 3283"/>
              <a:gd name="T25" fmla="*/ 2147483647 h 2258"/>
              <a:gd name="T26" fmla="*/ 2147483647 w 3283"/>
              <a:gd name="T27" fmla="*/ 2147483647 h 2258"/>
              <a:gd name="T28" fmla="*/ 2147483647 w 3283"/>
              <a:gd name="T29" fmla="*/ 2147483647 h 2258"/>
              <a:gd name="T30" fmla="*/ 2147483647 w 3283"/>
              <a:gd name="T31" fmla="*/ 2147483647 h 2258"/>
              <a:gd name="T32" fmla="*/ 2147483647 w 3283"/>
              <a:gd name="T33" fmla="*/ 2147483647 h 2258"/>
              <a:gd name="T34" fmla="*/ 2147483647 w 3283"/>
              <a:gd name="T35" fmla="*/ 2147483647 h 2258"/>
              <a:gd name="T36" fmla="*/ 2147483647 w 3283"/>
              <a:gd name="T37" fmla="*/ 2147483647 h 2258"/>
              <a:gd name="T38" fmla="*/ 2147483647 w 3283"/>
              <a:gd name="T39" fmla="*/ 2147483647 h 2258"/>
              <a:gd name="T40" fmla="*/ 2147483647 w 3283"/>
              <a:gd name="T41" fmla="*/ 2147483647 h 2258"/>
              <a:gd name="T42" fmla="*/ 2147483647 w 3283"/>
              <a:gd name="T43" fmla="*/ 0 h 2258"/>
              <a:gd name="T44" fmla="*/ 2147483647 w 3283"/>
              <a:gd name="T45" fmla="*/ 2147483647 h 2258"/>
              <a:gd name="T46" fmla="*/ 2147483647 w 3283"/>
              <a:gd name="T47" fmla="*/ 2147483647 h 2258"/>
              <a:gd name="T48" fmla="*/ 2147483647 w 3283"/>
              <a:gd name="T49" fmla="*/ 2147483647 h 2258"/>
              <a:gd name="T50" fmla="*/ 2147483647 w 3283"/>
              <a:gd name="T51" fmla="*/ 2147483647 h 2258"/>
              <a:gd name="T52" fmla="*/ 2147483647 w 3283"/>
              <a:gd name="T53" fmla="*/ 2147483647 h 2258"/>
              <a:gd name="T54" fmla="*/ 2147483647 w 3283"/>
              <a:gd name="T55" fmla="*/ 2147483647 h 2258"/>
              <a:gd name="T56" fmla="*/ 2147483647 w 3283"/>
              <a:gd name="T57" fmla="*/ 2147483647 h 2258"/>
              <a:gd name="T58" fmla="*/ 2147483647 w 3283"/>
              <a:gd name="T59" fmla="*/ 2147483647 h 2258"/>
              <a:gd name="T60" fmla="*/ 2147483647 w 3283"/>
              <a:gd name="T61" fmla="*/ 2147483647 h 2258"/>
              <a:gd name="T62" fmla="*/ 2147483647 w 3283"/>
              <a:gd name="T63" fmla="*/ 2147483647 h 2258"/>
              <a:gd name="T64" fmla="*/ 2147483647 w 3283"/>
              <a:gd name="T65" fmla="*/ 2147483647 h 2258"/>
              <a:gd name="T66" fmla="*/ 2147483647 w 3283"/>
              <a:gd name="T67" fmla="*/ 2147483647 h 2258"/>
              <a:gd name="T68" fmla="*/ 2147483647 w 3283"/>
              <a:gd name="T69" fmla="*/ 2147483647 h 2258"/>
              <a:gd name="T70" fmla="*/ 2147483647 w 3283"/>
              <a:gd name="T71" fmla="*/ 2147483647 h 2258"/>
              <a:gd name="T72" fmla="*/ 2147483647 w 3283"/>
              <a:gd name="T73" fmla="*/ 2147483647 h 2258"/>
              <a:gd name="T74" fmla="*/ 2147483647 w 3283"/>
              <a:gd name="T75" fmla="*/ 2147483647 h 2258"/>
              <a:gd name="T76" fmla="*/ 2147483647 w 3283"/>
              <a:gd name="T77" fmla="*/ 2147483647 h 2258"/>
              <a:gd name="T78" fmla="*/ 2147483647 w 3283"/>
              <a:gd name="T79" fmla="*/ 2147483647 h 2258"/>
              <a:gd name="T80" fmla="*/ 2147483647 w 3283"/>
              <a:gd name="T81" fmla="*/ 2147483647 h 2258"/>
              <a:gd name="T82" fmla="*/ 2147483647 w 3283"/>
              <a:gd name="T83" fmla="*/ 2147483647 h 2258"/>
              <a:gd name="T84" fmla="*/ 2147483647 w 3283"/>
              <a:gd name="T85" fmla="*/ 2147483647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83"/>
              <a:gd name="T130" fmla="*/ 0 h 2258"/>
              <a:gd name="T131" fmla="*/ 3283 w 3283"/>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83" h="2258">
                <a:moveTo>
                  <a:pt x="959" y="2258"/>
                </a:moveTo>
                <a:lnTo>
                  <a:pt x="899" y="2235"/>
                </a:lnTo>
                <a:lnTo>
                  <a:pt x="841" y="2210"/>
                </a:lnTo>
                <a:lnTo>
                  <a:pt x="786" y="2184"/>
                </a:lnTo>
                <a:lnTo>
                  <a:pt x="731" y="2157"/>
                </a:lnTo>
                <a:lnTo>
                  <a:pt x="678" y="2131"/>
                </a:lnTo>
                <a:lnTo>
                  <a:pt x="629" y="2102"/>
                </a:lnTo>
                <a:lnTo>
                  <a:pt x="581" y="2072"/>
                </a:lnTo>
                <a:lnTo>
                  <a:pt x="535" y="2042"/>
                </a:lnTo>
                <a:lnTo>
                  <a:pt x="489" y="2012"/>
                </a:lnTo>
                <a:lnTo>
                  <a:pt x="447" y="1981"/>
                </a:lnTo>
                <a:lnTo>
                  <a:pt x="406" y="1949"/>
                </a:lnTo>
                <a:lnTo>
                  <a:pt x="369" y="1917"/>
                </a:lnTo>
                <a:lnTo>
                  <a:pt x="332" y="1883"/>
                </a:lnTo>
                <a:lnTo>
                  <a:pt x="297" y="1848"/>
                </a:lnTo>
                <a:lnTo>
                  <a:pt x="265" y="1814"/>
                </a:lnTo>
                <a:lnTo>
                  <a:pt x="233" y="1779"/>
                </a:lnTo>
                <a:lnTo>
                  <a:pt x="205" y="1742"/>
                </a:lnTo>
                <a:lnTo>
                  <a:pt x="178" y="1707"/>
                </a:lnTo>
                <a:lnTo>
                  <a:pt x="152" y="1670"/>
                </a:lnTo>
                <a:lnTo>
                  <a:pt x="129" y="1632"/>
                </a:lnTo>
                <a:lnTo>
                  <a:pt x="108" y="1595"/>
                </a:lnTo>
                <a:lnTo>
                  <a:pt x="88" y="1556"/>
                </a:lnTo>
                <a:lnTo>
                  <a:pt x="71" y="1518"/>
                </a:lnTo>
                <a:lnTo>
                  <a:pt x="55" y="1479"/>
                </a:lnTo>
                <a:lnTo>
                  <a:pt x="42" y="1440"/>
                </a:lnTo>
                <a:lnTo>
                  <a:pt x="30" y="1401"/>
                </a:lnTo>
                <a:lnTo>
                  <a:pt x="21" y="1360"/>
                </a:lnTo>
                <a:lnTo>
                  <a:pt x="12" y="1321"/>
                </a:lnTo>
                <a:lnTo>
                  <a:pt x="7" y="1281"/>
                </a:lnTo>
                <a:lnTo>
                  <a:pt x="2" y="1240"/>
                </a:lnTo>
                <a:lnTo>
                  <a:pt x="0" y="1201"/>
                </a:lnTo>
                <a:lnTo>
                  <a:pt x="0" y="1161"/>
                </a:lnTo>
                <a:lnTo>
                  <a:pt x="2" y="1120"/>
                </a:lnTo>
                <a:lnTo>
                  <a:pt x="5" y="1079"/>
                </a:lnTo>
                <a:lnTo>
                  <a:pt x="11" y="1039"/>
                </a:lnTo>
                <a:lnTo>
                  <a:pt x="18" y="998"/>
                </a:lnTo>
                <a:lnTo>
                  <a:pt x="26" y="957"/>
                </a:lnTo>
                <a:lnTo>
                  <a:pt x="37" y="917"/>
                </a:lnTo>
                <a:lnTo>
                  <a:pt x="51" y="878"/>
                </a:lnTo>
                <a:lnTo>
                  <a:pt x="65" y="837"/>
                </a:lnTo>
                <a:lnTo>
                  <a:pt x="81" y="797"/>
                </a:lnTo>
                <a:lnTo>
                  <a:pt x="101" y="758"/>
                </a:lnTo>
                <a:lnTo>
                  <a:pt x="120" y="719"/>
                </a:lnTo>
                <a:lnTo>
                  <a:pt x="143" y="680"/>
                </a:lnTo>
                <a:lnTo>
                  <a:pt x="168" y="641"/>
                </a:lnTo>
                <a:lnTo>
                  <a:pt x="194" y="602"/>
                </a:lnTo>
                <a:lnTo>
                  <a:pt x="221" y="563"/>
                </a:lnTo>
                <a:lnTo>
                  <a:pt x="251" y="526"/>
                </a:lnTo>
                <a:lnTo>
                  <a:pt x="282" y="489"/>
                </a:lnTo>
                <a:lnTo>
                  <a:pt x="316" y="452"/>
                </a:lnTo>
                <a:lnTo>
                  <a:pt x="351" y="415"/>
                </a:lnTo>
                <a:lnTo>
                  <a:pt x="388" y="379"/>
                </a:lnTo>
                <a:lnTo>
                  <a:pt x="429" y="344"/>
                </a:lnTo>
                <a:lnTo>
                  <a:pt x="470" y="309"/>
                </a:lnTo>
                <a:lnTo>
                  <a:pt x="512" y="275"/>
                </a:lnTo>
                <a:lnTo>
                  <a:pt x="556" y="242"/>
                </a:lnTo>
                <a:lnTo>
                  <a:pt x="604" y="208"/>
                </a:lnTo>
                <a:lnTo>
                  <a:pt x="652" y="176"/>
                </a:lnTo>
                <a:lnTo>
                  <a:pt x="703" y="144"/>
                </a:lnTo>
                <a:lnTo>
                  <a:pt x="754" y="114"/>
                </a:lnTo>
                <a:lnTo>
                  <a:pt x="809" y="84"/>
                </a:lnTo>
                <a:lnTo>
                  <a:pt x="865" y="54"/>
                </a:lnTo>
                <a:lnTo>
                  <a:pt x="922" y="26"/>
                </a:lnTo>
                <a:lnTo>
                  <a:pt x="982" y="0"/>
                </a:lnTo>
                <a:lnTo>
                  <a:pt x="2301" y="0"/>
                </a:lnTo>
                <a:lnTo>
                  <a:pt x="2361" y="26"/>
                </a:lnTo>
                <a:lnTo>
                  <a:pt x="2418" y="54"/>
                </a:lnTo>
                <a:lnTo>
                  <a:pt x="2474" y="84"/>
                </a:lnTo>
                <a:lnTo>
                  <a:pt x="2529" y="114"/>
                </a:lnTo>
                <a:lnTo>
                  <a:pt x="2580" y="144"/>
                </a:lnTo>
                <a:lnTo>
                  <a:pt x="2631" y="176"/>
                </a:lnTo>
                <a:lnTo>
                  <a:pt x="2679" y="208"/>
                </a:lnTo>
                <a:lnTo>
                  <a:pt x="2727" y="242"/>
                </a:lnTo>
                <a:lnTo>
                  <a:pt x="2771" y="275"/>
                </a:lnTo>
                <a:lnTo>
                  <a:pt x="2813" y="309"/>
                </a:lnTo>
                <a:lnTo>
                  <a:pt x="2856" y="344"/>
                </a:lnTo>
                <a:lnTo>
                  <a:pt x="2895" y="379"/>
                </a:lnTo>
                <a:lnTo>
                  <a:pt x="2932" y="415"/>
                </a:lnTo>
                <a:lnTo>
                  <a:pt x="2967" y="452"/>
                </a:lnTo>
                <a:lnTo>
                  <a:pt x="3001" y="489"/>
                </a:lnTo>
                <a:lnTo>
                  <a:pt x="3032" y="526"/>
                </a:lnTo>
                <a:lnTo>
                  <a:pt x="3062" y="563"/>
                </a:lnTo>
                <a:lnTo>
                  <a:pt x="3091" y="602"/>
                </a:lnTo>
                <a:lnTo>
                  <a:pt x="3115" y="641"/>
                </a:lnTo>
                <a:lnTo>
                  <a:pt x="3140" y="680"/>
                </a:lnTo>
                <a:lnTo>
                  <a:pt x="3163" y="719"/>
                </a:lnTo>
                <a:lnTo>
                  <a:pt x="3182" y="758"/>
                </a:lnTo>
                <a:lnTo>
                  <a:pt x="3202" y="797"/>
                </a:lnTo>
                <a:lnTo>
                  <a:pt x="3218" y="837"/>
                </a:lnTo>
                <a:lnTo>
                  <a:pt x="3234" y="878"/>
                </a:lnTo>
                <a:lnTo>
                  <a:pt x="3246" y="917"/>
                </a:lnTo>
                <a:lnTo>
                  <a:pt x="3257" y="957"/>
                </a:lnTo>
                <a:lnTo>
                  <a:pt x="3265" y="998"/>
                </a:lnTo>
                <a:lnTo>
                  <a:pt x="3272" y="1039"/>
                </a:lnTo>
                <a:lnTo>
                  <a:pt x="3278" y="1079"/>
                </a:lnTo>
                <a:lnTo>
                  <a:pt x="3281" y="1120"/>
                </a:lnTo>
                <a:lnTo>
                  <a:pt x="3283" y="1161"/>
                </a:lnTo>
                <a:lnTo>
                  <a:pt x="3283" y="1201"/>
                </a:lnTo>
                <a:lnTo>
                  <a:pt x="3281" y="1240"/>
                </a:lnTo>
                <a:lnTo>
                  <a:pt x="3278" y="1281"/>
                </a:lnTo>
                <a:lnTo>
                  <a:pt x="3271" y="1321"/>
                </a:lnTo>
                <a:lnTo>
                  <a:pt x="3264" y="1360"/>
                </a:lnTo>
                <a:lnTo>
                  <a:pt x="3253" y="1401"/>
                </a:lnTo>
                <a:lnTo>
                  <a:pt x="3241" y="1440"/>
                </a:lnTo>
                <a:lnTo>
                  <a:pt x="3228" y="1479"/>
                </a:lnTo>
                <a:lnTo>
                  <a:pt x="3212" y="1518"/>
                </a:lnTo>
                <a:lnTo>
                  <a:pt x="3195" y="1556"/>
                </a:lnTo>
                <a:lnTo>
                  <a:pt x="3175" y="1595"/>
                </a:lnTo>
                <a:lnTo>
                  <a:pt x="3154" y="1632"/>
                </a:lnTo>
                <a:lnTo>
                  <a:pt x="3131" y="1670"/>
                </a:lnTo>
                <a:lnTo>
                  <a:pt x="3106" y="1707"/>
                </a:lnTo>
                <a:lnTo>
                  <a:pt x="3078" y="1742"/>
                </a:lnTo>
                <a:lnTo>
                  <a:pt x="3050" y="1779"/>
                </a:lnTo>
                <a:lnTo>
                  <a:pt x="3018" y="1814"/>
                </a:lnTo>
                <a:lnTo>
                  <a:pt x="2986" y="1848"/>
                </a:lnTo>
                <a:lnTo>
                  <a:pt x="2951" y="1883"/>
                </a:lnTo>
                <a:lnTo>
                  <a:pt x="2914" y="1917"/>
                </a:lnTo>
                <a:lnTo>
                  <a:pt x="2877" y="1949"/>
                </a:lnTo>
                <a:lnTo>
                  <a:pt x="2836" y="1981"/>
                </a:lnTo>
                <a:lnTo>
                  <a:pt x="2794" y="2012"/>
                </a:lnTo>
                <a:lnTo>
                  <a:pt x="2748" y="2042"/>
                </a:lnTo>
                <a:lnTo>
                  <a:pt x="2702" y="2072"/>
                </a:lnTo>
                <a:lnTo>
                  <a:pt x="2654" y="2102"/>
                </a:lnTo>
                <a:lnTo>
                  <a:pt x="2605" y="2131"/>
                </a:lnTo>
                <a:lnTo>
                  <a:pt x="2552" y="2157"/>
                </a:lnTo>
                <a:lnTo>
                  <a:pt x="2497" y="2184"/>
                </a:lnTo>
                <a:lnTo>
                  <a:pt x="2442" y="2210"/>
                </a:lnTo>
                <a:lnTo>
                  <a:pt x="2384" y="2235"/>
                </a:lnTo>
                <a:lnTo>
                  <a:pt x="2324" y="2258"/>
                </a:lnTo>
                <a:lnTo>
                  <a:pt x="959"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9227" name="Freeform 14"/>
          <p:cNvSpPr>
            <a:spLocks/>
          </p:cNvSpPr>
          <p:nvPr/>
        </p:nvSpPr>
        <p:spPr bwMode="auto">
          <a:xfrm>
            <a:off x="2569634" y="1452563"/>
            <a:ext cx="3805766" cy="2987146"/>
          </a:xfrm>
          <a:custGeom>
            <a:avLst/>
            <a:gdLst>
              <a:gd name="T0" fmla="*/ 2147483647 w 2697"/>
              <a:gd name="T1" fmla="*/ 2147483647 h 2258"/>
              <a:gd name="T2" fmla="*/ 2147483647 w 2697"/>
              <a:gd name="T3" fmla="*/ 2147483647 h 2258"/>
              <a:gd name="T4" fmla="*/ 2147483647 w 2697"/>
              <a:gd name="T5" fmla="*/ 2147483647 h 2258"/>
              <a:gd name="T6" fmla="*/ 2147483647 w 2697"/>
              <a:gd name="T7" fmla="*/ 2147483647 h 2258"/>
              <a:gd name="T8" fmla="*/ 2147483647 w 2697"/>
              <a:gd name="T9" fmla="*/ 2147483647 h 2258"/>
              <a:gd name="T10" fmla="*/ 2147483647 w 2697"/>
              <a:gd name="T11" fmla="*/ 2147483647 h 2258"/>
              <a:gd name="T12" fmla="*/ 2147483647 w 2697"/>
              <a:gd name="T13" fmla="*/ 2147483647 h 2258"/>
              <a:gd name="T14" fmla="*/ 2147483647 w 2697"/>
              <a:gd name="T15" fmla="*/ 2147483647 h 2258"/>
              <a:gd name="T16" fmla="*/ 2147483647 w 2697"/>
              <a:gd name="T17" fmla="*/ 2147483647 h 2258"/>
              <a:gd name="T18" fmla="*/ 2147483647 w 2697"/>
              <a:gd name="T19" fmla="*/ 2147483647 h 2258"/>
              <a:gd name="T20" fmla="*/ 0 w 2697"/>
              <a:gd name="T21" fmla="*/ 2147483647 h 2258"/>
              <a:gd name="T22" fmla="*/ 2147483647 w 2697"/>
              <a:gd name="T23" fmla="*/ 2147483647 h 2258"/>
              <a:gd name="T24" fmla="*/ 2147483647 w 2697"/>
              <a:gd name="T25" fmla="*/ 2147483647 h 2258"/>
              <a:gd name="T26" fmla="*/ 2147483647 w 2697"/>
              <a:gd name="T27" fmla="*/ 2147483647 h 2258"/>
              <a:gd name="T28" fmla="*/ 2147483647 w 2697"/>
              <a:gd name="T29" fmla="*/ 2147483647 h 2258"/>
              <a:gd name="T30" fmla="*/ 2147483647 w 2697"/>
              <a:gd name="T31" fmla="*/ 2147483647 h 2258"/>
              <a:gd name="T32" fmla="*/ 2147483647 w 2697"/>
              <a:gd name="T33" fmla="*/ 2147483647 h 2258"/>
              <a:gd name="T34" fmla="*/ 2147483647 w 2697"/>
              <a:gd name="T35" fmla="*/ 2147483647 h 2258"/>
              <a:gd name="T36" fmla="*/ 2147483647 w 2697"/>
              <a:gd name="T37" fmla="*/ 2147483647 h 2258"/>
              <a:gd name="T38" fmla="*/ 2147483647 w 2697"/>
              <a:gd name="T39" fmla="*/ 2147483647 h 2258"/>
              <a:gd name="T40" fmla="*/ 2147483647 w 2697"/>
              <a:gd name="T41" fmla="*/ 2147483647 h 2258"/>
              <a:gd name="T42" fmla="*/ 2147483647 w 2697"/>
              <a:gd name="T43" fmla="*/ 0 h 2258"/>
              <a:gd name="T44" fmla="*/ 2147483647 w 2697"/>
              <a:gd name="T45" fmla="*/ 2147483647 h 2258"/>
              <a:gd name="T46" fmla="*/ 2147483647 w 2697"/>
              <a:gd name="T47" fmla="*/ 2147483647 h 2258"/>
              <a:gd name="T48" fmla="*/ 2147483647 w 2697"/>
              <a:gd name="T49" fmla="*/ 2147483647 h 2258"/>
              <a:gd name="T50" fmla="*/ 2147483647 w 2697"/>
              <a:gd name="T51" fmla="*/ 2147483647 h 2258"/>
              <a:gd name="T52" fmla="*/ 2147483647 w 2697"/>
              <a:gd name="T53" fmla="*/ 2147483647 h 2258"/>
              <a:gd name="T54" fmla="*/ 2147483647 w 2697"/>
              <a:gd name="T55" fmla="*/ 2147483647 h 2258"/>
              <a:gd name="T56" fmla="*/ 2147483647 w 2697"/>
              <a:gd name="T57" fmla="*/ 2147483647 h 2258"/>
              <a:gd name="T58" fmla="*/ 2147483647 w 2697"/>
              <a:gd name="T59" fmla="*/ 2147483647 h 2258"/>
              <a:gd name="T60" fmla="*/ 2147483647 w 2697"/>
              <a:gd name="T61" fmla="*/ 2147483647 h 2258"/>
              <a:gd name="T62" fmla="*/ 2147483647 w 2697"/>
              <a:gd name="T63" fmla="*/ 2147483647 h 2258"/>
              <a:gd name="T64" fmla="*/ 2147483647 w 2697"/>
              <a:gd name="T65" fmla="*/ 2147483647 h 2258"/>
              <a:gd name="T66" fmla="*/ 2147483647 w 2697"/>
              <a:gd name="T67" fmla="*/ 2147483647 h 2258"/>
              <a:gd name="T68" fmla="*/ 2147483647 w 2697"/>
              <a:gd name="T69" fmla="*/ 2147483647 h 2258"/>
              <a:gd name="T70" fmla="*/ 2147483647 w 2697"/>
              <a:gd name="T71" fmla="*/ 2147483647 h 2258"/>
              <a:gd name="T72" fmla="*/ 2147483647 w 2697"/>
              <a:gd name="T73" fmla="*/ 2147483647 h 2258"/>
              <a:gd name="T74" fmla="*/ 2147483647 w 2697"/>
              <a:gd name="T75" fmla="*/ 2147483647 h 2258"/>
              <a:gd name="T76" fmla="*/ 2147483647 w 2697"/>
              <a:gd name="T77" fmla="*/ 2147483647 h 2258"/>
              <a:gd name="T78" fmla="*/ 2147483647 w 2697"/>
              <a:gd name="T79" fmla="*/ 2147483647 h 2258"/>
              <a:gd name="T80" fmla="*/ 2147483647 w 2697"/>
              <a:gd name="T81" fmla="*/ 2147483647 h 2258"/>
              <a:gd name="T82" fmla="*/ 2147483647 w 2697"/>
              <a:gd name="T83" fmla="*/ 2147483647 h 2258"/>
              <a:gd name="T84" fmla="*/ 2147483647 w 2697"/>
              <a:gd name="T85" fmla="*/ 2147483647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697"/>
              <a:gd name="T130" fmla="*/ 0 h 2258"/>
              <a:gd name="T131" fmla="*/ 2697 w 2697"/>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697" h="2258">
                <a:moveTo>
                  <a:pt x="788" y="2258"/>
                </a:moveTo>
                <a:lnTo>
                  <a:pt x="738" y="2235"/>
                </a:lnTo>
                <a:lnTo>
                  <a:pt x="691" y="2210"/>
                </a:lnTo>
                <a:lnTo>
                  <a:pt x="645" y="2184"/>
                </a:lnTo>
                <a:lnTo>
                  <a:pt x="601" y="2157"/>
                </a:lnTo>
                <a:lnTo>
                  <a:pt x="558" y="2131"/>
                </a:lnTo>
                <a:lnTo>
                  <a:pt x="518" y="2102"/>
                </a:lnTo>
                <a:lnTo>
                  <a:pt x="477" y="2072"/>
                </a:lnTo>
                <a:lnTo>
                  <a:pt x="440" y="2042"/>
                </a:lnTo>
                <a:lnTo>
                  <a:pt x="403" y="2012"/>
                </a:lnTo>
                <a:lnTo>
                  <a:pt x="367" y="1981"/>
                </a:lnTo>
                <a:lnTo>
                  <a:pt x="334" y="1949"/>
                </a:lnTo>
                <a:lnTo>
                  <a:pt x="302" y="1917"/>
                </a:lnTo>
                <a:lnTo>
                  <a:pt x="272" y="1883"/>
                </a:lnTo>
                <a:lnTo>
                  <a:pt x="244" y="1848"/>
                </a:lnTo>
                <a:lnTo>
                  <a:pt x="217" y="1814"/>
                </a:lnTo>
                <a:lnTo>
                  <a:pt x="193" y="1779"/>
                </a:lnTo>
                <a:lnTo>
                  <a:pt x="168" y="1742"/>
                </a:lnTo>
                <a:lnTo>
                  <a:pt x="147" y="1707"/>
                </a:lnTo>
                <a:lnTo>
                  <a:pt x="125" y="1670"/>
                </a:lnTo>
                <a:lnTo>
                  <a:pt x="106" y="1632"/>
                </a:lnTo>
                <a:lnTo>
                  <a:pt x="88" y="1595"/>
                </a:lnTo>
                <a:lnTo>
                  <a:pt x="73" y="1556"/>
                </a:lnTo>
                <a:lnTo>
                  <a:pt x="58" y="1518"/>
                </a:lnTo>
                <a:lnTo>
                  <a:pt x="46" y="1479"/>
                </a:lnTo>
                <a:lnTo>
                  <a:pt x="35" y="1440"/>
                </a:lnTo>
                <a:lnTo>
                  <a:pt x="25" y="1401"/>
                </a:lnTo>
                <a:lnTo>
                  <a:pt x="18" y="1360"/>
                </a:lnTo>
                <a:lnTo>
                  <a:pt x="11" y="1321"/>
                </a:lnTo>
                <a:lnTo>
                  <a:pt x="5" y="1281"/>
                </a:lnTo>
                <a:lnTo>
                  <a:pt x="2" y="1240"/>
                </a:lnTo>
                <a:lnTo>
                  <a:pt x="0" y="1201"/>
                </a:lnTo>
                <a:lnTo>
                  <a:pt x="0" y="1161"/>
                </a:lnTo>
                <a:lnTo>
                  <a:pt x="2" y="1120"/>
                </a:lnTo>
                <a:lnTo>
                  <a:pt x="4" y="1079"/>
                </a:lnTo>
                <a:lnTo>
                  <a:pt x="9" y="1039"/>
                </a:lnTo>
                <a:lnTo>
                  <a:pt x="14" y="998"/>
                </a:lnTo>
                <a:lnTo>
                  <a:pt x="21" y="957"/>
                </a:lnTo>
                <a:lnTo>
                  <a:pt x="32" y="917"/>
                </a:lnTo>
                <a:lnTo>
                  <a:pt x="42" y="878"/>
                </a:lnTo>
                <a:lnTo>
                  <a:pt x="53" y="837"/>
                </a:lnTo>
                <a:lnTo>
                  <a:pt x="67" y="797"/>
                </a:lnTo>
                <a:lnTo>
                  <a:pt x="83" y="758"/>
                </a:lnTo>
                <a:lnTo>
                  <a:pt x="99" y="719"/>
                </a:lnTo>
                <a:lnTo>
                  <a:pt x="118" y="680"/>
                </a:lnTo>
                <a:lnTo>
                  <a:pt x="138" y="641"/>
                </a:lnTo>
                <a:lnTo>
                  <a:pt x="159" y="602"/>
                </a:lnTo>
                <a:lnTo>
                  <a:pt x="182" y="563"/>
                </a:lnTo>
                <a:lnTo>
                  <a:pt x="207" y="526"/>
                </a:lnTo>
                <a:lnTo>
                  <a:pt x="233" y="489"/>
                </a:lnTo>
                <a:lnTo>
                  <a:pt x="260" y="452"/>
                </a:lnTo>
                <a:lnTo>
                  <a:pt x="290" y="415"/>
                </a:lnTo>
                <a:lnTo>
                  <a:pt x="320" y="379"/>
                </a:lnTo>
                <a:lnTo>
                  <a:pt x="352" y="344"/>
                </a:lnTo>
                <a:lnTo>
                  <a:pt x="385" y="309"/>
                </a:lnTo>
                <a:lnTo>
                  <a:pt x="420" y="275"/>
                </a:lnTo>
                <a:lnTo>
                  <a:pt x="458" y="242"/>
                </a:lnTo>
                <a:lnTo>
                  <a:pt x="496" y="208"/>
                </a:lnTo>
                <a:lnTo>
                  <a:pt x="535" y="176"/>
                </a:lnTo>
                <a:lnTo>
                  <a:pt x="578" y="144"/>
                </a:lnTo>
                <a:lnTo>
                  <a:pt x="620" y="114"/>
                </a:lnTo>
                <a:lnTo>
                  <a:pt x="664" y="84"/>
                </a:lnTo>
                <a:lnTo>
                  <a:pt x="710" y="54"/>
                </a:lnTo>
                <a:lnTo>
                  <a:pt x="758" y="26"/>
                </a:lnTo>
                <a:lnTo>
                  <a:pt x="807" y="0"/>
                </a:lnTo>
                <a:lnTo>
                  <a:pt x="1892" y="0"/>
                </a:lnTo>
                <a:lnTo>
                  <a:pt x="1939" y="26"/>
                </a:lnTo>
                <a:lnTo>
                  <a:pt x="1987" y="54"/>
                </a:lnTo>
                <a:lnTo>
                  <a:pt x="2033" y="84"/>
                </a:lnTo>
                <a:lnTo>
                  <a:pt x="2077" y="114"/>
                </a:lnTo>
                <a:lnTo>
                  <a:pt x="2121" y="144"/>
                </a:lnTo>
                <a:lnTo>
                  <a:pt x="2162" y="176"/>
                </a:lnTo>
                <a:lnTo>
                  <a:pt x="2202" y="208"/>
                </a:lnTo>
                <a:lnTo>
                  <a:pt x="2239" y="242"/>
                </a:lnTo>
                <a:lnTo>
                  <a:pt x="2277" y="275"/>
                </a:lnTo>
                <a:lnTo>
                  <a:pt x="2312" y="309"/>
                </a:lnTo>
                <a:lnTo>
                  <a:pt x="2345" y="344"/>
                </a:lnTo>
                <a:lnTo>
                  <a:pt x="2377" y="379"/>
                </a:lnTo>
                <a:lnTo>
                  <a:pt x="2409" y="415"/>
                </a:lnTo>
                <a:lnTo>
                  <a:pt x="2437" y="452"/>
                </a:lnTo>
                <a:lnTo>
                  <a:pt x="2466" y="489"/>
                </a:lnTo>
                <a:lnTo>
                  <a:pt x="2492" y="526"/>
                </a:lnTo>
                <a:lnTo>
                  <a:pt x="2515" y="563"/>
                </a:lnTo>
                <a:lnTo>
                  <a:pt x="2538" y="602"/>
                </a:lnTo>
                <a:lnTo>
                  <a:pt x="2561" y="641"/>
                </a:lnTo>
                <a:lnTo>
                  <a:pt x="2580" y="680"/>
                </a:lnTo>
                <a:lnTo>
                  <a:pt x="2598" y="719"/>
                </a:lnTo>
                <a:lnTo>
                  <a:pt x="2616" y="758"/>
                </a:lnTo>
                <a:lnTo>
                  <a:pt x="2630" y="797"/>
                </a:lnTo>
                <a:lnTo>
                  <a:pt x="2644" y="837"/>
                </a:lnTo>
                <a:lnTo>
                  <a:pt x="2656" y="878"/>
                </a:lnTo>
                <a:lnTo>
                  <a:pt x="2667" y="917"/>
                </a:lnTo>
                <a:lnTo>
                  <a:pt x="2676" y="957"/>
                </a:lnTo>
                <a:lnTo>
                  <a:pt x="2683" y="998"/>
                </a:lnTo>
                <a:lnTo>
                  <a:pt x="2690" y="1039"/>
                </a:lnTo>
                <a:lnTo>
                  <a:pt x="2693" y="1079"/>
                </a:lnTo>
                <a:lnTo>
                  <a:pt x="2697" y="1120"/>
                </a:lnTo>
                <a:lnTo>
                  <a:pt x="2697" y="1161"/>
                </a:lnTo>
                <a:lnTo>
                  <a:pt x="2697" y="1201"/>
                </a:lnTo>
                <a:lnTo>
                  <a:pt x="2695" y="1240"/>
                </a:lnTo>
                <a:lnTo>
                  <a:pt x="2692" y="1281"/>
                </a:lnTo>
                <a:lnTo>
                  <a:pt x="2686" y="1321"/>
                </a:lnTo>
                <a:lnTo>
                  <a:pt x="2681" y="1360"/>
                </a:lnTo>
                <a:lnTo>
                  <a:pt x="2672" y="1401"/>
                </a:lnTo>
                <a:lnTo>
                  <a:pt x="2663" y="1440"/>
                </a:lnTo>
                <a:lnTo>
                  <a:pt x="2651" y="1479"/>
                </a:lnTo>
                <a:lnTo>
                  <a:pt x="2639" y="1518"/>
                </a:lnTo>
                <a:lnTo>
                  <a:pt x="2624" y="1556"/>
                </a:lnTo>
                <a:lnTo>
                  <a:pt x="2609" y="1595"/>
                </a:lnTo>
                <a:lnTo>
                  <a:pt x="2591" y="1632"/>
                </a:lnTo>
                <a:lnTo>
                  <a:pt x="2572" y="1670"/>
                </a:lnTo>
                <a:lnTo>
                  <a:pt x="2550" y="1707"/>
                </a:lnTo>
                <a:lnTo>
                  <a:pt x="2529" y="1742"/>
                </a:lnTo>
                <a:lnTo>
                  <a:pt x="2504" y="1779"/>
                </a:lnTo>
                <a:lnTo>
                  <a:pt x="2480" y="1814"/>
                </a:lnTo>
                <a:lnTo>
                  <a:pt x="2453" y="1848"/>
                </a:lnTo>
                <a:lnTo>
                  <a:pt x="2425" y="1883"/>
                </a:lnTo>
                <a:lnTo>
                  <a:pt x="2395" y="1917"/>
                </a:lnTo>
                <a:lnTo>
                  <a:pt x="2363" y="1949"/>
                </a:lnTo>
                <a:lnTo>
                  <a:pt x="2330" y="1981"/>
                </a:lnTo>
                <a:lnTo>
                  <a:pt x="2294" y="2012"/>
                </a:lnTo>
                <a:lnTo>
                  <a:pt x="2257" y="2042"/>
                </a:lnTo>
                <a:lnTo>
                  <a:pt x="2220" y="2072"/>
                </a:lnTo>
                <a:lnTo>
                  <a:pt x="2179" y="2102"/>
                </a:lnTo>
                <a:lnTo>
                  <a:pt x="2139" y="2131"/>
                </a:lnTo>
                <a:lnTo>
                  <a:pt x="2096" y="2157"/>
                </a:lnTo>
                <a:lnTo>
                  <a:pt x="2052" y="2184"/>
                </a:lnTo>
                <a:lnTo>
                  <a:pt x="2006" y="2210"/>
                </a:lnTo>
                <a:lnTo>
                  <a:pt x="1959" y="2235"/>
                </a:lnTo>
                <a:lnTo>
                  <a:pt x="1909" y="2258"/>
                </a:lnTo>
                <a:lnTo>
                  <a:pt x="788"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9228" name="Freeform 15"/>
          <p:cNvSpPr>
            <a:spLocks/>
          </p:cNvSpPr>
          <p:nvPr/>
        </p:nvSpPr>
        <p:spPr bwMode="auto">
          <a:xfrm>
            <a:off x="3112911" y="1452563"/>
            <a:ext cx="2719212" cy="2987146"/>
          </a:xfrm>
          <a:custGeom>
            <a:avLst/>
            <a:gdLst>
              <a:gd name="T0" fmla="*/ 2147483647 w 1927"/>
              <a:gd name="T1" fmla="*/ 2147483647 h 2258"/>
              <a:gd name="T2" fmla="*/ 2147483647 w 1927"/>
              <a:gd name="T3" fmla="*/ 2147483647 h 2258"/>
              <a:gd name="T4" fmla="*/ 2147483647 w 1927"/>
              <a:gd name="T5" fmla="*/ 2147483647 h 2258"/>
              <a:gd name="T6" fmla="*/ 2147483647 w 1927"/>
              <a:gd name="T7" fmla="*/ 2147483647 h 2258"/>
              <a:gd name="T8" fmla="*/ 2147483647 w 1927"/>
              <a:gd name="T9" fmla="*/ 2147483647 h 2258"/>
              <a:gd name="T10" fmla="*/ 2147483647 w 1927"/>
              <a:gd name="T11" fmla="*/ 2147483647 h 2258"/>
              <a:gd name="T12" fmla="*/ 2147483647 w 1927"/>
              <a:gd name="T13" fmla="*/ 2147483647 h 2258"/>
              <a:gd name="T14" fmla="*/ 2147483647 w 1927"/>
              <a:gd name="T15" fmla="*/ 2147483647 h 2258"/>
              <a:gd name="T16" fmla="*/ 2147483647 w 1927"/>
              <a:gd name="T17" fmla="*/ 2147483647 h 2258"/>
              <a:gd name="T18" fmla="*/ 2147483647 w 1927"/>
              <a:gd name="T19" fmla="*/ 2147483647 h 2258"/>
              <a:gd name="T20" fmla="*/ 0 w 1927"/>
              <a:gd name="T21" fmla="*/ 2147483647 h 2258"/>
              <a:gd name="T22" fmla="*/ 2147483647 w 1927"/>
              <a:gd name="T23" fmla="*/ 2147483647 h 2258"/>
              <a:gd name="T24" fmla="*/ 2147483647 w 1927"/>
              <a:gd name="T25" fmla="*/ 2147483647 h 2258"/>
              <a:gd name="T26" fmla="*/ 2147483647 w 1927"/>
              <a:gd name="T27" fmla="*/ 2147483647 h 2258"/>
              <a:gd name="T28" fmla="*/ 2147483647 w 1927"/>
              <a:gd name="T29" fmla="*/ 2147483647 h 2258"/>
              <a:gd name="T30" fmla="*/ 2147483647 w 1927"/>
              <a:gd name="T31" fmla="*/ 2147483647 h 2258"/>
              <a:gd name="T32" fmla="*/ 2147483647 w 1927"/>
              <a:gd name="T33" fmla="*/ 2147483647 h 2258"/>
              <a:gd name="T34" fmla="*/ 2147483647 w 1927"/>
              <a:gd name="T35" fmla="*/ 2147483647 h 2258"/>
              <a:gd name="T36" fmla="*/ 2147483647 w 1927"/>
              <a:gd name="T37" fmla="*/ 2147483647 h 2258"/>
              <a:gd name="T38" fmla="*/ 2147483647 w 1927"/>
              <a:gd name="T39" fmla="*/ 2147483647 h 2258"/>
              <a:gd name="T40" fmla="*/ 2147483647 w 1927"/>
              <a:gd name="T41" fmla="*/ 2147483647 h 2258"/>
              <a:gd name="T42" fmla="*/ 2147483647 w 1927"/>
              <a:gd name="T43" fmla="*/ 0 h 2258"/>
              <a:gd name="T44" fmla="*/ 2147483647 w 1927"/>
              <a:gd name="T45" fmla="*/ 2147483647 h 2258"/>
              <a:gd name="T46" fmla="*/ 2147483647 w 1927"/>
              <a:gd name="T47" fmla="*/ 2147483647 h 2258"/>
              <a:gd name="T48" fmla="*/ 2147483647 w 1927"/>
              <a:gd name="T49" fmla="*/ 2147483647 h 2258"/>
              <a:gd name="T50" fmla="*/ 2147483647 w 1927"/>
              <a:gd name="T51" fmla="*/ 2147483647 h 2258"/>
              <a:gd name="T52" fmla="*/ 2147483647 w 1927"/>
              <a:gd name="T53" fmla="*/ 2147483647 h 2258"/>
              <a:gd name="T54" fmla="*/ 2147483647 w 1927"/>
              <a:gd name="T55" fmla="*/ 2147483647 h 2258"/>
              <a:gd name="T56" fmla="*/ 2147483647 w 1927"/>
              <a:gd name="T57" fmla="*/ 2147483647 h 2258"/>
              <a:gd name="T58" fmla="*/ 2147483647 w 1927"/>
              <a:gd name="T59" fmla="*/ 2147483647 h 2258"/>
              <a:gd name="T60" fmla="*/ 2147483647 w 1927"/>
              <a:gd name="T61" fmla="*/ 2147483647 h 2258"/>
              <a:gd name="T62" fmla="*/ 2147483647 w 1927"/>
              <a:gd name="T63" fmla="*/ 2147483647 h 2258"/>
              <a:gd name="T64" fmla="*/ 2147483647 w 1927"/>
              <a:gd name="T65" fmla="*/ 2147483647 h 2258"/>
              <a:gd name="T66" fmla="*/ 2147483647 w 1927"/>
              <a:gd name="T67" fmla="*/ 2147483647 h 2258"/>
              <a:gd name="T68" fmla="*/ 2147483647 w 1927"/>
              <a:gd name="T69" fmla="*/ 2147483647 h 2258"/>
              <a:gd name="T70" fmla="*/ 2147483647 w 1927"/>
              <a:gd name="T71" fmla="*/ 2147483647 h 2258"/>
              <a:gd name="T72" fmla="*/ 2147483647 w 1927"/>
              <a:gd name="T73" fmla="*/ 2147483647 h 2258"/>
              <a:gd name="T74" fmla="*/ 2147483647 w 1927"/>
              <a:gd name="T75" fmla="*/ 2147483647 h 2258"/>
              <a:gd name="T76" fmla="*/ 2147483647 w 1927"/>
              <a:gd name="T77" fmla="*/ 2147483647 h 2258"/>
              <a:gd name="T78" fmla="*/ 2147483647 w 1927"/>
              <a:gd name="T79" fmla="*/ 2147483647 h 2258"/>
              <a:gd name="T80" fmla="*/ 2147483647 w 1927"/>
              <a:gd name="T81" fmla="*/ 2147483647 h 2258"/>
              <a:gd name="T82" fmla="*/ 2147483647 w 1927"/>
              <a:gd name="T83" fmla="*/ 2147483647 h 2258"/>
              <a:gd name="T84" fmla="*/ 2147483647 w 1927"/>
              <a:gd name="T85" fmla="*/ 2147483647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27"/>
              <a:gd name="T130" fmla="*/ 0 h 2258"/>
              <a:gd name="T131" fmla="*/ 1927 w 1927"/>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27" h="2258">
                <a:moveTo>
                  <a:pt x="563" y="2258"/>
                </a:moveTo>
                <a:lnTo>
                  <a:pt x="528" y="2235"/>
                </a:lnTo>
                <a:lnTo>
                  <a:pt x="495" y="2210"/>
                </a:lnTo>
                <a:lnTo>
                  <a:pt x="461" y="2184"/>
                </a:lnTo>
                <a:lnTo>
                  <a:pt x="429" y="2157"/>
                </a:lnTo>
                <a:lnTo>
                  <a:pt x="399" y="2131"/>
                </a:lnTo>
                <a:lnTo>
                  <a:pt x="369" y="2102"/>
                </a:lnTo>
                <a:lnTo>
                  <a:pt x="341" y="2072"/>
                </a:lnTo>
                <a:lnTo>
                  <a:pt x="314" y="2042"/>
                </a:lnTo>
                <a:lnTo>
                  <a:pt x="288" y="2012"/>
                </a:lnTo>
                <a:lnTo>
                  <a:pt x="263" y="1981"/>
                </a:lnTo>
                <a:lnTo>
                  <a:pt x="239" y="1949"/>
                </a:lnTo>
                <a:lnTo>
                  <a:pt x="217" y="1917"/>
                </a:lnTo>
                <a:lnTo>
                  <a:pt x="194" y="1883"/>
                </a:lnTo>
                <a:lnTo>
                  <a:pt x="175" y="1848"/>
                </a:lnTo>
                <a:lnTo>
                  <a:pt x="156" y="1814"/>
                </a:lnTo>
                <a:lnTo>
                  <a:pt x="138" y="1779"/>
                </a:lnTo>
                <a:lnTo>
                  <a:pt x="120" y="1742"/>
                </a:lnTo>
                <a:lnTo>
                  <a:pt x="104" y="1707"/>
                </a:lnTo>
                <a:lnTo>
                  <a:pt x="90" y="1670"/>
                </a:lnTo>
                <a:lnTo>
                  <a:pt x="76" y="1632"/>
                </a:lnTo>
                <a:lnTo>
                  <a:pt x="64" y="1595"/>
                </a:lnTo>
                <a:lnTo>
                  <a:pt x="51" y="1556"/>
                </a:lnTo>
                <a:lnTo>
                  <a:pt x="42" y="1518"/>
                </a:lnTo>
                <a:lnTo>
                  <a:pt x="32" y="1479"/>
                </a:lnTo>
                <a:lnTo>
                  <a:pt x="25" y="1440"/>
                </a:lnTo>
                <a:lnTo>
                  <a:pt x="18" y="1401"/>
                </a:lnTo>
                <a:lnTo>
                  <a:pt x="12" y="1360"/>
                </a:lnTo>
                <a:lnTo>
                  <a:pt x="7" y="1321"/>
                </a:lnTo>
                <a:lnTo>
                  <a:pt x="4" y="1281"/>
                </a:lnTo>
                <a:lnTo>
                  <a:pt x="2" y="1240"/>
                </a:lnTo>
                <a:lnTo>
                  <a:pt x="0" y="1201"/>
                </a:lnTo>
                <a:lnTo>
                  <a:pt x="0" y="1161"/>
                </a:lnTo>
                <a:lnTo>
                  <a:pt x="0" y="1120"/>
                </a:lnTo>
                <a:lnTo>
                  <a:pt x="4" y="1079"/>
                </a:lnTo>
                <a:lnTo>
                  <a:pt x="5" y="1039"/>
                </a:lnTo>
                <a:lnTo>
                  <a:pt x="11" y="998"/>
                </a:lnTo>
                <a:lnTo>
                  <a:pt x="16" y="957"/>
                </a:lnTo>
                <a:lnTo>
                  <a:pt x="21" y="917"/>
                </a:lnTo>
                <a:lnTo>
                  <a:pt x="30" y="878"/>
                </a:lnTo>
                <a:lnTo>
                  <a:pt x="39" y="837"/>
                </a:lnTo>
                <a:lnTo>
                  <a:pt x="48" y="797"/>
                </a:lnTo>
                <a:lnTo>
                  <a:pt x="58" y="758"/>
                </a:lnTo>
                <a:lnTo>
                  <a:pt x="71" y="719"/>
                </a:lnTo>
                <a:lnTo>
                  <a:pt x="85" y="680"/>
                </a:lnTo>
                <a:lnTo>
                  <a:pt x="99" y="641"/>
                </a:lnTo>
                <a:lnTo>
                  <a:pt x="113" y="602"/>
                </a:lnTo>
                <a:lnTo>
                  <a:pt x="131" y="563"/>
                </a:lnTo>
                <a:lnTo>
                  <a:pt x="147" y="526"/>
                </a:lnTo>
                <a:lnTo>
                  <a:pt x="166" y="489"/>
                </a:lnTo>
                <a:lnTo>
                  <a:pt x="186" y="452"/>
                </a:lnTo>
                <a:lnTo>
                  <a:pt x="207" y="415"/>
                </a:lnTo>
                <a:lnTo>
                  <a:pt x="228" y="379"/>
                </a:lnTo>
                <a:lnTo>
                  <a:pt x="251" y="344"/>
                </a:lnTo>
                <a:lnTo>
                  <a:pt x="276" y="309"/>
                </a:lnTo>
                <a:lnTo>
                  <a:pt x="300" y="275"/>
                </a:lnTo>
                <a:lnTo>
                  <a:pt x="327" y="242"/>
                </a:lnTo>
                <a:lnTo>
                  <a:pt x="355" y="208"/>
                </a:lnTo>
                <a:lnTo>
                  <a:pt x="383" y="176"/>
                </a:lnTo>
                <a:lnTo>
                  <a:pt x="413" y="144"/>
                </a:lnTo>
                <a:lnTo>
                  <a:pt x="443" y="114"/>
                </a:lnTo>
                <a:lnTo>
                  <a:pt x="475" y="84"/>
                </a:lnTo>
                <a:lnTo>
                  <a:pt x="509" y="54"/>
                </a:lnTo>
                <a:lnTo>
                  <a:pt x="542" y="26"/>
                </a:lnTo>
                <a:lnTo>
                  <a:pt x="578" y="0"/>
                </a:lnTo>
                <a:lnTo>
                  <a:pt x="1351" y="0"/>
                </a:lnTo>
                <a:lnTo>
                  <a:pt x="1386" y="26"/>
                </a:lnTo>
                <a:lnTo>
                  <a:pt x="1420" y="54"/>
                </a:lnTo>
                <a:lnTo>
                  <a:pt x="1452" y="84"/>
                </a:lnTo>
                <a:lnTo>
                  <a:pt x="1484" y="114"/>
                </a:lnTo>
                <a:lnTo>
                  <a:pt x="1515" y="144"/>
                </a:lnTo>
                <a:lnTo>
                  <a:pt x="1544" y="176"/>
                </a:lnTo>
                <a:lnTo>
                  <a:pt x="1574" y="208"/>
                </a:lnTo>
                <a:lnTo>
                  <a:pt x="1600" y="242"/>
                </a:lnTo>
                <a:lnTo>
                  <a:pt x="1627" y="275"/>
                </a:lnTo>
                <a:lnTo>
                  <a:pt x="1651" y="309"/>
                </a:lnTo>
                <a:lnTo>
                  <a:pt x="1676" y="344"/>
                </a:lnTo>
                <a:lnTo>
                  <a:pt x="1699" y="379"/>
                </a:lnTo>
                <a:lnTo>
                  <a:pt x="1720" y="415"/>
                </a:lnTo>
                <a:lnTo>
                  <a:pt x="1741" y="452"/>
                </a:lnTo>
                <a:lnTo>
                  <a:pt x="1761" y="489"/>
                </a:lnTo>
                <a:lnTo>
                  <a:pt x="1780" y="526"/>
                </a:lnTo>
                <a:lnTo>
                  <a:pt x="1798" y="563"/>
                </a:lnTo>
                <a:lnTo>
                  <a:pt x="1814" y="602"/>
                </a:lnTo>
                <a:lnTo>
                  <a:pt x="1830" y="641"/>
                </a:lnTo>
                <a:lnTo>
                  <a:pt x="1844" y="680"/>
                </a:lnTo>
                <a:lnTo>
                  <a:pt x="1856" y="719"/>
                </a:lnTo>
                <a:lnTo>
                  <a:pt x="1869" y="758"/>
                </a:lnTo>
                <a:lnTo>
                  <a:pt x="1879" y="797"/>
                </a:lnTo>
                <a:lnTo>
                  <a:pt x="1890" y="837"/>
                </a:lnTo>
                <a:lnTo>
                  <a:pt x="1897" y="878"/>
                </a:lnTo>
                <a:lnTo>
                  <a:pt x="1906" y="917"/>
                </a:lnTo>
                <a:lnTo>
                  <a:pt x="1911" y="957"/>
                </a:lnTo>
                <a:lnTo>
                  <a:pt x="1916" y="998"/>
                </a:lnTo>
                <a:lnTo>
                  <a:pt x="1922" y="1039"/>
                </a:lnTo>
                <a:lnTo>
                  <a:pt x="1925" y="1079"/>
                </a:lnTo>
                <a:lnTo>
                  <a:pt x="1927" y="1120"/>
                </a:lnTo>
                <a:lnTo>
                  <a:pt x="1927" y="1161"/>
                </a:lnTo>
                <a:lnTo>
                  <a:pt x="1927" y="1201"/>
                </a:lnTo>
                <a:lnTo>
                  <a:pt x="1925" y="1240"/>
                </a:lnTo>
                <a:lnTo>
                  <a:pt x="1923" y="1281"/>
                </a:lnTo>
                <a:lnTo>
                  <a:pt x="1920" y="1321"/>
                </a:lnTo>
                <a:lnTo>
                  <a:pt x="1915" y="1360"/>
                </a:lnTo>
                <a:lnTo>
                  <a:pt x="1909" y="1401"/>
                </a:lnTo>
                <a:lnTo>
                  <a:pt x="1902" y="1440"/>
                </a:lnTo>
                <a:lnTo>
                  <a:pt x="1895" y="1479"/>
                </a:lnTo>
                <a:lnTo>
                  <a:pt x="1885" y="1518"/>
                </a:lnTo>
                <a:lnTo>
                  <a:pt x="1876" y="1556"/>
                </a:lnTo>
                <a:lnTo>
                  <a:pt x="1863" y="1595"/>
                </a:lnTo>
                <a:lnTo>
                  <a:pt x="1851" y="1632"/>
                </a:lnTo>
                <a:lnTo>
                  <a:pt x="1837" y="1670"/>
                </a:lnTo>
                <a:lnTo>
                  <a:pt x="1823" y="1707"/>
                </a:lnTo>
                <a:lnTo>
                  <a:pt x="1807" y="1742"/>
                </a:lnTo>
                <a:lnTo>
                  <a:pt x="1791" y="1779"/>
                </a:lnTo>
                <a:lnTo>
                  <a:pt x="1771" y="1814"/>
                </a:lnTo>
                <a:lnTo>
                  <a:pt x="1752" y="1848"/>
                </a:lnTo>
                <a:lnTo>
                  <a:pt x="1733" y="1883"/>
                </a:lnTo>
                <a:lnTo>
                  <a:pt x="1711" y="1917"/>
                </a:lnTo>
                <a:lnTo>
                  <a:pt x="1688" y="1949"/>
                </a:lnTo>
                <a:lnTo>
                  <a:pt x="1664" y="1981"/>
                </a:lnTo>
                <a:lnTo>
                  <a:pt x="1639" y="2012"/>
                </a:lnTo>
                <a:lnTo>
                  <a:pt x="1614" y="2042"/>
                </a:lnTo>
                <a:lnTo>
                  <a:pt x="1586" y="2072"/>
                </a:lnTo>
                <a:lnTo>
                  <a:pt x="1558" y="2102"/>
                </a:lnTo>
                <a:lnTo>
                  <a:pt x="1530" y="2131"/>
                </a:lnTo>
                <a:lnTo>
                  <a:pt x="1498" y="2157"/>
                </a:lnTo>
                <a:lnTo>
                  <a:pt x="1466" y="2184"/>
                </a:lnTo>
                <a:lnTo>
                  <a:pt x="1434" y="2210"/>
                </a:lnTo>
                <a:lnTo>
                  <a:pt x="1399" y="2235"/>
                </a:lnTo>
                <a:lnTo>
                  <a:pt x="1365" y="2258"/>
                </a:lnTo>
                <a:lnTo>
                  <a:pt x="563"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9229" name="Freeform 16"/>
          <p:cNvSpPr>
            <a:spLocks/>
          </p:cNvSpPr>
          <p:nvPr/>
        </p:nvSpPr>
        <p:spPr bwMode="auto">
          <a:xfrm>
            <a:off x="3743678" y="1452563"/>
            <a:ext cx="1460500" cy="2987146"/>
          </a:xfrm>
          <a:custGeom>
            <a:avLst/>
            <a:gdLst>
              <a:gd name="T0" fmla="*/ 2147483647 w 1035"/>
              <a:gd name="T1" fmla="*/ 2147483647 h 2258"/>
              <a:gd name="T2" fmla="*/ 2147483647 w 1035"/>
              <a:gd name="T3" fmla="*/ 2147483647 h 2258"/>
              <a:gd name="T4" fmla="*/ 2147483647 w 1035"/>
              <a:gd name="T5" fmla="*/ 2147483647 h 2258"/>
              <a:gd name="T6" fmla="*/ 2147483647 w 1035"/>
              <a:gd name="T7" fmla="*/ 2147483647 h 2258"/>
              <a:gd name="T8" fmla="*/ 2147483647 w 1035"/>
              <a:gd name="T9" fmla="*/ 2147483647 h 2258"/>
              <a:gd name="T10" fmla="*/ 2147483647 w 1035"/>
              <a:gd name="T11" fmla="*/ 2147483647 h 2258"/>
              <a:gd name="T12" fmla="*/ 2147483647 w 1035"/>
              <a:gd name="T13" fmla="*/ 2147483647 h 2258"/>
              <a:gd name="T14" fmla="*/ 2147483647 w 1035"/>
              <a:gd name="T15" fmla="*/ 2147483647 h 2258"/>
              <a:gd name="T16" fmla="*/ 2147483647 w 1035"/>
              <a:gd name="T17" fmla="*/ 2147483647 h 2258"/>
              <a:gd name="T18" fmla="*/ 0 w 1035"/>
              <a:gd name="T19" fmla="*/ 2147483647 h 2258"/>
              <a:gd name="T20" fmla="*/ 2147483647 w 1035"/>
              <a:gd name="T21" fmla="*/ 2147483647 h 2258"/>
              <a:gd name="T22" fmla="*/ 2147483647 w 1035"/>
              <a:gd name="T23" fmla="*/ 2147483647 h 2258"/>
              <a:gd name="T24" fmla="*/ 2147483647 w 1035"/>
              <a:gd name="T25" fmla="*/ 2147483647 h 2258"/>
              <a:gd name="T26" fmla="*/ 2147483647 w 1035"/>
              <a:gd name="T27" fmla="*/ 2147483647 h 2258"/>
              <a:gd name="T28" fmla="*/ 2147483647 w 1035"/>
              <a:gd name="T29" fmla="*/ 2147483647 h 2258"/>
              <a:gd name="T30" fmla="*/ 2147483647 w 1035"/>
              <a:gd name="T31" fmla="*/ 2147483647 h 2258"/>
              <a:gd name="T32" fmla="*/ 2147483647 w 1035"/>
              <a:gd name="T33" fmla="*/ 2147483647 h 2258"/>
              <a:gd name="T34" fmla="*/ 2147483647 w 1035"/>
              <a:gd name="T35" fmla="*/ 2147483647 h 2258"/>
              <a:gd name="T36" fmla="*/ 2147483647 w 1035"/>
              <a:gd name="T37" fmla="*/ 2147483647 h 2258"/>
              <a:gd name="T38" fmla="*/ 2147483647 w 1035"/>
              <a:gd name="T39" fmla="*/ 0 h 2258"/>
              <a:gd name="T40" fmla="*/ 2147483647 w 1035"/>
              <a:gd name="T41" fmla="*/ 2147483647 h 2258"/>
              <a:gd name="T42" fmla="*/ 2147483647 w 1035"/>
              <a:gd name="T43" fmla="*/ 2147483647 h 2258"/>
              <a:gd name="T44" fmla="*/ 2147483647 w 1035"/>
              <a:gd name="T45" fmla="*/ 2147483647 h 2258"/>
              <a:gd name="T46" fmla="*/ 2147483647 w 1035"/>
              <a:gd name="T47" fmla="*/ 2147483647 h 2258"/>
              <a:gd name="T48" fmla="*/ 2147483647 w 1035"/>
              <a:gd name="T49" fmla="*/ 2147483647 h 2258"/>
              <a:gd name="T50" fmla="*/ 2147483647 w 1035"/>
              <a:gd name="T51" fmla="*/ 2147483647 h 2258"/>
              <a:gd name="T52" fmla="*/ 2147483647 w 1035"/>
              <a:gd name="T53" fmla="*/ 2147483647 h 2258"/>
              <a:gd name="T54" fmla="*/ 2147483647 w 1035"/>
              <a:gd name="T55" fmla="*/ 2147483647 h 2258"/>
              <a:gd name="T56" fmla="*/ 2147483647 w 1035"/>
              <a:gd name="T57" fmla="*/ 2147483647 h 2258"/>
              <a:gd name="T58" fmla="*/ 2147483647 w 1035"/>
              <a:gd name="T59" fmla="*/ 2147483647 h 2258"/>
              <a:gd name="T60" fmla="*/ 2147483647 w 1035"/>
              <a:gd name="T61" fmla="*/ 2147483647 h 2258"/>
              <a:gd name="T62" fmla="*/ 2147483647 w 1035"/>
              <a:gd name="T63" fmla="*/ 2147483647 h 2258"/>
              <a:gd name="T64" fmla="*/ 2147483647 w 1035"/>
              <a:gd name="T65" fmla="*/ 2147483647 h 2258"/>
              <a:gd name="T66" fmla="*/ 2147483647 w 1035"/>
              <a:gd name="T67" fmla="*/ 2147483647 h 2258"/>
              <a:gd name="T68" fmla="*/ 2147483647 w 1035"/>
              <a:gd name="T69" fmla="*/ 2147483647 h 2258"/>
              <a:gd name="T70" fmla="*/ 2147483647 w 1035"/>
              <a:gd name="T71" fmla="*/ 2147483647 h 2258"/>
              <a:gd name="T72" fmla="*/ 2147483647 w 1035"/>
              <a:gd name="T73" fmla="*/ 2147483647 h 2258"/>
              <a:gd name="T74" fmla="*/ 2147483647 w 1035"/>
              <a:gd name="T75" fmla="*/ 2147483647 h 2258"/>
              <a:gd name="T76" fmla="*/ 2147483647 w 1035"/>
              <a:gd name="T77" fmla="*/ 2147483647 h 225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35"/>
              <a:gd name="T118" fmla="*/ 0 h 2258"/>
              <a:gd name="T119" fmla="*/ 1035 w 1035"/>
              <a:gd name="T120" fmla="*/ 2258 h 225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35" h="2258">
                <a:moveTo>
                  <a:pt x="302" y="2258"/>
                </a:moveTo>
                <a:lnTo>
                  <a:pt x="284" y="2235"/>
                </a:lnTo>
                <a:lnTo>
                  <a:pt x="265" y="2210"/>
                </a:lnTo>
                <a:lnTo>
                  <a:pt x="247" y="2184"/>
                </a:lnTo>
                <a:lnTo>
                  <a:pt x="231" y="2157"/>
                </a:lnTo>
                <a:lnTo>
                  <a:pt x="214" y="2131"/>
                </a:lnTo>
                <a:lnTo>
                  <a:pt x="198" y="2102"/>
                </a:lnTo>
                <a:lnTo>
                  <a:pt x="184" y="2072"/>
                </a:lnTo>
                <a:lnTo>
                  <a:pt x="168" y="2042"/>
                </a:lnTo>
                <a:lnTo>
                  <a:pt x="141" y="1981"/>
                </a:lnTo>
                <a:lnTo>
                  <a:pt x="116" y="1917"/>
                </a:lnTo>
                <a:lnTo>
                  <a:pt x="94" y="1848"/>
                </a:lnTo>
                <a:lnTo>
                  <a:pt x="74" y="1779"/>
                </a:lnTo>
                <a:lnTo>
                  <a:pt x="56" y="1707"/>
                </a:lnTo>
                <a:lnTo>
                  <a:pt x="41" y="1632"/>
                </a:lnTo>
                <a:lnTo>
                  <a:pt x="28" y="1556"/>
                </a:lnTo>
                <a:lnTo>
                  <a:pt x="18" y="1479"/>
                </a:lnTo>
                <a:lnTo>
                  <a:pt x="9" y="1401"/>
                </a:lnTo>
                <a:lnTo>
                  <a:pt x="3" y="1321"/>
                </a:lnTo>
                <a:lnTo>
                  <a:pt x="0" y="1240"/>
                </a:lnTo>
                <a:lnTo>
                  <a:pt x="0" y="1161"/>
                </a:lnTo>
                <a:lnTo>
                  <a:pt x="2" y="1079"/>
                </a:lnTo>
                <a:lnTo>
                  <a:pt x="5" y="998"/>
                </a:lnTo>
                <a:lnTo>
                  <a:pt x="12" y="917"/>
                </a:lnTo>
                <a:lnTo>
                  <a:pt x="21" y="837"/>
                </a:lnTo>
                <a:lnTo>
                  <a:pt x="32" y="758"/>
                </a:lnTo>
                <a:lnTo>
                  <a:pt x="44" y="680"/>
                </a:lnTo>
                <a:lnTo>
                  <a:pt x="60" y="602"/>
                </a:lnTo>
                <a:lnTo>
                  <a:pt x="79" y="526"/>
                </a:lnTo>
                <a:lnTo>
                  <a:pt x="99" y="452"/>
                </a:lnTo>
                <a:lnTo>
                  <a:pt x="122" y="379"/>
                </a:lnTo>
                <a:lnTo>
                  <a:pt x="148" y="309"/>
                </a:lnTo>
                <a:lnTo>
                  <a:pt x="175" y="242"/>
                </a:lnTo>
                <a:lnTo>
                  <a:pt x="205" y="176"/>
                </a:lnTo>
                <a:lnTo>
                  <a:pt x="238" y="114"/>
                </a:lnTo>
                <a:lnTo>
                  <a:pt x="254" y="84"/>
                </a:lnTo>
                <a:lnTo>
                  <a:pt x="272" y="54"/>
                </a:lnTo>
                <a:lnTo>
                  <a:pt x="291" y="26"/>
                </a:lnTo>
                <a:lnTo>
                  <a:pt x="309" y="0"/>
                </a:lnTo>
                <a:lnTo>
                  <a:pt x="726" y="0"/>
                </a:lnTo>
                <a:lnTo>
                  <a:pt x="745" y="26"/>
                </a:lnTo>
                <a:lnTo>
                  <a:pt x="763" y="54"/>
                </a:lnTo>
                <a:lnTo>
                  <a:pt x="781" y="84"/>
                </a:lnTo>
                <a:lnTo>
                  <a:pt x="796" y="114"/>
                </a:lnTo>
                <a:lnTo>
                  <a:pt x="830" y="176"/>
                </a:lnTo>
                <a:lnTo>
                  <a:pt x="860" y="242"/>
                </a:lnTo>
                <a:lnTo>
                  <a:pt x="886" y="309"/>
                </a:lnTo>
                <a:lnTo>
                  <a:pt x="913" y="379"/>
                </a:lnTo>
                <a:lnTo>
                  <a:pt x="936" y="452"/>
                </a:lnTo>
                <a:lnTo>
                  <a:pt x="955" y="526"/>
                </a:lnTo>
                <a:lnTo>
                  <a:pt x="975" y="602"/>
                </a:lnTo>
                <a:lnTo>
                  <a:pt x="991" y="680"/>
                </a:lnTo>
                <a:lnTo>
                  <a:pt x="1003" y="758"/>
                </a:lnTo>
                <a:lnTo>
                  <a:pt x="1014" y="837"/>
                </a:lnTo>
                <a:lnTo>
                  <a:pt x="1022" y="917"/>
                </a:lnTo>
                <a:lnTo>
                  <a:pt x="1030" y="998"/>
                </a:lnTo>
                <a:lnTo>
                  <a:pt x="1033" y="1079"/>
                </a:lnTo>
                <a:lnTo>
                  <a:pt x="1035" y="1161"/>
                </a:lnTo>
                <a:lnTo>
                  <a:pt x="1035" y="1240"/>
                </a:lnTo>
                <a:lnTo>
                  <a:pt x="1031" y="1321"/>
                </a:lnTo>
                <a:lnTo>
                  <a:pt x="1026" y="1401"/>
                </a:lnTo>
                <a:lnTo>
                  <a:pt x="1017" y="1479"/>
                </a:lnTo>
                <a:lnTo>
                  <a:pt x="1007" y="1556"/>
                </a:lnTo>
                <a:lnTo>
                  <a:pt x="994" y="1632"/>
                </a:lnTo>
                <a:lnTo>
                  <a:pt x="978" y="1707"/>
                </a:lnTo>
                <a:lnTo>
                  <a:pt x="961" y="1779"/>
                </a:lnTo>
                <a:lnTo>
                  <a:pt x="941" y="1848"/>
                </a:lnTo>
                <a:lnTo>
                  <a:pt x="918" y="1917"/>
                </a:lnTo>
                <a:lnTo>
                  <a:pt x="894" y="1981"/>
                </a:lnTo>
                <a:lnTo>
                  <a:pt x="865" y="2042"/>
                </a:lnTo>
                <a:lnTo>
                  <a:pt x="851" y="2072"/>
                </a:lnTo>
                <a:lnTo>
                  <a:pt x="837" y="2102"/>
                </a:lnTo>
                <a:lnTo>
                  <a:pt x="821" y="2131"/>
                </a:lnTo>
                <a:lnTo>
                  <a:pt x="803" y="2157"/>
                </a:lnTo>
                <a:lnTo>
                  <a:pt x="788" y="2184"/>
                </a:lnTo>
                <a:lnTo>
                  <a:pt x="770" y="2210"/>
                </a:lnTo>
                <a:lnTo>
                  <a:pt x="751" y="2235"/>
                </a:lnTo>
                <a:lnTo>
                  <a:pt x="733" y="2258"/>
                </a:lnTo>
                <a:lnTo>
                  <a:pt x="302"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9230" name="Line 17"/>
          <p:cNvSpPr>
            <a:spLocks noChangeShapeType="1"/>
          </p:cNvSpPr>
          <p:nvPr/>
        </p:nvSpPr>
        <p:spPr bwMode="auto">
          <a:xfrm flipH="1" flipV="1">
            <a:off x="4468989" y="1452562"/>
            <a:ext cx="4233" cy="2984500"/>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9231" name="Line 18"/>
          <p:cNvSpPr>
            <a:spLocks noChangeShapeType="1"/>
          </p:cNvSpPr>
          <p:nvPr/>
        </p:nvSpPr>
        <p:spPr bwMode="auto">
          <a:xfrm>
            <a:off x="2712156" y="1562365"/>
            <a:ext cx="3513667"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9232" name="Line 19"/>
          <p:cNvSpPr>
            <a:spLocks noChangeShapeType="1"/>
          </p:cNvSpPr>
          <p:nvPr/>
        </p:nvSpPr>
        <p:spPr bwMode="auto">
          <a:xfrm>
            <a:off x="2233790" y="1742282"/>
            <a:ext cx="4477455"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9233" name="Line 20"/>
          <p:cNvSpPr>
            <a:spLocks noChangeShapeType="1"/>
          </p:cNvSpPr>
          <p:nvPr/>
        </p:nvSpPr>
        <p:spPr bwMode="auto">
          <a:xfrm flipV="1">
            <a:off x="1732845" y="2001574"/>
            <a:ext cx="5475111" cy="2646"/>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9234" name="Line 21"/>
          <p:cNvSpPr>
            <a:spLocks noChangeShapeType="1"/>
          </p:cNvSpPr>
          <p:nvPr/>
        </p:nvSpPr>
        <p:spPr bwMode="auto">
          <a:xfrm>
            <a:off x="1343378" y="2297907"/>
            <a:ext cx="6252634"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9235" name="Line 22"/>
          <p:cNvSpPr>
            <a:spLocks noChangeShapeType="1"/>
          </p:cNvSpPr>
          <p:nvPr/>
        </p:nvSpPr>
        <p:spPr bwMode="auto">
          <a:xfrm>
            <a:off x="1085145" y="2629959"/>
            <a:ext cx="6773333"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9236" name="Line 23"/>
          <p:cNvSpPr>
            <a:spLocks noChangeShapeType="1"/>
          </p:cNvSpPr>
          <p:nvPr/>
        </p:nvSpPr>
        <p:spPr bwMode="auto">
          <a:xfrm>
            <a:off x="987778" y="2999053"/>
            <a:ext cx="6968067"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9237" name="Line 24"/>
          <p:cNvSpPr>
            <a:spLocks noChangeShapeType="1"/>
          </p:cNvSpPr>
          <p:nvPr/>
        </p:nvSpPr>
        <p:spPr bwMode="auto">
          <a:xfrm>
            <a:off x="1092200" y="3382699"/>
            <a:ext cx="6760634"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9238" name="Line 25"/>
          <p:cNvSpPr>
            <a:spLocks noChangeShapeType="1"/>
          </p:cNvSpPr>
          <p:nvPr/>
        </p:nvSpPr>
        <p:spPr bwMode="auto">
          <a:xfrm>
            <a:off x="1365956" y="3712104"/>
            <a:ext cx="6207478"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9239" name="Line 26"/>
          <p:cNvSpPr>
            <a:spLocks noChangeShapeType="1"/>
          </p:cNvSpPr>
          <p:nvPr/>
        </p:nvSpPr>
        <p:spPr bwMode="auto">
          <a:xfrm>
            <a:off x="1804812" y="4007115"/>
            <a:ext cx="5322711" cy="2646"/>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9240" name="Line 27"/>
          <p:cNvSpPr>
            <a:spLocks noChangeShapeType="1"/>
          </p:cNvSpPr>
          <p:nvPr/>
        </p:nvSpPr>
        <p:spPr bwMode="auto">
          <a:xfrm>
            <a:off x="2417234" y="4263761"/>
            <a:ext cx="4097867"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64541" name="Rectangle 29"/>
          <p:cNvSpPr>
            <a:spLocks noChangeArrowheads="1"/>
          </p:cNvSpPr>
          <p:nvPr/>
        </p:nvSpPr>
        <p:spPr bwMode="auto">
          <a:xfrm>
            <a:off x="3546123" y="2386542"/>
            <a:ext cx="2024944" cy="375744"/>
          </a:xfrm>
          <a:prstGeom prst="rect">
            <a:avLst/>
          </a:prstGeom>
          <a:noFill/>
          <a:ln w="9525">
            <a:noFill/>
            <a:miter lim="800000"/>
            <a:headEnd/>
            <a:tailEnd/>
          </a:ln>
          <a:effectLst/>
        </p:spPr>
        <p:txBody>
          <a:bodyPr lIns="0" tIns="0" rIns="0" bIns="0">
            <a:spAutoFit/>
          </a:bodyPr>
          <a:lstStyle/>
          <a:p>
            <a:pPr algn="ctr" defTabSz="810304" eaLnBrk="0" hangingPunct="0">
              <a:lnSpc>
                <a:spcPct val="75000"/>
              </a:lnSpc>
              <a:defRPr/>
            </a:pPr>
            <a:r>
              <a:rPr lang="en-US" sz="1000" b="1">
                <a:ea typeface="MS PGothic" charset="0"/>
                <a:cs typeface="MS PGothic" charset="0"/>
              </a:rPr>
              <a:t>Middle East</a:t>
            </a:r>
            <a:r>
              <a:rPr lang="en-US" sz="1000">
                <a:ea typeface="MS PGothic" charset="0"/>
                <a:cs typeface="MS PGothic" charset="0"/>
              </a:rPr>
              <a:t> </a:t>
            </a:r>
            <a:r>
              <a:rPr lang="en-US" sz="1000" b="1">
                <a:ea typeface="MS PGothic" charset="0"/>
                <a:cs typeface="MS PGothic" charset="0"/>
              </a:rPr>
              <a:t>&amp;</a:t>
            </a:r>
            <a:r>
              <a:rPr lang="en-US" sz="1000">
                <a:ea typeface="MS PGothic" charset="0"/>
                <a:cs typeface="MS PGothic" charset="0"/>
              </a:rPr>
              <a:t> </a:t>
            </a:r>
            <a:r>
              <a:rPr lang="en-US" sz="1000" b="1">
                <a:ea typeface="MS PGothic" charset="0"/>
                <a:cs typeface="MS PGothic" charset="0"/>
              </a:rPr>
              <a:t>North Africa</a:t>
            </a:r>
          </a:p>
          <a:p>
            <a:pPr algn="ctr" defTabSz="810304" eaLnBrk="0" hangingPunct="0">
              <a:lnSpc>
                <a:spcPct val="75000"/>
              </a:lnSpc>
              <a:defRPr/>
            </a:pPr>
            <a:r>
              <a:rPr lang="en-US" sz="1200" b="1">
                <a:effectLst>
                  <a:outerShdw blurRad="38100" dist="38100" dir="2700000" algn="tl">
                    <a:srgbClr val="DDDDDD"/>
                  </a:outerShdw>
                </a:effectLst>
                <a:ea typeface="MS PGothic" charset="0"/>
                <a:cs typeface="MS PGothic" charset="0"/>
              </a:rPr>
              <a:t>22 000</a:t>
            </a:r>
          </a:p>
          <a:p>
            <a:pPr algn="ctr" defTabSz="810304" eaLnBrk="0" hangingPunct="0">
              <a:lnSpc>
                <a:spcPct val="75000"/>
              </a:lnSpc>
              <a:defRPr/>
            </a:pPr>
            <a:r>
              <a:rPr lang="en-US" sz="1000">
                <a:solidFill>
                  <a:srgbClr val="4D4D4D"/>
                </a:solidFill>
                <a:latin typeface="Arial Narrow" charset="0"/>
                <a:ea typeface="MS PGothic" charset="0"/>
                <a:cs typeface="MS PGothic" charset="0"/>
              </a:rPr>
              <a:t>[13 000 – 33 000]</a:t>
            </a:r>
          </a:p>
        </p:txBody>
      </p:sp>
      <p:sp>
        <p:nvSpPr>
          <p:cNvPr id="64542" name="Rectangle 30"/>
          <p:cNvSpPr>
            <a:spLocks noChangeArrowheads="1"/>
          </p:cNvSpPr>
          <p:nvPr/>
        </p:nvSpPr>
        <p:spPr bwMode="auto">
          <a:xfrm>
            <a:off x="3970867" y="3001698"/>
            <a:ext cx="1731434" cy="375744"/>
          </a:xfrm>
          <a:prstGeom prst="rect">
            <a:avLst/>
          </a:prstGeom>
          <a:noFill/>
          <a:ln w="9525">
            <a:noFill/>
            <a:miter lim="800000"/>
            <a:headEnd/>
            <a:tailEnd/>
          </a:ln>
          <a:effectLst/>
        </p:spPr>
        <p:txBody>
          <a:bodyPr lIns="0" tIns="0" rIns="0" bIns="0">
            <a:spAutoFit/>
          </a:bodyPr>
          <a:lstStyle/>
          <a:p>
            <a:pPr algn="ctr" defTabSz="810304" eaLnBrk="0" hangingPunct="0">
              <a:lnSpc>
                <a:spcPct val="75000"/>
              </a:lnSpc>
              <a:defRPr/>
            </a:pPr>
            <a:r>
              <a:rPr lang="en-US" sz="1000" b="1">
                <a:ea typeface="MS PGothic" charset="0"/>
                <a:cs typeface="MS PGothic" charset="0"/>
              </a:rPr>
              <a:t>Sub-Saharan Africa</a:t>
            </a:r>
          </a:p>
          <a:p>
            <a:pPr algn="ctr" defTabSz="810304" eaLnBrk="0" hangingPunct="0">
              <a:lnSpc>
                <a:spcPct val="75000"/>
              </a:lnSpc>
              <a:defRPr/>
            </a:pPr>
            <a:r>
              <a:rPr lang="en-US" sz="1200" b="1">
                <a:effectLst>
                  <a:outerShdw blurRad="38100" dist="38100" dir="2700000" algn="tl">
                    <a:srgbClr val="DDDDDD"/>
                  </a:outerShdw>
                </a:effectLst>
                <a:ea typeface="MS PGothic" charset="0"/>
                <a:cs typeface="MS PGothic" charset="0"/>
              </a:rPr>
              <a:t>1.4 million</a:t>
            </a:r>
          </a:p>
          <a:p>
            <a:pPr algn="ctr" defTabSz="810304" eaLnBrk="0" hangingPunct="0">
              <a:lnSpc>
                <a:spcPct val="75000"/>
              </a:lnSpc>
              <a:defRPr/>
            </a:pPr>
            <a:r>
              <a:rPr lang="en-US" sz="1000">
                <a:solidFill>
                  <a:srgbClr val="4D4D4D"/>
                </a:solidFill>
                <a:latin typeface="Arial Narrow" charset="0"/>
                <a:ea typeface="MS PGothic" charset="0"/>
                <a:cs typeface="MS PGothic" charset="0"/>
              </a:rPr>
              <a:t>[1.2 million – 1.5 million]</a:t>
            </a:r>
          </a:p>
        </p:txBody>
      </p:sp>
      <p:sp>
        <p:nvSpPr>
          <p:cNvPr id="64543" name="Rectangle 31"/>
          <p:cNvSpPr>
            <a:spLocks noChangeArrowheads="1"/>
          </p:cNvSpPr>
          <p:nvPr/>
        </p:nvSpPr>
        <p:spPr bwMode="auto">
          <a:xfrm>
            <a:off x="4955822" y="1559719"/>
            <a:ext cx="1546578" cy="491160"/>
          </a:xfrm>
          <a:prstGeom prst="rect">
            <a:avLst/>
          </a:prstGeom>
          <a:noFill/>
          <a:ln w="9525">
            <a:noFill/>
            <a:miter lim="800000"/>
            <a:headEnd/>
            <a:tailEnd/>
          </a:ln>
          <a:effectLst/>
        </p:spPr>
        <p:txBody>
          <a:bodyPr lIns="0" tIns="0" rIns="0" bIns="0">
            <a:spAutoFit/>
          </a:bodyPr>
          <a:lstStyle/>
          <a:p>
            <a:pPr algn="ctr" defTabSz="810304" eaLnBrk="0" hangingPunct="0">
              <a:lnSpc>
                <a:spcPct val="75000"/>
              </a:lnSpc>
              <a:defRPr/>
            </a:pPr>
            <a:r>
              <a:rPr lang="en-US" sz="1000" b="1">
                <a:ea typeface="MS PGothic" charset="0"/>
                <a:cs typeface="MS PGothic" charset="0"/>
              </a:rPr>
              <a:t>Eastern Europe </a:t>
            </a:r>
            <a:br>
              <a:rPr lang="en-US" sz="1000" b="1">
                <a:ea typeface="MS PGothic" charset="0"/>
                <a:cs typeface="MS PGothic" charset="0"/>
              </a:rPr>
            </a:br>
            <a:r>
              <a:rPr lang="en-US" sz="1000" b="1">
                <a:ea typeface="MS PGothic" charset="0"/>
                <a:cs typeface="MS PGothic" charset="0"/>
              </a:rPr>
              <a:t>&amp; Central Asia</a:t>
            </a:r>
          </a:p>
          <a:p>
            <a:pPr algn="ctr" defTabSz="810304" eaLnBrk="0" hangingPunct="0">
              <a:lnSpc>
                <a:spcPct val="75000"/>
              </a:lnSpc>
              <a:defRPr/>
            </a:pPr>
            <a:r>
              <a:rPr lang="en-US" sz="1200" b="1">
                <a:effectLst>
                  <a:outerShdw blurRad="38100" dist="38100" dir="2700000" algn="tl">
                    <a:srgbClr val="DDDDDD"/>
                  </a:outerShdw>
                </a:effectLst>
                <a:ea typeface="MS PGothic" charset="0"/>
                <a:cs typeface="MS PGothic" charset="0"/>
              </a:rPr>
              <a:t>140 000 </a:t>
            </a:r>
          </a:p>
          <a:p>
            <a:pPr algn="ctr" defTabSz="810304" eaLnBrk="0" hangingPunct="0">
              <a:lnSpc>
                <a:spcPct val="75000"/>
              </a:lnSpc>
              <a:defRPr/>
            </a:pPr>
            <a:r>
              <a:rPr lang="en-US" sz="1000">
                <a:solidFill>
                  <a:srgbClr val="4D4D4D"/>
                </a:solidFill>
                <a:latin typeface="Arial Narrow" charset="0"/>
                <a:ea typeface="MS PGothic" charset="0"/>
                <a:cs typeface="MS PGothic" charset="0"/>
              </a:rPr>
              <a:t>[110 000 – 160 000]</a:t>
            </a:r>
          </a:p>
        </p:txBody>
      </p:sp>
      <p:sp>
        <p:nvSpPr>
          <p:cNvPr id="64547" name="Rectangle 35"/>
          <p:cNvSpPr>
            <a:spLocks noChangeArrowheads="1"/>
          </p:cNvSpPr>
          <p:nvPr/>
        </p:nvSpPr>
        <p:spPr bwMode="auto">
          <a:xfrm>
            <a:off x="2396067" y="3098271"/>
            <a:ext cx="1566333" cy="375744"/>
          </a:xfrm>
          <a:prstGeom prst="rect">
            <a:avLst/>
          </a:prstGeom>
          <a:noFill/>
          <a:ln w="9525">
            <a:noFill/>
            <a:miter lim="800000"/>
            <a:headEnd/>
            <a:tailEnd/>
          </a:ln>
          <a:effectLst/>
        </p:spPr>
        <p:txBody>
          <a:bodyPr lIns="0" tIns="0" rIns="0" bIns="0">
            <a:spAutoFit/>
          </a:bodyPr>
          <a:lstStyle/>
          <a:p>
            <a:pPr algn="ctr" defTabSz="810304" eaLnBrk="0" hangingPunct="0">
              <a:lnSpc>
                <a:spcPct val="75000"/>
              </a:lnSpc>
              <a:defRPr/>
            </a:pPr>
            <a:r>
              <a:rPr lang="en-US" sz="1000" b="1">
                <a:ea typeface="MS PGothic" charset="0"/>
                <a:cs typeface="MS PGothic" charset="0"/>
              </a:rPr>
              <a:t>Latin America</a:t>
            </a:r>
          </a:p>
          <a:p>
            <a:pPr algn="ctr" defTabSz="810304" eaLnBrk="0" hangingPunct="0">
              <a:lnSpc>
                <a:spcPct val="75000"/>
              </a:lnSpc>
              <a:defRPr/>
            </a:pPr>
            <a:r>
              <a:rPr lang="en-US" sz="1200" b="1">
                <a:effectLst>
                  <a:outerShdw blurRad="38100" dist="38100" dir="2700000" algn="tl">
                    <a:srgbClr val="DDDDDD"/>
                  </a:outerShdw>
                </a:effectLst>
                <a:ea typeface="MS PGothic" charset="0"/>
                <a:cs typeface="MS PGothic" charset="0"/>
              </a:rPr>
              <a:t>87 000</a:t>
            </a:r>
          </a:p>
          <a:p>
            <a:pPr algn="ctr" defTabSz="810304" eaLnBrk="0" hangingPunct="0">
              <a:lnSpc>
                <a:spcPct val="75000"/>
              </a:lnSpc>
              <a:defRPr/>
            </a:pPr>
            <a:r>
              <a:rPr lang="en-US" sz="1000">
                <a:solidFill>
                  <a:srgbClr val="4D4D4D"/>
                </a:solidFill>
                <a:latin typeface="Arial Narrow" charset="0"/>
                <a:ea typeface="MS PGothic" charset="0"/>
                <a:cs typeface="MS PGothic" charset="0"/>
              </a:rPr>
              <a:t>[70 000 – 100 000]</a:t>
            </a:r>
          </a:p>
        </p:txBody>
      </p:sp>
      <p:sp>
        <p:nvSpPr>
          <p:cNvPr id="9245" name="Rectangle 37"/>
          <p:cNvSpPr>
            <a:spLocks noChangeArrowheads="1"/>
          </p:cNvSpPr>
          <p:nvPr/>
        </p:nvSpPr>
        <p:spPr bwMode="auto">
          <a:xfrm>
            <a:off x="2133601" y="2518833"/>
            <a:ext cx="1849967" cy="375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algn="ctr" defTabSz="810304" eaLnBrk="0" hangingPunct="0">
              <a:lnSpc>
                <a:spcPct val="75000"/>
              </a:lnSpc>
            </a:pPr>
            <a:r>
              <a:rPr lang="en-US" sz="1000" b="1">
                <a:ea typeface="MS PGothic" charset="0"/>
                <a:cs typeface="MS PGothic" charset="0"/>
              </a:rPr>
              <a:t>Caribbean</a:t>
            </a:r>
          </a:p>
          <a:p>
            <a:pPr algn="ctr" defTabSz="810304">
              <a:lnSpc>
                <a:spcPct val="75000"/>
              </a:lnSpc>
            </a:pPr>
            <a:r>
              <a:rPr lang="en-US" sz="1200" b="1">
                <a:ea typeface="MS PGothic" charset="0"/>
                <a:cs typeface="MS PGothic" charset="0"/>
              </a:rPr>
              <a:t>13 000</a:t>
            </a:r>
          </a:p>
          <a:p>
            <a:pPr algn="ctr" defTabSz="810304">
              <a:lnSpc>
                <a:spcPct val="75000"/>
              </a:lnSpc>
            </a:pPr>
            <a:r>
              <a:rPr lang="en-US" sz="1000">
                <a:solidFill>
                  <a:srgbClr val="4D4D4D"/>
                </a:solidFill>
                <a:latin typeface="Arial Narrow" charset="0"/>
                <a:ea typeface="MS PGothic" charset="0"/>
                <a:cs typeface="MS PGothic" charset="0"/>
              </a:rPr>
              <a:t>[9600 – 17 000]</a:t>
            </a:r>
          </a:p>
        </p:txBody>
      </p:sp>
      <p:sp>
        <p:nvSpPr>
          <p:cNvPr id="9246" name="Rectangle 38"/>
          <p:cNvSpPr>
            <a:spLocks noChangeArrowheads="1"/>
          </p:cNvSpPr>
          <p:nvPr/>
        </p:nvSpPr>
        <p:spPr bwMode="auto">
          <a:xfrm>
            <a:off x="1382889" y="4607719"/>
            <a:ext cx="6594123" cy="359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1620" tIns="40810" rIns="81620" bIns="40810">
            <a:spAutoFit/>
          </a:bodyPr>
          <a:lstStyle/>
          <a:p>
            <a:pPr algn="ctr" defTabSz="810304" eaLnBrk="0" hangingPunct="0"/>
            <a:r>
              <a:rPr lang="en-US" sz="1700" b="1">
                <a:latin typeface="Calibri" charset="0"/>
                <a:ea typeface="Calibri" charset="0"/>
                <a:cs typeface="Calibri" charset="0"/>
              </a:rPr>
              <a:t>Total: 2.0 million </a:t>
            </a:r>
            <a:r>
              <a:rPr lang="en-US">
                <a:solidFill>
                  <a:srgbClr val="4D4D4D"/>
                </a:solidFill>
                <a:latin typeface="Calibri" charset="0"/>
                <a:ea typeface="Calibri" charset="0"/>
                <a:cs typeface="Calibri" charset="0"/>
              </a:rPr>
              <a:t>[1.9 million – 2.2 million]</a:t>
            </a:r>
          </a:p>
        </p:txBody>
      </p:sp>
      <p:sp>
        <p:nvSpPr>
          <p:cNvPr id="9247" name="Rectangle 30"/>
          <p:cNvSpPr>
            <a:spLocks noChangeArrowheads="1"/>
          </p:cNvSpPr>
          <p:nvPr/>
        </p:nvSpPr>
        <p:spPr bwMode="auto">
          <a:xfrm>
            <a:off x="5531555" y="2731823"/>
            <a:ext cx="1952978" cy="375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algn="ctr" defTabSz="810304" eaLnBrk="0" hangingPunct="0">
              <a:lnSpc>
                <a:spcPct val="75000"/>
              </a:lnSpc>
              <a:tabLst>
                <a:tab pos="247631" algn="l"/>
              </a:tabLst>
            </a:pPr>
            <a:r>
              <a:rPr lang="en-US" sz="1000" b="1">
                <a:ea typeface="MS PGothic" charset="0"/>
                <a:cs typeface="MS PGothic" charset="0"/>
              </a:rPr>
              <a:t>Asia and the Pacific</a:t>
            </a:r>
          </a:p>
          <a:p>
            <a:pPr algn="ctr" defTabSz="810304" eaLnBrk="0" hangingPunct="0">
              <a:lnSpc>
                <a:spcPct val="75000"/>
              </a:lnSpc>
              <a:tabLst>
                <a:tab pos="247631" algn="l"/>
              </a:tabLst>
            </a:pPr>
            <a:r>
              <a:rPr lang="en-US" sz="1200" b="1">
                <a:ea typeface="MS PGothic" charset="0"/>
                <a:cs typeface="MS PGothic" charset="0"/>
              </a:rPr>
              <a:t>	340 000</a:t>
            </a:r>
          </a:p>
          <a:p>
            <a:pPr algn="ctr" defTabSz="810304" eaLnBrk="0" hangingPunct="0">
              <a:lnSpc>
                <a:spcPct val="75000"/>
              </a:lnSpc>
              <a:tabLst>
                <a:tab pos="247631" algn="l"/>
              </a:tabLst>
            </a:pPr>
            <a:r>
              <a:rPr lang="en-US" sz="1000" b="1">
                <a:latin typeface="Arial Narrow" charset="0"/>
                <a:ea typeface="MS PGothic" charset="0"/>
                <a:cs typeface="MS PGothic" charset="0"/>
              </a:rPr>
              <a:t>	</a:t>
            </a:r>
            <a:r>
              <a:rPr lang="en-US" sz="1000">
                <a:solidFill>
                  <a:srgbClr val="4D4D4D"/>
                </a:solidFill>
                <a:latin typeface="Arial Narrow" charset="0"/>
                <a:ea typeface="MS PGothic" charset="0"/>
                <a:cs typeface="MS PGothic" charset="0"/>
              </a:rPr>
              <a:t>[240 000 – 480 000]</a:t>
            </a:r>
          </a:p>
        </p:txBody>
      </p:sp>
      <p:sp>
        <p:nvSpPr>
          <p:cNvPr id="9248" name="Rectangle 32"/>
          <p:cNvSpPr>
            <a:spLocks noChangeArrowheads="1"/>
          </p:cNvSpPr>
          <p:nvPr/>
        </p:nvSpPr>
        <p:spPr bwMode="auto">
          <a:xfrm>
            <a:off x="1759656" y="1939396"/>
            <a:ext cx="3287889" cy="375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algn="ctr" defTabSz="810304" eaLnBrk="0" hangingPunct="0">
              <a:lnSpc>
                <a:spcPct val="75000"/>
              </a:lnSpc>
            </a:pPr>
            <a:r>
              <a:rPr lang="en-US" sz="1000" b="1">
                <a:ea typeface="MS PGothic" charset="0"/>
                <a:cs typeface="MS PGothic" charset="0"/>
              </a:rPr>
              <a:t>North America and Western and Central Europe</a:t>
            </a:r>
          </a:p>
          <a:p>
            <a:pPr algn="ctr" defTabSz="810304">
              <a:lnSpc>
                <a:spcPct val="75000"/>
              </a:lnSpc>
            </a:pPr>
            <a:r>
              <a:rPr lang="en-US" sz="1200" b="1">
                <a:ea typeface="MS PGothic" charset="0"/>
                <a:cs typeface="MS PGothic" charset="0"/>
              </a:rPr>
              <a:t>                     85 000 </a:t>
            </a:r>
          </a:p>
          <a:p>
            <a:pPr algn="ctr" defTabSz="810304">
              <a:lnSpc>
                <a:spcPct val="75000"/>
              </a:lnSpc>
            </a:pPr>
            <a:r>
              <a:rPr lang="en-US" sz="1000">
                <a:solidFill>
                  <a:srgbClr val="4D4D4D"/>
                </a:solidFill>
                <a:latin typeface="Arial Narrow" charset="0"/>
                <a:ea typeface="MS PGothic" charset="0"/>
                <a:cs typeface="MS PGothic" charset="0"/>
              </a:rPr>
              <a:t>                          [48 000 – 130 000]</a:t>
            </a:r>
          </a:p>
        </p:txBody>
      </p:sp>
      <p:sp>
        <p:nvSpPr>
          <p:cNvPr id="34" name="Cadre 33"/>
          <p:cNvSpPr/>
          <p:nvPr/>
        </p:nvSpPr>
        <p:spPr>
          <a:xfrm>
            <a:off x="3909294" y="2846024"/>
            <a:ext cx="1924541" cy="719157"/>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119773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dissolv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08990" y="1348659"/>
            <a:ext cx="4507956" cy="301648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053388" y="5437188"/>
            <a:ext cx="1090612"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484661" y="187913"/>
            <a:ext cx="7915126" cy="646331"/>
          </a:xfrm>
          <a:prstGeom prst="rect">
            <a:avLst/>
          </a:prstGeom>
        </p:spPr>
        <p:txBody>
          <a:bodyPr wrap="square">
            <a:spAutoFit/>
          </a:bodyPr>
          <a:lstStyle/>
          <a:p>
            <a:endParaRPr lang="en-US" dirty="0" smtClean="0">
              <a:latin typeface="Calibri"/>
              <a:cs typeface="Calibri"/>
            </a:endParaRPr>
          </a:p>
          <a:p>
            <a:r>
              <a:rPr lang="en-US" dirty="0" err="1" smtClean="0">
                <a:latin typeface="Calibri"/>
                <a:cs typeface="Calibri"/>
              </a:rPr>
              <a:t>Quinze</a:t>
            </a:r>
            <a:r>
              <a:rPr lang="en-US" dirty="0" smtClean="0">
                <a:latin typeface="Calibri"/>
                <a:cs typeface="Calibri"/>
              </a:rPr>
              <a:t> pays se </a:t>
            </a:r>
            <a:r>
              <a:rPr lang="en-US" dirty="0" err="1" smtClean="0">
                <a:latin typeface="Calibri"/>
                <a:cs typeface="Calibri"/>
              </a:rPr>
              <a:t>partagent</a:t>
            </a:r>
            <a:r>
              <a:rPr lang="en-US" dirty="0" smtClean="0">
                <a:latin typeface="Calibri"/>
                <a:cs typeface="Calibri"/>
              </a:rPr>
              <a:t> 75% de </a:t>
            </a:r>
            <a:r>
              <a:rPr lang="en-US" dirty="0" err="1" smtClean="0">
                <a:latin typeface="Calibri"/>
                <a:cs typeface="Calibri"/>
              </a:rPr>
              <a:t>l’incidence</a:t>
            </a:r>
            <a:r>
              <a:rPr lang="en-US" dirty="0" smtClean="0">
                <a:latin typeface="Calibri"/>
                <a:cs typeface="Calibri"/>
              </a:rPr>
              <a:t> 2013 (2.1 million)</a:t>
            </a:r>
            <a:endParaRPr lang="en-US" dirty="0">
              <a:latin typeface="Calibri"/>
              <a:cs typeface="Calibri"/>
            </a:endParaRPr>
          </a:p>
        </p:txBody>
      </p:sp>
      <p:sp>
        <p:nvSpPr>
          <p:cNvPr id="3" name="Slide Number Placeholder 2"/>
          <p:cNvSpPr>
            <a:spLocks noGrp="1"/>
          </p:cNvSpPr>
          <p:nvPr>
            <p:ph type="sldNum" sz="quarter" idx="12"/>
          </p:nvPr>
        </p:nvSpPr>
        <p:spPr/>
        <p:txBody>
          <a:bodyPr/>
          <a:lstStyle/>
          <a:p>
            <a:fld id="{6E62B660-7401-4FF9-8D00-0E2879632D90}" type="slidenum">
              <a:rPr lang="en-GB" smtClean="0"/>
              <a:pPr/>
              <a:t>26</a:t>
            </a:fld>
            <a:endParaRPr lang="en-GB"/>
          </a:p>
        </p:txBody>
      </p:sp>
      <p:pic>
        <p:nvPicPr>
          <p:cNvPr id="7"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42979" y="3608803"/>
            <a:ext cx="1987086" cy="151267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8" name="Rectangle 7"/>
          <p:cNvSpPr/>
          <p:nvPr/>
        </p:nvSpPr>
        <p:spPr>
          <a:xfrm>
            <a:off x="7061210" y="2880313"/>
            <a:ext cx="1285247" cy="646331"/>
          </a:xfrm>
          <a:prstGeom prst="rect">
            <a:avLst/>
          </a:prstGeom>
        </p:spPr>
        <p:txBody>
          <a:bodyPr wrap="square">
            <a:spAutoFit/>
          </a:bodyPr>
          <a:lstStyle/>
          <a:p>
            <a:endParaRPr lang="en-US" dirty="0" smtClean="0">
              <a:latin typeface="Calibri"/>
              <a:cs typeface="Calibri"/>
            </a:endParaRPr>
          </a:p>
          <a:p>
            <a:r>
              <a:rPr lang="en-US" dirty="0" err="1" smtClean="0">
                <a:latin typeface="Calibri"/>
                <a:cs typeface="Calibri"/>
              </a:rPr>
              <a:t>Afrique</a:t>
            </a:r>
            <a:endParaRPr lang="en-US" dirty="0">
              <a:latin typeface="Calibri"/>
              <a:cs typeface="Calibri"/>
            </a:endParaRPr>
          </a:p>
        </p:txBody>
      </p:sp>
      <p:sp>
        <p:nvSpPr>
          <p:cNvPr id="9" name="ZoneTexte 8"/>
          <p:cNvSpPr txBox="1"/>
          <p:nvPr/>
        </p:nvSpPr>
        <p:spPr>
          <a:xfrm>
            <a:off x="276396" y="5268938"/>
            <a:ext cx="1236236" cy="307777"/>
          </a:xfrm>
          <a:prstGeom prst="rect">
            <a:avLst/>
          </a:prstGeom>
          <a:noFill/>
        </p:spPr>
        <p:txBody>
          <a:bodyPr wrap="none" rtlCol="0">
            <a:spAutoFit/>
          </a:bodyPr>
          <a:lstStyle/>
          <a:p>
            <a:r>
              <a:rPr lang="fr-FR" sz="1400" dirty="0" smtClean="0">
                <a:solidFill>
                  <a:schemeClr val="bg1"/>
                </a:solidFill>
                <a:latin typeface="Calibri"/>
                <a:cs typeface="Calibri"/>
              </a:rPr>
              <a:t>Données 2013</a:t>
            </a:r>
            <a:endParaRPr lang="fr-FR" sz="1400" dirty="0">
              <a:solidFill>
                <a:schemeClr val="bg1"/>
              </a:solidFill>
              <a:latin typeface="Calibri"/>
              <a:cs typeface="Calibri"/>
            </a:endParaRPr>
          </a:p>
        </p:txBody>
      </p:sp>
    </p:spTree>
    <p:extLst>
      <p:ext uri="{BB962C8B-B14F-4D97-AF65-F5344CB8AC3E}">
        <p14:creationId xmlns:p14="http://schemas.microsoft.com/office/powerpoint/2010/main" val="833772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4"/>
          <p:cNvSpPr>
            <a:spLocks noChangeArrowheads="1"/>
          </p:cNvSpPr>
          <p:nvPr/>
        </p:nvSpPr>
        <p:spPr bwMode="auto">
          <a:xfrm>
            <a:off x="324556" y="608542"/>
            <a:ext cx="8734778" cy="3877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9242" tIns="39621" rIns="79242" bIns="39621">
            <a:spAutoFit/>
          </a:bodyPr>
          <a:lstStyle/>
          <a:p>
            <a:pPr defTabSz="396210"/>
            <a:r>
              <a:rPr lang="en-US" sz="2000">
                <a:latin typeface="Arial Bold" charset="0"/>
                <a:ea typeface="MS PGothic" charset="0"/>
              </a:rPr>
              <a:t>Estimated adult and child deaths from AIDS </a:t>
            </a:r>
            <a:r>
              <a:rPr lang="en-US" sz="2000" b="1">
                <a:solidFill>
                  <a:srgbClr val="E31837"/>
                </a:solidFill>
                <a:latin typeface="Arial Bold" charset="0"/>
                <a:ea typeface="MS PGothic" charset="0"/>
                <a:sym typeface="Webdings" charset="0"/>
              </a:rPr>
              <a:t></a:t>
            </a:r>
            <a:r>
              <a:rPr lang="en-US" sz="2000">
                <a:latin typeface="Arial Bold" charset="0"/>
                <a:ea typeface="MS PGothic" charset="0"/>
              </a:rPr>
              <a:t> 2014 </a:t>
            </a:r>
          </a:p>
        </p:txBody>
      </p:sp>
      <p:sp>
        <p:nvSpPr>
          <p:cNvPr id="10242" name="Freeform 5"/>
          <p:cNvSpPr>
            <a:spLocks/>
          </p:cNvSpPr>
          <p:nvPr/>
        </p:nvSpPr>
        <p:spPr bwMode="auto">
          <a:xfrm>
            <a:off x="987778" y="1447271"/>
            <a:ext cx="6969478" cy="2989792"/>
          </a:xfrm>
          <a:custGeom>
            <a:avLst/>
            <a:gdLst>
              <a:gd name="T0" fmla="*/ 2147483647 w 4939"/>
              <a:gd name="T1" fmla="*/ 2147483647 h 2260"/>
              <a:gd name="T2" fmla="*/ 2147483647 w 4939"/>
              <a:gd name="T3" fmla="*/ 2147483647 h 2260"/>
              <a:gd name="T4" fmla="*/ 2147483647 w 4939"/>
              <a:gd name="T5" fmla="*/ 2147483647 h 2260"/>
              <a:gd name="T6" fmla="*/ 2147483647 w 4939"/>
              <a:gd name="T7" fmla="*/ 2147483647 h 2260"/>
              <a:gd name="T8" fmla="*/ 2147483647 w 4939"/>
              <a:gd name="T9" fmla="*/ 2147483647 h 2260"/>
              <a:gd name="T10" fmla="*/ 2147483647 w 4939"/>
              <a:gd name="T11" fmla="*/ 2147483647 h 2260"/>
              <a:gd name="T12" fmla="*/ 2147483647 w 4939"/>
              <a:gd name="T13" fmla="*/ 2147483647 h 2260"/>
              <a:gd name="T14" fmla="*/ 2147483647 w 4939"/>
              <a:gd name="T15" fmla="*/ 2147483647 h 2260"/>
              <a:gd name="T16" fmla="*/ 2147483647 w 4939"/>
              <a:gd name="T17" fmla="*/ 2147483647 h 2260"/>
              <a:gd name="T18" fmla="*/ 2147483647 w 4939"/>
              <a:gd name="T19" fmla="*/ 2147483647 h 2260"/>
              <a:gd name="T20" fmla="*/ 0 w 4939"/>
              <a:gd name="T21" fmla="*/ 2147483647 h 2260"/>
              <a:gd name="T22" fmla="*/ 2147483647 w 4939"/>
              <a:gd name="T23" fmla="*/ 2147483647 h 2260"/>
              <a:gd name="T24" fmla="*/ 2147483647 w 4939"/>
              <a:gd name="T25" fmla="*/ 2147483647 h 2260"/>
              <a:gd name="T26" fmla="*/ 2147483647 w 4939"/>
              <a:gd name="T27" fmla="*/ 2147483647 h 2260"/>
              <a:gd name="T28" fmla="*/ 2147483647 w 4939"/>
              <a:gd name="T29" fmla="*/ 2147483647 h 2260"/>
              <a:gd name="T30" fmla="*/ 2147483647 w 4939"/>
              <a:gd name="T31" fmla="*/ 2147483647 h 2260"/>
              <a:gd name="T32" fmla="*/ 2147483647 w 4939"/>
              <a:gd name="T33" fmla="*/ 2147483647 h 2260"/>
              <a:gd name="T34" fmla="*/ 2147483647 w 4939"/>
              <a:gd name="T35" fmla="*/ 2147483647 h 2260"/>
              <a:gd name="T36" fmla="*/ 2147483647 w 4939"/>
              <a:gd name="T37" fmla="*/ 2147483647 h 2260"/>
              <a:gd name="T38" fmla="*/ 2147483647 w 4939"/>
              <a:gd name="T39" fmla="*/ 2147483647 h 2260"/>
              <a:gd name="T40" fmla="*/ 2147483647 w 4939"/>
              <a:gd name="T41" fmla="*/ 2147483647 h 2260"/>
              <a:gd name="T42" fmla="*/ 2147483647 w 4939"/>
              <a:gd name="T43" fmla="*/ 0 h 2260"/>
              <a:gd name="T44" fmla="*/ 2147483647 w 4939"/>
              <a:gd name="T45" fmla="*/ 2147483647 h 2260"/>
              <a:gd name="T46" fmla="*/ 2147483647 w 4939"/>
              <a:gd name="T47" fmla="*/ 2147483647 h 2260"/>
              <a:gd name="T48" fmla="*/ 2147483647 w 4939"/>
              <a:gd name="T49" fmla="*/ 2147483647 h 2260"/>
              <a:gd name="T50" fmla="*/ 2147483647 w 4939"/>
              <a:gd name="T51" fmla="*/ 2147483647 h 2260"/>
              <a:gd name="T52" fmla="*/ 2147483647 w 4939"/>
              <a:gd name="T53" fmla="*/ 2147483647 h 2260"/>
              <a:gd name="T54" fmla="*/ 2147483647 w 4939"/>
              <a:gd name="T55" fmla="*/ 2147483647 h 2260"/>
              <a:gd name="T56" fmla="*/ 2147483647 w 4939"/>
              <a:gd name="T57" fmla="*/ 2147483647 h 2260"/>
              <a:gd name="T58" fmla="*/ 2147483647 w 4939"/>
              <a:gd name="T59" fmla="*/ 2147483647 h 2260"/>
              <a:gd name="T60" fmla="*/ 2147483647 w 4939"/>
              <a:gd name="T61" fmla="*/ 2147483647 h 2260"/>
              <a:gd name="T62" fmla="*/ 2147483647 w 4939"/>
              <a:gd name="T63" fmla="*/ 2147483647 h 2260"/>
              <a:gd name="T64" fmla="*/ 2147483647 w 4939"/>
              <a:gd name="T65" fmla="*/ 2147483647 h 2260"/>
              <a:gd name="T66" fmla="*/ 2147483647 w 4939"/>
              <a:gd name="T67" fmla="*/ 2147483647 h 2260"/>
              <a:gd name="T68" fmla="*/ 2147483647 w 4939"/>
              <a:gd name="T69" fmla="*/ 2147483647 h 2260"/>
              <a:gd name="T70" fmla="*/ 2147483647 w 4939"/>
              <a:gd name="T71" fmla="*/ 2147483647 h 2260"/>
              <a:gd name="T72" fmla="*/ 2147483647 w 4939"/>
              <a:gd name="T73" fmla="*/ 2147483647 h 2260"/>
              <a:gd name="T74" fmla="*/ 2147483647 w 4939"/>
              <a:gd name="T75" fmla="*/ 2147483647 h 2260"/>
              <a:gd name="T76" fmla="*/ 2147483647 w 4939"/>
              <a:gd name="T77" fmla="*/ 2147483647 h 2260"/>
              <a:gd name="T78" fmla="*/ 2147483647 w 4939"/>
              <a:gd name="T79" fmla="*/ 2147483647 h 2260"/>
              <a:gd name="T80" fmla="*/ 2147483647 w 4939"/>
              <a:gd name="T81" fmla="*/ 2147483647 h 2260"/>
              <a:gd name="T82" fmla="*/ 2147483647 w 4939"/>
              <a:gd name="T83" fmla="*/ 2147483647 h 2260"/>
              <a:gd name="T84" fmla="*/ 2147483647 w 4939"/>
              <a:gd name="T85" fmla="*/ 2147483647 h 226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939"/>
              <a:gd name="T130" fmla="*/ 0 h 2260"/>
              <a:gd name="T131" fmla="*/ 4939 w 4939"/>
              <a:gd name="T132" fmla="*/ 2260 h 226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939" h="2260">
                <a:moveTo>
                  <a:pt x="1441" y="2260"/>
                </a:moveTo>
                <a:lnTo>
                  <a:pt x="1351" y="2237"/>
                </a:lnTo>
                <a:lnTo>
                  <a:pt x="1264" y="2213"/>
                </a:lnTo>
                <a:lnTo>
                  <a:pt x="1181" y="2186"/>
                </a:lnTo>
                <a:lnTo>
                  <a:pt x="1100" y="2160"/>
                </a:lnTo>
                <a:lnTo>
                  <a:pt x="1020" y="2133"/>
                </a:lnTo>
                <a:lnTo>
                  <a:pt x="946" y="2105"/>
                </a:lnTo>
                <a:lnTo>
                  <a:pt x="874" y="2075"/>
                </a:lnTo>
                <a:lnTo>
                  <a:pt x="803" y="2045"/>
                </a:lnTo>
                <a:lnTo>
                  <a:pt x="736" y="2015"/>
                </a:lnTo>
                <a:lnTo>
                  <a:pt x="673" y="1983"/>
                </a:lnTo>
                <a:lnTo>
                  <a:pt x="612" y="1951"/>
                </a:lnTo>
                <a:lnTo>
                  <a:pt x="554" y="1917"/>
                </a:lnTo>
                <a:lnTo>
                  <a:pt x="499" y="1884"/>
                </a:lnTo>
                <a:lnTo>
                  <a:pt x="446" y="1850"/>
                </a:lnTo>
                <a:lnTo>
                  <a:pt x="397" y="1815"/>
                </a:lnTo>
                <a:lnTo>
                  <a:pt x="351" y="1780"/>
                </a:lnTo>
                <a:lnTo>
                  <a:pt x="307" y="1744"/>
                </a:lnTo>
                <a:lnTo>
                  <a:pt x="266" y="1709"/>
                </a:lnTo>
                <a:lnTo>
                  <a:pt x="229" y="1672"/>
                </a:lnTo>
                <a:lnTo>
                  <a:pt x="194" y="1635"/>
                </a:lnTo>
                <a:lnTo>
                  <a:pt x="162" y="1596"/>
                </a:lnTo>
                <a:lnTo>
                  <a:pt x="134" y="1559"/>
                </a:lnTo>
                <a:lnTo>
                  <a:pt x="107" y="1520"/>
                </a:lnTo>
                <a:lnTo>
                  <a:pt x="84" y="1481"/>
                </a:lnTo>
                <a:lnTo>
                  <a:pt x="63" y="1442"/>
                </a:lnTo>
                <a:lnTo>
                  <a:pt x="46" y="1401"/>
                </a:lnTo>
                <a:lnTo>
                  <a:pt x="31" y="1363"/>
                </a:lnTo>
                <a:lnTo>
                  <a:pt x="19" y="1322"/>
                </a:lnTo>
                <a:lnTo>
                  <a:pt x="10" y="1283"/>
                </a:lnTo>
                <a:lnTo>
                  <a:pt x="3" y="1242"/>
                </a:lnTo>
                <a:lnTo>
                  <a:pt x="0" y="1202"/>
                </a:lnTo>
                <a:lnTo>
                  <a:pt x="0" y="1161"/>
                </a:lnTo>
                <a:lnTo>
                  <a:pt x="1" y="1120"/>
                </a:lnTo>
                <a:lnTo>
                  <a:pt x="7" y="1082"/>
                </a:lnTo>
                <a:lnTo>
                  <a:pt x="16" y="1041"/>
                </a:lnTo>
                <a:lnTo>
                  <a:pt x="26" y="1000"/>
                </a:lnTo>
                <a:lnTo>
                  <a:pt x="40" y="960"/>
                </a:lnTo>
                <a:lnTo>
                  <a:pt x="56" y="919"/>
                </a:lnTo>
                <a:lnTo>
                  <a:pt x="76" y="878"/>
                </a:lnTo>
                <a:lnTo>
                  <a:pt x="99" y="839"/>
                </a:lnTo>
                <a:lnTo>
                  <a:pt x="123" y="799"/>
                </a:lnTo>
                <a:lnTo>
                  <a:pt x="152" y="760"/>
                </a:lnTo>
                <a:lnTo>
                  <a:pt x="182" y="719"/>
                </a:lnTo>
                <a:lnTo>
                  <a:pt x="215" y="680"/>
                </a:lnTo>
                <a:lnTo>
                  <a:pt x="252" y="641"/>
                </a:lnTo>
                <a:lnTo>
                  <a:pt x="291" y="603"/>
                </a:lnTo>
                <a:lnTo>
                  <a:pt x="333" y="566"/>
                </a:lnTo>
                <a:lnTo>
                  <a:pt x="378" y="527"/>
                </a:lnTo>
                <a:lnTo>
                  <a:pt x="425" y="490"/>
                </a:lnTo>
                <a:lnTo>
                  <a:pt x="476" y="452"/>
                </a:lnTo>
                <a:lnTo>
                  <a:pt x="529" y="417"/>
                </a:lnTo>
                <a:lnTo>
                  <a:pt x="586" y="380"/>
                </a:lnTo>
                <a:lnTo>
                  <a:pt x="644" y="345"/>
                </a:lnTo>
                <a:lnTo>
                  <a:pt x="706" y="311"/>
                </a:lnTo>
                <a:lnTo>
                  <a:pt x="770" y="276"/>
                </a:lnTo>
                <a:lnTo>
                  <a:pt x="839" y="242"/>
                </a:lnTo>
                <a:lnTo>
                  <a:pt x="907" y="210"/>
                </a:lnTo>
                <a:lnTo>
                  <a:pt x="980" y="177"/>
                </a:lnTo>
                <a:lnTo>
                  <a:pt x="1056" y="147"/>
                </a:lnTo>
                <a:lnTo>
                  <a:pt x="1135" y="115"/>
                </a:lnTo>
                <a:lnTo>
                  <a:pt x="1216" y="85"/>
                </a:lnTo>
                <a:lnTo>
                  <a:pt x="1299" y="57"/>
                </a:lnTo>
                <a:lnTo>
                  <a:pt x="1388" y="28"/>
                </a:lnTo>
                <a:lnTo>
                  <a:pt x="1476" y="0"/>
                </a:lnTo>
                <a:lnTo>
                  <a:pt x="3463" y="0"/>
                </a:lnTo>
                <a:lnTo>
                  <a:pt x="3551" y="28"/>
                </a:lnTo>
                <a:lnTo>
                  <a:pt x="3640" y="57"/>
                </a:lnTo>
                <a:lnTo>
                  <a:pt x="3723" y="85"/>
                </a:lnTo>
                <a:lnTo>
                  <a:pt x="3804" y="115"/>
                </a:lnTo>
                <a:lnTo>
                  <a:pt x="3883" y="147"/>
                </a:lnTo>
                <a:lnTo>
                  <a:pt x="3957" y="177"/>
                </a:lnTo>
                <a:lnTo>
                  <a:pt x="4032" y="210"/>
                </a:lnTo>
                <a:lnTo>
                  <a:pt x="4100" y="242"/>
                </a:lnTo>
                <a:lnTo>
                  <a:pt x="4169" y="276"/>
                </a:lnTo>
                <a:lnTo>
                  <a:pt x="4233" y="311"/>
                </a:lnTo>
                <a:lnTo>
                  <a:pt x="4295" y="345"/>
                </a:lnTo>
                <a:lnTo>
                  <a:pt x="4353" y="380"/>
                </a:lnTo>
                <a:lnTo>
                  <a:pt x="4410" y="417"/>
                </a:lnTo>
                <a:lnTo>
                  <a:pt x="4463" y="452"/>
                </a:lnTo>
                <a:lnTo>
                  <a:pt x="4514" y="490"/>
                </a:lnTo>
                <a:lnTo>
                  <a:pt x="4561" y="527"/>
                </a:lnTo>
                <a:lnTo>
                  <a:pt x="4606" y="566"/>
                </a:lnTo>
                <a:lnTo>
                  <a:pt x="4648" y="603"/>
                </a:lnTo>
                <a:lnTo>
                  <a:pt x="4687" y="641"/>
                </a:lnTo>
                <a:lnTo>
                  <a:pt x="4724" y="680"/>
                </a:lnTo>
                <a:lnTo>
                  <a:pt x="4757" y="719"/>
                </a:lnTo>
                <a:lnTo>
                  <a:pt x="4787" y="760"/>
                </a:lnTo>
                <a:lnTo>
                  <a:pt x="4816" y="799"/>
                </a:lnTo>
                <a:lnTo>
                  <a:pt x="4840" y="839"/>
                </a:lnTo>
                <a:lnTo>
                  <a:pt x="4863" y="878"/>
                </a:lnTo>
                <a:lnTo>
                  <a:pt x="4883" y="919"/>
                </a:lnTo>
                <a:lnTo>
                  <a:pt x="4899" y="960"/>
                </a:lnTo>
                <a:lnTo>
                  <a:pt x="4913" y="1000"/>
                </a:lnTo>
                <a:lnTo>
                  <a:pt x="4923" y="1041"/>
                </a:lnTo>
                <a:lnTo>
                  <a:pt x="4932" y="1082"/>
                </a:lnTo>
                <a:lnTo>
                  <a:pt x="4938" y="1120"/>
                </a:lnTo>
                <a:lnTo>
                  <a:pt x="4939" y="1161"/>
                </a:lnTo>
                <a:lnTo>
                  <a:pt x="4939" y="1202"/>
                </a:lnTo>
                <a:lnTo>
                  <a:pt x="4936" y="1242"/>
                </a:lnTo>
                <a:lnTo>
                  <a:pt x="4929" y="1283"/>
                </a:lnTo>
                <a:lnTo>
                  <a:pt x="4920" y="1322"/>
                </a:lnTo>
                <a:lnTo>
                  <a:pt x="4908" y="1363"/>
                </a:lnTo>
                <a:lnTo>
                  <a:pt x="4893" y="1401"/>
                </a:lnTo>
                <a:lnTo>
                  <a:pt x="4876" y="1442"/>
                </a:lnTo>
                <a:lnTo>
                  <a:pt x="4855" y="1481"/>
                </a:lnTo>
                <a:lnTo>
                  <a:pt x="4832" y="1520"/>
                </a:lnTo>
                <a:lnTo>
                  <a:pt x="4805" y="1559"/>
                </a:lnTo>
                <a:lnTo>
                  <a:pt x="4777" y="1596"/>
                </a:lnTo>
                <a:lnTo>
                  <a:pt x="4745" y="1635"/>
                </a:lnTo>
                <a:lnTo>
                  <a:pt x="4710" y="1672"/>
                </a:lnTo>
                <a:lnTo>
                  <a:pt x="4671" y="1709"/>
                </a:lnTo>
                <a:lnTo>
                  <a:pt x="4630" y="1744"/>
                </a:lnTo>
                <a:lnTo>
                  <a:pt x="4588" y="1780"/>
                </a:lnTo>
                <a:lnTo>
                  <a:pt x="4540" y="1815"/>
                </a:lnTo>
                <a:lnTo>
                  <a:pt x="4493" y="1850"/>
                </a:lnTo>
                <a:lnTo>
                  <a:pt x="4440" y="1884"/>
                </a:lnTo>
                <a:lnTo>
                  <a:pt x="4385" y="1917"/>
                </a:lnTo>
                <a:lnTo>
                  <a:pt x="4327" y="1951"/>
                </a:lnTo>
                <a:lnTo>
                  <a:pt x="4265" y="1983"/>
                </a:lnTo>
                <a:lnTo>
                  <a:pt x="4201" y="2015"/>
                </a:lnTo>
                <a:lnTo>
                  <a:pt x="4136" y="2045"/>
                </a:lnTo>
                <a:lnTo>
                  <a:pt x="4065" y="2075"/>
                </a:lnTo>
                <a:lnTo>
                  <a:pt x="3993" y="2105"/>
                </a:lnTo>
                <a:lnTo>
                  <a:pt x="3917" y="2133"/>
                </a:lnTo>
                <a:lnTo>
                  <a:pt x="3839" y="2160"/>
                </a:lnTo>
                <a:lnTo>
                  <a:pt x="3758" y="2186"/>
                </a:lnTo>
                <a:lnTo>
                  <a:pt x="3673" y="2213"/>
                </a:lnTo>
                <a:lnTo>
                  <a:pt x="3587" y="2237"/>
                </a:lnTo>
                <a:lnTo>
                  <a:pt x="3496" y="2260"/>
                </a:lnTo>
                <a:lnTo>
                  <a:pt x="1441" y="2260"/>
                </a:lnTo>
                <a:close/>
              </a:path>
            </a:pathLst>
          </a:custGeom>
          <a:solidFill>
            <a:srgbClr val="C7EAFB"/>
          </a:solidFill>
          <a:ln>
            <a:noFill/>
          </a:ln>
          <a:extLst>
            <a:ext uri="{91240B29-F687-4f45-9708-019B960494DF}">
              <a14:hiddenLine xmlns="" xmlns:a14="http://schemas.microsoft.com/office/drawing/2010/main" w="9525">
                <a:solidFill>
                  <a:srgbClr val="000000"/>
                </a:solidFill>
                <a:round/>
                <a:headEnd/>
                <a:tailEnd/>
              </a14:hiddenLine>
            </a:ext>
          </a:extLst>
        </p:spPr>
        <p:txBody>
          <a:bodyPr lIns="79242" tIns="39621" rIns="79242" bIns="39621"/>
          <a:lstStyle/>
          <a:p>
            <a:endParaRPr lang="fr-FR"/>
          </a:p>
        </p:txBody>
      </p:sp>
      <p:sp>
        <p:nvSpPr>
          <p:cNvPr id="10243" name="Freeform 6"/>
          <p:cNvSpPr>
            <a:spLocks/>
          </p:cNvSpPr>
          <p:nvPr/>
        </p:nvSpPr>
        <p:spPr bwMode="auto">
          <a:xfrm>
            <a:off x="987778" y="1447271"/>
            <a:ext cx="6969478" cy="2989792"/>
          </a:xfrm>
          <a:custGeom>
            <a:avLst/>
            <a:gdLst>
              <a:gd name="T0" fmla="*/ 2147483647 w 4939"/>
              <a:gd name="T1" fmla="*/ 2147483647 h 2260"/>
              <a:gd name="T2" fmla="*/ 2147483647 w 4939"/>
              <a:gd name="T3" fmla="*/ 2147483647 h 2260"/>
              <a:gd name="T4" fmla="*/ 2147483647 w 4939"/>
              <a:gd name="T5" fmla="*/ 2147483647 h 2260"/>
              <a:gd name="T6" fmla="*/ 2147483647 w 4939"/>
              <a:gd name="T7" fmla="*/ 2147483647 h 2260"/>
              <a:gd name="T8" fmla="*/ 2147483647 w 4939"/>
              <a:gd name="T9" fmla="*/ 2147483647 h 2260"/>
              <a:gd name="T10" fmla="*/ 2147483647 w 4939"/>
              <a:gd name="T11" fmla="*/ 2147483647 h 2260"/>
              <a:gd name="T12" fmla="*/ 2147483647 w 4939"/>
              <a:gd name="T13" fmla="*/ 2147483647 h 2260"/>
              <a:gd name="T14" fmla="*/ 2147483647 w 4939"/>
              <a:gd name="T15" fmla="*/ 2147483647 h 2260"/>
              <a:gd name="T16" fmla="*/ 2147483647 w 4939"/>
              <a:gd name="T17" fmla="*/ 2147483647 h 2260"/>
              <a:gd name="T18" fmla="*/ 2147483647 w 4939"/>
              <a:gd name="T19" fmla="*/ 2147483647 h 2260"/>
              <a:gd name="T20" fmla="*/ 0 w 4939"/>
              <a:gd name="T21" fmla="*/ 2147483647 h 2260"/>
              <a:gd name="T22" fmla="*/ 2147483647 w 4939"/>
              <a:gd name="T23" fmla="*/ 2147483647 h 2260"/>
              <a:gd name="T24" fmla="*/ 2147483647 w 4939"/>
              <a:gd name="T25" fmla="*/ 2147483647 h 2260"/>
              <a:gd name="T26" fmla="*/ 2147483647 w 4939"/>
              <a:gd name="T27" fmla="*/ 2147483647 h 2260"/>
              <a:gd name="T28" fmla="*/ 2147483647 w 4939"/>
              <a:gd name="T29" fmla="*/ 2147483647 h 2260"/>
              <a:gd name="T30" fmla="*/ 2147483647 w 4939"/>
              <a:gd name="T31" fmla="*/ 2147483647 h 2260"/>
              <a:gd name="T32" fmla="*/ 2147483647 w 4939"/>
              <a:gd name="T33" fmla="*/ 2147483647 h 2260"/>
              <a:gd name="T34" fmla="*/ 2147483647 w 4939"/>
              <a:gd name="T35" fmla="*/ 2147483647 h 2260"/>
              <a:gd name="T36" fmla="*/ 2147483647 w 4939"/>
              <a:gd name="T37" fmla="*/ 2147483647 h 2260"/>
              <a:gd name="T38" fmla="*/ 2147483647 w 4939"/>
              <a:gd name="T39" fmla="*/ 2147483647 h 2260"/>
              <a:gd name="T40" fmla="*/ 2147483647 w 4939"/>
              <a:gd name="T41" fmla="*/ 2147483647 h 2260"/>
              <a:gd name="T42" fmla="*/ 2147483647 w 4939"/>
              <a:gd name="T43" fmla="*/ 0 h 2260"/>
              <a:gd name="T44" fmla="*/ 2147483647 w 4939"/>
              <a:gd name="T45" fmla="*/ 2147483647 h 2260"/>
              <a:gd name="T46" fmla="*/ 2147483647 w 4939"/>
              <a:gd name="T47" fmla="*/ 2147483647 h 2260"/>
              <a:gd name="T48" fmla="*/ 2147483647 w 4939"/>
              <a:gd name="T49" fmla="*/ 2147483647 h 2260"/>
              <a:gd name="T50" fmla="*/ 2147483647 w 4939"/>
              <a:gd name="T51" fmla="*/ 2147483647 h 2260"/>
              <a:gd name="T52" fmla="*/ 2147483647 w 4939"/>
              <a:gd name="T53" fmla="*/ 2147483647 h 2260"/>
              <a:gd name="T54" fmla="*/ 2147483647 w 4939"/>
              <a:gd name="T55" fmla="*/ 2147483647 h 2260"/>
              <a:gd name="T56" fmla="*/ 2147483647 w 4939"/>
              <a:gd name="T57" fmla="*/ 2147483647 h 2260"/>
              <a:gd name="T58" fmla="*/ 2147483647 w 4939"/>
              <a:gd name="T59" fmla="*/ 2147483647 h 2260"/>
              <a:gd name="T60" fmla="*/ 2147483647 w 4939"/>
              <a:gd name="T61" fmla="*/ 2147483647 h 2260"/>
              <a:gd name="T62" fmla="*/ 2147483647 w 4939"/>
              <a:gd name="T63" fmla="*/ 2147483647 h 2260"/>
              <a:gd name="T64" fmla="*/ 2147483647 w 4939"/>
              <a:gd name="T65" fmla="*/ 2147483647 h 2260"/>
              <a:gd name="T66" fmla="*/ 2147483647 w 4939"/>
              <a:gd name="T67" fmla="*/ 2147483647 h 2260"/>
              <a:gd name="T68" fmla="*/ 2147483647 w 4939"/>
              <a:gd name="T69" fmla="*/ 2147483647 h 2260"/>
              <a:gd name="T70" fmla="*/ 2147483647 w 4939"/>
              <a:gd name="T71" fmla="*/ 2147483647 h 2260"/>
              <a:gd name="T72" fmla="*/ 2147483647 w 4939"/>
              <a:gd name="T73" fmla="*/ 2147483647 h 2260"/>
              <a:gd name="T74" fmla="*/ 2147483647 w 4939"/>
              <a:gd name="T75" fmla="*/ 2147483647 h 2260"/>
              <a:gd name="T76" fmla="*/ 2147483647 w 4939"/>
              <a:gd name="T77" fmla="*/ 2147483647 h 2260"/>
              <a:gd name="T78" fmla="*/ 2147483647 w 4939"/>
              <a:gd name="T79" fmla="*/ 2147483647 h 2260"/>
              <a:gd name="T80" fmla="*/ 2147483647 w 4939"/>
              <a:gd name="T81" fmla="*/ 2147483647 h 2260"/>
              <a:gd name="T82" fmla="*/ 2147483647 w 4939"/>
              <a:gd name="T83" fmla="*/ 2147483647 h 2260"/>
              <a:gd name="T84" fmla="*/ 2147483647 w 4939"/>
              <a:gd name="T85" fmla="*/ 2147483647 h 226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939"/>
              <a:gd name="T130" fmla="*/ 0 h 2260"/>
              <a:gd name="T131" fmla="*/ 4939 w 4939"/>
              <a:gd name="T132" fmla="*/ 2260 h 226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939" h="2260">
                <a:moveTo>
                  <a:pt x="1441" y="2260"/>
                </a:moveTo>
                <a:lnTo>
                  <a:pt x="1351" y="2237"/>
                </a:lnTo>
                <a:lnTo>
                  <a:pt x="1264" y="2213"/>
                </a:lnTo>
                <a:lnTo>
                  <a:pt x="1181" y="2186"/>
                </a:lnTo>
                <a:lnTo>
                  <a:pt x="1100" y="2160"/>
                </a:lnTo>
                <a:lnTo>
                  <a:pt x="1020" y="2133"/>
                </a:lnTo>
                <a:lnTo>
                  <a:pt x="946" y="2105"/>
                </a:lnTo>
                <a:lnTo>
                  <a:pt x="874" y="2075"/>
                </a:lnTo>
                <a:lnTo>
                  <a:pt x="803" y="2045"/>
                </a:lnTo>
                <a:lnTo>
                  <a:pt x="736" y="2015"/>
                </a:lnTo>
                <a:lnTo>
                  <a:pt x="673" y="1983"/>
                </a:lnTo>
                <a:lnTo>
                  <a:pt x="612" y="1951"/>
                </a:lnTo>
                <a:lnTo>
                  <a:pt x="554" y="1917"/>
                </a:lnTo>
                <a:lnTo>
                  <a:pt x="499" y="1884"/>
                </a:lnTo>
                <a:lnTo>
                  <a:pt x="446" y="1850"/>
                </a:lnTo>
                <a:lnTo>
                  <a:pt x="397" y="1815"/>
                </a:lnTo>
                <a:lnTo>
                  <a:pt x="351" y="1780"/>
                </a:lnTo>
                <a:lnTo>
                  <a:pt x="307" y="1744"/>
                </a:lnTo>
                <a:lnTo>
                  <a:pt x="266" y="1709"/>
                </a:lnTo>
                <a:lnTo>
                  <a:pt x="229" y="1672"/>
                </a:lnTo>
                <a:lnTo>
                  <a:pt x="194" y="1635"/>
                </a:lnTo>
                <a:lnTo>
                  <a:pt x="162" y="1596"/>
                </a:lnTo>
                <a:lnTo>
                  <a:pt x="134" y="1559"/>
                </a:lnTo>
                <a:lnTo>
                  <a:pt x="107" y="1520"/>
                </a:lnTo>
                <a:lnTo>
                  <a:pt x="84" y="1481"/>
                </a:lnTo>
                <a:lnTo>
                  <a:pt x="63" y="1442"/>
                </a:lnTo>
                <a:lnTo>
                  <a:pt x="46" y="1401"/>
                </a:lnTo>
                <a:lnTo>
                  <a:pt x="31" y="1363"/>
                </a:lnTo>
                <a:lnTo>
                  <a:pt x="19" y="1322"/>
                </a:lnTo>
                <a:lnTo>
                  <a:pt x="10" y="1283"/>
                </a:lnTo>
                <a:lnTo>
                  <a:pt x="3" y="1242"/>
                </a:lnTo>
                <a:lnTo>
                  <a:pt x="0" y="1202"/>
                </a:lnTo>
                <a:lnTo>
                  <a:pt x="0" y="1161"/>
                </a:lnTo>
                <a:lnTo>
                  <a:pt x="1" y="1120"/>
                </a:lnTo>
                <a:lnTo>
                  <a:pt x="7" y="1082"/>
                </a:lnTo>
                <a:lnTo>
                  <a:pt x="16" y="1041"/>
                </a:lnTo>
                <a:lnTo>
                  <a:pt x="26" y="1000"/>
                </a:lnTo>
                <a:lnTo>
                  <a:pt x="40" y="960"/>
                </a:lnTo>
                <a:lnTo>
                  <a:pt x="56" y="919"/>
                </a:lnTo>
                <a:lnTo>
                  <a:pt x="76" y="878"/>
                </a:lnTo>
                <a:lnTo>
                  <a:pt x="99" y="839"/>
                </a:lnTo>
                <a:lnTo>
                  <a:pt x="123" y="799"/>
                </a:lnTo>
                <a:lnTo>
                  <a:pt x="152" y="760"/>
                </a:lnTo>
                <a:lnTo>
                  <a:pt x="182" y="719"/>
                </a:lnTo>
                <a:lnTo>
                  <a:pt x="215" y="680"/>
                </a:lnTo>
                <a:lnTo>
                  <a:pt x="252" y="641"/>
                </a:lnTo>
                <a:lnTo>
                  <a:pt x="291" y="603"/>
                </a:lnTo>
                <a:lnTo>
                  <a:pt x="333" y="566"/>
                </a:lnTo>
                <a:lnTo>
                  <a:pt x="378" y="527"/>
                </a:lnTo>
                <a:lnTo>
                  <a:pt x="425" y="490"/>
                </a:lnTo>
                <a:lnTo>
                  <a:pt x="476" y="452"/>
                </a:lnTo>
                <a:lnTo>
                  <a:pt x="529" y="417"/>
                </a:lnTo>
                <a:lnTo>
                  <a:pt x="586" y="380"/>
                </a:lnTo>
                <a:lnTo>
                  <a:pt x="644" y="345"/>
                </a:lnTo>
                <a:lnTo>
                  <a:pt x="706" y="311"/>
                </a:lnTo>
                <a:lnTo>
                  <a:pt x="770" y="276"/>
                </a:lnTo>
                <a:lnTo>
                  <a:pt x="839" y="242"/>
                </a:lnTo>
                <a:lnTo>
                  <a:pt x="907" y="210"/>
                </a:lnTo>
                <a:lnTo>
                  <a:pt x="980" y="177"/>
                </a:lnTo>
                <a:lnTo>
                  <a:pt x="1056" y="147"/>
                </a:lnTo>
                <a:lnTo>
                  <a:pt x="1135" y="115"/>
                </a:lnTo>
                <a:lnTo>
                  <a:pt x="1216" y="85"/>
                </a:lnTo>
                <a:lnTo>
                  <a:pt x="1299" y="57"/>
                </a:lnTo>
                <a:lnTo>
                  <a:pt x="1388" y="28"/>
                </a:lnTo>
                <a:lnTo>
                  <a:pt x="1476" y="0"/>
                </a:lnTo>
                <a:lnTo>
                  <a:pt x="3463" y="0"/>
                </a:lnTo>
                <a:lnTo>
                  <a:pt x="3551" y="28"/>
                </a:lnTo>
                <a:lnTo>
                  <a:pt x="3640" y="57"/>
                </a:lnTo>
                <a:lnTo>
                  <a:pt x="3723" y="85"/>
                </a:lnTo>
                <a:lnTo>
                  <a:pt x="3804" y="115"/>
                </a:lnTo>
                <a:lnTo>
                  <a:pt x="3883" y="147"/>
                </a:lnTo>
                <a:lnTo>
                  <a:pt x="3957" y="177"/>
                </a:lnTo>
                <a:lnTo>
                  <a:pt x="4032" y="210"/>
                </a:lnTo>
                <a:lnTo>
                  <a:pt x="4100" y="242"/>
                </a:lnTo>
                <a:lnTo>
                  <a:pt x="4169" y="276"/>
                </a:lnTo>
                <a:lnTo>
                  <a:pt x="4233" y="311"/>
                </a:lnTo>
                <a:lnTo>
                  <a:pt x="4295" y="345"/>
                </a:lnTo>
                <a:lnTo>
                  <a:pt x="4353" y="380"/>
                </a:lnTo>
                <a:lnTo>
                  <a:pt x="4410" y="417"/>
                </a:lnTo>
                <a:lnTo>
                  <a:pt x="4463" y="452"/>
                </a:lnTo>
                <a:lnTo>
                  <a:pt x="4514" y="490"/>
                </a:lnTo>
                <a:lnTo>
                  <a:pt x="4561" y="527"/>
                </a:lnTo>
                <a:lnTo>
                  <a:pt x="4606" y="566"/>
                </a:lnTo>
                <a:lnTo>
                  <a:pt x="4648" y="603"/>
                </a:lnTo>
                <a:lnTo>
                  <a:pt x="4687" y="641"/>
                </a:lnTo>
                <a:lnTo>
                  <a:pt x="4724" y="680"/>
                </a:lnTo>
                <a:lnTo>
                  <a:pt x="4757" y="719"/>
                </a:lnTo>
                <a:lnTo>
                  <a:pt x="4787" y="760"/>
                </a:lnTo>
                <a:lnTo>
                  <a:pt x="4816" y="799"/>
                </a:lnTo>
                <a:lnTo>
                  <a:pt x="4840" y="839"/>
                </a:lnTo>
                <a:lnTo>
                  <a:pt x="4863" y="878"/>
                </a:lnTo>
                <a:lnTo>
                  <a:pt x="4883" y="919"/>
                </a:lnTo>
                <a:lnTo>
                  <a:pt x="4899" y="960"/>
                </a:lnTo>
                <a:lnTo>
                  <a:pt x="4913" y="1000"/>
                </a:lnTo>
                <a:lnTo>
                  <a:pt x="4923" y="1041"/>
                </a:lnTo>
                <a:lnTo>
                  <a:pt x="4932" y="1082"/>
                </a:lnTo>
                <a:lnTo>
                  <a:pt x="4938" y="1120"/>
                </a:lnTo>
                <a:lnTo>
                  <a:pt x="4939" y="1161"/>
                </a:lnTo>
                <a:lnTo>
                  <a:pt x="4939" y="1202"/>
                </a:lnTo>
                <a:lnTo>
                  <a:pt x="4936" y="1242"/>
                </a:lnTo>
                <a:lnTo>
                  <a:pt x="4929" y="1283"/>
                </a:lnTo>
                <a:lnTo>
                  <a:pt x="4920" y="1322"/>
                </a:lnTo>
                <a:lnTo>
                  <a:pt x="4908" y="1363"/>
                </a:lnTo>
                <a:lnTo>
                  <a:pt x="4893" y="1401"/>
                </a:lnTo>
                <a:lnTo>
                  <a:pt x="4876" y="1442"/>
                </a:lnTo>
                <a:lnTo>
                  <a:pt x="4855" y="1481"/>
                </a:lnTo>
                <a:lnTo>
                  <a:pt x="4832" y="1520"/>
                </a:lnTo>
                <a:lnTo>
                  <a:pt x="4805" y="1559"/>
                </a:lnTo>
                <a:lnTo>
                  <a:pt x="4777" y="1596"/>
                </a:lnTo>
                <a:lnTo>
                  <a:pt x="4745" y="1635"/>
                </a:lnTo>
                <a:lnTo>
                  <a:pt x="4710" y="1672"/>
                </a:lnTo>
                <a:lnTo>
                  <a:pt x="4671" y="1709"/>
                </a:lnTo>
                <a:lnTo>
                  <a:pt x="4630" y="1744"/>
                </a:lnTo>
                <a:lnTo>
                  <a:pt x="4588" y="1780"/>
                </a:lnTo>
                <a:lnTo>
                  <a:pt x="4540" y="1815"/>
                </a:lnTo>
                <a:lnTo>
                  <a:pt x="4493" y="1850"/>
                </a:lnTo>
                <a:lnTo>
                  <a:pt x="4440" y="1884"/>
                </a:lnTo>
                <a:lnTo>
                  <a:pt x="4385" y="1917"/>
                </a:lnTo>
                <a:lnTo>
                  <a:pt x="4327" y="1951"/>
                </a:lnTo>
                <a:lnTo>
                  <a:pt x="4265" y="1983"/>
                </a:lnTo>
                <a:lnTo>
                  <a:pt x="4201" y="2015"/>
                </a:lnTo>
                <a:lnTo>
                  <a:pt x="4136" y="2045"/>
                </a:lnTo>
                <a:lnTo>
                  <a:pt x="4065" y="2075"/>
                </a:lnTo>
                <a:lnTo>
                  <a:pt x="3993" y="2105"/>
                </a:lnTo>
                <a:lnTo>
                  <a:pt x="3917" y="2133"/>
                </a:lnTo>
                <a:lnTo>
                  <a:pt x="3839" y="2160"/>
                </a:lnTo>
                <a:lnTo>
                  <a:pt x="3758" y="2186"/>
                </a:lnTo>
                <a:lnTo>
                  <a:pt x="3673" y="2213"/>
                </a:lnTo>
                <a:lnTo>
                  <a:pt x="3587" y="2237"/>
                </a:lnTo>
                <a:lnTo>
                  <a:pt x="3496" y="2260"/>
                </a:lnTo>
                <a:lnTo>
                  <a:pt x="1441" y="2260"/>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10244" name="Freeform 7"/>
          <p:cNvSpPr>
            <a:spLocks noEditPoints="1"/>
          </p:cNvSpPr>
          <p:nvPr/>
        </p:nvSpPr>
        <p:spPr bwMode="auto">
          <a:xfrm>
            <a:off x="2532945" y="1559720"/>
            <a:ext cx="4913489" cy="2879989"/>
          </a:xfrm>
          <a:custGeom>
            <a:avLst/>
            <a:gdLst>
              <a:gd name="T0" fmla="*/ 2147483647 w 3482"/>
              <a:gd name="T1" fmla="*/ 2147483647 h 2177"/>
              <a:gd name="T2" fmla="*/ 2147483647 w 3482"/>
              <a:gd name="T3" fmla="*/ 2147483647 h 2177"/>
              <a:gd name="T4" fmla="*/ 2147483647 w 3482"/>
              <a:gd name="T5" fmla="*/ 2147483647 h 2177"/>
              <a:gd name="T6" fmla="*/ 2147483647 w 3482"/>
              <a:gd name="T7" fmla="*/ 2147483647 h 2177"/>
              <a:gd name="T8" fmla="*/ 2147483647 w 3482"/>
              <a:gd name="T9" fmla="*/ 2147483647 h 2177"/>
              <a:gd name="T10" fmla="*/ 2147483647 w 3482"/>
              <a:gd name="T11" fmla="*/ 2147483647 h 2177"/>
              <a:gd name="T12" fmla="*/ 2147483647 w 3482"/>
              <a:gd name="T13" fmla="*/ 2147483647 h 2177"/>
              <a:gd name="T14" fmla="*/ 2147483647 w 3482"/>
              <a:gd name="T15" fmla="*/ 2147483647 h 2177"/>
              <a:gd name="T16" fmla="*/ 2147483647 w 3482"/>
              <a:gd name="T17" fmla="*/ 2147483647 h 2177"/>
              <a:gd name="T18" fmla="*/ 2147483647 w 3482"/>
              <a:gd name="T19" fmla="*/ 2147483647 h 2177"/>
              <a:gd name="T20" fmla="*/ 2147483647 w 3482"/>
              <a:gd name="T21" fmla="*/ 2147483647 h 2177"/>
              <a:gd name="T22" fmla="*/ 2147483647 w 3482"/>
              <a:gd name="T23" fmla="*/ 2147483647 h 2177"/>
              <a:gd name="T24" fmla="*/ 2147483647 w 3482"/>
              <a:gd name="T25" fmla="*/ 2147483647 h 2177"/>
              <a:gd name="T26" fmla="*/ 2147483647 w 3482"/>
              <a:gd name="T27" fmla="*/ 2147483647 h 2177"/>
              <a:gd name="T28" fmla="*/ 2147483647 w 3482"/>
              <a:gd name="T29" fmla="*/ 2147483647 h 2177"/>
              <a:gd name="T30" fmla="*/ 2147483647 w 3482"/>
              <a:gd name="T31" fmla="*/ 2147483647 h 2177"/>
              <a:gd name="T32" fmla="*/ 2147483647 w 3482"/>
              <a:gd name="T33" fmla="*/ 2147483647 h 2177"/>
              <a:gd name="T34" fmla="*/ 2147483647 w 3482"/>
              <a:gd name="T35" fmla="*/ 2147483647 h 2177"/>
              <a:gd name="T36" fmla="*/ 2147483647 w 3482"/>
              <a:gd name="T37" fmla="*/ 2147483647 h 2177"/>
              <a:gd name="T38" fmla="*/ 2147483647 w 3482"/>
              <a:gd name="T39" fmla="*/ 2147483647 h 2177"/>
              <a:gd name="T40" fmla="*/ 2147483647 w 3482"/>
              <a:gd name="T41" fmla="*/ 2147483647 h 2177"/>
              <a:gd name="T42" fmla="*/ 2147483647 w 3482"/>
              <a:gd name="T43" fmla="*/ 2147483647 h 2177"/>
              <a:gd name="T44" fmla="*/ 2147483647 w 3482"/>
              <a:gd name="T45" fmla="*/ 2147483647 h 2177"/>
              <a:gd name="T46" fmla="*/ 2147483647 w 3482"/>
              <a:gd name="T47" fmla="*/ 2147483647 h 2177"/>
              <a:gd name="T48" fmla="*/ 2147483647 w 3482"/>
              <a:gd name="T49" fmla="*/ 2147483647 h 2177"/>
              <a:gd name="T50" fmla="*/ 2147483647 w 3482"/>
              <a:gd name="T51" fmla="*/ 2147483647 h 2177"/>
              <a:gd name="T52" fmla="*/ 2147483647 w 3482"/>
              <a:gd name="T53" fmla="*/ 2147483647 h 2177"/>
              <a:gd name="T54" fmla="*/ 2147483647 w 3482"/>
              <a:gd name="T55" fmla="*/ 2147483647 h 2177"/>
              <a:gd name="T56" fmla="*/ 2147483647 w 3482"/>
              <a:gd name="T57" fmla="*/ 2147483647 h 2177"/>
              <a:gd name="T58" fmla="*/ 2147483647 w 3482"/>
              <a:gd name="T59" fmla="*/ 2147483647 h 2177"/>
              <a:gd name="T60" fmla="*/ 2147483647 w 3482"/>
              <a:gd name="T61" fmla="*/ 2147483647 h 2177"/>
              <a:gd name="T62" fmla="*/ 2147483647 w 3482"/>
              <a:gd name="T63" fmla="*/ 2147483647 h 2177"/>
              <a:gd name="T64" fmla="*/ 2147483647 w 3482"/>
              <a:gd name="T65" fmla="*/ 2147483647 h 2177"/>
              <a:gd name="T66" fmla="*/ 2147483647 w 3482"/>
              <a:gd name="T67" fmla="*/ 2147483647 h 2177"/>
              <a:gd name="T68" fmla="*/ 2147483647 w 3482"/>
              <a:gd name="T69" fmla="*/ 2147483647 h 2177"/>
              <a:gd name="T70" fmla="*/ 2147483647 w 3482"/>
              <a:gd name="T71" fmla="*/ 2147483647 h 2177"/>
              <a:gd name="T72" fmla="*/ 2147483647 w 3482"/>
              <a:gd name="T73" fmla="*/ 2147483647 h 2177"/>
              <a:gd name="T74" fmla="*/ 2147483647 w 3482"/>
              <a:gd name="T75" fmla="*/ 2147483647 h 2177"/>
              <a:gd name="T76" fmla="*/ 2147483647 w 3482"/>
              <a:gd name="T77" fmla="*/ 2147483647 h 2177"/>
              <a:gd name="T78" fmla="*/ 2147483647 w 3482"/>
              <a:gd name="T79" fmla="*/ 2147483647 h 2177"/>
              <a:gd name="T80" fmla="*/ 2147483647 w 3482"/>
              <a:gd name="T81" fmla="*/ 2147483647 h 2177"/>
              <a:gd name="T82" fmla="*/ 2147483647 w 3482"/>
              <a:gd name="T83" fmla="*/ 2147483647 h 2177"/>
              <a:gd name="T84" fmla="*/ 2147483647 w 3482"/>
              <a:gd name="T85" fmla="*/ 2147483647 h 2177"/>
              <a:gd name="T86" fmla="*/ 2147483647 w 3482"/>
              <a:gd name="T87" fmla="*/ 2147483647 h 2177"/>
              <a:gd name="T88" fmla="*/ 2147483647 w 3482"/>
              <a:gd name="T89" fmla="*/ 2147483647 h 2177"/>
              <a:gd name="T90" fmla="*/ 2147483647 w 3482"/>
              <a:gd name="T91" fmla="*/ 2147483647 h 2177"/>
              <a:gd name="T92" fmla="*/ 2147483647 w 3482"/>
              <a:gd name="T93" fmla="*/ 2147483647 h 2177"/>
              <a:gd name="T94" fmla="*/ 2147483647 w 3482"/>
              <a:gd name="T95" fmla="*/ 2147483647 h 2177"/>
              <a:gd name="T96" fmla="*/ 2147483647 w 3482"/>
              <a:gd name="T97" fmla="*/ 2147483647 h 2177"/>
              <a:gd name="T98" fmla="*/ 2147483647 w 3482"/>
              <a:gd name="T99" fmla="*/ 2147483647 h 2177"/>
              <a:gd name="T100" fmla="*/ 2147483647 w 3482"/>
              <a:gd name="T101" fmla="*/ 2147483647 h 2177"/>
              <a:gd name="T102" fmla="*/ 2147483647 w 3482"/>
              <a:gd name="T103" fmla="*/ 2147483647 h 2177"/>
              <a:gd name="T104" fmla="*/ 2147483647 w 3482"/>
              <a:gd name="T105" fmla="*/ 2147483647 h 2177"/>
              <a:gd name="T106" fmla="*/ 2147483647 w 3482"/>
              <a:gd name="T107" fmla="*/ 2147483647 h 2177"/>
              <a:gd name="T108" fmla="*/ 2147483647 w 3482"/>
              <a:gd name="T109" fmla="*/ 2147483647 h 2177"/>
              <a:gd name="T110" fmla="*/ 2147483647 w 3482"/>
              <a:gd name="T111" fmla="*/ 2147483647 h 2177"/>
              <a:gd name="T112" fmla="*/ 2147483647 w 3482"/>
              <a:gd name="T113" fmla="*/ 2147483647 h 2177"/>
              <a:gd name="T114" fmla="*/ 2147483647 w 3482"/>
              <a:gd name="T115" fmla="*/ 2147483647 h 2177"/>
              <a:gd name="T116" fmla="*/ 2147483647 w 3482"/>
              <a:gd name="T117" fmla="*/ 2147483647 h 2177"/>
              <a:gd name="T118" fmla="*/ 2147483647 w 3482"/>
              <a:gd name="T119" fmla="*/ 2147483647 h 2177"/>
              <a:gd name="T120" fmla="*/ 2147483647 w 3482"/>
              <a:gd name="T121" fmla="*/ 2147483647 h 2177"/>
              <a:gd name="T122" fmla="*/ 2147483647 w 3482"/>
              <a:gd name="T123" fmla="*/ 2147483647 h 2177"/>
              <a:gd name="T124" fmla="*/ 2147483647 w 3482"/>
              <a:gd name="T125" fmla="*/ 2147483647 h 217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482"/>
              <a:gd name="T190" fmla="*/ 0 h 2177"/>
              <a:gd name="T191" fmla="*/ 3482 w 3482"/>
              <a:gd name="T192" fmla="*/ 2177 h 217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482" h="2177">
                <a:moveTo>
                  <a:pt x="2645" y="2108"/>
                </a:moveTo>
                <a:lnTo>
                  <a:pt x="2635" y="2106"/>
                </a:lnTo>
                <a:lnTo>
                  <a:pt x="2628" y="2105"/>
                </a:lnTo>
                <a:lnTo>
                  <a:pt x="2622" y="2105"/>
                </a:lnTo>
                <a:lnTo>
                  <a:pt x="2619" y="2106"/>
                </a:lnTo>
                <a:lnTo>
                  <a:pt x="2617" y="2108"/>
                </a:lnTo>
                <a:lnTo>
                  <a:pt x="2612" y="2110"/>
                </a:lnTo>
                <a:lnTo>
                  <a:pt x="2605" y="2112"/>
                </a:lnTo>
                <a:lnTo>
                  <a:pt x="2594" y="2112"/>
                </a:lnTo>
                <a:lnTo>
                  <a:pt x="2590" y="2108"/>
                </a:lnTo>
                <a:lnTo>
                  <a:pt x="2587" y="2101"/>
                </a:lnTo>
                <a:lnTo>
                  <a:pt x="2582" y="2096"/>
                </a:lnTo>
                <a:lnTo>
                  <a:pt x="2578" y="2089"/>
                </a:lnTo>
                <a:lnTo>
                  <a:pt x="2575" y="2082"/>
                </a:lnTo>
                <a:lnTo>
                  <a:pt x="2571" y="2075"/>
                </a:lnTo>
                <a:lnTo>
                  <a:pt x="2569" y="2069"/>
                </a:lnTo>
                <a:lnTo>
                  <a:pt x="2567" y="2066"/>
                </a:lnTo>
                <a:lnTo>
                  <a:pt x="2578" y="2062"/>
                </a:lnTo>
                <a:lnTo>
                  <a:pt x="2587" y="2057"/>
                </a:lnTo>
                <a:lnTo>
                  <a:pt x="2598" y="2052"/>
                </a:lnTo>
                <a:lnTo>
                  <a:pt x="2608" y="2044"/>
                </a:lnTo>
                <a:lnTo>
                  <a:pt x="2617" y="2037"/>
                </a:lnTo>
                <a:lnTo>
                  <a:pt x="2628" y="2029"/>
                </a:lnTo>
                <a:lnTo>
                  <a:pt x="2636" y="2020"/>
                </a:lnTo>
                <a:lnTo>
                  <a:pt x="2647" y="2011"/>
                </a:lnTo>
                <a:lnTo>
                  <a:pt x="2652" y="2011"/>
                </a:lnTo>
                <a:lnTo>
                  <a:pt x="2658" y="2011"/>
                </a:lnTo>
                <a:lnTo>
                  <a:pt x="2663" y="2013"/>
                </a:lnTo>
                <a:lnTo>
                  <a:pt x="2668" y="2014"/>
                </a:lnTo>
                <a:lnTo>
                  <a:pt x="2672" y="2016"/>
                </a:lnTo>
                <a:lnTo>
                  <a:pt x="2677" y="2018"/>
                </a:lnTo>
                <a:lnTo>
                  <a:pt x="2682" y="2018"/>
                </a:lnTo>
                <a:lnTo>
                  <a:pt x="2689" y="2018"/>
                </a:lnTo>
                <a:lnTo>
                  <a:pt x="2700" y="2009"/>
                </a:lnTo>
                <a:lnTo>
                  <a:pt x="2712" y="2000"/>
                </a:lnTo>
                <a:lnTo>
                  <a:pt x="2725" y="1993"/>
                </a:lnTo>
                <a:lnTo>
                  <a:pt x="2737" y="1986"/>
                </a:lnTo>
                <a:lnTo>
                  <a:pt x="2749" y="1979"/>
                </a:lnTo>
                <a:lnTo>
                  <a:pt x="2764" y="1972"/>
                </a:lnTo>
                <a:lnTo>
                  <a:pt x="2774" y="1963"/>
                </a:lnTo>
                <a:lnTo>
                  <a:pt x="2785" y="1954"/>
                </a:lnTo>
                <a:lnTo>
                  <a:pt x="2788" y="1954"/>
                </a:lnTo>
                <a:lnTo>
                  <a:pt x="2794" y="1956"/>
                </a:lnTo>
                <a:lnTo>
                  <a:pt x="2797" y="1960"/>
                </a:lnTo>
                <a:lnTo>
                  <a:pt x="2802" y="1963"/>
                </a:lnTo>
                <a:lnTo>
                  <a:pt x="2808" y="1967"/>
                </a:lnTo>
                <a:lnTo>
                  <a:pt x="2811" y="1970"/>
                </a:lnTo>
                <a:lnTo>
                  <a:pt x="2817" y="1972"/>
                </a:lnTo>
                <a:lnTo>
                  <a:pt x="2820" y="1972"/>
                </a:lnTo>
                <a:lnTo>
                  <a:pt x="2824" y="1965"/>
                </a:lnTo>
                <a:lnTo>
                  <a:pt x="2825" y="1960"/>
                </a:lnTo>
                <a:lnTo>
                  <a:pt x="2825" y="1954"/>
                </a:lnTo>
                <a:lnTo>
                  <a:pt x="2825" y="1949"/>
                </a:lnTo>
                <a:lnTo>
                  <a:pt x="2824" y="1944"/>
                </a:lnTo>
                <a:lnTo>
                  <a:pt x="2822" y="1938"/>
                </a:lnTo>
                <a:lnTo>
                  <a:pt x="2817" y="1933"/>
                </a:lnTo>
                <a:lnTo>
                  <a:pt x="2811" y="1926"/>
                </a:lnTo>
                <a:lnTo>
                  <a:pt x="2758" y="1926"/>
                </a:lnTo>
                <a:lnTo>
                  <a:pt x="2741" y="1907"/>
                </a:lnTo>
                <a:lnTo>
                  <a:pt x="2739" y="1908"/>
                </a:lnTo>
                <a:lnTo>
                  <a:pt x="2735" y="1908"/>
                </a:lnTo>
                <a:lnTo>
                  <a:pt x="2732" y="1910"/>
                </a:lnTo>
                <a:lnTo>
                  <a:pt x="2728" y="1912"/>
                </a:lnTo>
                <a:lnTo>
                  <a:pt x="2725" y="1914"/>
                </a:lnTo>
                <a:lnTo>
                  <a:pt x="2721" y="1915"/>
                </a:lnTo>
                <a:lnTo>
                  <a:pt x="2719" y="1915"/>
                </a:lnTo>
                <a:lnTo>
                  <a:pt x="2716" y="1917"/>
                </a:lnTo>
                <a:lnTo>
                  <a:pt x="2698" y="1898"/>
                </a:lnTo>
                <a:lnTo>
                  <a:pt x="2686" y="1898"/>
                </a:lnTo>
                <a:lnTo>
                  <a:pt x="2672" y="1898"/>
                </a:lnTo>
                <a:lnTo>
                  <a:pt x="2659" y="1898"/>
                </a:lnTo>
                <a:lnTo>
                  <a:pt x="2647" y="1894"/>
                </a:lnTo>
                <a:lnTo>
                  <a:pt x="2635" y="1891"/>
                </a:lnTo>
                <a:lnTo>
                  <a:pt x="2624" y="1887"/>
                </a:lnTo>
                <a:lnTo>
                  <a:pt x="2613" y="1880"/>
                </a:lnTo>
                <a:lnTo>
                  <a:pt x="2603" y="1870"/>
                </a:lnTo>
                <a:lnTo>
                  <a:pt x="2585" y="1875"/>
                </a:lnTo>
                <a:lnTo>
                  <a:pt x="2566" y="1878"/>
                </a:lnTo>
                <a:lnTo>
                  <a:pt x="2543" y="1880"/>
                </a:lnTo>
                <a:lnTo>
                  <a:pt x="2520" y="1880"/>
                </a:lnTo>
                <a:lnTo>
                  <a:pt x="2497" y="1880"/>
                </a:lnTo>
                <a:lnTo>
                  <a:pt x="2476" y="1880"/>
                </a:lnTo>
                <a:lnTo>
                  <a:pt x="2456" y="1884"/>
                </a:lnTo>
                <a:lnTo>
                  <a:pt x="2439" y="1889"/>
                </a:lnTo>
                <a:lnTo>
                  <a:pt x="2433" y="1889"/>
                </a:lnTo>
                <a:lnTo>
                  <a:pt x="2428" y="1885"/>
                </a:lnTo>
                <a:lnTo>
                  <a:pt x="2421" y="1884"/>
                </a:lnTo>
                <a:lnTo>
                  <a:pt x="2414" y="1880"/>
                </a:lnTo>
                <a:lnTo>
                  <a:pt x="2407" y="1877"/>
                </a:lnTo>
                <a:lnTo>
                  <a:pt x="2400" y="1873"/>
                </a:lnTo>
                <a:lnTo>
                  <a:pt x="2393" y="1871"/>
                </a:lnTo>
                <a:lnTo>
                  <a:pt x="2386" y="1870"/>
                </a:lnTo>
                <a:lnTo>
                  <a:pt x="2368" y="1889"/>
                </a:lnTo>
                <a:lnTo>
                  <a:pt x="2318" y="1889"/>
                </a:lnTo>
                <a:lnTo>
                  <a:pt x="2265" y="1887"/>
                </a:lnTo>
                <a:lnTo>
                  <a:pt x="2213" y="1887"/>
                </a:lnTo>
                <a:lnTo>
                  <a:pt x="2160" y="1887"/>
                </a:lnTo>
                <a:lnTo>
                  <a:pt x="2133" y="1889"/>
                </a:lnTo>
                <a:lnTo>
                  <a:pt x="2107" y="1892"/>
                </a:lnTo>
                <a:lnTo>
                  <a:pt x="2082" y="1896"/>
                </a:lnTo>
                <a:lnTo>
                  <a:pt x="2055" y="1901"/>
                </a:lnTo>
                <a:lnTo>
                  <a:pt x="2031" y="1907"/>
                </a:lnTo>
                <a:lnTo>
                  <a:pt x="2006" y="1915"/>
                </a:lnTo>
                <a:lnTo>
                  <a:pt x="1981" y="1924"/>
                </a:lnTo>
                <a:lnTo>
                  <a:pt x="1958" y="1935"/>
                </a:lnTo>
                <a:lnTo>
                  <a:pt x="1956" y="1926"/>
                </a:lnTo>
                <a:lnTo>
                  <a:pt x="1953" y="1921"/>
                </a:lnTo>
                <a:lnTo>
                  <a:pt x="1951" y="1919"/>
                </a:lnTo>
                <a:lnTo>
                  <a:pt x="1949" y="1917"/>
                </a:lnTo>
                <a:lnTo>
                  <a:pt x="1946" y="1915"/>
                </a:lnTo>
                <a:lnTo>
                  <a:pt x="1942" y="1912"/>
                </a:lnTo>
                <a:lnTo>
                  <a:pt x="1939" y="1907"/>
                </a:lnTo>
                <a:lnTo>
                  <a:pt x="1932" y="1898"/>
                </a:lnTo>
                <a:lnTo>
                  <a:pt x="1921" y="1898"/>
                </a:lnTo>
                <a:lnTo>
                  <a:pt x="1911" y="1898"/>
                </a:lnTo>
                <a:lnTo>
                  <a:pt x="1898" y="1900"/>
                </a:lnTo>
                <a:lnTo>
                  <a:pt x="1886" y="1900"/>
                </a:lnTo>
                <a:lnTo>
                  <a:pt x="1873" y="1901"/>
                </a:lnTo>
                <a:lnTo>
                  <a:pt x="1863" y="1901"/>
                </a:lnTo>
                <a:lnTo>
                  <a:pt x="1854" y="1905"/>
                </a:lnTo>
                <a:lnTo>
                  <a:pt x="1845" y="1907"/>
                </a:lnTo>
                <a:lnTo>
                  <a:pt x="1845" y="1903"/>
                </a:lnTo>
                <a:lnTo>
                  <a:pt x="1843" y="1901"/>
                </a:lnTo>
                <a:lnTo>
                  <a:pt x="1843" y="1898"/>
                </a:lnTo>
                <a:lnTo>
                  <a:pt x="1842" y="1894"/>
                </a:lnTo>
                <a:lnTo>
                  <a:pt x="1840" y="1891"/>
                </a:lnTo>
                <a:lnTo>
                  <a:pt x="1838" y="1887"/>
                </a:lnTo>
                <a:lnTo>
                  <a:pt x="1836" y="1884"/>
                </a:lnTo>
                <a:lnTo>
                  <a:pt x="1836" y="1880"/>
                </a:lnTo>
                <a:lnTo>
                  <a:pt x="1785" y="1880"/>
                </a:lnTo>
                <a:lnTo>
                  <a:pt x="1767" y="1898"/>
                </a:lnTo>
                <a:lnTo>
                  <a:pt x="1741" y="1900"/>
                </a:lnTo>
                <a:lnTo>
                  <a:pt x="1713" y="1900"/>
                </a:lnTo>
                <a:lnTo>
                  <a:pt x="1684" y="1903"/>
                </a:lnTo>
                <a:lnTo>
                  <a:pt x="1654" y="1907"/>
                </a:lnTo>
                <a:lnTo>
                  <a:pt x="1626" y="1912"/>
                </a:lnTo>
                <a:lnTo>
                  <a:pt x="1600" y="1917"/>
                </a:lnTo>
                <a:lnTo>
                  <a:pt x="1573" y="1926"/>
                </a:lnTo>
                <a:lnTo>
                  <a:pt x="1548" y="1935"/>
                </a:lnTo>
                <a:lnTo>
                  <a:pt x="1540" y="1931"/>
                </a:lnTo>
                <a:lnTo>
                  <a:pt x="1527" y="1926"/>
                </a:lnTo>
                <a:lnTo>
                  <a:pt x="1515" y="1924"/>
                </a:lnTo>
                <a:lnTo>
                  <a:pt x="1503" y="1923"/>
                </a:lnTo>
                <a:lnTo>
                  <a:pt x="1476" y="1921"/>
                </a:lnTo>
                <a:lnTo>
                  <a:pt x="1448" y="1921"/>
                </a:lnTo>
                <a:lnTo>
                  <a:pt x="1420" y="1921"/>
                </a:lnTo>
                <a:lnTo>
                  <a:pt x="1391" y="1924"/>
                </a:lnTo>
                <a:lnTo>
                  <a:pt x="1365" y="1926"/>
                </a:lnTo>
                <a:lnTo>
                  <a:pt x="1340" y="1926"/>
                </a:lnTo>
                <a:lnTo>
                  <a:pt x="1322" y="1945"/>
                </a:lnTo>
                <a:lnTo>
                  <a:pt x="1308" y="1938"/>
                </a:lnTo>
                <a:lnTo>
                  <a:pt x="1294" y="1935"/>
                </a:lnTo>
                <a:lnTo>
                  <a:pt x="1280" y="1935"/>
                </a:lnTo>
                <a:lnTo>
                  <a:pt x="1266" y="1935"/>
                </a:lnTo>
                <a:lnTo>
                  <a:pt x="1252" y="1937"/>
                </a:lnTo>
                <a:lnTo>
                  <a:pt x="1238" y="1940"/>
                </a:lnTo>
                <a:lnTo>
                  <a:pt x="1225" y="1944"/>
                </a:lnTo>
                <a:lnTo>
                  <a:pt x="1211" y="1949"/>
                </a:lnTo>
                <a:lnTo>
                  <a:pt x="1185" y="1960"/>
                </a:lnTo>
                <a:lnTo>
                  <a:pt x="1158" y="1970"/>
                </a:lnTo>
                <a:lnTo>
                  <a:pt x="1144" y="1976"/>
                </a:lnTo>
                <a:lnTo>
                  <a:pt x="1132" y="1979"/>
                </a:lnTo>
                <a:lnTo>
                  <a:pt x="1118" y="1981"/>
                </a:lnTo>
                <a:lnTo>
                  <a:pt x="1105" y="1983"/>
                </a:lnTo>
                <a:lnTo>
                  <a:pt x="1088" y="1997"/>
                </a:lnTo>
                <a:lnTo>
                  <a:pt x="1070" y="2009"/>
                </a:lnTo>
                <a:lnTo>
                  <a:pt x="1050" y="2020"/>
                </a:lnTo>
                <a:lnTo>
                  <a:pt x="1031" y="2029"/>
                </a:lnTo>
                <a:lnTo>
                  <a:pt x="1012" y="2037"/>
                </a:lnTo>
                <a:lnTo>
                  <a:pt x="992" y="2046"/>
                </a:lnTo>
                <a:lnTo>
                  <a:pt x="974" y="2059"/>
                </a:lnTo>
                <a:lnTo>
                  <a:pt x="957" y="2075"/>
                </a:lnTo>
                <a:lnTo>
                  <a:pt x="941" y="2067"/>
                </a:lnTo>
                <a:lnTo>
                  <a:pt x="921" y="2060"/>
                </a:lnTo>
                <a:lnTo>
                  <a:pt x="902" y="2055"/>
                </a:lnTo>
                <a:lnTo>
                  <a:pt x="883" y="2050"/>
                </a:lnTo>
                <a:lnTo>
                  <a:pt x="861" y="2044"/>
                </a:lnTo>
                <a:lnTo>
                  <a:pt x="840" y="2041"/>
                </a:lnTo>
                <a:lnTo>
                  <a:pt x="821" y="2039"/>
                </a:lnTo>
                <a:lnTo>
                  <a:pt x="801" y="2037"/>
                </a:lnTo>
                <a:lnTo>
                  <a:pt x="784" y="2018"/>
                </a:lnTo>
                <a:lnTo>
                  <a:pt x="784" y="2016"/>
                </a:lnTo>
                <a:lnTo>
                  <a:pt x="784" y="2013"/>
                </a:lnTo>
                <a:lnTo>
                  <a:pt x="786" y="2009"/>
                </a:lnTo>
                <a:lnTo>
                  <a:pt x="787" y="2006"/>
                </a:lnTo>
                <a:lnTo>
                  <a:pt x="789" y="2002"/>
                </a:lnTo>
                <a:lnTo>
                  <a:pt x="791" y="1999"/>
                </a:lnTo>
                <a:lnTo>
                  <a:pt x="791" y="1995"/>
                </a:lnTo>
                <a:lnTo>
                  <a:pt x="791" y="1991"/>
                </a:lnTo>
                <a:lnTo>
                  <a:pt x="786" y="1984"/>
                </a:lnTo>
                <a:lnTo>
                  <a:pt x="778" y="1976"/>
                </a:lnTo>
                <a:lnTo>
                  <a:pt x="771" y="1968"/>
                </a:lnTo>
                <a:lnTo>
                  <a:pt x="764" y="1961"/>
                </a:lnTo>
                <a:lnTo>
                  <a:pt x="757" y="1954"/>
                </a:lnTo>
                <a:lnTo>
                  <a:pt x="748" y="1949"/>
                </a:lnTo>
                <a:lnTo>
                  <a:pt x="740" y="1945"/>
                </a:lnTo>
                <a:lnTo>
                  <a:pt x="731" y="1945"/>
                </a:lnTo>
                <a:lnTo>
                  <a:pt x="729" y="1937"/>
                </a:lnTo>
                <a:lnTo>
                  <a:pt x="727" y="1930"/>
                </a:lnTo>
                <a:lnTo>
                  <a:pt x="722" y="1921"/>
                </a:lnTo>
                <a:lnTo>
                  <a:pt x="717" y="1914"/>
                </a:lnTo>
                <a:lnTo>
                  <a:pt x="711" y="1907"/>
                </a:lnTo>
                <a:lnTo>
                  <a:pt x="704" y="1900"/>
                </a:lnTo>
                <a:lnTo>
                  <a:pt x="699" y="1894"/>
                </a:lnTo>
                <a:lnTo>
                  <a:pt x="695" y="1889"/>
                </a:lnTo>
                <a:lnTo>
                  <a:pt x="699" y="1885"/>
                </a:lnTo>
                <a:lnTo>
                  <a:pt x="703" y="1880"/>
                </a:lnTo>
                <a:lnTo>
                  <a:pt x="706" y="1875"/>
                </a:lnTo>
                <a:lnTo>
                  <a:pt x="710" y="1870"/>
                </a:lnTo>
                <a:lnTo>
                  <a:pt x="713" y="1864"/>
                </a:lnTo>
                <a:lnTo>
                  <a:pt x="715" y="1861"/>
                </a:lnTo>
                <a:lnTo>
                  <a:pt x="718" y="1855"/>
                </a:lnTo>
                <a:lnTo>
                  <a:pt x="722" y="1852"/>
                </a:lnTo>
                <a:lnTo>
                  <a:pt x="725" y="1852"/>
                </a:lnTo>
                <a:lnTo>
                  <a:pt x="729" y="1854"/>
                </a:lnTo>
                <a:lnTo>
                  <a:pt x="733" y="1854"/>
                </a:lnTo>
                <a:lnTo>
                  <a:pt x="734" y="1855"/>
                </a:lnTo>
                <a:lnTo>
                  <a:pt x="738" y="1857"/>
                </a:lnTo>
                <a:lnTo>
                  <a:pt x="741" y="1859"/>
                </a:lnTo>
                <a:lnTo>
                  <a:pt x="745" y="1861"/>
                </a:lnTo>
                <a:lnTo>
                  <a:pt x="748" y="1861"/>
                </a:lnTo>
                <a:lnTo>
                  <a:pt x="731" y="1841"/>
                </a:lnTo>
                <a:lnTo>
                  <a:pt x="713" y="1841"/>
                </a:lnTo>
                <a:lnTo>
                  <a:pt x="710" y="1845"/>
                </a:lnTo>
                <a:lnTo>
                  <a:pt x="703" y="1850"/>
                </a:lnTo>
                <a:lnTo>
                  <a:pt x="695" y="1857"/>
                </a:lnTo>
                <a:lnTo>
                  <a:pt x="687" y="1866"/>
                </a:lnTo>
                <a:lnTo>
                  <a:pt x="680" y="1877"/>
                </a:lnTo>
                <a:lnTo>
                  <a:pt x="672" y="1885"/>
                </a:lnTo>
                <a:lnTo>
                  <a:pt x="665" y="1894"/>
                </a:lnTo>
                <a:lnTo>
                  <a:pt x="662" y="1898"/>
                </a:lnTo>
                <a:lnTo>
                  <a:pt x="667" y="1905"/>
                </a:lnTo>
                <a:lnTo>
                  <a:pt x="671" y="1912"/>
                </a:lnTo>
                <a:lnTo>
                  <a:pt x="674" y="1919"/>
                </a:lnTo>
                <a:lnTo>
                  <a:pt x="678" y="1926"/>
                </a:lnTo>
                <a:lnTo>
                  <a:pt x="681" y="1933"/>
                </a:lnTo>
                <a:lnTo>
                  <a:pt x="685" y="1940"/>
                </a:lnTo>
                <a:lnTo>
                  <a:pt x="690" y="1947"/>
                </a:lnTo>
                <a:lnTo>
                  <a:pt x="695" y="1954"/>
                </a:lnTo>
                <a:lnTo>
                  <a:pt x="685" y="1963"/>
                </a:lnTo>
                <a:lnTo>
                  <a:pt x="674" y="1970"/>
                </a:lnTo>
                <a:lnTo>
                  <a:pt x="660" y="1976"/>
                </a:lnTo>
                <a:lnTo>
                  <a:pt x="646" y="1979"/>
                </a:lnTo>
                <a:lnTo>
                  <a:pt x="632" y="1981"/>
                </a:lnTo>
                <a:lnTo>
                  <a:pt x="618" y="1981"/>
                </a:lnTo>
                <a:lnTo>
                  <a:pt x="605" y="1983"/>
                </a:lnTo>
                <a:lnTo>
                  <a:pt x="591" y="1983"/>
                </a:lnTo>
                <a:lnTo>
                  <a:pt x="574" y="1963"/>
                </a:lnTo>
                <a:lnTo>
                  <a:pt x="567" y="1963"/>
                </a:lnTo>
                <a:lnTo>
                  <a:pt x="558" y="1965"/>
                </a:lnTo>
                <a:lnTo>
                  <a:pt x="547" y="1967"/>
                </a:lnTo>
                <a:lnTo>
                  <a:pt x="535" y="1968"/>
                </a:lnTo>
                <a:lnTo>
                  <a:pt x="524" y="1972"/>
                </a:lnTo>
                <a:lnTo>
                  <a:pt x="514" y="1976"/>
                </a:lnTo>
                <a:lnTo>
                  <a:pt x="503" y="1979"/>
                </a:lnTo>
                <a:lnTo>
                  <a:pt x="496" y="1983"/>
                </a:lnTo>
                <a:lnTo>
                  <a:pt x="478" y="1963"/>
                </a:lnTo>
                <a:lnTo>
                  <a:pt x="475" y="1963"/>
                </a:lnTo>
                <a:lnTo>
                  <a:pt x="469" y="1965"/>
                </a:lnTo>
                <a:lnTo>
                  <a:pt x="466" y="1967"/>
                </a:lnTo>
                <a:lnTo>
                  <a:pt x="461" y="1968"/>
                </a:lnTo>
                <a:lnTo>
                  <a:pt x="455" y="1970"/>
                </a:lnTo>
                <a:lnTo>
                  <a:pt x="452" y="1970"/>
                </a:lnTo>
                <a:lnTo>
                  <a:pt x="446" y="1972"/>
                </a:lnTo>
                <a:lnTo>
                  <a:pt x="443" y="1972"/>
                </a:lnTo>
                <a:lnTo>
                  <a:pt x="439" y="1968"/>
                </a:lnTo>
                <a:lnTo>
                  <a:pt x="436" y="1965"/>
                </a:lnTo>
                <a:lnTo>
                  <a:pt x="431" y="1960"/>
                </a:lnTo>
                <a:lnTo>
                  <a:pt x="425" y="1956"/>
                </a:lnTo>
                <a:lnTo>
                  <a:pt x="418" y="1953"/>
                </a:lnTo>
                <a:lnTo>
                  <a:pt x="413" y="1951"/>
                </a:lnTo>
                <a:lnTo>
                  <a:pt x="406" y="1951"/>
                </a:lnTo>
                <a:lnTo>
                  <a:pt x="401" y="1954"/>
                </a:lnTo>
                <a:lnTo>
                  <a:pt x="452" y="2011"/>
                </a:lnTo>
                <a:lnTo>
                  <a:pt x="441" y="2011"/>
                </a:lnTo>
                <a:lnTo>
                  <a:pt x="431" y="2011"/>
                </a:lnTo>
                <a:lnTo>
                  <a:pt x="420" y="2007"/>
                </a:lnTo>
                <a:lnTo>
                  <a:pt x="409" y="2002"/>
                </a:lnTo>
                <a:lnTo>
                  <a:pt x="397" y="1997"/>
                </a:lnTo>
                <a:lnTo>
                  <a:pt x="386" y="1991"/>
                </a:lnTo>
                <a:lnTo>
                  <a:pt x="376" y="1986"/>
                </a:lnTo>
                <a:lnTo>
                  <a:pt x="365" y="1983"/>
                </a:lnTo>
                <a:lnTo>
                  <a:pt x="355" y="1984"/>
                </a:lnTo>
                <a:lnTo>
                  <a:pt x="344" y="1986"/>
                </a:lnTo>
                <a:lnTo>
                  <a:pt x="333" y="1984"/>
                </a:lnTo>
                <a:lnTo>
                  <a:pt x="325" y="1983"/>
                </a:lnTo>
                <a:lnTo>
                  <a:pt x="316" y="1979"/>
                </a:lnTo>
                <a:lnTo>
                  <a:pt x="310" y="1976"/>
                </a:lnTo>
                <a:lnTo>
                  <a:pt x="305" y="1970"/>
                </a:lnTo>
                <a:lnTo>
                  <a:pt x="303" y="1963"/>
                </a:lnTo>
                <a:lnTo>
                  <a:pt x="298" y="1963"/>
                </a:lnTo>
                <a:lnTo>
                  <a:pt x="286" y="1965"/>
                </a:lnTo>
                <a:lnTo>
                  <a:pt x="272" y="1965"/>
                </a:lnTo>
                <a:lnTo>
                  <a:pt x="256" y="1967"/>
                </a:lnTo>
                <a:lnTo>
                  <a:pt x="238" y="1967"/>
                </a:lnTo>
                <a:lnTo>
                  <a:pt x="222" y="1967"/>
                </a:lnTo>
                <a:lnTo>
                  <a:pt x="208" y="1965"/>
                </a:lnTo>
                <a:lnTo>
                  <a:pt x="199" y="1963"/>
                </a:lnTo>
                <a:lnTo>
                  <a:pt x="199" y="1967"/>
                </a:lnTo>
                <a:lnTo>
                  <a:pt x="201" y="1972"/>
                </a:lnTo>
                <a:lnTo>
                  <a:pt x="203" y="1977"/>
                </a:lnTo>
                <a:lnTo>
                  <a:pt x="204" y="1981"/>
                </a:lnTo>
                <a:lnTo>
                  <a:pt x="206" y="1986"/>
                </a:lnTo>
                <a:lnTo>
                  <a:pt x="206" y="1991"/>
                </a:lnTo>
                <a:lnTo>
                  <a:pt x="208" y="1997"/>
                </a:lnTo>
                <a:lnTo>
                  <a:pt x="208" y="2000"/>
                </a:lnTo>
                <a:lnTo>
                  <a:pt x="197" y="2000"/>
                </a:lnTo>
                <a:lnTo>
                  <a:pt x="187" y="2000"/>
                </a:lnTo>
                <a:lnTo>
                  <a:pt x="176" y="1999"/>
                </a:lnTo>
                <a:lnTo>
                  <a:pt x="166" y="1999"/>
                </a:lnTo>
                <a:lnTo>
                  <a:pt x="155" y="1999"/>
                </a:lnTo>
                <a:lnTo>
                  <a:pt x="146" y="1997"/>
                </a:lnTo>
                <a:lnTo>
                  <a:pt x="137" y="1993"/>
                </a:lnTo>
                <a:lnTo>
                  <a:pt x="130" y="1991"/>
                </a:lnTo>
                <a:lnTo>
                  <a:pt x="123" y="1993"/>
                </a:lnTo>
                <a:lnTo>
                  <a:pt x="114" y="1997"/>
                </a:lnTo>
                <a:lnTo>
                  <a:pt x="107" y="1999"/>
                </a:lnTo>
                <a:lnTo>
                  <a:pt x="99" y="1999"/>
                </a:lnTo>
                <a:lnTo>
                  <a:pt x="91" y="1999"/>
                </a:lnTo>
                <a:lnTo>
                  <a:pt x="83" y="2000"/>
                </a:lnTo>
                <a:lnTo>
                  <a:pt x="76" y="2000"/>
                </a:lnTo>
                <a:lnTo>
                  <a:pt x="68" y="2000"/>
                </a:lnTo>
                <a:lnTo>
                  <a:pt x="68" y="2007"/>
                </a:lnTo>
                <a:lnTo>
                  <a:pt x="67" y="2013"/>
                </a:lnTo>
                <a:lnTo>
                  <a:pt x="65" y="2018"/>
                </a:lnTo>
                <a:lnTo>
                  <a:pt x="63" y="2021"/>
                </a:lnTo>
                <a:lnTo>
                  <a:pt x="61" y="2027"/>
                </a:lnTo>
                <a:lnTo>
                  <a:pt x="58" y="2030"/>
                </a:lnTo>
                <a:lnTo>
                  <a:pt x="54" y="2034"/>
                </a:lnTo>
                <a:lnTo>
                  <a:pt x="51" y="2037"/>
                </a:lnTo>
                <a:lnTo>
                  <a:pt x="44" y="2034"/>
                </a:lnTo>
                <a:lnTo>
                  <a:pt x="38" y="2032"/>
                </a:lnTo>
                <a:lnTo>
                  <a:pt x="31" y="2030"/>
                </a:lnTo>
                <a:lnTo>
                  <a:pt x="24" y="2030"/>
                </a:lnTo>
                <a:lnTo>
                  <a:pt x="19" y="2030"/>
                </a:lnTo>
                <a:lnTo>
                  <a:pt x="12" y="2032"/>
                </a:lnTo>
                <a:lnTo>
                  <a:pt x="5" y="2034"/>
                </a:lnTo>
                <a:lnTo>
                  <a:pt x="0" y="2037"/>
                </a:lnTo>
                <a:lnTo>
                  <a:pt x="5" y="2041"/>
                </a:lnTo>
                <a:lnTo>
                  <a:pt x="10" y="2041"/>
                </a:lnTo>
                <a:lnTo>
                  <a:pt x="15" y="2041"/>
                </a:lnTo>
                <a:lnTo>
                  <a:pt x="23" y="2041"/>
                </a:lnTo>
                <a:lnTo>
                  <a:pt x="28" y="2041"/>
                </a:lnTo>
                <a:lnTo>
                  <a:pt x="35" y="2039"/>
                </a:lnTo>
                <a:lnTo>
                  <a:pt x="42" y="2037"/>
                </a:lnTo>
                <a:lnTo>
                  <a:pt x="51" y="2037"/>
                </a:lnTo>
                <a:lnTo>
                  <a:pt x="63" y="2046"/>
                </a:lnTo>
                <a:lnTo>
                  <a:pt x="77" y="2053"/>
                </a:lnTo>
                <a:lnTo>
                  <a:pt x="91" y="2059"/>
                </a:lnTo>
                <a:lnTo>
                  <a:pt x="109" y="2062"/>
                </a:lnTo>
                <a:lnTo>
                  <a:pt x="125" y="2067"/>
                </a:lnTo>
                <a:lnTo>
                  <a:pt x="141" y="2073"/>
                </a:lnTo>
                <a:lnTo>
                  <a:pt x="155" y="2078"/>
                </a:lnTo>
                <a:lnTo>
                  <a:pt x="167" y="2087"/>
                </a:lnTo>
                <a:lnTo>
                  <a:pt x="174" y="2087"/>
                </a:lnTo>
                <a:lnTo>
                  <a:pt x="182" y="2089"/>
                </a:lnTo>
                <a:lnTo>
                  <a:pt x="189" y="2092"/>
                </a:lnTo>
                <a:lnTo>
                  <a:pt x="197" y="2097"/>
                </a:lnTo>
                <a:lnTo>
                  <a:pt x="204" y="2103"/>
                </a:lnTo>
                <a:lnTo>
                  <a:pt x="213" y="2108"/>
                </a:lnTo>
                <a:lnTo>
                  <a:pt x="220" y="2113"/>
                </a:lnTo>
                <a:lnTo>
                  <a:pt x="227" y="2113"/>
                </a:lnTo>
                <a:lnTo>
                  <a:pt x="234" y="2120"/>
                </a:lnTo>
                <a:lnTo>
                  <a:pt x="238" y="2122"/>
                </a:lnTo>
                <a:lnTo>
                  <a:pt x="243" y="2124"/>
                </a:lnTo>
                <a:lnTo>
                  <a:pt x="250" y="2126"/>
                </a:lnTo>
                <a:lnTo>
                  <a:pt x="256" y="2129"/>
                </a:lnTo>
                <a:lnTo>
                  <a:pt x="263" y="2133"/>
                </a:lnTo>
                <a:lnTo>
                  <a:pt x="268" y="2136"/>
                </a:lnTo>
                <a:lnTo>
                  <a:pt x="273" y="2138"/>
                </a:lnTo>
                <a:lnTo>
                  <a:pt x="277" y="2138"/>
                </a:lnTo>
                <a:lnTo>
                  <a:pt x="272" y="2142"/>
                </a:lnTo>
                <a:lnTo>
                  <a:pt x="266" y="2143"/>
                </a:lnTo>
                <a:lnTo>
                  <a:pt x="261" y="2145"/>
                </a:lnTo>
                <a:lnTo>
                  <a:pt x="256" y="2145"/>
                </a:lnTo>
                <a:lnTo>
                  <a:pt x="250" y="2143"/>
                </a:lnTo>
                <a:lnTo>
                  <a:pt x="245" y="2140"/>
                </a:lnTo>
                <a:lnTo>
                  <a:pt x="240" y="2136"/>
                </a:lnTo>
                <a:lnTo>
                  <a:pt x="234" y="2129"/>
                </a:lnTo>
                <a:lnTo>
                  <a:pt x="227" y="2129"/>
                </a:lnTo>
                <a:lnTo>
                  <a:pt x="224" y="2128"/>
                </a:lnTo>
                <a:lnTo>
                  <a:pt x="219" y="2126"/>
                </a:lnTo>
                <a:lnTo>
                  <a:pt x="215" y="2122"/>
                </a:lnTo>
                <a:lnTo>
                  <a:pt x="212" y="2120"/>
                </a:lnTo>
                <a:lnTo>
                  <a:pt x="208" y="2119"/>
                </a:lnTo>
                <a:lnTo>
                  <a:pt x="203" y="2117"/>
                </a:lnTo>
                <a:lnTo>
                  <a:pt x="197" y="2117"/>
                </a:lnTo>
                <a:lnTo>
                  <a:pt x="192" y="2113"/>
                </a:lnTo>
                <a:lnTo>
                  <a:pt x="187" y="2112"/>
                </a:lnTo>
                <a:lnTo>
                  <a:pt x="180" y="2112"/>
                </a:lnTo>
                <a:lnTo>
                  <a:pt x="173" y="2110"/>
                </a:lnTo>
                <a:lnTo>
                  <a:pt x="164" y="2110"/>
                </a:lnTo>
                <a:lnTo>
                  <a:pt x="157" y="2112"/>
                </a:lnTo>
                <a:lnTo>
                  <a:pt x="151" y="2112"/>
                </a:lnTo>
                <a:lnTo>
                  <a:pt x="148" y="2112"/>
                </a:lnTo>
                <a:lnTo>
                  <a:pt x="144" y="2110"/>
                </a:lnTo>
                <a:lnTo>
                  <a:pt x="141" y="2108"/>
                </a:lnTo>
                <a:lnTo>
                  <a:pt x="136" y="2106"/>
                </a:lnTo>
                <a:lnTo>
                  <a:pt x="132" y="2103"/>
                </a:lnTo>
                <a:lnTo>
                  <a:pt x="127" y="2099"/>
                </a:lnTo>
                <a:lnTo>
                  <a:pt x="121" y="2097"/>
                </a:lnTo>
                <a:lnTo>
                  <a:pt x="116" y="2096"/>
                </a:lnTo>
                <a:lnTo>
                  <a:pt x="109" y="2094"/>
                </a:lnTo>
                <a:lnTo>
                  <a:pt x="107" y="2108"/>
                </a:lnTo>
                <a:lnTo>
                  <a:pt x="143" y="2119"/>
                </a:lnTo>
                <a:lnTo>
                  <a:pt x="176" y="2129"/>
                </a:lnTo>
                <a:lnTo>
                  <a:pt x="208" y="2138"/>
                </a:lnTo>
                <a:lnTo>
                  <a:pt x="238" y="2145"/>
                </a:lnTo>
                <a:lnTo>
                  <a:pt x="266" y="2154"/>
                </a:lnTo>
                <a:lnTo>
                  <a:pt x="295" y="2161"/>
                </a:lnTo>
                <a:lnTo>
                  <a:pt x="321" y="2168"/>
                </a:lnTo>
                <a:lnTo>
                  <a:pt x="348" y="2175"/>
                </a:lnTo>
                <a:lnTo>
                  <a:pt x="2405" y="2177"/>
                </a:lnTo>
                <a:lnTo>
                  <a:pt x="2442" y="2166"/>
                </a:lnTo>
                <a:lnTo>
                  <a:pt x="2474" y="2158"/>
                </a:lnTo>
                <a:lnTo>
                  <a:pt x="2504" y="2149"/>
                </a:lnTo>
                <a:lnTo>
                  <a:pt x="2532" y="2142"/>
                </a:lnTo>
                <a:lnTo>
                  <a:pt x="2559" y="2135"/>
                </a:lnTo>
                <a:lnTo>
                  <a:pt x="2585" y="2126"/>
                </a:lnTo>
                <a:lnTo>
                  <a:pt x="2613" y="2119"/>
                </a:lnTo>
                <a:lnTo>
                  <a:pt x="2645" y="2108"/>
                </a:lnTo>
                <a:close/>
                <a:moveTo>
                  <a:pt x="1958" y="921"/>
                </a:moveTo>
                <a:lnTo>
                  <a:pt x="1956" y="936"/>
                </a:lnTo>
                <a:lnTo>
                  <a:pt x="1951" y="954"/>
                </a:lnTo>
                <a:lnTo>
                  <a:pt x="1944" y="972"/>
                </a:lnTo>
                <a:lnTo>
                  <a:pt x="1935" y="989"/>
                </a:lnTo>
                <a:lnTo>
                  <a:pt x="1923" y="1007"/>
                </a:lnTo>
                <a:lnTo>
                  <a:pt x="1911" y="1019"/>
                </a:lnTo>
                <a:lnTo>
                  <a:pt x="1903" y="1025"/>
                </a:lnTo>
                <a:lnTo>
                  <a:pt x="1896" y="1028"/>
                </a:lnTo>
                <a:lnTo>
                  <a:pt x="1888" y="1032"/>
                </a:lnTo>
                <a:lnTo>
                  <a:pt x="1880" y="1032"/>
                </a:lnTo>
                <a:lnTo>
                  <a:pt x="1879" y="1039"/>
                </a:lnTo>
                <a:lnTo>
                  <a:pt x="1877" y="1046"/>
                </a:lnTo>
                <a:lnTo>
                  <a:pt x="1873" y="1053"/>
                </a:lnTo>
                <a:lnTo>
                  <a:pt x="1870" y="1060"/>
                </a:lnTo>
                <a:lnTo>
                  <a:pt x="1859" y="1073"/>
                </a:lnTo>
                <a:lnTo>
                  <a:pt x="1847" y="1085"/>
                </a:lnTo>
                <a:lnTo>
                  <a:pt x="1835" y="1097"/>
                </a:lnTo>
                <a:lnTo>
                  <a:pt x="1820" y="1108"/>
                </a:lnTo>
                <a:lnTo>
                  <a:pt x="1810" y="1117"/>
                </a:lnTo>
                <a:lnTo>
                  <a:pt x="1801" y="1126"/>
                </a:lnTo>
                <a:lnTo>
                  <a:pt x="1801" y="1163"/>
                </a:lnTo>
                <a:lnTo>
                  <a:pt x="1819" y="1180"/>
                </a:lnTo>
                <a:lnTo>
                  <a:pt x="1819" y="1191"/>
                </a:lnTo>
                <a:lnTo>
                  <a:pt x="1817" y="1198"/>
                </a:lnTo>
                <a:lnTo>
                  <a:pt x="1817" y="1205"/>
                </a:lnTo>
                <a:lnTo>
                  <a:pt x="1815" y="1212"/>
                </a:lnTo>
                <a:lnTo>
                  <a:pt x="1815" y="1217"/>
                </a:lnTo>
                <a:lnTo>
                  <a:pt x="1815" y="1224"/>
                </a:lnTo>
                <a:lnTo>
                  <a:pt x="1817" y="1230"/>
                </a:lnTo>
                <a:lnTo>
                  <a:pt x="1819" y="1237"/>
                </a:lnTo>
                <a:lnTo>
                  <a:pt x="1815" y="1240"/>
                </a:lnTo>
                <a:lnTo>
                  <a:pt x="1813" y="1246"/>
                </a:lnTo>
                <a:lnTo>
                  <a:pt x="1812" y="1249"/>
                </a:lnTo>
                <a:lnTo>
                  <a:pt x="1810" y="1255"/>
                </a:lnTo>
                <a:lnTo>
                  <a:pt x="1808" y="1260"/>
                </a:lnTo>
                <a:lnTo>
                  <a:pt x="1806" y="1265"/>
                </a:lnTo>
                <a:lnTo>
                  <a:pt x="1805" y="1270"/>
                </a:lnTo>
                <a:lnTo>
                  <a:pt x="1801" y="1274"/>
                </a:lnTo>
                <a:lnTo>
                  <a:pt x="1792" y="1283"/>
                </a:lnTo>
                <a:lnTo>
                  <a:pt x="1776" y="1283"/>
                </a:lnTo>
                <a:lnTo>
                  <a:pt x="1767" y="1292"/>
                </a:lnTo>
                <a:lnTo>
                  <a:pt x="1764" y="1297"/>
                </a:lnTo>
                <a:lnTo>
                  <a:pt x="1762" y="1302"/>
                </a:lnTo>
                <a:lnTo>
                  <a:pt x="1762" y="1308"/>
                </a:lnTo>
                <a:lnTo>
                  <a:pt x="1760" y="1313"/>
                </a:lnTo>
                <a:lnTo>
                  <a:pt x="1759" y="1318"/>
                </a:lnTo>
                <a:lnTo>
                  <a:pt x="1755" y="1322"/>
                </a:lnTo>
                <a:lnTo>
                  <a:pt x="1748" y="1322"/>
                </a:lnTo>
                <a:lnTo>
                  <a:pt x="1741" y="1320"/>
                </a:lnTo>
                <a:lnTo>
                  <a:pt x="1741" y="1327"/>
                </a:lnTo>
                <a:lnTo>
                  <a:pt x="1741" y="1332"/>
                </a:lnTo>
                <a:lnTo>
                  <a:pt x="1743" y="1338"/>
                </a:lnTo>
                <a:lnTo>
                  <a:pt x="1744" y="1343"/>
                </a:lnTo>
                <a:lnTo>
                  <a:pt x="1746" y="1348"/>
                </a:lnTo>
                <a:lnTo>
                  <a:pt x="1748" y="1355"/>
                </a:lnTo>
                <a:lnTo>
                  <a:pt x="1748" y="1361"/>
                </a:lnTo>
                <a:lnTo>
                  <a:pt x="1750" y="1368"/>
                </a:lnTo>
                <a:lnTo>
                  <a:pt x="1746" y="1371"/>
                </a:lnTo>
                <a:lnTo>
                  <a:pt x="1743" y="1373"/>
                </a:lnTo>
                <a:lnTo>
                  <a:pt x="1739" y="1376"/>
                </a:lnTo>
                <a:lnTo>
                  <a:pt x="1734" y="1380"/>
                </a:lnTo>
                <a:lnTo>
                  <a:pt x="1730" y="1382"/>
                </a:lnTo>
                <a:lnTo>
                  <a:pt x="1725" y="1384"/>
                </a:lnTo>
                <a:lnTo>
                  <a:pt x="1720" y="1385"/>
                </a:lnTo>
                <a:lnTo>
                  <a:pt x="1714" y="1385"/>
                </a:lnTo>
                <a:lnTo>
                  <a:pt x="1714" y="1389"/>
                </a:lnTo>
                <a:lnTo>
                  <a:pt x="1713" y="1394"/>
                </a:lnTo>
                <a:lnTo>
                  <a:pt x="1713" y="1398"/>
                </a:lnTo>
                <a:lnTo>
                  <a:pt x="1711" y="1401"/>
                </a:lnTo>
                <a:lnTo>
                  <a:pt x="1711" y="1405"/>
                </a:lnTo>
                <a:lnTo>
                  <a:pt x="1711" y="1407"/>
                </a:lnTo>
                <a:lnTo>
                  <a:pt x="1713" y="1407"/>
                </a:lnTo>
                <a:lnTo>
                  <a:pt x="1714" y="1405"/>
                </a:lnTo>
                <a:lnTo>
                  <a:pt x="1714" y="1422"/>
                </a:lnTo>
                <a:lnTo>
                  <a:pt x="1707" y="1429"/>
                </a:lnTo>
                <a:lnTo>
                  <a:pt x="1697" y="1435"/>
                </a:lnTo>
                <a:lnTo>
                  <a:pt x="1688" y="1442"/>
                </a:lnTo>
                <a:lnTo>
                  <a:pt x="1677" y="1449"/>
                </a:lnTo>
                <a:lnTo>
                  <a:pt x="1669" y="1456"/>
                </a:lnTo>
                <a:lnTo>
                  <a:pt x="1660" y="1465"/>
                </a:lnTo>
                <a:lnTo>
                  <a:pt x="1658" y="1470"/>
                </a:lnTo>
                <a:lnTo>
                  <a:pt x="1656" y="1475"/>
                </a:lnTo>
                <a:lnTo>
                  <a:pt x="1654" y="1481"/>
                </a:lnTo>
                <a:lnTo>
                  <a:pt x="1653" y="1488"/>
                </a:lnTo>
                <a:lnTo>
                  <a:pt x="1635" y="1491"/>
                </a:lnTo>
                <a:lnTo>
                  <a:pt x="1617" y="1495"/>
                </a:lnTo>
                <a:lnTo>
                  <a:pt x="1600" y="1498"/>
                </a:lnTo>
                <a:lnTo>
                  <a:pt x="1584" y="1500"/>
                </a:lnTo>
                <a:lnTo>
                  <a:pt x="1568" y="1502"/>
                </a:lnTo>
                <a:lnTo>
                  <a:pt x="1550" y="1504"/>
                </a:lnTo>
                <a:lnTo>
                  <a:pt x="1533" y="1505"/>
                </a:lnTo>
                <a:lnTo>
                  <a:pt x="1513" y="1505"/>
                </a:lnTo>
                <a:lnTo>
                  <a:pt x="1504" y="1495"/>
                </a:lnTo>
                <a:lnTo>
                  <a:pt x="1497" y="1482"/>
                </a:lnTo>
                <a:lnTo>
                  <a:pt x="1490" y="1468"/>
                </a:lnTo>
                <a:lnTo>
                  <a:pt x="1483" y="1454"/>
                </a:lnTo>
                <a:lnTo>
                  <a:pt x="1478" y="1442"/>
                </a:lnTo>
                <a:lnTo>
                  <a:pt x="1471" y="1428"/>
                </a:lnTo>
                <a:lnTo>
                  <a:pt x="1462" y="1415"/>
                </a:lnTo>
                <a:lnTo>
                  <a:pt x="1453" y="1405"/>
                </a:lnTo>
                <a:lnTo>
                  <a:pt x="1453" y="1401"/>
                </a:lnTo>
                <a:lnTo>
                  <a:pt x="1455" y="1398"/>
                </a:lnTo>
                <a:lnTo>
                  <a:pt x="1455" y="1394"/>
                </a:lnTo>
                <a:lnTo>
                  <a:pt x="1457" y="1391"/>
                </a:lnTo>
                <a:lnTo>
                  <a:pt x="1458" y="1387"/>
                </a:lnTo>
                <a:lnTo>
                  <a:pt x="1460" y="1384"/>
                </a:lnTo>
                <a:lnTo>
                  <a:pt x="1462" y="1380"/>
                </a:lnTo>
                <a:lnTo>
                  <a:pt x="1462" y="1376"/>
                </a:lnTo>
                <a:lnTo>
                  <a:pt x="1458" y="1368"/>
                </a:lnTo>
                <a:lnTo>
                  <a:pt x="1457" y="1361"/>
                </a:lnTo>
                <a:lnTo>
                  <a:pt x="1455" y="1352"/>
                </a:lnTo>
                <a:lnTo>
                  <a:pt x="1453" y="1343"/>
                </a:lnTo>
                <a:lnTo>
                  <a:pt x="1453" y="1334"/>
                </a:lnTo>
                <a:lnTo>
                  <a:pt x="1453" y="1325"/>
                </a:lnTo>
                <a:lnTo>
                  <a:pt x="1453" y="1318"/>
                </a:lnTo>
                <a:lnTo>
                  <a:pt x="1453" y="1311"/>
                </a:lnTo>
                <a:lnTo>
                  <a:pt x="1448" y="1308"/>
                </a:lnTo>
                <a:lnTo>
                  <a:pt x="1442" y="1304"/>
                </a:lnTo>
                <a:lnTo>
                  <a:pt x="1439" y="1300"/>
                </a:lnTo>
                <a:lnTo>
                  <a:pt x="1437" y="1295"/>
                </a:lnTo>
                <a:lnTo>
                  <a:pt x="1434" y="1292"/>
                </a:lnTo>
                <a:lnTo>
                  <a:pt x="1432" y="1286"/>
                </a:lnTo>
                <a:lnTo>
                  <a:pt x="1430" y="1281"/>
                </a:lnTo>
                <a:lnTo>
                  <a:pt x="1427" y="1274"/>
                </a:lnTo>
                <a:lnTo>
                  <a:pt x="1428" y="1269"/>
                </a:lnTo>
                <a:lnTo>
                  <a:pt x="1430" y="1263"/>
                </a:lnTo>
                <a:lnTo>
                  <a:pt x="1434" y="1258"/>
                </a:lnTo>
                <a:lnTo>
                  <a:pt x="1437" y="1251"/>
                </a:lnTo>
                <a:lnTo>
                  <a:pt x="1441" y="1244"/>
                </a:lnTo>
                <a:lnTo>
                  <a:pt x="1446" y="1237"/>
                </a:lnTo>
                <a:lnTo>
                  <a:pt x="1450" y="1232"/>
                </a:lnTo>
                <a:lnTo>
                  <a:pt x="1453" y="1228"/>
                </a:lnTo>
                <a:lnTo>
                  <a:pt x="1453" y="1171"/>
                </a:lnTo>
                <a:lnTo>
                  <a:pt x="1427" y="1143"/>
                </a:lnTo>
                <a:lnTo>
                  <a:pt x="1427" y="1106"/>
                </a:lnTo>
                <a:lnTo>
                  <a:pt x="1420" y="1095"/>
                </a:lnTo>
                <a:lnTo>
                  <a:pt x="1412" y="1085"/>
                </a:lnTo>
                <a:lnTo>
                  <a:pt x="1411" y="1074"/>
                </a:lnTo>
                <a:lnTo>
                  <a:pt x="1409" y="1064"/>
                </a:lnTo>
                <a:lnTo>
                  <a:pt x="1407" y="1051"/>
                </a:lnTo>
                <a:lnTo>
                  <a:pt x="1409" y="1039"/>
                </a:lnTo>
                <a:lnTo>
                  <a:pt x="1409" y="1027"/>
                </a:lnTo>
                <a:lnTo>
                  <a:pt x="1409" y="1014"/>
                </a:lnTo>
                <a:lnTo>
                  <a:pt x="1398" y="1004"/>
                </a:lnTo>
                <a:lnTo>
                  <a:pt x="1386" y="997"/>
                </a:lnTo>
                <a:lnTo>
                  <a:pt x="1372" y="991"/>
                </a:lnTo>
                <a:lnTo>
                  <a:pt x="1356" y="989"/>
                </a:lnTo>
                <a:lnTo>
                  <a:pt x="1340" y="986"/>
                </a:lnTo>
                <a:lnTo>
                  <a:pt x="1326" y="986"/>
                </a:lnTo>
                <a:lnTo>
                  <a:pt x="1310" y="986"/>
                </a:lnTo>
                <a:lnTo>
                  <a:pt x="1296" y="986"/>
                </a:lnTo>
                <a:lnTo>
                  <a:pt x="1278" y="1004"/>
                </a:lnTo>
                <a:lnTo>
                  <a:pt x="1269" y="1004"/>
                </a:lnTo>
                <a:lnTo>
                  <a:pt x="1257" y="1002"/>
                </a:lnTo>
                <a:lnTo>
                  <a:pt x="1246" y="998"/>
                </a:lnTo>
                <a:lnTo>
                  <a:pt x="1236" y="995"/>
                </a:lnTo>
                <a:lnTo>
                  <a:pt x="1223" y="991"/>
                </a:lnTo>
                <a:lnTo>
                  <a:pt x="1213" y="988"/>
                </a:lnTo>
                <a:lnTo>
                  <a:pt x="1202" y="986"/>
                </a:lnTo>
                <a:lnTo>
                  <a:pt x="1192" y="986"/>
                </a:lnTo>
                <a:lnTo>
                  <a:pt x="1174" y="1004"/>
                </a:lnTo>
                <a:lnTo>
                  <a:pt x="1158" y="995"/>
                </a:lnTo>
                <a:lnTo>
                  <a:pt x="1142" y="984"/>
                </a:lnTo>
                <a:lnTo>
                  <a:pt x="1126" y="970"/>
                </a:lnTo>
                <a:lnTo>
                  <a:pt x="1110" y="956"/>
                </a:lnTo>
                <a:lnTo>
                  <a:pt x="1095" y="940"/>
                </a:lnTo>
                <a:lnTo>
                  <a:pt x="1080" y="924"/>
                </a:lnTo>
                <a:lnTo>
                  <a:pt x="1066" y="908"/>
                </a:lnTo>
                <a:lnTo>
                  <a:pt x="1052" y="894"/>
                </a:lnTo>
                <a:lnTo>
                  <a:pt x="1056" y="887"/>
                </a:lnTo>
                <a:lnTo>
                  <a:pt x="1057" y="882"/>
                </a:lnTo>
                <a:lnTo>
                  <a:pt x="1057" y="878"/>
                </a:lnTo>
                <a:lnTo>
                  <a:pt x="1059" y="875"/>
                </a:lnTo>
                <a:lnTo>
                  <a:pt x="1057" y="871"/>
                </a:lnTo>
                <a:lnTo>
                  <a:pt x="1057" y="868"/>
                </a:lnTo>
                <a:lnTo>
                  <a:pt x="1056" y="862"/>
                </a:lnTo>
                <a:lnTo>
                  <a:pt x="1052" y="857"/>
                </a:lnTo>
                <a:lnTo>
                  <a:pt x="1056" y="848"/>
                </a:lnTo>
                <a:lnTo>
                  <a:pt x="1057" y="841"/>
                </a:lnTo>
                <a:lnTo>
                  <a:pt x="1059" y="832"/>
                </a:lnTo>
                <a:lnTo>
                  <a:pt x="1059" y="823"/>
                </a:lnTo>
                <a:lnTo>
                  <a:pt x="1061" y="814"/>
                </a:lnTo>
                <a:lnTo>
                  <a:pt x="1061" y="806"/>
                </a:lnTo>
                <a:lnTo>
                  <a:pt x="1061" y="799"/>
                </a:lnTo>
                <a:lnTo>
                  <a:pt x="1061" y="792"/>
                </a:lnTo>
                <a:lnTo>
                  <a:pt x="1043" y="774"/>
                </a:lnTo>
                <a:lnTo>
                  <a:pt x="1201" y="604"/>
                </a:lnTo>
                <a:lnTo>
                  <a:pt x="1204" y="606"/>
                </a:lnTo>
                <a:lnTo>
                  <a:pt x="1211" y="606"/>
                </a:lnTo>
                <a:lnTo>
                  <a:pt x="1216" y="606"/>
                </a:lnTo>
                <a:lnTo>
                  <a:pt x="1223" y="608"/>
                </a:lnTo>
                <a:lnTo>
                  <a:pt x="1229" y="606"/>
                </a:lnTo>
                <a:lnTo>
                  <a:pt x="1231" y="604"/>
                </a:lnTo>
                <a:lnTo>
                  <a:pt x="1231" y="601"/>
                </a:lnTo>
                <a:lnTo>
                  <a:pt x="1227" y="595"/>
                </a:lnTo>
                <a:lnTo>
                  <a:pt x="1232" y="595"/>
                </a:lnTo>
                <a:lnTo>
                  <a:pt x="1243" y="595"/>
                </a:lnTo>
                <a:lnTo>
                  <a:pt x="1255" y="595"/>
                </a:lnTo>
                <a:lnTo>
                  <a:pt x="1271" y="594"/>
                </a:lnTo>
                <a:lnTo>
                  <a:pt x="1287" y="594"/>
                </a:lnTo>
                <a:lnTo>
                  <a:pt x="1301" y="592"/>
                </a:lnTo>
                <a:lnTo>
                  <a:pt x="1314" y="590"/>
                </a:lnTo>
                <a:lnTo>
                  <a:pt x="1322" y="587"/>
                </a:lnTo>
                <a:lnTo>
                  <a:pt x="1333" y="588"/>
                </a:lnTo>
                <a:lnTo>
                  <a:pt x="1344" y="590"/>
                </a:lnTo>
                <a:lnTo>
                  <a:pt x="1354" y="590"/>
                </a:lnTo>
                <a:lnTo>
                  <a:pt x="1365" y="590"/>
                </a:lnTo>
                <a:lnTo>
                  <a:pt x="1377" y="588"/>
                </a:lnTo>
                <a:lnTo>
                  <a:pt x="1388" y="588"/>
                </a:lnTo>
                <a:lnTo>
                  <a:pt x="1398" y="587"/>
                </a:lnTo>
                <a:lnTo>
                  <a:pt x="1409" y="587"/>
                </a:lnTo>
                <a:lnTo>
                  <a:pt x="1416" y="599"/>
                </a:lnTo>
                <a:lnTo>
                  <a:pt x="1425" y="610"/>
                </a:lnTo>
                <a:lnTo>
                  <a:pt x="1432" y="618"/>
                </a:lnTo>
                <a:lnTo>
                  <a:pt x="1441" y="627"/>
                </a:lnTo>
                <a:lnTo>
                  <a:pt x="1450" y="634"/>
                </a:lnTo>
                <a:lnTo>
                  <a:pt x="1460" y="643"/>
                </a:lnTo>
                <a:lnTo>
                  <a:pt x="1469" y="650"/>
                </a:lnTo>
                <a:lnTo>
                  <a:pt x="1480" y="661"/>
                </a:lnTo>
                <a:lnTo>
                  <a:pt x="1513" y="661"/>
                </a:lnTo>
                <a:lnTo>
                  <a:pt x="1515" y="657"/>
                </a:lnTo>
                <a:lnTo>
                  <a:pt x="1515" y="654"/>
                </a:lnTo>
                <a:lnTo>
                  <a:pt x="1517" y="650"/>
                </a:lnTo>
                <a:lnTo>
                  <a:pt x="1518" y="647"/>
                </a:lnTo>
                <a:lnTo>
                  <a:pt x="1520" y="643"/>
                </a:lnTo>
                <a:lnTo>
                  <a:pt x="1522" y="640"/>
                </a:lnTo>
                <a:lnTo>
                  <a:pt x="1522" y="636"/>
                </a:lnTo>
                <a:lnTo>
                  <a:pt x="1522" y="632"/>
                </a:lnTo>
                <a:lnTo>
                  <a:pt x="1538" y="634"/>
                </a:lnTo>
                <a:lnTo>
                  <a:pt x="1554" y="638"/>
                </a:lnTo>
                <a:lnTo>
                  <a:pt x="1570" y="641"/>
                </a:lnTo>
                <a:lnTo>
                  <a:pt x="1586" y="645"/>
                </a:lnTo>
                <a:lnTo>
                  <a:pt x="1601" y="650"/>
                </a:lnTo>
                <a:lnTo>
                  <a:pt x="1617" y="652"/>
                </a:lnTo>
                <a:lnTo>
                  <a:pt x="1635" y="654"/>
                </a:lnTo>
                <a:lnTo>
                  <a:pt x="1653" y="652"/>
                </a:lnTo>
                <a:lnTo>
                  <a:pt x="1658" y="652"/>
                </a:lnTo>
                <a:lnTo>
                  <a:pt x="1661" y="654"/>
                </a:lnTo>
                <a:lnTo>
                  <a:pt x="1665" y="655"/>
                </a:lnTo>
                <a:lnTo>
                  <a:pt x="1670" y="655"/>
                </a:lnTo>
                <a:lnTo>
                  <a:pt x="1674" y="657"/>
                </a:lnTo>
                <a:lnTo>
                  <a:pt x="1676" y="659"/>
                </a:lnTo>
                <a:lnTo>
                  <a:pt x="1679" y="661"/>
                </a:lnTo>
                <a:lnTo>
                  <a:pt x="1688" y="670"/>
                </a:lnTo>
                <a:lnTo>
                  <a:pt x="1732" y="754"/>
                </a:lnTo>
                <a:lnTo>
                  <a:pt x="1750" y="754"/>
                </a:lnTo>
                <a:lnTo>
                  <a:pt x="1752" y="760"/>
                </a:lnTo>
                <a:lnTo>
                  <a:pt x="1753" y="767"/>
                </a:lnTo>
                <a:lnTo>
                  <a:pt x="1755" y="776"/>
                </a:lnTo>
                <a:lnTo>
                  <a:pt x="1757" y="786"/>
                </a:lnTo>
                <a:lnTo>
                  <a:pt x="1757" y="797"/>
                </a:lnTo>
                <a:lnTo>
                  <a:pt x="1757" y="806"/>
                </a:lnTo>
                <a:lnTo>
                  <a:pt x="1759" y="814"/>
                </a:lnTo>
                <a:lnTo>
                  <a:pt x="1759" y="820"/>
                </a:lnTo>
                <a:lnTo>
                  <a:pt x="1767" y="830"/>
                </a:lnTo>
                <a:lnTo>
                  <a:pt x="1782" y="846"/>
                </a:lnTo>
                <a:lnTo>
                  <a:pt x="1799" y="864"/>
                </a:lnTo>
                <a:lnTo>
                  <a:pt x="1819" y="885"/>
                </a:lnTo>
                <a:lnTo>
                  <a:pt x="1838" y="903"/>
                </a:lnTo>
                <a:lnTo>
                  <a:pt x="1856" y="919"/>
                </a:lnTo>
                <a:lnTo>
                  <a:pt x="1863" y="924"/>
                </a:lnTo>
                <a:lnTo>
                  <a:pt x="1870" y="929"/>
                </a:lnTo>
                <a:lnTo>
                  <a:pt x="1875" y="931"/>
                </a:lnTo>
                <a:lnTo>
                  <a:pt x="1880" y="929"/>
                </a:lnTo>
                <a:lnTo>
                  <a:pt x="1882" y="931"/>
                </a:lnTo>
                <a:lnTo>
                  <a:pt x="1888" y="931"/>
                </a:lnTo>
                <a:lnTo>
                  <a:pt x="1895" y="933"/>
                </a:lnTo>
                <a:lnTo>
                  <a:pt x="1903" y="935"/>
                </a:lnTo>
                <a:lnTo>
                  <a:pt x="1914" y="936"/>
                </a:lnTo>
                <a:lnTo>
                  <a:pt x="1925" y="938"/>
                </a:lnTo>
                <a:lnTo>
                  <a:pt x="1933" y="938"/>
                </a:lnTo>
                <a:lnTo>
                  <a:pt x="1941" y="938"/>
                </a:lnTo>
                <a:lnTo>
                  <a:pt x="1958" y="921"/>
                </a:lnTo>
                <a:lnTo>
                  <a:pt x="1960" y="924"/>
                </a:lnTo>
                <a:lnTo>
                  <a:pt x="1962" y="928"/>
                </a:lnTo>
                <a:lnTo>
                  <a:pt x="1963" y="929"/>
                </a:lnTo>
                <a:lnTo>
                  <a:pt x="1963" y="931"/>
                </a:lnTo>
                <a:lnTo>
                  <a:pt x="1962" y="929"/>
                </a:lnTo>
                <a:lnTo>
                  <a:pt x="1960" y="926"/>
                </a:lnTo>
                <a:lnTo>
                  <a:pt x="1958" y="921"/>
                </a:lnTo>
                <a:close/>
                <a:moveTo>
                  <a:pt x="1888" y="1368"/>
                </a:moveTo>
                <a:lnTo>
                  <a:pt x="1845" y="1368"/>
                </a:lnTo>
                <a:lnTo>
                  <a:pt x="1828" y="1348"/>
                </a:lnTo>
                <a:lnTo>
                  <a:pt x="1845" y="1331"/>
                </a:lnTo>
                <a:lnTo>
                  <a:pt x="1840" y="1327"/>
                </a:lnTo>
                <a:lnTo>
                  <a:pt x="1836" y="1323"/>
                </a:lnTo>
                <a:lnTo>
                  <a:pt x="1835" y="1320"/>
                </a:lnTo>
                <a:lnTo>
                  <a:pt x="1836" y="1315"/>
                </a:lnTo>
                <a:lnTo>
                  <a:pt x="1838" y="1311"/>
                </a:lnTo>
                <a:lnTo>
                  <a:pt x="1842" y="1306"/>
                </a:lnTo>
                <a:lnTo>
                  <a:pt x="1847" y="1300"/>
                </a:lnTo>
                <a:lnTo>
                  <a:pt x="1854" y="1293"/>
                </a:lnTo>
                <a:lnTo>
                  <a:pt x="1852" y="1290"/>
                </a:lnTo>
                <a:lnTo>
                  <a:pt x="1852" y="1286"/>
                </a:lnTo>
                <a:lnTo>
                  <a:pt x="1850" y="1283"/>
                </a:lnTo>
                <a:lnTo>
                  <a:pt x="1849" y="1279"/>
                </a:lnTo>
                <a:lnTo>
                  <a:pt x="1847" y="1276"/>
                </a:lnTo>
                <a:lnTo>
                  <a:pt x="1845" y="1272"/>
                </a:lnTo>
                <a:lnTo>
                  <a:pt x="1845" y="1269"/>
                </a:lnTo>
                <a:lnTo>
                  <a:pt x="1845" y="1265"/>
                </a:lnTo>
                <a:lnTo>
                  <a:pt x="1863" y="1246"/>
                </a:lnTo>
                <a:lnTo>
                  <a:pt x="1896" y="1246"/>
                </a:lnTo>
                <a:lnTo>
                  <a:pt x="1902" y="1239"/>
                </a:lnTo>
                <a:lnTo>
                  <a:pt x="1907" y="1232"/>
                </a:lnTo>
                <a:lnTo>
                  <a:pt x="1911" y="1226"/>
                </a:lnTo>
                <a:lnTo>
                  <a:pt x="1914" y="1219"/>
                </a:lnTo>
                <a:lnTo>
                  <a:pt x="1918" y="1212"/>
                </a:lnTo>
                <a:lnTo>
                  <a:pt x="1921" y="1205"/>
                </a:lnTo>
                <a:lnTo>
                  <a:pt x="1925" y="1198"/>
                </a:lnTo>
                <a:lnTo>
                  <a:pt x="1932" y="1191"/>
                </a:lnTo>
                <a:lnTo>
                  <a:pt x="1932" y="1198"/>
                </a:lnTo>
                <a:lnTo>
                  <a:pt x="1933" y="1207"/>
                </a:lnTo>
                <a:lnTo>
                  <a:pt x="1937" y="1214"/>
                </a:lnTo>
                <a:lnTo>
                  <a:pt x="1941" y="1223"/>
                </a:lnTo>
                <a:lnTo>
                  <a:pt x="1942" y="1230"/>
                </a:lnTo>
                <a:lnTo>
                  <a:pt x="1946" y="1237"/>
                </a:lnTo>
                <a:lnTo>
                  <a:pt x="1948" y="1242"/>
                </a:lnTo>
                <a:lnTo>
                  <a:pt x="1948" y="1246"/>
                </a:lnTo>
                <a:lnTo>
                  <a:pt x="1944" y="1247"/>
                </a:lnTo>
                <a:lnTo>
                  <a:pt x="1942" y="1249"/>
                </a:lnTo>
                <a:lnTo>
                  <a:pt x="1937" y="1255"/>
                </a:lnTo>
                <a:lnTo>
                  <a:pt x="1933" y="1260"/>
                </a:lnTo>
                <a:lnTo>
                  <a:pt x="1926" y="1274"/>
                </a:lnTo>
                <a:lnTo>
                  <a:pt x="1919" y="1292"/>
                </a:lnTo>
                <a:lnTo>
                  <a:pt x="1912" y="1311"/>
                </a:lnTo>
                <a:lnTo>
                  <a:pt x="1905" y="1329"/>
                </a:lnTo>
                <a:lnTo>
                  <a:pt x="1900" y="1345"/>
                </a:lnTo>
                <a:lnTo>
                  <a:pt x="1896" y="1359"/>
                </a:lnTo>
                <a:lnTo>
                  <a:pt x="1893" y="1359"/>
                </a:lnTo>
                <a:lnTo>
                  <a:pt x="1889" y="1359"/>
                </a:lnTo>
                <a:lnTo>
                  <a:pt x="1888" y="1359"/>
                </a:lnTo>
                <a:lnTo>
                  <a:pt x="1886" y="1359"/>
                </a:lnTo>
                <a:lnTo>
                  <a:pt x="1884" y="1361"/>
                </a:lnTo>
                <a:lnTo>
                  <a:pt x="1884" y="1362"/>
                </a:lnTo>
                <a:lnTo>
                  <a:pt x="1886" y="1364"/>
                </a:lnTo>
                <a:lnTo>
                  <a:pt x="1888" y="1368"/>
                </a:lnTo>
                <a:close/>
                <a:moveTo>
                  <a:pt x="2855" y="373"/>
                </a:moveTo>
                <a:lnTo>
                  <a:pt x="2855" y="385"/>
                </a:lnTo>
                <a:lnTo>
                  <a:pt x="2857" y="394"/>
                </a:lnTo>
                <a:lnTo>
                  <a:pt x="2861" y="403"/>
                </a:lnTo>
                <a:lnTo>
                  <a:pt x="2862" y="410"/>
                </a:lnTo>
                <a:lnTo>
                  <a:pt x="2866" y="417"/>
                </a:lnTo>
                <a:lnTo>
                  <a:pt x="2869" y="424"/>
                </a:lnTo>
                <a:lnTo>
                  <a:pt x="2871" y="433"/>
                </a:lnTo>
                <a:lnTo>
                  <a:pt x="2871" y="445"/>
                </a:lnTo>
                <a:lnTo>
                  <a:pt x="2875" y="447"/>
                </a:lnTo>
                <a:lnTo>
                  <a:pt x="2878" y="447"/>
                </a:lnTo>
                <a:lnTo>
                  <a:pt x="2882" y="449"/>
                </a:lnTo>
                <a:lnTo>
                  <a:pt x="2885" y="450"/>
                </a:lnTo>
                <a:lnTo>
                  <a:pt x="2887" y="452"/>
                </a:lnTo>
                <a:lnTo>
                  <a:pt x="2891" y="454"/>
                </a:lnTo>
                <a:lnTo>
                  <a:pt x="2894" y="456"/>
                </a:lnTo>
                <a:lnTo>
                  <a:pt x="2898" y="456"/>
                </a:lnTo>
                <a:lnTo>
                  <a:pt x="2900" y="463"/>
                </a:lnTo>
                <a:lnTo>
                  <a:pt x="2901" y="470"/>
                </a:lnTo>
                <a:lnTo>
                  <a:pt x="2905" y="475"/>
                </a:lnTo>
                <a:lnTo>
                  <a:pt x="2908" y="481"/>
                </a:lnTo>
                <a:lnTo>
                  <a:pt x="2914" y="486"/>
                </a:lnTo>
                <a:lnTo>
                  <a:pt x="2919" y="489"/>
                </a:lnTo>
                <a:lnTo>
                  <a:pt x="2926" y="493"/>
                </a:lnTo>
                <a:lnTo>
                  <a:pt x="2933" y="493"/>
                </a:lnTo>
                <a:lnTo>
                  <a:pt x="2926" y="486"/>
                </a:lnTo>
                <a:lnTo>
                  <a:pt x="2921" y="479"/>
                </a:lnTo>
                <a:lnTo>
                  <a:pt x="2917" y="472"/>
                </a:lnTo>
                <a:lnTo>
                  <a:pt x="2914" y="465"/>
                </a:lnTo>
                <a:lnTo>
                  <a:pt x="2912" y="458"/>
                </a:lnTo>
                <a:lnTo>
                  <a:pt x="2912" y="450"/>
                </a:lnTo>
                <a:lnTo>
                  <a:pt x="2912" y="443"/>
                </a:lnTo>
                <a:lnTo>
                  <a:pt x="2915" y="436"/>
                </a:lnTo>
                <a:lnTo>
                  <a:pt x="2905" y="433"/>
                </a:lnTo>
                <a:lnTo>
                  <a:pt x="2896" y="427"/>
                </a:lnTo>
                <a:lnTo>
                  <a:pt x="2887" y="420"/>
                </a:lnTo>
                <a:lnTo>
                  <a:pt x="2878" y="412"/>
                </a:lnTo>
                <a:lnTo>
                  <a:pt x="2869" y="403"/>
                </a:lnTo>
                <a:lnTo>
                  <a:pt x="2864" y="392"/>
                </a:lnTo>
                <a:lnTo>
                  <a:pt x="2859" y="382"/>
                </a:lnTo>
                <a:lnTo>
                  <a:pt x="2855" y="373"/>
                </a:lnTo>
                <a:close/>
                <a:moveTo>
                  <a:pt x="2960" y="521"/>
                </a:moveTo>
                <a:lnTo>
                  <a:pt x="2963" y="519"/>
                </a:lnTo>
                <a:lnTo>
                  <a:pt x="2967" y="519"/>
                </a:lnTo>
                <a:lnTo>
                  <a:pt x="2972" y="518"/>
                </a:lnTo>
                <a:lnTo>
                  <a:pt x="2975" y="516"/>
                </a:lnTo>
                <a:lnTo>
                  <a:pt x="2981" y="514"/>
                </a:lnTo>
                <a:lnTo>
                  <a:pt x="2986" y="512"/>
                </a:lnTo>
                <a:lnTo>
                  <a:pt x="2990" y="512"/>
                </a:lnTo>
                <a:lnTo>
                  <a:pt x="2993" y="511"/>
                </a:lnTo>
                <a:lnTo>
                  <a:pt x="2990" y="511"/>
                </a:lnTo>
                <a:lnTo>
                  <a:pt x="2984" y="509"/>
                </a:lnTo>
                <a:lnTo>
                  <a:pt x="2979" y="505"/>
                </a:lnTo>
                <a:lnTo>
                  <a:pt x="2972" y="502"/>
                </a:lnTo>
                <a:lnTo>
                  <a:pt x="2965" y="496"/>
                </a:lnTo>
                <a:lnTo>
                  <a:pt x="2960" y="491"/>
                </a:lnTo>
                <a:lnTo>
                  <a:pt x="2954" y="488"/>
                </a:lnTo>
                <a:lnTo>
                  <a:pt x="2951" y="484"/>
                </a:lnTo>
                <a:lnTo>
                  <a:pt x="2933" y="502"/>
                </a:lnTo>
                <a:lnTo>
                  <a:pt x="2933" y="507"/>
                </a:lnTo>
                <a:lnTo>
                  <a:pt x="2935" y="512"/>
                </a:lnTo>
                <a:lnTo>
                  <a:pt x="2937" y="518"/>
                </a:lnTo>
                <a:lnTo>
                  <a:pt x="2938" y="525"/>
                </a:lnTo>
                <a:lnTo>
                  <a:pt x="2940" y="532"/>
                </a:lnTo>
                <a:lnTo>
                  <a:pt x="2940" y="539"/>
                </a:lnTo>
                <a:lnTo>
                  <a:pt x="2942" y="544"/>
                </a:lnTo>
                <a:lnTo>
                  <a:pt x="2942" y="548"/>
                </a:lnTo>
                <a:lnTo>
                  <a:pt x="2960" y="548"/>
                </a:lnTo>
                <a:lnTo>
                  <a:pt x="2960" y="604"/>
                </a:lnTo>
                <a:lnTo>
                  <a:pt x="2956" y="604"/>
                </a:lnTo>
                <a:lnTo>
                  <a:pt x="2951" y="606"/>
                </a:lnTo>
                <a:lnTo>
                  <a:pt x="2947" y="606"/>
                </a:lnTo>
                <a:lnTo>
                  <a:pt x="2944" y="608"/>
                </a:lnTo>
                <a:lnTo>
                  <a:pt x="2940" y="610"/>
                </a:lnTo>
                <a:lnTo>
                  <a:pt x="2937" y="611"/>
                </a:lnTo>
                <a:lnTo>
                  <a:pt x="2935" y="613"/>
                </a:lnTo>
                <a:lnTo>
                  <a:pt x="2933" y="613"/>
                </a:lnTo>
                <a:lnTo>
                  <a:pt x="2933" y="631"/>
                </a:lnTo>
                <a:lnTo>
                  <a:pt x="2930" y="632"/>
                </a:lnTo>
                <a:lnTo>
                  <a:pt x="2926" y="632"/>
                </a:lnTo>
                <a:lnTo>
                  <a:pt x="2921" y="634"/>
                </a:lnTo>
                <a:lnTo>
                  <a:pt x="2915" y="638"/>
                </a:lnTo>
                <a:lnTo>
                  <a:pt x="2912" y="640"/>
                </a:lnTo>
                <a:lnTo>
                  <a:pt x="2907" y="643"/>
                </a:lnTo>
                <a:lnTo>
                  <a:pt x="2903" y="647"/>
                </a:lnTo>
                <a:lnTo>
                  <a:pt x="2900" y="650"/>
                </a:lnTo>
                <a:lnTo>
                  <a:pt x="2926" y="678"/>
                </a:lnTo>
                <a:lnTo>
                  <a:pt x="2926" y="650"/>
                </a:lnTo>
                <a:lnTo>
                  <a:pt x="2933" y="647"/>
                </a:lnTo>
                <a:lnTo>
                  <a:pt x="2942" y="643"/>
                </a:lnTo>
                <a:lnTo>
                  <a:pt x="2952" y="640"/>
                </a:lnTo>
                <a:lnTo>
                  <a:pt x="2965" y="638"/>
                </a:lnTo>
                <a:lnTo>
                  <a:pt x="2977" y="634"/>
                </a:lnTo>
                <a:lnTo>
                  <a:pt x="2990" y="632"/>
                </a:lnTo>
                <a:lnTo>
                  <a:pt x="3000" y="632"/>
                </a:lnTo>
                <a:lnTo>
                  <a:pt x="3011" y="631"/>
                </a:lnTo>
                <a:lnTo>
                  <a:pt x="3011" y="625"/>
                </a:lnTo>
                <a:lnTo>
                  <a:pt x="3009" y="618"/>
                </a:lnTo>
                <a:lnTo>
                  <a:pt x="3005" y="611"/>
                </a:lnTo>
                <a:lnTo>
                  <a:pt x="3002" y="604"/>
                </a:lnTo>
                <a:lnTo>
                  <a:pt x="2997" y="599"/>
                </a:lnTo>
                <a:lnTo>
                  <a:pt x="2993" y="594"/>
                </a:lnTo>
                <a:lnTo>
                  <a:pt x="2988" y="588"/>
                </a:lnTo>
                <a:lnTo>
                  <a:pt x="2984" y="585"/>
                </a:lnTo>
                <a:lnTo>
                  <a:pt x="3002" y="567"/>
                </a:lnTo>
                <a:lnTo>
                  <a:pt x="2960" y="521"/>
                </a:lnTo>
                <a:close/>
                <a:moveTo>
                  <a:pt x="1278" y="325"/>
                </a:moveTo>
                <a:lnTo>
                  <a:pt x="1275" y="327"/>
                </a:lnTo>
                <a:lnTo>
                  <a:pt x="1271" y="327"/>
                </a:lnTo>
                <a:lnTo>
                  <a:pt x="1266" y="329"/>
                </a:lnTo>
                <a:lnTo>
                  <a:pt x="1261" y="330"/>
                </a:lnTo>
                <a:lnTo>
                  <a:pt x="1257" y="332"/>
                </a:lnTo>
                <a:lnTo>
                  <a:pt x="1252" y="334"/>
                </a:lnTo>
                <a:lnTo>
                  <a:pt x="1248" y="334"/>
                </a:lnTo>
                <a:lnTo>
                  <a:pt x="1245" y="334"/>
                </a:lnTo>
                <a:lnTo>
                  <a:pt x="1245" y="341"/>
                </a:lnTo>
                <a:lnTo>
                  <a:pt x="1246" y="348"/>
                </a:lnTo>
                <a:lnTo>
                  <a:pt x="1250" y="355"/>
                </a:lnTo>
                <a:lnTo>
                  <a:pt x="1254" y="362"/>
                </a:lnTo>
                <a:lnTo>
                  <a:pt x="1259" y="367"/>
                </a:lnTo>
                <a:lnTo>
                  <a:pt x="1262" y="373"/>
                </a:lnTo>
                <a:lnTo>
                  <a:pt x="1266" y="376"/>
                </a:lnTo>
                <a:lnTo>
                  <a:pt x="1269" y="380"/>
                </a:lnTo>
                <a:lnTo>
                  <a:pt x="1245" y="410"/>
                </a:lnTo>
                <a:lnTo>
                  <a:pt x="1246" y="415"/>
                </a:lnTo>
                <a:lnTo>
                  <a:pt x="1248" y="419"/>
                </a:lnTo>
                <a:lnTo>
                  <a:pt x="1248" y="420"/>
                </a:lnTo>
                <a:lnTo>
                  <a:pt x="1248" y="422"/>
                </a:lnTo>
                <a:lnTo>
                  <a:pt x="1248" y="424"/>
                </a:lnTo>
                <a:lnTo>
                  <a:pt x="1248" y="427"/>
                </a:lnTo>
                <a:lnTo>
                  <a:pt x="1250" y="431"/>
                </a:lnTo>
                <a:lnTo>
                  <a:pt x="1254" y="436"/>
                </a:lnTo>
                <a:lnTo>
                  <a:pt x="1261" y="429"/>
                </a:lnTo>
                <a:lnTo>
                  <a:pt x="1268" y="424"/>
                </a:lnTo>
                <a:lnTo>
                  <a:pt x="1278" y="419"/>
                </a:lnTo>
                <a:lnTo>
                  <a:pt x="1289" y="415"/>
                </a:lnTo>
                <a:lnTo>
                  <a:pt x="1299" y="410"/>
                </a:lnTo>
                <a:lnTo>
                  <a:pt x="1310" y="406"/>
                </a:lnTo>
                <a:lnTo>
                  <a:pt x="1321" y="403"/>
                </a:lnTo>
                <a:lnTo>
                  <a:pt x="1331" y="399"/>
                </a:lnTo>
                <a:lnTo>
                  <a:pt x="1324" y="396"/>
                </a:lnTo>
                <a:lnTo>
                  <a:pt x="1317" y="392"/>
                </a:lnTo>
                <a:lnTo>
                  <a:pt x="1310" y="389"/>
                </a:lnTo>
                <a:lnTo>
                  <a:pt x="1305" y="385"/>
                </a:lnTo>
                <a:lnTo>
                  <a:pt x="1298" y="380"/>
                </a:lnTo>
                <a:lnTo>
                  <a:pt x="1291" y="374"/>
                </a:lnTo>
                <a:lnTo>
                  <a:pt x="1285" y="369"/>
                </a:lnTo>
                <a:lnTo>
                  <a:pt x="1278" y="362"/>
                </a:lnTo>
                <a:lnTo>
                  <a:pt x="1278" y="353"/>
                </a:lnTo>
                <a:lnTo>
                  <a:pt x="1280" y="346"/>
                </a:lnTo>
                <a:lnTo>
                  <a:pt x="1280" y="341"/>
                </a:lnTo>
                <a:lnTo>
                  <a:pt x="1282" y="337"/>
                </a:lnTo>
                <a:lnTo>
                  <a:pt x="1282" y="334"/>
                </a:lnTo>
                <a:lnTo>
                  <a:pt x="1282" y="330"/>
                </a:lnTo>
                <a:lnTo>
                  <a:pt x="1280" y="329"/>
                </a:lnTo>
                <a:lnTo>
                  <a:pt x="1278" y="325"/>
                </a:lnTo>
                <a:close/>
                <a:moveTo>
                  <a:pt x="1227" y="362"/>
                </a:moveTo>
                <a:lnTo>
                  <a:pt x="1225" y="366"/>
                </a:lnTo>
                <a:lnTo>
                  <a:pt x="1225" y="371"/>
                </a:lnTo>
                <a:lnTo>
                  <a:pt x="1223" y="376"/>
                </a:lnTo>
                <a:lnTo>
                  <a:pt x="1222" y="380"/>
                </a:lnTo>
                <a:lnTo>
                  <a:pt x="1222" y="385"/>
                </a:lnTo>
                <a:lnTo>
                  <a:pt x="1220" y="390"/>
                </a:lnTo>
                <a:lnTo>
                  <a:pt x="1218" y="396"/>
                </a:lnTo>
                <a:lnTo>
                  <a:pt x="1218" y="399"/>
                </a:lnTo>
                <a:lnTo>
                  <a:pt x="1213" y="399"/>
                </a:lnTo>
                <a:lnTo>
                  <a:pt x="1206" y="401"/>
                </a:lnTo>
                <a:lnTo>
                  <a:pt x="1202" y="403"/>
                </a:lnTo>
                <a:lnTo>
                  <a:pt x="1197" y="405"/>
                </a:lnTo>
                <a:lnTo>
                  <a:pt x="1193" y="408"/>
                </a:lnTo>
                <a:lnTo>
                  <a:pt x="1190" y="412"/>
                </a:lnTo>
                <a:lnTo>
                  <a:pt x="1186" y="415"/>
                </a:lnTo>
                <a:lnTo>
                  <a:pt x="1183" y="417"/>
                </a:lnTo>
                <a:lnTo>
                  <a:pt x="1183" y="412"/>
                </a:lnTo>
                <a:lnTo>
                  <a:pt x="1185" y="406"/>
                </a:lnTo>
                <a:lnTo>
                  <a:pt x="1185" y="403"/>
                </a:lnTo>
                <a:lnTo>
                  <a:pt x="1186" y="399"/>
                </a:lnTo>
                <a:lnTo>
                  <a:pt x="1186" y="396"/>
                </a:lnTo>
                <a:lnTo>
                  <a:pt x="1186" y="392"/>
                </a:lnTo>
                <a:lnTo>
                  <a:pt x="1186" y="387"/>
                </a:lnTo>
                <a:lnTo>
                  <a:pt x="1183" y="380"/>
                </a:lnTo>
                <a:lnTo>
                  <a:pt x="1186" y="380"/>
                </a:lnTo>
                <a:lnTo>
                  <a:pt x="1192" y="378"/>
                </a:lnTo>
                <a:lnTo>
                  <a:pt x="1197" y="374"/>
                </a:lnTo>
                <a:lnTo>
                  <a:pt x="1202" y="371"/>
                </a:lnTo>
                <a:lnTo>
                  <a:pt x="1208" y="369"/>
                </a:lnTo>
                <a:lnTo>
                  <a:pt x="1213" y="366"/>
                </a:lnTo>
                <a:lnTo>
                  <a:pt x="1220" y="364"/>
                </a:lnTo>
                <a:lnTo>
                  <a:pt x="1227" y="362"/>
                </a:lnTo>
                <a:close/>
                <a:moveTo>
                  <a:pt x="2567" y="986"/>
                </a:moveTo>
                <a:lnTo>
                  <a:pt x="2576" y="989"/>
                </a:lnTo>
                <a:lnTo>
                  <a:pt x="2582" y="993"/>
                </a:lnTo>
                <a:lnTo>
                  <a:pt x="2587" y="997"/>
                </a:lnTo>
                <a:lnTo>
                  <a:pt x="2592" y="1000"/>
                </a:lnTo>
                <a:lnTo>
                  <a:pt x="2596" y="1005"/>
                </a:lnTo>
                <a:lnTo>
                  <a:pt x="2599" y="1011"/>
                </a:lnTo>
                <a:lnTo>
                  <a:pt x="2605" y="1016"/>
                </a:lnTo>
                <a:lnTo>
                  <a:pt x="2610" y="1023"/>
                </a:lnTo>
                <a:lnTo>
                  <a:pt x="2620" y="1023"/>
                </a:lnTo>
                <a:lnTo>
                  <a:pt x="2629" y="1027"/>
                </a:lnTo>
                <a:lnTo>
                  <a:pt x="2636" y="1030"/>
                </a:lnTo>
                <a:lnTo>
                  <a:pt x="2643" y="1035"/>
                </a:lnTo>
                <a:lnTo>
                  <a:pt x="2658" y="1048"/>
                </a:lnTo>
                <a:lnTo>
                  <a:pt x="2668" y="1064"/>
                </a:lnTo>
                <a:lnTo>
                  <a:pt x="2679" y="1081"/>
                </a:lnTo>
                <a:lnTo>
                  <a:pt x="2688" y="1097"/>
                </a:lnTo>
                <a:lnTo>
                  <a:pt x="2696" y="1113"/>
                </a:lnTo>
                <a:lnTo>
                  <a:pt x="2705" y="1126"/>
                </a:lnTo>
                <a:lnTo>
                  <a:pt x="2702" y="1126"/>
                </a:lnTo>
                <a:lnTo>
                  <a:pt x="2698" y="1127"/>
                </a:lnTo>
                <a:lnTo>
                  <a:pt x="2693" y="1127"/>
                </a:lnTo>
                <a:lnTo>
                  <a:pt x="2689" y="1129"/>
                </a:lnTo>
                <a:lnTo>
                  <a:pt x="2684" y="1131"/>
                </a:lnTo>
                <a:lnTo>
                  <a:pt x="2679" y="1133"/>
                </a:lnTo>
                <a:lnTo>
                  <a:pt x="2675" y="1134"/>
                </a:lnTo>
                <a:lnTo>
                  <a:pt x="2670" y="1134"/>
                </a:lnTo>
                <a:lnTo>
                  <a:pt x="2658" y="1120"/>
                </a:lnTo>
                <a:lnTo>
                  <a:pt x="2643" y="1103"/>
                </a:lnTo>
                <a:lnTo>
                  <a:pt x="2629" y="1083"/>
                </a:lnTo>
                <a:lnTo>
                  <a:pt x="2615" y="1064"/>
                </a:lnTo>
                <a:lnTo>
                  <a:pt x="2603" y="1044"/>
                </a:lnTo>
                <a:lnTo>
                  <a:pt x="2589" y="1023"/>
                </a:lnTo>
                <a:lnTo>
                  <a:pt x="2578" y="1004"/>
                </a:lnTo>
                <a:lnTo>
                  <a:pt x="2567" y="986"/>
                </a:lnTo>
                <a:close/>
                <a:moveTo>
                  <a:pt x="2698" y="1143"/>
                </a:moveTo>
                <a:lnTo>
                  <a:pt x="2714" y="1140"/>
                </a:lnTo>
                <a:lnTo>
                  <a:pt x="2730" y="1138"/>
                </a:lnTo>
                <a:lnTo>
                  <a:pt x="2744" y="1138"/>
                </a:lnTo>
                <a:lnTo>
                  <a:pt x="2758" y="1141"/>
                </a:lnTo>
                <a:lnTo>
                  <a:pt x="2774" y="1145"/>
                </a:lnTo>
                <a:lnTo>
                  <a:pt x="2788" y="1148"/>
                </a:lnTo>
                <a:lnTo>
                  <a:pt x="2804" y="1152"/>
                </a:lnTo>
                <a:lnTo>
                  <a:pt x="2820" y="1152"/>
                </a:lnTo>
                <a:lnTo>
                  <a:pt x="2808" y="1156"/>
                </a:lnTo>
                <a:lnTo>
                  <a:pt x="2794" y="1156"/>
                </a:lnTo>
                <a:lnTo>
                  <a:pt x="2778" y="1156"/>
                </a:lnTo>
                <a:lnTo>
                  <a:pt x="2762" y="1156"/>
                </a:lnTo>
                <a:lnTo>
                  <a:pt x="2744" y="1152"/>
                </a:lnTo>
                <a:lnTo>
                  <a:pt x="2728" y="1150"/>
                </a:lnTo>
                <a:lnTo>
                  <a:pt x="2712" y="1147"/>
                </a:lnTo>
                <a:lnTo>
                  <a:pt x="2698" y="1143"/>
                </a:lnTo>
                <a:close/>
                <a:moveTo>
                  <a:pt x="2855" y="1097"/>
                </a:moveTo>
                <a:lnTo>
                  <a:pt x="2850" y="1097"/>
                </a:lnTo>
                <a:lnTo>
                  <a:pt x="2847" y="1099"/>
                </a:lnTo>
                <a:lnTo>
                  <a:pt x="2841" y="1101"/>
                </a:lnTo>
                <a:lnTo>
                  <a:pt x="2838" y="1103"/>
                </a:lnTo>
                <a:lnTo>
                  <a:pt x="2832" y="1103"/>
                </a:lnTo>
                <a:lnTo>
                  <a:pt x="2827" y="1104"/>
                </a:lnTo>
                <a:lnTo>
                  <a:pt x="2824" y="1106"/>
                </a:lnTo>
                <a:lnTo>
                  <a:pt x="2820" y="1106"/>
                </a:lnTo>
                <a:lnTo>
                  <a:pt x="2813" y="1103"/>
                </a:lnTo>
                <a:lnTo>
                  <a:pt x="2806" y="1099"/>
                </a:lnTo>
                <a:lnTo>
                  <a:pt x="2797" y="1097"/>
                </a:lnTo>
                <a:lnTo>
                  <a:pt x="2790" y="1095"/>
                </a:lnTo>
                <a:lnTo>
                  <a:pt x="2781" y="1094"/>
                </a:lnTo>
                <a:lnTo>
                  <a:pt x="2774" y="1094"/>
                </a:lnTo>
                <a:lnTo>
                  <a:pt x="2765" y="1095"/>
                </a:lnTo>
                <a:lnTo>
                  <a:pt x="2758" y="1097"/>
                </a:lnTo>
                <a:lnTo>
                  <a:pt x="2756" y="1092"/>
                </a:lnTo>
                <a:lnTo>
                  <a:pt x="2755" y="1087"/>
                </a:lnTo>
                <a:lnTo>
                  <a:pt x="2753" y="1083"/>
                </a:lnTo>
                <a:lnTo>
                  <a:pt x="2753" y="1080"/>
                </a:lnTo>
                <a:lnTo>
                  <a:pt x="2753" y="1076"/>
                </a:lnTo>
                <a:lnTo>
                  <a:pt x="2755" y="1073"/>
                </a:lnTo>
                <a:lnTo>
                  <a:pt x="2756" y="1067"/>
                </a:lnTo>
                <a:lnTo>
                  <a:pt x="2758" y="1060"/>
                </a:lnTo>
                <a:lnTo>
                  <a:pt x="2741" y="1042"/>
                </a:lnTo>
                <a:lnTo>
                  <a:pt x="2749" y="1039"/>
                </a:lnTo>
                <a:lnTo>
                  <a:pt x="2758" y="1034"/>
                </a:lnTo>
                <a:lnTo>
                  <a:pt x="2767" y="1030"/>
                </a:lnTo>
                <a:lnTo>
                  <a:pt x="2776" y="1025"/>
                </a:lnTo>
                <a:lnTo>
                  <a:pt x="2786" y="1021"/>
                </a:lnTo>
                <a:lnTo>
                  <a:pt x="2795" y="1018"/>
                </a:lnTo>
                <a:lnTo>
                  <a:pt x="2804" y="1014"/>
                </a:lnTo>
                <a:lnTo>
                  <a:pt x="2811" y="1014"/>
                </a:lnTo>
                <a:lnTo>
                  <a:pt x="2811" y="1011"/>
                </a:lnTo>
                <a:lnTo>
                  <a:pt x="2811" y="1007"/>
                </a:lnTo>
                <a:lnTo>
                  <a:pt x="2813" y="1004"/>
                </a:lnTo>
                <a:lnTo>
                  <a:pt x="2813" y="1002"/>
                </a:lnTo>
                <a:lnTo>
                  <a:pt x="2815" y="998"/>
                </a:lnTo>
                <a:lnTo>
                  <a:pt x="2818" y="997"/>
                </a:lnTo>
                <a:lnTo>
                  <a:pt x="2824" y="997"/>
                </a:lnTo>
                <a:lnTo>
                  <a:pt x="2829" y="995"/>
                </a:lnTo>
                <a:lnTo>
                  <a:pt x="2832" y="988"/>
                </a:lnTo>
                <a:lnTo>
                  <a:pt x="2839" y="979"/>
                </a:lnTo>
                <a:lnTo>
                  <a:pt x="2847" y="968"/>
                </a:lnTo>
                <a:lnTo>
                  <a:pt x="2854" y="958"/>
                </a:lnTo>
                <a:lnTo>
                  <a:pt x="2861" y="947"/>
                </a:lnTo>
                <a:lnTo>
                  <a:pt x="2866" y="938"/>
                </a:lnTo>
                <a:lnTo>
                  <a:pt x="2869" y="929"/>
                </a:lnTo>
                <a:lnTo>
                  <a:pt x="2871" y="921"/>
                </a:lnTo>
                <a:lnTo>
                  <a:pt x="2871" y="926"/>
                </a:lnTo>
                <a:lnTo>
                  <a:pt x="2869" y="933"/>
                </a:lnTo>
                <a:lnTo>
                  <a:pt x="2866" y="940"/>
                </a:lnTo>
                <a:lnTo>
                  <a:pt x="2862" y="949"/>
                </a:lnTo>
                <a:lnTo>
                  <a:pt x="2861" y="958"/>
                </a:lnTo>
                <a:lnTo>
                  <a:pt x="2857" y="965"/>
                </a:lnTo>
                <a:lnTo>
                  <a:pt x="2855" y="972"/>
                </a:lnTo>
                <a:lnTo>
                  <a:pt x="2855" y="977"/>
                </a:lnTo>
                <a:lnTo>
                  <a:pt x="2871" y="977"/>
                </a:lnTo>
                <a:lnTo>
                  <a:pt x="2873" y="981"/>
                </a:lnTo>
                <a:lnTo>
                  <a:pt x="2873" y="986"/>
                </a:lnTo>
                <a:lnTo>
                  <a:pt x="2869" y="993"/>
                </a:lnTo>
                <a:lnTo>
                  <a:pt x="2866" y="998"/>
                </a:lnTo>
                <a:lnTo>
                  <a:pt x="2862" y="1005"/>
                </a:lnTo>
                <a:lnTo>
                  <a:pt x="2859" y="1009"/>
                </a:lnTo>
                <a:lnTo>
                  <a:pt x="2855" y="1012"/>
                </a:lnTo>
                <a:lnTo>
                  <a:pt x="2855" y="1014"/>
                </a:lnTo>
                <a:lnTo>
                  <a:pt x="2880" y="1042"/>
                </a:lnTo>
                <a:lnTo>
                  <a:pt x="2855" y="1071"/>
                </a:lnTo>
                <a:lnTo>
                  <a:pt x="2855" y="1076"/>
                </a:lnTo>
                <a:lnTo>
                  <a:pt x="2855" y="1081"/>
                </a:lnTo>
                <a:lnTo>
                  <a:pt x="2857" y="1085"/>
                </a:lnTo>
                <a:lnTo>
                  <a:pt x="2857" y="1087"/>
                </a:lnTo>
                <a:lnTo>
                  <a:pt x="2859" y="1090"/>
                </a:lnTo>
                <a:lnTo>
                  <a:pt x="2857" y="1092"/>
                </a:lnTo>
                <a:lnTo>
                  <a:pt x="2857" y="1094"/>
                </a:lnTo>
                <a:lnTo>
                  <a:pt x="2855" y="1097"/>
                </a:lnTo>
                <a:close/>
                <a:moveTo>
                  <a:pt x="2864" y="781"/>
                </a:moveTo>
                <a:lnTo>
                  <a:pt x="2864" y="784"/>
                </a:lnTo>
                <a:lnTo>
                  <a:pt x="2864" y="790"/>
                </a:lnTo>
                <a:lnTo>
                  <a:pt x="2866" y="795"/>
                </a:lnTo>
                <a:lnTo>
                  <a:pt x="2868" y="800"/>
                </a:lnTo>
                <a:lnTo>
                  <a:pt x="2869" y="806"/>
                </a:lnTo>
                <a:lnTo>
                  <a:pt x="2871" y="809"/>
                </a:lnTo>
                <a:lnTo>
                  <a:pt x="2871" y="814"/>
                </a:lnTo>
                <a:lnTo>
                  <a:pt x="2873" y="818"/>
                </a:lnTo>
                <a:lnTo>
                  <a:pt x="2855" y="837"/>
                </a:lnTo>
                <a:lnTo>
                  <a:pt x="2855" y="855"/>
                </a:lnTo>
                <a:lnTo>
                  <a:pt x="2855" y="859"/>
                </a:lnTo>
                <a:lnTo>
                  <a:pt x="2859" y="864"/>
                </a:lnTo>
                <a:lnTo>
                  <a:pt x="2862" y="868"/>
                </a:lnTo>
                <a:lnTo>
                  <a:pt x="2868" y="873"/>
                </a:lnTo>
                <a:lnTo>
                  <a:pt x="2880" y="882"/>
                </a:lnTo>
                <a:lnTo>
                  <a:pt x="2894" y="890"/>
                </a:lnTo>
                <a:lnTo>
                  <a:pt x="2910" y="899"/>
                </a:lnTo>
                <a:lnTo>
                  <a:pt x="2924" y="905"/>
                </a:lnTo>
                <a:lnTo>
                  <a:pt x="2935" y="910"/>
                </a:lnTo>
                <a:lnTo>
                  <a:pt x="2942" y="912"/>
                </a:lnTo>
                <a:lnTo>
                  <a:pt x="2938" y="905"/>
                </a:lnTo>
                <a:lnTo>
                  <a:pt x="2931" y="890"/>
                </a:lnTo>
                <a:lnTo>
                  <a:pt x="2921" y="873"/>
                </a:lnTo>
                <a:lnTo>
                  <a:pt x="2908" y="853"/>
                </a:lnTo>
                <a:lnTo>
                  <a:pt x="2896" y="832"/>
                </a:lnTo>
                <a:lnTo>
                  <a:pt x="2882" y="813"/>
                </a:lnTo>
                <a:lnTo>
                  <a:pt x="2871" y="795"/>
                </a:lnTo>
                <a:lnTo>
                  <a:pt x="2864" y="781"/>
                </a:lnTo>
                <a:close/>
                <a:moveTo>
                  <a:pt x="2915" y="1060"/>
                </a:moveTo>
                <a:lnTo>
                  <a:pt x="2912" y="1062"/>
                </a:lnTo>
                <a:lnTo>
                  <a:pt x="2908" y="1065"/>
                </a:lnTo>
                <a:lnTo>
                  <a:pt x="2903" y="1069"/>
                </a:lnTo>
                <a:lnTo>
                  <a:pt x="2898" y="1074"/>
                </a:lnTo>
                <a:lnTo>
                  <a:pt x="2894" y="1080"/>
                </a:lnTo>
                <a:lnTo>
                  <a:pt x="2889" y="1083"/>
                </a:lnTo>
                <a:lnTo>
                  <a:pt x="2885" y="1087"/>
                </a:lnTo>
                <a:lnTo>
                  <a:pt x="2882" y="1088"/>
                </a:lnTo>
                <a:lnTo>
                  <a:pt x="2882" y="1095"/>
                </a:lnTo>
                <a:lnTo>
                  <a:pt x="2882" y="1104"/>
                </a:lnTo>
                <a:lnTo>
                  <a:pt x="2884" y="1115"/>
                </a:lnTo>
                <a:lnTo>
                  <a:pt x="2885" y="1124"/>
                </a:lnTo>
                <a:lnTo>
                  <a:pt x="2887" y="1134"/>
                </a:lnTo>
                <a:lnTo>
                  <a:pt x="2889" y="1141"/>
                </a:lnTo>
                <a:lnTo>
                  <a:pt x="2889" y="1148"/>
                </a:lnTo>
                <a:lnTo>
                  <a:pt x="2891" y="1154"/>
                </a:lnTo>
                <a:lnTo>
                  <a:pt x="2891" y="1150"/>
                </a:lnTo>
                <a:lnTo>
                  <a:pt x="2892" y="1145"/>
                </a:lnTo>
                <a:lnTo>
                  <a:pt x="2896" y="1140"/>
                </a:lnTo>
                <a:lnTo>
                  <a:pt x="2900" y="1136"/>
                </a:lnTo>
                <a:lnTo>
                  <a:pt x="2901" y="1131"/>
                </a:lnTo>
                <a:lnTo>
                  <a:pt x="2905" y="1127"/>
                </a:lnTo>
                <a:lnTo>
                  <a:pt x="2907" y="1126"/>
                </a:lnTo>
                <a:lnTo>
                  <a:pt x="2908" y="1126"/>
                </a:lnTo>
                <a:lnTo>
                  <a:pt x="2910" y="1126"/>
                </a:lnTo>
                <a:lnTo>
                  <a:pt x="2914" y="1126"/>
                </a:lnTo>
                <a:lnTo>
                  <a:pt x="2917" y="1124"/>
                </a:lnTo>
                <a:lnTo>
                  <a:pt x="2921" y="1124"/>
                </a:lnTo>
                <a:lnTo>
                  <a:pt x="2922" y="1122"/>
                </a:lnTo>
                <a:lnTo>
                  <a:pt x="2926" y="1120"/>
                </a:lnTo>
                <a:lnTo>
                  <a:pt x="2930" y="1118"/>
                </a:lnTo>
                <a:lnTo>
                  <a:pt x="2933" y="1115"/>
                </a:lnTo>
                <a:lnTo>
                  <a:pt x="2915" y="1097"/>
                </a:lnTo>
                <a:lnTo>
                  <a:pt x="2915" y="1090"/>
                </a:lnTo>
                <a:lnTo>
                  <a:pt x="2917" y="1083"/>
                </a:lnTo>
                <a:lnTo>
                  <a:pt x="2921" y="1078"/>
                </a:lnTo>
                <a:lnTo>
                  <a:pt x="2922" y="1073"/>
                </a:lnTo>
                <a:lnTo>
                  <a:pt x="2922" y="1067"/>
                </a:lnTo>
                <a:lnTo>
                  <a:pt x="2922" y="1064"/>
                </a:lnTo>
                <a:lnTo>
                  <a:pt x="2921" y="1062"/>
                </a:lnTo>
                <a:lnTo>
                  <a:pt x="2915" y="1060"/>
                </a:lnTo>
                <a:close/>
                <a:moveTo>
                  <a:pt x="3081" y="1097"/>
                </a:moveTo>
                <a:lnTo>
                  <a:pt x="3071" y="1101"/>
                </a:lnTo>
                <a:lnTo>
                  <a:pt x="3066" y="1101"/>
                </a:lnTo>
                <a:lnTo>
                  <a:pt x="3062" y="1101"/>
                </a:lnTo>
                <a:lnTo>
                  <a:pt x="3062" y="1099"/>
                </a:lnTo>
                <a:lnTo>
                  <a:pt x="3064" y="1097"/>
                </a:lnTo>
                <a:lnTo>
                  <a:pt x="3066" y="1095"/>
                </a:lnTo>
                <a:lnTo>
                  <a:pt x="3069" y="1092"/>
                </a:lnTo>
                <a:lnTo>
                  <a:pt x="3073" y="1088"/>
                </a:lnTo>
                <a:lnTo>
                  <a:pt x="3069" y="1085"/>
                </a:lnTo>
                <a:lnTo>
                  <a:pt x="3067" y="1081"/>
                </a:lnTo>
                <a:lnTo>
                  <a:pt x="3064" y="1078"/>
                </a:lnTo>
                <a:lnTo>
                  <a:pt x="3058" y="1076"/>
                </a:lnTo>
                <a:lnTo>
                  <a:pt x="3055" y="1074"/>
                </a:lnTo>
                <a:lnTo>
                  <a:pt x="3050" y="1073"/>
                </a:lnTo>
                <a:lnTo>
                  <a:pt x="3044" y="1071"/>
                </a:lnTo>
                <a:lnTo>
                  <a:pt x="3039" y="1071"/>
                </a:lnTo>
                <a:lnTo>
                  <a:pt x="3057" y="1051"/>
                </a:lnTo>
                <a:lnTo>
                  <a:pt x="3060" y="1051"/>
                </a:lnTo>
                <a:lnTo>
                  <a:pt x="3062" y="1053"/>
                </a:lnTo>
                <a:lnTo>
                  <a:pt x="3066" y="1055"/>
                </a:lnTo>
                <a:lnTo>
                  <a:pt x="3069" y="1057"/>
                </a:lnTo>
                <a:lnTo>
                  <a:pt x="3073" y="1058"/>
                </a:lnTo>
                <a:lnTo>
                  <a:pt x="3076" y="1058"/>
                </a:lnTo>
                <a:lnTo>
                  <a:pt x="3078" y="1060"/>
                </a:lnTo>
                <a:lnTo>
                  <a:pt x="3081" y="1060"/>
                </a:lnTo>
                <a:lnTo>
                  <a:pt x="3081" y="1064"/>
                </a:lnTo>
                <a:lnTo>
                  <a:pt x="3083" y="1067"/>
                </a:lnTo>
                <a:lnTo>
                  <a:pt x="3085" y="1071"/>
                </a:lnTo>
                <a:lnTo>
                  <a:pt x="3085" y="1074"/>
                </a:lnTo>
                <a:lnTo>
                  <a:pt x="3087" y="1078"/>
                </a:lnTo>
                <a:lnTo>
                  <a:pt x="3088" y="1081"/>
                </a:lnTo>
                <a:lnTo>
                  <a:pt x="3090" y="1085"/>
                </a:lnTo>
                <a:lnTo>
                  <a:pt x="3090" y="1088"/>
                </a:lnTo>
                <a:lnTo>
                  <a:pt x="3096" y="1088"/>
                </a:lnTo>
                <a:lnTo>
                  <a:pt x="3101" y="1087"/>
                </a:lnTo>
                <a:lnTo>
                  <a:pt x="3106" y="1085"/>
                </a:lnTo>
                <a:lnTo>
                  <a:pt x="3111" y="1083"/>
                </a:lnTo>
                <a:lnTo>
                  <a:pt x="3115" y="1080"/>
                </a:lnTo>
                <a:lnTo>
                  <a:pt x="3119" y="1076"/>
                </a:lnTo>
                <a:lnTo>
                  <a:pt x="3122" y="1074"/>
                </a:lnTo>
                <a:lnTo>
                  <a:pt x="3126" y="1071"/>
                </a:lnTo>
                <a:lnTo>
                  <a:pt x="3136" y="1071"/>
                </a:lnTo>
                <a:lnTo>
                  <a:pt x="3150" y="1074"/>
                </a:lnTo>
                <a:lnTo>
                  <a:pt x="3166" y="1078"/>
                </a:lnTo>
                <a:lnTo>
                  <a:pt x="3182" y="1083"/>
                </a:lnTo>
                <a:lnTo>
                  <a:pt x="3198" y="1092"/>
                </a:lnTo>
                <a:lnTo>
                  <a:pt x="3209" y="1101"/>
                </a:lnTo>
                <a:lnTo>
                  <a:pt x="3214" y="1106"/>
                </a:lnTo>
                <a:lnTo>
                  <a:pt x="3217" y="1111"/>
                </a:lnTo>
                <a:lnTo>
                  <a:pt x="3219" y="1118"/>
                </a:lnTo>
                <a:lnTo>
                  <a:pt x="3221" y="1126"/>
                </a:lnTo>
                <a:lnTo>
                  <a:pt x="3233" y="1129"/>
                </a:lnTo>
                <a:lnTo>
                  <a:pt x="3246" y="1134"/>
                </a:lnTo>
                <a:lnTo>
                  <a:pt x="3258" y="1143"/>
                </a:lnTo>
                <a:lnTo>
                  <a:pt x="3269" y="1152"/>
                </a:lnTo>
                <a:lnTo>
                  <a:pt x="3277" y="1164"/>
                </a:lnTo>
                <a:lnTo>
                  <a:pt x="3285" y="1177"/>
                </a:lnTo>
                <a:lnTo>
                  <a:pt x="3288" y="1191"/>
                </a:lnTo>
                <a:lnTo>
                  <a:pt x="3290" y="1209"/>
                </a:lnTo>
                <a:lnTo>
                  <a:pt x="3281" y="1203"/>
                </a:lnTo>
                <a:lnTo>
                  <a:pt x="3270" y="1198"/>
                </a:lnTo>
                <a:lnTo>
                  <a:pt x="3262" y="1191"/>
                </a:lnTo>
                <a:lnTo>
                  <a:pt x="3253" y="1184"/>
                </a:lnTo>
                <a:lnTo>
                  <a:pt x="3244" y="1177"/>
                </a:lnTo>
                <a:lnTo>
                  <a:pt x="3235" y="1168"/>
                </a:lnTo>
                <a:lnTo>
                  <a:pt x="3228" y="1159"/>
                </a:lnTo>
                <a:lnTo>
                  <a:pt x="3221" y="1152"/>
                </a:lnTo>
                <a:lnTo>
                  <a:pt x="3217" y="1154"/>
                </a:lnTo>
                <a:lnTo>
                  <a:pt x="3212" y="1156"/>
                </a:lnTo>
                <a:lnTo>
                  <a:pt x="3209" y="1159"/>
                </a:lnTo>
                <a:lnTo>
                  <a:pt x="3205" y="1163"/>
                </a:lnTo>
                <a:lnTo>
                  <a:pt x="3202" y="1166"/>
                </a:lnTo>
                <a:lnTo>
                  <a:pt x="3198" y="1168"/>
                </a:lnTo>
                <a:lnTo>
                  <a:pt x="3196" y="1170"/>
                </a:lnTo>
                <a:lnTo>
                  <a:pt x="3194" y="1171"/>
                </a:lnTo>
                <a:lnTo>
                  <a:pt x="3189" y="1171"/>
                </a:lnTo>
                <a:lnTo>
                  <a:pt x="3184" y="1170"/>
                </a:lnTo>
                <a:lnTo>
                  <a:pt x="3179" y="1168"/>
                </a:lnTo>
                <a:lnTo>
                  <a:pt x="3173" y="1166"/>
                </a:lnTo>
                <a:lnTo>
                  <a:pt x="3168" y="1164"/>
                </a:lnTo>
                <a:lnTo>
                  <a:pt x="3163" y="1163"/>
                </a:lnTo>
                <a:lnTo>
                  <a:pt x="3157" y="1163"/>
                </a:lnTo>
                <a:lnTo>
                  <a:pt x="3150" y="1163"/>
                </a:lnTo>
                <a:lnTo>
                  <a:pt x="3150" y="1159"/>
                </a:lnTo>
                <a:lnTo>
                  <a:pt x="3149" y="1156"/>
                </a:lnTo>
                <a:lnTo>
                  <a:pt x="3147" y="1152"/>
                </a:lnTo>
                <a:lnTo>
                  <a:pt x="3145" y="1148"/>
                </a:lnTo>
                <a:lnTo>
                  <a:pt x="3143" y="1147"/>
                </a:lnTo>
                <a:lnTo>
                  <a:pt x="3140" y="1145"/>
                </a:lnTo>
                <a:lnTo>
                  <a:pt x="3136" y="1145"/>
                </a:lnTo>
                <a:lnTo>
                  <a:pt x="3134" y="1143"/>
                </a:lnTo>
                <a:lnTo>
                  <a:pt x="3134" y="1140"/>
                </a:lnTo>
                <a:lnTo>
                  <a:pt x="3134" y="1136"/>
                </a:lnTo>
                <a:lnTo>
                  <a:pt x="3133" y="1133"/>
                </a:lnTo>
                <a:lnTo>
                  <a:pt x="3133" y="1129"/>
                </a:lnTo>
                <a:lnTo>
                  <a:pt x="3133" y="1126"/>
                </a:lnTo>
                <a:lnTo>
                  <a:pt x="3131" y="1122"/>
                </a:lnTo>
                <a:lnTo>
                  <a:pt x="3127" y="1118"/>
                </a:lnTo>
                <a:lnTo>
                  <a:pt x="3126" y="1115"/>
                </a:lnTo>
                <a:lnTo>
                  <a:pt x="3090" y="1115"/>
                </a:lnTo>
                <a:lnTo>
                  <a:pt x="3090" y="1106"/>
                </a:lnTo>
                <a:lnTo>
                  <a:pt x="3088" y="1101"/>
                </a:lnTo>
                <a:lnTo>
                  <a:pt x="3087" y="1097"/>
                </a:lnTo>
                <a:lnTo>
                  <a:pt x="3085" y="1095"/>
                </a:lnTo>
                <a:lnTo>
                  <a:pt x="3083" y="1097"/>
                </a:lnTo>
                <a:lnTo>
                  <a:pt x="3081" y="1097"/>
                </a:lnTo>
                <a:close/>
                <a:moveTo>
                  <a:pt x="3186" y="1191"/>
                </a:moveTo>
                <a:lnTo>
                  <a:pt x="3182" y="1200"/>
                </a:lnTo>
                <a:lnTo>
                  <a:pt x="3179" y="1207"/>
                </a:lnTo>
                <a:lnTo>
                  <a:pt x="3175" y="1212"/>
                </a:lnTo>
                <a:lnTo>
                  <a:pt x="3170" y="1217"/>
                </a:lnTo>
                <a:lnTo>
                  <a:pt x="3168" y="1221"/>
                </a:lnTo>
                <a:lnTo>
                  <a:pt x="3166" y="1224"/>
                </a:lnTo>
                <a:lnTo>
                  <a:pt x="3166" y="1230"/>
                </a:lnTo>
                <a:lnTo>
                  <a:pt x="3168" y="1237"/>
                </a:lnTo>
                <a:lnTo>
                  <a:pt x="3164" y="1240"/>
                </a:lnTo>
                <a:lnTo>
                  <a:pt x="3161" y="1244"/>
                </a:lnTo>
                <a:lnTo>
                  <a:pt x="3156" y="1249"/>
                </a:lnTo>
                <a:lnTo>
                  <a:pt x="3152" y="1256"/>
                </a:lnTo>
                <a:lnTo>
                  <a:pt x="3149" y="1262"/>
                </a:lnTo>
                <a:lnTo>
                  <a:pt x="3145" y="1269"/>
                </a:lnTo>
                <a:lnTo>
                  <a:pt x="3143" y="1276"/>
                </a:lnTo>
                <a:lnTo>
                  <a:pt x="3141" y="1283"/>
                </a:lnTo>
                <a:lnTo>
                  <a:pt x="3108" y="1283"/>
                </a:lnTo>
                <a:lnTo>
                  <a:pt x="3103" y="1279"/>
                </a:lnTo>
                <a:lnTo>
                  <a:pt x="3097" y="1274"/>
                </a:lnTo>
                <a:lnTo>
                  <a:pt x="3092" y="1269"/>
                </a:lnTo>
                <a:lnTo>
                  <a:pt x="3085" y="1263"/>
                </a:lnTo>
                <a:lnTo>
                  <a:pt x="3080" y="1258"/>
                </a:lnTo>
                <a:lnTo>
                  <a:pt x="3073" y="1255"/>
                </a:lnTo>
                <a:lnTo>
                  <a:pt x="3067" y="1249"/>
                </a:lnTo>
                <a:lnTo>
                  <a:pt x="3064" y="1246"/>
                </a:lnTo>
                <a:lnTo>
                  <a:pt x="3081" y="1246"/>
                </a:lnTo>
                <a:lnTo>
                  <a:pt x="3080" y="1239"/>
                </a:lnTo>
                <a:lnTo>
                  <a:pt x="3080" y="1233"/>
                </a:lnTo>
                <a:lnTo>
                  <a:pt x="3081" y="1228"/>
                </a:lnTo>
                <a:lnTo>
                  <a:pt x="3083" y="1223"/>
                </a:lnTo>
                <a:lnTo>
                  <a:pt x="3087" y="1219"/>
                </a:lnTo>
                <a:lnTo>
                  <a:pt x="3090" y="1216"/>
                </a:lnTo>
                <a:lnTo>
                  <a:pt x="3096" y="1212"/>
                </a:lnTo>
                <a:lnTo>
                  <a:pt x="3099" y="1209"/>
                </a:lnTo>
                <a:lnTo>
                  <a:pt x="3094" y="1207"/>
                </a:lnTo>
                <a:lnTo>
                  <a:pt x="3090" y="1205"/>
                </a:lnTo>
                <a:lnTo>
                  <a:pt x="3083" y="1202"/>
                </a:lnTo>
                <a:lnTo>
                  <a:pt x="3076" y="1198"/>
                </a:lnTo>
                <a:lnTo>
                  <a:pt x="3071" y="1194"/>
                </a:lnTo>
                <a:lnTo>
                  <a:pt x="3064" y="1189"/>
                </a:lnTo>
                <a:lnTo>
                  <a:pt x="3058" y="1184"/>
                </a:lnTo>
                <a:lnTo>
                  <a:pt x="3055" y="1180"/>
                </a:lnTo>
                <a:lnTo>
                  <a:pt x="3050" y="1186"/>
                </a:lnTo>
                <a:lnTo>
                  <a:pt x="3043" y="1194"/>
                </a:lnTo>
                <a:lnTo>
                  <a:pt x="3037" y="1205"/>
                </a:lnTo>
                <a:lnTo>
                  <a:pt x="3032" y="1216"/>
                </a:lnTo>
                <a:lnTo>
                  <a:pt x="3027" y="1228"/>
                </a:lnTo>
                <a:lnTo>
                  <a:pt x="3020" y="1237"/>
                </a:lnTo>
                <a:lnTo>
                  <a:pt x="3016" y="1240"/>
                </a:lnTo>
                <a:lnTo>
                  <a:pt x="3013" y="1242"/>
                </a:lnTo>
                <a:lnTo>
                  <a:pt x="3007" y="1244"/>
                </a:lnTo>
                <a:lnTo>
                  <a:pt x="3004" y="1246"/>
                </a:lnTo>
                <a:lnTo>
                  <a:pt x="2986" y="1246"/>
                </a:lnTo>
                <a:lnTo>
                  <a:pt x="2968" y="1228"/>
                </a:lnTo>
                <a:lnTo>
                  <a:pt x="2951" y="1228"/>
                </a:lnTo>
                <a:lnTo>
                  <a:pt x="2947" y="1230"/>
                </a:lnTo>
                <a:lnTo>
                  <a:pt x="2942" y="1235"/>
                </a:lnTo>
                <a:lnTo>
                  <a:pt x="2935" y="1242"/>
                </a:lnTo>
                <a:lnTo>
                  <a:pt x="2930" y="1251"/>
                </a:lnTo>
                <a:lnTo>
                  <a:pt x="2922" y="1258"/>
                </a:lnTo>
                <a:lnTo>
                  <a:pt x="2917" y="1267"/>
                </a:lnTo>
                <a:lnTo>
                  <a:pt x="2912" y="1272"/>
                </a:lnTo>
                <a:lnTo>
                  <a:pt x="2908" y="1274"/>
                </a:lnTo>
                <a:lnTo>
                  <a:pt x="2900" y="1263"/>
                </a:lnTo>
                <a:lnTo>
                  <a:pt x="2894" y="1265"/>
                </a:lnTo>
                <a:lnTo>
                  <a:pt x="2889" y="1270"/>
                </a:lnTo>
                <a:lnTo>
                  <a:pt x="2884" y="1276"/>
                </a:lnTo>
                <a:lnTo>
                  <a:pt x="2878" y="1283"/>
                </a:lnTo>
                <a:lnTo>
                  <a:pt x="2873" y="1290"/>
                </a:lnTo>
                <a:lnTo>
                  <a:pt x="2868" y="1295"/>
                </a:lnTo>
                <a:lnTo>
                  <a:pt x="2864" y="1299"/>
                </a:lnTo>
                <a:lnTo>
                  <a:pt x="2864" y="1300"/>
                </a:lnTo>
                <a:lnTo>
                  <a:pt x="2861" y="1300"/>
                </a:lnTo>
                <a:lnTo>
                  <a:pt x="2857" y="1300"/>
                </a:lnTo>
                <a:lnTo>
                  <a:pt x="2854" y="1299"/>
                </a:lnTo>
                <a:lnTo>
                  <a:pt x="2850" y="1297"/>
                </a:lnTo>
                <a:lnTo>
                  <a:pt x="2847" y="1295"/>
                </a:lnTo>
                <a:lnTo>
                  <a:pt x="2845" y="1293"/>
                </a:lnTo>
                <a:lnTo>
                  <a:pt x="2841" y="1293"/>
                </a:lnTo>
                <a:lnTo>
                  <a:pt x="2838" y="1292"/>
                </a:lnTo>
                <a:lnTo>
                  <a:pt x="2785" y="1339"/>
                </a:lnTo>
                <a:lnTo>
                  <a:pt x="2781" y="1338"/>
                </a:lnTo>
                <a:lnTo>
                  <a:pt x="2778" y="1338"/>
                </a:lnTo>
                <a:lnTo>
                  <a:pt x="2772" y="1336"/>
                </a:lnTo>
                <a:lnTo>
                  <a:pt x="2767" y="1334"/>
                </a:lnTo>
                <a:lnTo>
                  <a:pt x="2764" y="1332"/>
                </a:lnTo>
                <a:lnTo>
                  <a:pt x="2758" y="1331"/>
                </a:lnTo>
                <a:lnTo>
                  <a:pt x="2755" y="1331"/>
                </a:lnTo>
                <a:lnTo>
                  <a:pt x="2749" y="1329"/>
                </a:lnTo>
                <a:lnTo>
                  <a:pt x="2748" y="1332"/>
                </a:lnTo>
                <a:lnTo>
                  <a:pt x="2744" y="1334"/>
                </a:lnTo>
                <a:lnTo>
                  <a:pt x="2741" y="1336"/>
                </a:lnTo>
                <a:lnTo>
                  <a:pt x="2737" y="1338"/>
                </a:lnTo>
                <a:lnTo>
                  <a:pt x="2734" y="1338"/>
                </a:lnTo>
                <a:lnTo>
                  <a:pt x="2730" y="1339"/>
                </a:lnTo>
                <a:lnTo>
                  <a:pt x="2728" y="1339"/>
                </a:lnTo>
                <a:lnTo>
                  <a:pt x="2725" y="1339"/>
                </a:lnTo>
                <a:lnTo>
                  <a:pt x="2725" y="1346"/>
                </a:lnTo>
                <a:lnTo>
                  <a:pt x="2726" y="1353"/>
                </a:lnTo>
                <a:lnTo>
                  <a:pt x="2726" y="1359"/>
                </a:lnTo>
                <a:lnTo>
                  <a:pt x="2728" y="1366"/>
                </a:lnTo>
                <a:lnTo>
                  <a:pt x="2730" y="1371"/>
                </a:lnTo>
                <a:lnTo>
                  <a:pt x="2732" y="1376"/>
                </a:lnTo>
                <a:lnTo>
                  <a:pt x="2732" y="1382"/>
                </a:lnTo>
                <a:lnTo>
                  <a:pt x="2732" y="1385"/>
                </a:lnTo>
                <a:lnTo>
                  <a:pt x="2716" y="1405"/>
                </a:lnTo>
                <a:lnTo>
                  <a:pt x="2716" y="1410"/>
                </a:lnTo>
                <a:lnTo>
                  <a:pt x="2718" y="1417"/>
                </a:lnTo>
                <a:lnTo>
                  <a:pt x="2718" y="1424"/>
                </a:lnTo>
                <a:lnTo>
                  <a:pt x="2719" y="1431"/>
                </a:lnTo>
                <a:lnTo>
                  <a:pt x="2721" y="1437"/>
                </a:lnTo>
                <a:lnTo>
                  <a:pt x="2723" y="1442"/>
                </a:lnTo>
                <a:lnTo>
                  <a:pt x="2725" y="1447"/>
                </a:lnTo>
                <a:lnTo>
                  <a:pt x="2725" y="1451"/>
                </a:lnTo>
                <a:lnTo>
                  <a:pt x="2721" y="1458"/>
                </a:lnTo>
                <a:lnTo>
                  <a:pt x="2718" y="1467"/>
                </a:lnTo>
                <a:lnTo>
                  <a:pt x="2716" y="1474"/>
                </a:lnTo>
                <a:lnTo>
                  <a:pt x="2712" y="1482"/>
                </a:lnTo>
                <a:lnTo>
                  <a:pt x="2711" y="1491"/>
                </a:lnTo>
                <a:lnTo>
                  <a:pt x="2709" y="1500"/>
                </a:lnTo>
                <a:lnTo>
                  <a:pt x="2707" y="1509"/>
                </a:lnTo>
                <a:lnTo>
                  <a:pt x="2707" y="1516"/>
                </a:lnTo>
                <a:lnTo>
                  <a:pt x="2728" y="1514"/>
                </a:lnTo>
                <a:lnTo>
                  <a:pt x="2755" y="1513"/>
                </a:lnTo>
                <a:lnTo>
                  <a:pt x="2781" y="1507"/>
                </a:lnTo>
                <a:lnTo>
                  <a:pt x="2809" y="1502"/>
                </a:lnTo>
                <a:lnTo>
                  <a:pt x="2836" y="1493"/>
                </a:lnTo>
                <a:lnTo>
                  <a:pt x="2861" y="1484"/>
                </a:lnTo>
                <a:lnTo>
                  <a:pt x="2873" y="1479"/>
                </a:lnTo>
                <a:lnTo>
                  <a:pt x="2882" y="1472"/>
                </a:lnTo>
                <a:lnTo>
                  <a:pt x="2891" y="1467"/>
                </a:lnTo>
                <a:lnTo>
                  <a:pt x="2900" y="1460"/>
                </a:lnTo>
                <a:lnTo>
                  <a:pt x="2933" y="1460"/>
                </a:lnTo>
                <a:lnTo>
                  <a:pt x="2951" y="1477"/>
                </a:lnTo>
                <a:lnTo>
                  <a:pt x="2947" y="1481"/>
                </a:lnTo>
                <a:lnTo>
                  <a:pt x="2944" y="1484"/>
                </a:lnTo>
                <a:lnTo>
                  <a:pt x="2942" y="1490"/>
                </a:lnTo>
                <a:lnTo>
                  <a:pt x="2938" y="1493"/>
                </a:lnTo>
                <a:lnTo>
                  <a:pt x="2937" y="1498"/>
                </a:lnTo>
                <a:lnTo>
                  <a:pt x="2935" y="1504"/>
                </a:lnTo>
                <a:lnTo>
                  <a:pt x="2933" y="1509"/>
                </a:lnTo>
                <a:lnTo>
                  <a:pt x="2933" y="1516"/>
                </a:lnTo>
                <a:lnTo>
                  <a:pt x="2942" y="1511"/>
                </a:lnTo>
                <a:lnTo>
                  <a:pt x="2952" y="1504"/>
                </a:lnTo>
                <a:lnTo>
                  <a:pt x="2967" y="1497"/>
                </a:lnTo>
                <a:lnTo>
                  <a:pt x="2981" y="1490"/>
                </a:lnTo>
                <a:lnTo>
                  <a:pt x="2997" y="1484"/>
                </a:lnTo>
                <a:lnTo>
                  <a:pt x="3009" y="1479"/>
                </a:lnTo>
                <a:lnTo>
                  <a:pt x="3021" y="1477"/>
                </a:lnTo>
                <a:lnTo>
                  <a:pt x="3028" y="1477"/>
                </a:lnTo>
                <a:lnTo>
                  <a:pt x="3023" y="1482"/>
                </a:lnTo>
                <a:lnTo>
                  <a:pt x="3016" y="1488"/>
                </a:lnTo>
                <a:lnTo>
                  <a:pt x="3007" y="1493"/>
                </a:lnTo>
                <a:lnTo>
                  <a:pt x="3000" y="1500"/>
                </a:lnTo>
                <a:lnTo>
                  <a:pt x="2993" y="1505"/>
                </a:lnTo>
                <a:lnTo>
                  <a:pt x="2991" y="1511"/>
                </a:lnTo>
                <a:lnTo>
                  <a:pt x="2991" y="1513"/>
                </a:lnTo>
                <a:lnTo>
                  <a:pt x="2993" y="1514"/>
                </a:lnTo>
                <a:lnTo>
                  <a:pt x="2998" y="1516"/>
                </a:lnTo>
                <a:lnTo>
                  <a:pt x="3004" y="1516"/>
                </a:lnTo>
                <a:lnTo>
                  <a:pt x="2997" y="1516"/>
                </a:lnTo>
                <a:lnTo>
                  <a:pt x="2993" y="1520"/>
                </a:lnTo>
                <a:lnTo>
                  <a:pt x="2990" y="1525"/>
                </a:lnTo>
                <a:lnTo>
                  <a:pt x="2990" y="1532"/>
                </a:lnTo>
                <a:lnTo>
                  <a:pt x="2988" y="1539"/>
                </a:lnTo>
                <a:lnTo>
                  <a:pt x="2990" y="1546"/>
                </a:lnTo>
                <a:lnTo>
                  <a:pt x="2991" y="1555"/>
                </a:lnTo>
                <a:lnTo>
                  <a:pt x="2995" y="1562"/>
                </a:lnTo>
                <a:lnTo>
                  <a:pt x="3055" y="1534"/>
                </a:lnTo>
                <a:lnTo>
                  <a:pt x="3081" y="1562"/>
                </a:lnTo>
                <a:lnTo>
                  <a:pt x="3254" y="1385"/>
                </a:lnTo>
                <a:lnTo>
                  <a:pt x="3254" y="1375"/>
                </a:lnTo>
                <a:lnTo>
                  <a:pt x="3253" y="1366"/>
                </a:lnTo>
                <a:lnTo>
                  <a:pt x="3251" y="1359"/>
                </a:lnTo>
                <a:lnTo>
                  <a:pt x="3247" y="1352"/>
                </a:lnTo>
                <a:lnTo>
                  <a:pt x="3244" y="1346"/>
                </a:lnTo>
                <a:lnTo>
                  <a:pt x="3240" y="1343"/>
                </a:lnTo>
                <a:lnTo>
                  <a:pt x="3235" y="1339"/>
                </a:lnTo>
                <a:lnTo>
                  <a:pt x="3228" y="1339"/>
                </a:lnTo>
                <a:lnTo>
                  <a:pt x="3228" y="1300"/>
                </a:lnTo>
                <a:lnTo>
                  <a:pt x="3226" y="1300"/>
                </a:lnTo>
                <a:lnTo>
                  <a:pt x="3223" y="1300"/>
                </a:lnTo>
                <a:lnTo>
                  <a:pt x="3219" y="1299"/>
                </a:lnTo>
                <a:lnTo>
                  <a:pt x="3216" y="1297"/>
                </a:lnTo>
                <a:lnTo>
                  <a:pt x="3212" y="1295"/>
                </a:lnTo>
                <a:lnTo>
                  <a:pt x="3209" y="1293"/>
                </a:lnTo>
                <a:lnTo>
                  <a:pt x="3205" y="1293"/>
                </a:lnTo>
                <a:lnTo>
                  <a:pt x="3202" y="1292"/>
                </a:lnTo>
                <a:lnTo>
                  <a:pt x="3203" y="1288"/>
                </a:lnTo>
                <a:lnTo>
                  <a:pt x="3203" y="1285"/>
                </a:lnTo>
                <a:lnTo>
                  <a:pt x="3205" y="1281"/>
                </a:lnTo>
                <a:lnTo>
                  <a:pt x="3207" y="1278"/>
                </a:lnTo>
                <a:lnTo>
                  <a:pt x="3209" y="1274"/>
                </a:lnTo>
                <a:lnTo>
                  <a:pt x="3210" y="1270"/>
                </a:lnTo>
                <a:lnTo>
                  <a:pt x="3210" y="1267"/>
                </a:lnTo>
                <a:lnTo>
                  <a:pt x="3210" y="1263"/>
                </a:lnTo>
                <a:lnTo>
                  <a:pt x="3210" y="1246"/>
                </a:lnTo>
                <a:lnTo>
                  <a:pt x="3209" y="1246"/>
                </a:lnTo>
                <a:lnTo>
                  <a:pt x="3205" y="1244"/>
                </a:lnTo>
                <a:lnTo>
                  <a:pt x="3202" y="1242"/>
                </a:lnTo>
                <a:lnTo>
                  <a:pt x="3198" y="1240"/>
                </a:lnTo>
                <a:lnTo>
                  <a:pt x="3194" y="1239"/>
                </a:lnTo>
                <a:lnTo>
                  <a:pt x="3193" y="1239"/>
                </a:lnTo>
                <a:lnTo>
                  <a:pt x="3189" y="1237"/>
                </a:lnTo>
                <a:lnTo>
                  <a:pt x="3186" y="1237"/>
                </a:lnTo>
                <a:lnTo>
                  <a:pt x="3186" y="1230"/>
                </a:lnTo>
                <a:lnTo>
                  <a:pt x="3187" y="1224"/>
                </a:lnTo>
                <a:lnTo>
                  <a:pt x="3187" y="1219"/>
                </a:lnTo>
                <a:lnTo>
                  <a:pt x="3189" y="1214"/>
                </a:lnTo>
                <a:lnTo>
                  <a:pt x="3189" y="1209"/>
                </a:lnTo>
                <a:lnTo>
                  <a:pt x="3189" y="1203"/>
                </a:lnTo>
                <a:lnTo>
                  <a:pt x="3187" y="1196"/>
                </a:lnTo>
                <a:lnTo>
                  <a:pt x="3186" y="1191"/>
                </a:lnTo>
                <a:close/>
                <a:moveTo>
                  <a:pt x="3203" y="1636"/>
                </a:moveTo>
                <a:lnTo>
                  <a:pt x="3246" y="1636"/>
                </a:lnTo>
                <a:lnTo>
                  <a:pt x="3263" y="1619"/>
                </a:lnTo>
                <a:lnTo>
                  <a:pt x="3279" y="1617"/>
                </a:lnTo>
                <a:lnTo>
                  <a:pt x="3293" y="1613"/>
                </a:lnTo>
                <a:lnTo>
                  <a:pt x="3306" y="1608"/>
                </a:lnTo>
                <a:lnTo>
                  <a:pt x="3318" y="1601"/>
                </a:lnTo>
                <a:lnTo>
                  <a:pt x="3329" y="1592"/>
                </a:lnTo>
                <a:lnTo>
                  <a:pt x="3339" y="1583"/>
                </a:lnTo>
                <a:lnTo>
                  <a:pt x="3350" y="1573"/>
                </a:lnTo>
                <a:lnTo>
                  <a:pt x="3359" y="1562"/>
                </a:lnTo>
                <a:lnTo>
                  <a:pt x="3341" y="1544"/>
                </a:lnTo>
                <a:lnTo>
                  <a:pt x="3307" y="1581"/>
                </a:lnTo>
                <a:lnTo>
                  <a:pt x="3272" y="1581"/>
                </a:lnTo>
                <a:lnTo>
                  <a:pt x="3265" y="1589"/>
                </a:lnTo>
                <a:lnTo>
                  <a:pt x="3256" y="1596"/>
                </a:lnTo>
                <a:lnTo>
                  <a:pt x="3247" y="1603"/>
                </a:lnTo>
                <a:lnTo>
                  <a:pt x="3237" y="1610"/>
                </a:lnTo>
                <a:lnTo>
                  <a:pt x="3228" y="1617"/>
                </a:lnTo>
                <a:lnTo>
                  <a:pt x="3219" y="1624"/>
                </a:lnTo>
                <a:lnTo>
                  <a:pt x="3210" y="1629"/>
                </a:lnTo>
                <a:lnTo>
                  <a:pt x="3203" y="1636"/>
                </a:lnTo>
                <a:close/>
                <a:moveTo>
                  <a:pt x="3376" y="1581"/>
                </a:moveTo>
                <a:lnTo>
                  <a:pt x="3383" y="1576"/>
                </a:lnTo>
                <a:lnTo>
                  <a:pt x="3390" y="1571"/>
                </a:lnTo>
                <a:lnTo>
                  <a:pt x="3399" y="1564"/>
                </a:lnTo>
                <a:lnTo>
                  <a:pt x="3406" y="1558"/>
                </a:lnTo>
                <a:lnTo>
                  <a:pt x="3413" y="1551"/>
                </a:lnTo>
                <a:lnTo>
                  <a:pt x="3421" y="1544"/>
                </a:lnTo>
                <a:lnTo>
                  <a:pt x="3426" y="1539"/>
                </a:lnTo>
                <a:lnTo>
                  <a:pt x="3429" y="1534"/>
                </a:lnTo>
                <a:lnTo>
                  <a:pt x="3433" y="1536"/>
                </a:lnTo>
                <a:lnTo>
                  <a:pt x="3436" y="1536"/>
                </a:lnTo>
                <a:lnTo>
                  <a:pt x="3440" y="1537"/>
                </a:lnTo>
                <a:lnTo>
                  <a:pt x="3442" y="1539"/>
                </a:lnTo>
                <a:lnTo>
                  <a:pt x="3445" y="1541"/>
                </a:lnTo>
                <a:lnTo>
                  <a:pt x="3449" y="1543"/>
                </a:lnTo>
                <a:lnTo>
                  <a:pt x="3452" y="1544"/>
                </a:lnTo>
                <a:lnTo>
                  <a:pt x="3456" y="1544"/>
                </a:lnTo>
                <a:lnTo>
                  <a:pt x="3459" y="1541"/>
                </a:lnTo>
                <a:lnTo>
                  <a:pt x="3463" y="1539"/>
                </a:lnTo>
                <a:lnTo>
                  <a:pt x="3465" y="1537"/>
                </a:lnTo>
                <a:lnTo>
                  <a:pt x="3468" y="1536"/>
                </a:lnTo>
                <a:lnTo>
                  <a:pt x="3472" y="1536"/>
                </a:lnTo>
                <a:lnTo>
                  <a:pt x="3475" y="1536"/>
                </a:lnTo>
                <a:lnTo>
                  <a:pt x="3479" y="1534"/>
                </a:lnTo>
                <a:lnTo>
                  <a:pt x="3482" y="1534"/>
                </a:lnTo>
                <a:lnTo>
                  <a:pt x="3472" y="1525"/>
                </a:lnTo>
                <a:lnTo>
                  <a:pt x="3465" y="1518"/>
                </a:lnTo>
                <a:lnTo>
                  <a:pt x="3456" y="1513"/>
                </a:lnTo>
                <a:lnTo>
                  <a:pt x="3449" y="1507"/>
                </a:lnTo>
                <a:lnTo>
                  <a:pt x="3443" y="1502"/>
                </a:lnTo>
                <a:lnTo>
                  <a:pt x="3438" y="1495"/>
                </a:lnTo>
                <a:lnTo>
                  <a:pt x="3433" y="1488"/>
                </a:lnTo>
                <a:lnTo>
                  <a:pt x="3429" y="1479"/>
                </a:lnTo>
                <a:lnTo>
                  <a:pt x="3428" y="1490"/>
                </a:lnTo>
                <a:lnTo>
                  <a:pt x="3424" y="1498"/>
                </a:lnTo>
                <a:lnTo>
                  <a:pt x="3417" y="1505"/>
                </a:lnTo>
                <a:lnTo>
                  <a:pt x="3410" y="1514"/>
                </a:lnTo>
                <a:lnTo>
                  <a:pt x="3401" y="1520"/>
                </a:lnTo>
                <a:lnTo>
                  <a:pt x="3392" y="1525"/>
                </a:lnTo>
                <a:lnTo>
                  <a:pt x="3385" y="1530"/>
                </a:lnTo>
                <a:lnTo>
                  <a:pt x="3376" y="1534"/>
                </a:lnTo>
                <a:lnTo>
                  <a:pt x="3376" y="1581"/>
                </a:lnTo>
                <a:close/>
                <a:moveTo>
                  <a:pt x="851" y="297"/>
                </a:moveTo>
                <a:lnTo>
                  <a:pt x="847" y="297"/>
                </a:lnTo>
                <a:lnTo>
                  <a:pt x="842" y="295"/>
                </a:lnTo>
                <a:lnTo>
                  <a:pt x="837" y="291"/>
                </a:lnTo>
                <a:lnTo>
                  <a:pt x="830" y="288"/>
                </a:lnTo>
                <a:lnTo>
                  <a:pt x="824" y="284"/>
                </a:lnTo>
                <a:lnTo>
                  <a:pt x="817" y="283"/>
                </a:lnTo>
                <a:lnTo>
                  <a:pt x="812" y="281"/>
                </a:lnTo>
                <a:lnTo>
                  <a:pt x="808" y="279"/>
                </a:lnTo>
                <a:lnTo>
                  <a:pt x="808" y="272"/>
                </a:lnTo>
                <a:lnTo>
                  <a:pt x="807" y="267"/>
                </a:lnTo>
                <a:lnTo>
                  <a:pt x="805" y="261"/>
                </a:lnTo>
                <a:lnTo>
                  <a:pt x="805" y="256"/>
                </a:lnTo>
                <a:lnTo>
                  <a:pt x="803" y="251"/>
                </a:lnTo>
                <a:lnTo>
                  <a:pt x="801" y="245"/>
                </a:lnTo>
                <a:lnTo>
                  <a:pt x="800" y="240"/>
                </a:lnTo>
                <a:lnTo>
                  <a:pt x="800" y="233"/>
                </a:lnTo>
                <a:lnTo>
                  <a:pt x="803" y="228"/>
                </a:lnTo>
                <a:lnTo>
                  <a:pt x="808" y="222"/>
                </a:lnTo>
                <a:lnTo>
                  <a:pt x="812" y="217"/>
                </a:lnTo>
                <a:lnTo>
                  <a:pt x="817" y="210"/>
                </a:lnTo>
                <a:lnTo>
                  <a:pt x="823" y="203"/>
                </a:lnTo>
                <a:lnTo>
                  <a:pt x="826" y="196"/>
                </a:lnTo>
                <a:lnTo>
                  <a:pt x="831" y="191"/>
                </a:lnTo>
                <a:lnTo>
                  <a:pt x="835" y="185"/>
                </a:lnTo>
                <a:lnTo>
                  <a:pt x="817" y="168"/>
                </a:lnTo>
                <a:lnTo>
                  <a:pt x="817" y="164"/>
                </a:lnTo>
                <a:lnTo>
                  <a:pt x="819" y="161"/>
                </a:lnTo>
                <a:lnTo>
                  <a:pt x="821" y="157"/>
                </a:lnTo>
                <a:lnTo>
                  <a:pt x="823" y="154"/>
                </a:lnTo>
                <a:lnTo>
                  <a:pt x="823" y="150"/>
                </a:lnTo>
                <a:lnTo>
                  <a:pt x="824" y="147"/>
                </a:lnTo>
                <a:lnTo>
                  <a:pt x="826" y="143"/>
                </a:lnTo>
                <a:lnTo>
                  <a:pt x="826" y="139"/>
                </a:lnTo>
                <a:lnTo>
                  <a:pt x="782" y="93"/>
                </a:lnTo>
                <a:lnTo>
                  <a:pt x="777" y="93"/>
                </a:lnTo>
                <a:lnTo>
                  <a:pt x="770" y="92"/>
                </a:lnTo>
                <a:lnTo>
                  <a:pt x="763" y="90"/>
                </a:lnTo>
                <a:lnTo>
                  <a:pt x="757" y="88"/>
                </a:lnTo>
                <a:lnTo>
                  <a:pt x="752" y="86"/>
                </a:lnTo>
                <a:lnTo>
                  <a:pt x="747" y="85"/>
                </a:lnTo>
                <a:lnTo>
                  <a:pt x="741" y="85"/>
                </a:lnTo>
                <a:lnTo>
                  <a:pt x="738" y="83"/>
                </a:lnTo>
                <a:lnTo>
                  <a:pt x="748" y="74"/>
                </a:lnTo>
                <a:lnTo>
                  <a:pt x="761" y="65"/>
                </a:lnTo>
                <a:lnTo>
                  <a:pt x="773" y="58"/>
                </a:lnTo>
                <a:lnTo>
                  <a:pt x="787" y="51"/>
                </a:lnTo>
                <a:lnTo>
                  <a:pt x="800" y="44"/>
                </a:lnTo>
                <a:lnTo>
                  <a:pt x="812" y="37"/>
                </a:lnTo>
                <a:lnTo>
                  <a:pt x="824" y="28"/>
                </a:lnTo>
                <a:lnTo>
                  <a:pt x="835" y="17"/>
                </a:lnTo>
                <a:lnTo>
                  <a:pt x="838" y="19"/>
                </a:lnTo>
                <a:lnTo>
                  <a:pt x="840" y="19"/>
                </a:lnTo>
                <a:lnTo>
                  <a:pt x="844" y="21"/>
                </a:lnTo>
                <a:lnTo>
                  <a:pt x="847" y="23"/>
                </a:lnTo>
                <a:lnTo>
                  <a:pt x="851" y="25"/>
                </a:lnTo>
                <a:lnTo>
                  <a:pt x="854" y="26"/>
                </a:lnTo>
                <a:lnTo>
                  <a:pt x="856" y="28"/>
                </a:lnTo>
                <a:lnTo>
                  <a:pt x="860" y="28"/>
                </a:lnTo>
                <a:lnTo>
                  <a:pt x="886" y="0"/>
                </a:lnTo>
                <a:lnTo>
                  <a:pt x="904" y="17"/>
                </a:lnTo>
                <a:lnTo>
                  <a:pt x="909" y="17"/>
                </a:lnTo>
                <a:lnTo>
                  <a:pt x="916" y="17"/>
                </a:lnTo>
                <a:lnTo>
                  <a:pt x="923" y="16"/>
                </a:lnTo>
                <a:lnTo>
                  <a:pt x="929" y="14"/>
                </a:lnTo>
                <a:lnTo>
                  <a:pt x="934" y="12"/>
                </a:lnTo>
                <a:lnTo>
                  <a:pt x="939" y="10"/>
                </a:lnTo>
                <a:lnTo>
                  <a:pt x="943" y="9"/>
                </a:lnTo>
                <a:lnTo>
                  <a:pt x="946" y="9"/>
                </a:lnTo>
                <a:lnTo>
                  <a:pt x="946" y="37"/>
                </a:lnTo>
                <a:lnTo>
                  <a:pt x="957" y="37"/>
                </a:lnTo>
                <a:lnTo>
                  <a:pt x="964" y="37"/>
                </a:lnTo>
                <a:lnTo>
                  <a:pt x="969" y="37"/>
                </a:lnTo>
                <a:lnTo>
                  <a:pt x="974" y="35"/>
                </a:lnTo>
                <a:lnTo>
                  <a:pt x="978" y="33"/>
                </a:lnTo>
                <a:lnTo>
                  <a:pt x="980" y="30"/>
                </a:lnTo>
                <a:lnTo>
                  <a:pt x="982" y="25"/>
                </a:lnTo>
                <a:lnTo>
                  <a:pt x="982" y="17"/>
                </a:lnTo>
                <a:lnTo>
                  <a:pt x="985" y="19"/>
                </a:lnTo>
                <a:lnTo>
                  <a:pt x="989" y="19"/>
                </a:lnTo>
                <a:lnTo>
                  <a:pt x="992" y="21"/>
                </a:lnTo>
                <a:lnTo>
                  <a:pt x="994" y="23"/>
                </a:lnTo>
                <a:lnTo>
                  <a:pt x="997" y="25"/>
                </a:lnTo>
                <a:lnTo>
                  <a:pt x="1001" y="26"/>
                </a:lnTo>
                <a:lnTo>
                  <a:pt x="1005" y="28"/>
                </a:lnTo>
                <a:lnTo>
                  <a:pt x="1008" y="28"/>
                </a:lnTo>
                <a:lnTo>
                  <a:pt x="1015" y="21"/>
                </a:lnTo>
                <a:lnTo>
                  <a:pt x="1024" y="16"/>
                </a:lnTo>
                <a:lnTo>
                  <a:pt x="1033" y="10"/>
                </a:lnTo>
                <a:lnTo>
                  <a:pt x="1043" y="9"/>
                </a:lnTo>
                <a:lnTo>
                  <a:pt x="1052" y="7"/>
                </a:lnTo>
                <a:lnTo>
                  <a:pt x="1063" y="5"/>
                </a:lnTo>
                <a:lnTo>
                  <a:pt x="1070" y="7"/>
                </a:lnTo>
                <a:lnTo>
                  <a:pt x="1079" y="9"/>
                </a:lnTo>
                <a:lnTo>
                  <a:pt x="1086" y="7"/>
                </a:lnTo>
                <a:lnTo>
                  <a:pt x="1095" y="3"/>
                </a:lnTo>
                <a:lnTo>
                  <a:pt x="1105" y="2"/>
                </a:lnTo>
                <a:lnTo>
                  <a:pt x="1118" y="2"/>
                </a:lnTo>
                <a:lnTo>
                  <a:pt x="1128" y="2"/>
                </a:lnTo>
                <a:lnTo>
                  <a:pt x="1139" y="0"/>
                </a:lnTo>
                <a:lnTo>
                  <a:pt x="1148" y="0"/>
                </a:lnTo>
                <a:lnTo>
                  <a:pt x="1156" y="0"/>
                </a:lnTo>
                <a:lnTo>
                  <a:pt x="1174" y="17"/>
                </a:lnTo>
                <a:lnTo>
                  <a:pt x="1121" y="17"/>
                </a:lnTo>
                <a:lnTo>
                  <a:pt x="1121" y="37"/>
                </a:lnTo>
                <a:lnTo>
                  <a:pt x="1126" y="39"/>
                </a:lnTo>
                <a:lnTo>
                  <a:pt x="1137" y="40"/>
                </a:lnTo>
                <a:lnTo>
                  <a:pt x="1148" y="39"/>
                </a:lnTo>
                <a:lnTo>
                  <a:pt x="1162" y="37"/>
                </a:lnTo>
                <a:lnTo>
                  <a:pt x="1176" y="33"/>
                </a:lnTo>
                <a:lnTo>
                  <a:pt x="1188" y="30"/>
                </a:lnTo>
                <a:lnTo>
                  <a:pt x="1201" y="28"/>
                </a:lnTo>
                <a:lnTo>
                  <a:pt x="1208" y="28"/>
                </a:lnTo>
                <a:lnTo>
                  <a:pt x="1197" y="33"/>
                </a:lnTo>
                <a:lnTo>
                  <a:pt x="1186" y="40"/>
                </a:lnTo>
                <a:lnTo>
                  <a:pt x="1176" y="51"/>
                </a:lnTo>
                <a:lnTo>
                  <a:pt x="1165" y="63"/>
                </a:lnTo>
                <a:lnTo>
                  <a:pt x="1158" y="78"/>
                </a:lnTo>
                <a:lnTo>
                  <a:pt x="1153" y="92"/>
                </a:lnTo>
                <a:lnTo>
                  <a:pt x="1153" y="99"/>
                </a:lnTo>
                <a:lnTo>
                  <a:pt x="1153" y="106"/>
                </a:lnTo>
                <a:lnTo>
                  <a:pt x="1153" y="113"/>
                </a:lnTo>
                <a:lnTo>
                  <a:pt x="1156" y="120"/>
                </a:lnTo>
                <a:lnTo>
                  <a:pt x="1139" y="139"/>
                </a:lnTo>
                <a:lnTo>
                  <a:pt x="1135" y="139"/>
                </a:lnTo>
                <a:lnTo>
                  <a:pt x="1132" y="138"/>
                </a:lnTo>
                <a:lnTo>
                  <a:pt x="1128" y="136"/>
                </a:lnTo>
                <a:lnTo>
                  <a:pt x="1126" y="134"/>
                </a:lnTo>
                <a:lnTo>
                  <a:pt x="1123" y="132"/>
                </a:lnTo>
                <a:lnTo>
                  <a:pt x="1119" y="131"/>
                </a:lnTo>
                <a:lnTo>
                  <a:pt x="1116" y="131"/>
                </a:lnTo>
                <a:lnTo>
                  <a:pt x="1112" y="131"/>
                </a:lnTo>
                <a:lnTo>
                  <a:pt x="1112" y="168"/>
                </a:lnTo>
                <a:lnTo>
                  <a:pt x="1103" y="168"/>
                </a:lnTo>
                <a:lnTo>
                  <a:pt x="1096" y="166"/>
                </a:lnTo>
                <a:lnTo>
                  <a:pt x="1089" y="166"/>
                </a:lnTo>
                <a:lnTo>
                  <a:pt x="1084" y="164"/>
                </a:lnTo>
                <a:lnTo>
                  <a:pt x="1077" y="164"/>
                </a:lnTo>
                <a:lnTo>
                  <a:pt x="1072" y="164"/>
                </a:lnTo>
                <a:lnTo>
                  <a:pt x="1066" y="164"/>
                </a:lnTo>
                <a:lnTo>
                  <a:pt x="1061" y="168"/>
                </a:lnTo>
                <a:lnTo>
                  <a:pt x="1061" y="171"/>
                </a:lnTo>
                <a:lnTo>
                  <a:pt x="1063" y="175"/>
                </a:lnTo>
                <a:lnTo>
                  <a:pt x="1066" y="177"/>
                </a:lnTo>
                <a:lnTo>
                  <a:pt x="1070" y="180"/>
                </a:lnTo>
                <a:lnTo>
                  <a:pt x="1075" y="182"/>
                </a:lnTo>
                <a:lnTo>
                  <a:pt x="1079" y="184"/>
                </a:lnTo>
                <a:lnTo>
                  <a:pt x="1082" y="185"/>
                </a:lnTo>
                <a:lnTo>
                  <a:pt x="1088" y="185"/>
                </a:lnTo>
                <a:lnTo>
                  <a:pt x="1079" y="192"/>
                </a:lnTo>
                <a:lnTo>
                  <a:pt x="1056" y="205"/>
                </a:lnTo>
                <a:lnTo>
                  <a:pt x="1024" y="219"/>
                </a:lnTo>
                <a:lnTo>
                  <a:pt x="987" y="237"/>
                </a:lnTo>
                <a:lnTo>
                  <a:pt x="950" y="253"/>
                </a:lnTo>
                <a:lnTo>
                  <a:pt x="914" y="267"/>
                </a:lnTo>
                <a:lnTo>
                  <a:pt x="884" y="276"/>
                </a:lnTo>
                <a:lnTo>
                  <a:pt x="869" y="279"/>
                </a:lnTo>
                <a:lnTo>
                  <a:pt x="869" y="283"/>
                </a:lnTo>
                <a:lnTo>
                  <a:pt x="867" y="286"/>
                </a:lnTo>
                <a:lnTo>
                  <a:pt x="865" y="290"/>
                </a:lnTo>
                <a:lnTo>
                  <a:pt x="863" y="291"/>
                </a:lnTo>
                <a:lnTo>
                  <a:pt x="861" y="293"/>
                </a:lnTo>
                <a:lnTo>
                  <a:pt x="858" y="295"/>
                </a:lnTo>
                <a:lnTo>
                  <a:pt x="854" y="297"/>
                </a:lnTo>
                <a:lnTo>
                  <a:pt x="851" y="297"/>
                </a:lnTo>
                <a:close/>
                <a:moveTo>
                  <a:pt x="1165" y="242"/>
                </a:moveTo>
                <a:lnTo>
                  <a:pt x="1155" y="238"/>
                </a:lnTo>
                <a:lnTo>
                  <a:pt x="1144" y="237"/>
                </a:lnTo>
                <a:lnTo>
                  <a:pt x="1132" y="235"/>
                </a:lnTo>
                <a:lnTo>
                  <a:pt x="1118" y="235"/>
                </a:lnTo>
                <a:lnTo>
                  <a:pt x="1105" y="235"/>
                </a:lnTo>
                <a:lnTo>
                  <a:pt x="1093" y="237"/>
                </a:lnTo>
                <a:lnTo>
                  <a:pt x="1080" y="238"/>
                </a:lnTo>
                <a:lnTo>
                  <a:pt x="1070" y="242"/>
                </a:lnTo>
                <a:lnTo>
                  <a:pt x="1088" y="260"/>
                </a:lnTo>
                <a:lnTo>
                  <a:pt x="1098" y="260"/>
                </a:lnTo>
                <a:lnTo>
                  <a:pt x="1109" y="260"/>
                </a:lnTo>
                <a:lnTo>
                  <a:pt x="1119" y="258"/>
                </a:lnTo>
                <a:lnTo>
                  <a:pt x="1130" y="258"/>
                </a:lnTo>
                <a:lnTo>
                  <a:pt x="1140" y="256"/>
                </a:lnTo>
                <a:lnTo>
                  <a:pt x="1149" y="253"/>
                </a:lnTo>
                <a:lnTo>
                  <a:pt x="1158" y="247"/>
                </a:lnTo>
                <a:lnTo>
                  <a:pt x="1165" y="242"/>
                </a:lnTo>
                <a:close/>
                <a:moveTo>
                  <a:pt x="1983" y="475"/>
                </a:moveTo>
                <a:lnTo>
                  <a:pt x="1976" y="479"/>
                </a:lnTo>
                <a:lnTo>
                  <a:pt x="1969" y="481"/>
                </a:lnTo>
                <a:lnTo>
                  <a:pt x="1963" y="484"/>
                </a:lnTo>
                <a:lnTo>
                  <a:pt x="1962" y="488"/>
                </a:lnTo>
                <a:lnTo>
                  <a:pt x="1960" y="493"/>
                </a:lnTo>
                <a:lnTo>
                  <a:pt x="1958" y="500"/>
                </a:lnTo>
                <a:lnTo>
                  <a:pt x="1958" y="509"/>
                </a:lnTo>
                <a:lnTo>
                  <a:pt x="1958" y="521"/>
                </a:lnTo>
                <a:lnTo>
                  <a:pt x="1969" y="519"/>
                </a:lnTo>
                <a:lnTo>
                  <a:pt x="1976" y="518"/>
                </a:lnTo>
                <a:lnTo>
                  <a:pt x="1981" y="512"/>
                </a:lnTo>
                <a:lnTo>
                  <a:pt x="1983" y="505"/>
                </a:lnTo>
                <a:lnTo>
                  <a:pt x="1985" y="498"/>
                </a:lnTo>
                <a:lnTo>
                  <a:pt x="1985" y="491"/>
                </a:lnTo>
                <a:lnTo>
                  <a:pt x="1983" y="482"/>
                </a:lnTo>
                <a:lnTo>
                  <a:pt x="1983" y="475"/>
                </a:lnTo>
                <a:close/>
                <a:moveTo>
                  <a:pt x="1879" y="495"/>
                </a:moveTo>
                <a:lnTo>
                  <a:pt x="1882" y="493"/>
                </a:lnTo>
                <a:lnTo>
                  <a:pt x="1886" y="493"/>
                </a:lnTo>
                <a:lnTo>
                  <a:pt x="1888" y="491"/>
                </a:lnTo>
                <a:lnTo>
                  <a:pt x="1891" y="488"/>
                </a:lnTo>
                <a:lnTo>
                  <a:pt x="1893" y="486"/>
                </a:lnTo>
                <a:lnTo>
                  <a:pt x="1895" y="482"/>
                </a:lnTo>
                <a:lnTo>
                  <a:pt x="1896" y="479"/>
                </a:lnTo>
                <a:lnTo>
                  <a:pt x="1896" y="475"/>
                </a:lnTo>
                <a:lnTo>
                  <a:pt x="1886" y="475"/>
                </a:lnTo>
                <a:lnTo>
                  <a:pt x="1875" y="475"/>
                </a:lnTo>
                <a:lnTo>
                  <a:pt x="1863" y="477"/>
                </a:lnTo>
                <a:lnTo>
                  <a:pt x="1852" y="481"/>
                </a:lnTo>
                <a:lnTo>
                  <a:pt x="1842" y="484"/>
                </a:lnTo>
                <a:lnTo>
                  <a:pt x="1835" y="491"/>
                </a:lnTo>
                <a:lnTo>
                  <a:pt x="1831" y="495"/>
                </a:lnTo>
                <a:lnTo>
                  <a:pt x="1829" y="500"/>
                </a:lnTo>
                <a:lnTo>
                  <a:pt x="1828" y="505"/>
                </a:lnTo>
                <a:lnTo>
                  <a:pt x="1828" y="512"/>
                </a:lnTo>
                <a:lnTo>
                  <a:pt x="1833" y="512"/>
                </a:lnTo>
                <a:lnTo>
                  <a:pt x="1840" y="516"/>
                </a:lnTo>
                <a:lnTo>
                  <a:pt x="1847" y="518"/>
                </a:lnTo>
                <a:lnTo>
                  <a:pt x="1852" y="523"/>
                </a:lnTo>
                <a:lnTo>
                  <a:pt x="1858" y="526"/>
                </a:lnTo>
                <a:lnTo>
                  <a:pt x="1863" y="532"/>
                </a:lnTo>
                <a:lnTo>
                  <a:pt x="1866" y="537"/>
                </a:lnTo>
                <a:lnTo>
                  <a:pt x="1870" y="541"/>
                </a:lnTo>
                <a:lnTo>
                  <a:pt x="1870" y="595"/>
                </a:lnTo>
                <a:lnTo>
                  <a:pt x="1877" y="597"/>
                </a:lnTo>
                <a:lnTo>
                  <a:pt x="1884" y="599"/>
                </a:lnTo>
                <a:lnTo>
                  <a:pt x="1889" y="602"/>
                </a:lnTo>
                <a:lnTo>
                  <a:pt x="1895" y="606"/>
                </a:lnTo>
                <a:lnTo>
                  <a:pt x="1900" y="611"/>
                </a:lnTo>
                <a:lnTo>
                  <a:pt x="1905" y="615"/>
                </a:lnTo>
                <a:lnTo>
                  <a:pt x="1911" y="620"/>
                </a:lnTo>
                <a:lnTo>
                  <a:pt x="1914" y="624"/>
                </a:lnTo>
                <a:lnTo>
                  <a:pt x="1941" y="595"/>
                </a:lnTo>
                <a:lnTo>
                  <a:pt x="1923" y="578"/>
                </a:lnTo>
                <a:lnTo>
                  <a:pt x="1923" y="574"/>
                </a:lnTo>
                <a:lnTo>
                  <a:pt x="1925" y="571"/>
                </a:lnTo>
                <a:lnTo>
                  <a:pt x="1925" y="567"/>
                </a:lnTo>
                <a:lnTo>
                  <a:pt x="1926" y="564"/>
                </a:lnTo>
                <a:lnTo>
                  <a:pt x="1928" y="560"/>
                </a:lnTo>
                <a:lnTo>
                  <a:pt x="1930" y="556"/>
                </a:lnTo>
                <a:lnTo>
                  <a:pt x="1932" y="553"/>
                </a:lnTo>
                <a:lnTo>
                  <a:pt x="1932" y="549"/>
                </a:lnTo>
                <a:lnTo>
                  <a:pt x="1926" y="546"/>
                </a:lnTo>
                <a:lnTo>
                  <a:pt x="1921" y="541"/>
                </a:lnTo>
                <a:lnTo>
                  <a:pt x="1916" y="535"/>
                </a:lnTo>
                <a:lnTo>
                  <a:pt x="1909" y="530"/>
                </a:lnTo>
                <a:lnTo>
                  <a:pt x="1903" y="526"/>
                </a:lnTo>
                <a:lnTo>
                  <a:pt x="1896" y="521"/>
                </a:lnTo>
                <a:lnTo>
                  <a:pt x="1891" y="516"/>
                </a:lnTo>
                <a:lnTo>
                  <a:pt x="1888" y="512"/>
                </a:lnTo>
                <a:lnTo>
                  <a:pt x="1888" y="509"/>
                </a:lnTo>
                <a:lnTo>
                  <a:pt x="1889" y="505"/>
                </a:lnTo>
                <a:lnTo>
                  <a:pt x="1889" y="502"/>
                </a:lnTo>
                <a:lnTo>
                  <a:pt x="1889" y="500"/>
                </a:lnTo>
                <a:lnTo>
                  <a:pt x="1889" y="496"/>
                </a:lnTo>
                <a:lnTo>
                  <a:pt x="1888" y="495"/>
                </a:lnTo>
                <a:lnTo>
                  <a:pt x="1884" y="495"/>
                </a:lnTo>
                <a:lnTo>
                  <a:pt x="1879" y="495"/>
                </a:lnTo>
                <a:close/>
                <a:moveTo>
                  <a:pt x="1997" y="723"/>
                </a:moveTo>
                <a:lnTo>
                  <a:pt x="1997" y="726"/>
                </a:lnTo>
                <a:lnTo>
                  <a:pt x="1997" y="728"/>
                </a:lnTo>
                <a:lnTo>
                  <a:pt x="1999" y="730"/>
                </a:lnTo>
                <a:lnTo>
                  <a:pt x="2001" y="731"/>
                </a:lnTo>
                <a:lnTo>
                  <a:pt x="2002" y="731"/>
                </a:lnTo>
                <a:lnTo>
                  <a:pt x="2004" y="733"/>
                </a:lnTo>
                <a:lnTo>
                  <a:pt x="2004" y="735"/>
                </a:lnTo>
                <a:lnTo>
                  <a:pt x="2006" y="739"/>
                </a:lnTo>
                <a:lnTo>
                  <a:pt x="2008" y="739"/>
                </a:lnTo>
                <a:lnTo>
                  <a:pt x="2011" y="740"/>
                </a:lnTo>
                <a:lnTo>
                  <a:pt x="2013" y="740"/>
                </a:lnTo>
                <a:lnTo>
                  <a:pt x="2016" y="742"/>
                </a:lnTo>
                <a:lnTo>
                  <a:pt x="2018" y="742"/>
                </a:lnTo>
                <a:lnTo>
                  <a:pt x="2022" y="744"/>
                </a:lnTo>
                <a:lnTo>
                  <a:pt x="2024" y="744"/>
                </a:lnTo>
                <a:lnTo>
                  <a:pt x="2027" y="744"/>
                </a:lnTo>
                <a:lnTo>
                  <a:pt x="2061" y="744"/>
                </a:lnTo>
                <a:lnTo>
                  <a:pt x="2052" y="753"/>
                </a:lnTo>
                <a:lnTo>
                  <a:pt x="2045" y="760"/>
                </a:lnTo>
                <a:lnTo>
                  <a:pt x="2038" y="769"/>
                </a:lnTo>
                <a:lnTo>
                  <a:pt x="2031" y="779"/>
                </a:lnTo>
                <a:lnTo>
                  <a:pt x="2025" y="788"/>
                </a:lnTo>
                <a:lnTo>
                  <a:pt x="2018" y="799"/>
                </a:lnTo>
                <a:lnTo>
                  <a:pt x="2009" y="809"/>
                </a:lnTo>
                <a:lnTo>
                  <a:pt x="2001" y="820"/>
                </a:lnTo>
                <a:lnTo>
                  <a:pt x="1965" y="820"/>
                </a:lnTo>
                <a:lnTo>
                  <a:pt x="1965" y="823"/>
                </a:lnTo>
                <a:lnTo>
                  <a:pt x="1965" y="827"/>
                </a:lnTo>
                <a:lnTo>
                  <a:pt x="1963" y="830"/>
                </a:lnTo>
                <a:lnTo>
                  <a:pt x="1962" y="834"/>
                </a:lnTo>
                <a:lnTo>
                  <a:pt x="1960" y="837"/>
                </a:lnTo>
                <a:lnTo>
                  <a:pt x="1958" y="841"/>
                </a:lnTo>
                <a:lnTo>
                  <a:pt x="1958" y="843"/>
                </a:lnTo>
                <a:lnTo>
                  <a:pt x="1958" y="846"/>
                </a:lnTo>
                <a:lnTo>
                  <a:pt x="1948" y="848"/>
                </a:lnTo>
                <a:lnTo>
                  <a:pt x="1937" y="852"/>
                </a:lnTo>
                <a:lnTo>
                  <a:pt x="1925" y="857"/>
                </a:lnTo>
                <a:lnTo>
                  <a:pt x="1914" y="862"/>
                </a:lnTo>
                <a:lnTo>
                  <a:pt x="1902" y="869"/>
                </a:lnTo>
                <a:lnTo>
                  <a:pt x="1891" y="875"/>
                </a:lnTo>
                <a:lnTo>
                  <a:pt x="1880" y="880"/>
                </a:lnTo>
                <a:lnTo>
                  <a:pt x="1870" y="885"/>
                </a:lnTo>
                <a:lnTo>
                  <a:pt x="1866" y="880"/>
                </a:lnTo>
                <a:lnTo>
                  <a:pt x="1861" y="876"/>
                </a:lnTo>
                <a:lnTo>
                  <a:pt x="1854" y="871"/>
                </a:lnTo>
                <a:lnTo>
                  <a:pt x="1849" y="868"/>
                </a:lnTo>
                <a:lnTo>
                  <a:pt x="1842" y="862"/>
                </a:lnTo>
                <a:lnTo>
                  <a:pt x="1836" y="859"/>
                </a:lnTo>
                <a:lnTo>
                  <a:pt x="1831" y="857"/>
                </a:lnTo>
                <a:lnTo>
                  <a:pt x="1828" y="857"/>
                </a:lnTo>
                <a:lnTo>
                  <a:pt x="1828" y="820"/>
                </a:lnTo>
                <a:lnTo>
                  <a:pt x="1824" y="816"/>
                </a:lnTo>
                <a:lnTo>
                  <a:pt x="1819" y="811"/>
                </a:lnTo>
                <a:lnTo>
                  <a:pt x="1815" y="806"/>
                </a:lnTo>
                <a:lnTo>
                  <a:pt x="1810" y="799"/>
                </a:lnTo>
                <a:lnTo>
                  <a:pt x="1806" y="793"/>
                </a:lnTo>
                <a:lnTo>
                  <a:pt x="1803" y="786"/>
                </a:lnTo>
                <a:lnTo>
                  <a:pt x="1801" y="779"/>
                </a:lnTo>
                <a:lnTo>
                  <a:pt x="1801" y="774"/>
                </a:lnTo>
                <a:lnTo>
                  <a:pt x="1796" y="774"/>
                </a:lnTo>
                <a:lnTo>
                  <a:pt x="1792" y="774"/>
                </a:lnTo>
                <a:lnTo>
                  <a:pt x="1789" y="772"/>
                </a:lnTo>
                <a:lnTo>
                  <a:pt x="1785" y="770"/>
                </a:lnTo>
                <a:lnTo>
                  <a:pt x="1780" y="765"/>
                </a:lnTo>
                <a:lnTo>
                  <a:pt x="1775" y="756"/>
                </a:lnTo>
                <a:lnTo>
                  <a:pt x="1769" y="747"/>
                </a:lnTo>
                <a:lnTo>
                  <a:pt x="1764" y="739"/>
                </a:lnTo>
                <a:lnTo>
                  <a:pt x="1757" y="731"/>
                </a:lnTo>
                <a:lnTo>
                  <a:pt x="1748" y="726"/>
                </a:lnTo>
                <a:lnTo>
                  <a:pt x="1716" y="726"/>
                </a:lnTo>
                <a:lnTo>
                  <a:pt x="1709" y="712"/>
                </a:lnTo>
                <a:lnTo>
                  <a:pt x="1702" y="700"/>
                </a:lnTo>
                <a:lnTo>
                  <a:pt x="1697" y="689"/>
                </a:lnTo>
                <a:lnTo>
                  <a:pt x="1692" y="678"/>
                </a:lnTo>
                <a:lnTo>
                  <a:pt x="1686" y="670"/>
                </a:lnTo>
                <a:lnTo>
                  <a:pt x="1681" y="663"/>
                </a:lnTo>
                <a:lnTo>
                  <a:pt x="1672" y="657"/>
                </a:lnTo>
                <a:lnTo>
                  <a:pt x="1663" y="654"/>
                </a:lnTo>
                <a:lnTo>
                  <a:pt x="1669" y="654"/>
                </a:lnTo>
                <a:lnTo>
                  <a:pt x="1674" y="650"/>
                </a:lnTo>
                <a:lnTo>
                  <a:pt x="1679" y="647"/>
                </a:lnTo>
                <a:lnTo>
                  <a:pt x="1683" y="643"/>
                </a:lnTo>
                <a:lnTo>
                  <a:pt x="1686" y="638"/>
                </a:lnTo>
                <a:lnTo>
                  <a:pt x="1690" y="632"/>
                </a:lnTo>
                <a:lnTo>
                  <a:pt x="1693" y="627"/>
                </a:lnTo>
                <a:lnTo>
                  <a:pt x="1697" y="624"/>
                </a:lnTo>
                <a:lnTo>
                  <a:pt x="1695" y="620"/>
                </a:lnTo>
                <a:lnTo>
                  <a:pt x="1695" y="617"/>
                </a:lnTo>
                <a:lnTo>
                  <a:pt x="1693" y="613"/>
                </a:lnTo>
                <a:lnTo>
                  <a:pt x="1692" y="610"/>
                </a:lnTo>
                <a:lnTo>
                  <a:pt x="1690" y="606"/>
                </a:lnTo>
                <a:lnTo>
                  <a:pt x="1688" y="602"/>
                </a:lnTo>
                <a:lnTo>
                  <a:pt x="1688" y="599"/>
                </a:lnTo>
                <a:lnTo>
                  <a:pt x="1688" y="595"/>
                </a:lnTo>
                <a:lnTo>
                  <a:pt x="1714" y="567"/>
                </a:lnTo>
                <a:lnTo>
                  <a:pt x="1707" y="567"/>
                </a:lnTo>
                <a:lnTo>
                  <a:pt x="1700" y="567"/>
                </a:lnTo>
                <a:lnTo>
                  <a:pt x="1695" y="565"/>
                </a:lnTo>
                <a:lnTo>
                  <a:pt x="1688" y="564"/>
                </a:lnTo>
                <a:lnTo>
                  <a:pt x="1683" y="562"/>
                </a:lnTo>
                <a:lnTo>
                  <a:pt x="1677" y="560"/>
                </a:lnTo>
                <a:lnTo>
                  <a:pt x="1674" y="560"/>
                </a:lnTo>
                <a:lnTo>
                  <a:pt x="1670" y="560"/>
                </a:lnTo>
                <a:lnTo>
                  <a:pt x="1653" y="560"/>
                </a:lnTo>
                <a:lnTo>
                  <a:pt x="1626" y="587"/>
                </a:lnTo>
                <a:lnTo>
                  <a:pt x="1624" y="585"/>
                </a:lnTo>
                <a:lnTo>
                  <a:pt x="1621" y="583"/>
                </a:lnTo>
                <a:lnTo>
                  <a:pt x="1616" y="578"/>
                </a:lnTo>
                <a:lnTo>
                  <a:pt x="1609" y="572"/>
                </a:lnTo>
                <a:lnTo>
                  <a:pt x="1603" y="565"/>
                </a:lnTo>
                <a:lnTo>
                  <a:pt x="1598" y="560"/>
                </a:lnTo>
                <a:lnTo>
                  <a:pt x="1593" y="553"/>
                </a:lnTo>
                <a:lnTo>
                  <a:pt x="1591" y="549"/>
                </a:lnTo>
                <a:lnTo>
                  <a:pt x="1591" y="532"/>
                </a:lnTo>
                <a:lnTo>
                  <a:pt x="1617" y="519"/>
                </a:lnTo>
                <a:lnTo>
                  <a:pt x="1639" y="511"/>
                </a:lnTo>
                <a:lnTo>
                  <a:pt x="1660" y="505"/>
                </a:lnTo>
                <a:lnTo>
                  <a:pt x="1677" y="503"/>
                </a:lnTo>
                <a:lnTo>
                  <a:pt x="1693" y="502"/>
                </a:lnTo>
                <a:lnTo>
                  <a:pt x="1707" y="502"/>
                </a:lnTo>
                <a:lnTo>
                  <a:pt x="1720" y="502"/>
                </a:lnTo>
                <a:lnTo>
                  <a:pt x="1732" y="502"/>
                </a:lnTo>
                <a:lnTo>
                  <a:pt x="1729" y="505"/>
                </a:lnTo>
                <a:lnTo>
                  <a:pt x="1730" y="509"/>
                </a:lnTo>
                <a:lnTo>
                  <a:pt x="1732" y="512"/>
                </a:lnTo>
                <a:lnTo>
                  <a:pt x="1737" y="516"/>
                </a:lnTo>
                <a:lnTo>
                  <a:pt x="1743" y="521"/>
                </a:lnTo>
                <a:lnTo>
                  <a:pt x="1748" y="525"/>
                </a:lnTo>
                <a:lnTo>
                  <a:pt x="1753" y="528"/>
                </a:lnTo>
                <a:lnTo>
                  <a:pt x="1757" y="532"/>
                </a:lnTo>
                <a:lnTo>
                  <a:pt x="1757" y="528"/>
                </a:lnTo>
                <a:lnTo>
                  <a:pt x="1759" y="525"/>
                </a:lnTo>
                <a:lnTo>
                  <a:pt x="1760" y="521"/>
                </a:lnTo>
                <a:lnTo>
                  <a:pt x="1762" y="516"/>
                </a:lnTo>
                <a:lnTo>
                  <a:pt x="1764" y="512"/>
                </a:lnTo>
                <a:lnTo>
                  <a:pt x="1764" y="509"/>
                </a:lnTo>
                <a:lnTo>
                  <a:pt x="1766" y="505"/>
                </a:lnTo>
                <a:lnTo>
                  <a:pt x="1766" y="502"/>
                </a:lnTo>
                <a:lnTo>
                  <a:pt x="1759" y="498"/>
                </a:lnTo>
                <a:lnTo>
                  <a:pt x="1748" y="489"/>
                </a:lnTo>
                <a:lnTo>
                  <a:pt x="1736" y="479"/>
                </a:lnTo>
                <a:lnTo>
                  <a:pt x="1723" y="466"/>
                </a:lnTo>
                <a:lnTo>
                  <a:pt x="1711" y="454"/>
                </a:lnTo>
                <a:lnTo>
                  <a:pt x="1700" y="449"/>
                </a:lnTo>
                <a:lnTo>
                  <a:pt x="1697" y="447"/>
                </a:lnTo>
                <a:lnTo>
                  <a:pt x="1693" y="447"/>
                </a:lnTo>
                <a:lnTo>
                  <a:pt x="1690" y="450"/>
                </a:lnTo>
                <a:lnTo>
                  <a:pt x="1688" y="456"/>
                </a:lnTo>
                <a:lnTo>
                  <a:pt x="1697" y="466"/>
                </a:lnTo>
                <a:lnTo>
                  <a:pt x="1693" y="468"/>
                </a:lnTo>
                <a:lnTo>
                  <a:pt x="1692" y="470"/>
                </a:lnTo>
                <a:lnTo>
                  <a:pt x="1688" y="472"/>
                </a:lnTo>
                <a:lnTo>
                  <a:pt x="1684" y="472"/>
                </a:lnTo>
                <a:lnTo>
                  <a:pt x="1676" y="472"/>
                </a:lnTo>
                <a:lnTo>
                  <a:pt x="1665" y="468"/>
                </a:lnTo>
                <a:lnTo>
                  <a:pt x="1656" y="465"/>
                </a:lnTo>
                <a:lnTo>
                  <a:pt x="1647" y="461"/>
                </a:lnTo>
                <a:lnTo>
                  <a:pt x="1640" y="458"/>
                </a:lnTo>
                <a:lnTo>
                  <a:pt x="1635" y="456"/>
                </a:lnTo>
                <a:lnTo>
                  <a:pt x="1635" y="463"/>
                </a:lnTo>
                <a:lnTo>
                  <a:pt x="1633" y="468"/>
                </a:lnTo>
                <a:lnTo>
                  <a:pt x="1631" y="472"/>
                </a:lnTo>
                <a:lnTo>
                  <a:pt x="1628" y="473"/>
                </a:lnTo>
                <a:lnTo>
                  <a:pt x="1624" y="477"/>
                </a:lnTo>
                <a:lnTo>
                  <a:pt x="1621" y="479"/>
                </a:lnTo>
                <a:lnTo>
                  <a:pt x="1616" y="481"/>
                </a:lnTo>
                <a:lnTo>
                  <a:pt x="1609" y="484"/>
                </a:lnTo>
                <a:lnTo>
                  <a:pt x="1609" y="489"/>
                </a:lnTo>
                <a:lnTo>
                  <a:pt x="1609" y="493"/>
                </a:lnTo>
                <a:lnTo>
                  <a:pt x="1610" y="496"/>
                </a:lnTo>
                <a:lnTo>
                  <a:pt x="1610" y="498"/>
                </a:lnTo>
                <a:lnTo>
                  <a:pt x="1612" y="500"/>
                </a:lnTo>
                <a:lnTo>
                  <a:pt x="1612" y="502"/>
                </a:lnTo>
                <a:lnTo>
                  <a:pt x="1612" y="505"/>
                </a:lnTo>
                <a:lnTo>
                  <a:pt x="1612" y="511"/>
                </a:lnTo>
                <a:lnTo>
                  <a:pt x="1614" y="512"/>
                </a:lnTo>
                <a:lnTo>
                  <a:pt x="1614" y="514"/>
                </a:lnTo>
                <a:lnTo>
                  <a:pt x="1614" y="516"/>
                </a:lnTo>
                <a:lnTo>
                  <a:pt x="1610" y="518"/>
                </a:lnTo>
                <a:lnTo>
                  <a:pt x="1607" y="519"/>
                </a:lnTo>
                <a:lnTo>
                  <a:pt x="1603" y="519"/>
                </a:lnTo>
                <a:lnTo>
                  <a:pt x="1600" y="519"/>
                </a:lnTo>
                <a:lnTo>
                  <a:pt x="1596" y="516"/>
                </a:lnTo>
                <a:lnTo>
                  <a:pt x="1591" y="519"/>
                </a:lnTo>
                <a:lnTo>
                  <a:pt x="1589" y="521"/>
                </a:lnTo>
                <a:lnTo>
                  <a:pt x="1587" y="523"/>
                </a:lnTo>
                <a:lnTo>
                  <a:pt x="1586" y="521"/>
                </a:lnTo>
                <a:lnTo>
                  <a:pt x="1582" y="521"/>
                </a:lnTo>
                <a:lnTo>
                  <a:pt x="1573" y="521"/>
                </a:lnTo>
                <a:lnTo>
                  <a:pt x="1557" y="541"/>
                </a:lnTo>
                <a:lnTo>
                  <a:pt x="1557" y="544"/>
                </a:lnTo>
                <a:lnTo>
                  <a:pt x="1559" y="549"/>
                </a:lnTo>
                <a:lnTo>
                  <a:pt x="1559" y="553"/>
                </a:lnTo>
                <a:lnTo>
                  <a:pt x="1561" y="560"/>
                </a:lnTo>
                <a:lnTo>
                  <a:pt x="1563" y="565"/>
                </a:lnTo>
                <a:lnTo>
                  <a:pt x="1564" y="572"/>
                </a:lnTo>
                <a:lnTo>
                  <a:pt x="1564" y="579"/>
                </a:lnTo>
                <a:lnTo>
                  <a:pt x="1564" y="587"/>
                </a:lnTo>
                <a:lnTo>
                  <a:pt x="1559" y="585"/>
                </a:lnTo>
                <a:lnTo>
                  <a:pt x="1554" y="581"/>
                </a:lnTo>
                <a:lnTo>
                  <a:pt x="1548" y="574"/>
                </a:lnTo>
                <a:lnTo>
                  <a:pt x="1543" y="567"/>
                </a:lnTo>
                <a:lnTo>
                  <a:pt x="1536" y="558"/>
                </a:lnTo>
                <a:lnTo>
                  <a:pt x="1531" y="551"/>
                </a:lnTo>
                <a:lnTo>
                  <a:pt x="1522" y="544"/>
                </a:lnTo>
                <a:lnTo>
                  <a:pt x="1513" y="541"/>
                </a:lnTo>
                <a:lnTo>
                  <a:pt x="1513" y="535"/>
                </a:lnTo>
                <a:lnTo>
                  <a:pt x="1513" y="530"/>
                </a:lnTo>
                <a:lnTo>
                  <a:pt x="1511" y="525"/>
                </a:lnTo>
                <a:lnTo>
                  <a:pt x="1506" y="518"/>
                </a:lnTo>
                <a:lnTo>
                  <a:pt x="1497" y="507"/>
                </a:lnTo>
                <a:lnTo>
                  <a:pt x="1483" y="498"/>
                </a:lnTo>
                <a:lnTo>
                  <a:pt x="1469" y="491"/>
                </a:lnTo>
                <a:lnTo>
                  <a:pt x="1455" y="486"/>
                </a:lnTo>
                <a:lnTo>
                  <a:pt x="1450" y="484"/>
                </a:lnTo>
                <a:lnTo>
                  <a:pt x="1444" y="482"/>
                </a:lnTo>
                <a:lnTo>
                  <a:pt x="1439" y="484"/>
                </a:lnTo>
                <a:lnTo>
                  <a:pt x="1435" y="484"/>
                </a:lnTo>
                <a:lnTo>
                  <a:pt x="1439" y="488"/>
                </a:lnTo>
                <a:lnTo>
                  <a:pt x="1442" y="493"/>
                </a:lnTo>
                <a:lnTo>
                  <a:pt x="1446" y="496"/>
                </a:lnTo>
                <a:lnTo>
                  <a:pt x="1450" y="500"/>
                </a:lnTo>
                <a:lnTo>
                  <a:pt x="1453" y="503"/>
                </a:lnTo>
                <a:lnTo>
                  <a:pt x="1458" y="505"/>
                </a:lnTo>
                <a:lnTo>
                  <a:pt x="1464" y="505"/>
                </a:lnTo>
                <a:lnTo>
                  <a:pt x="1469" y="502"/>
                </a:lnTo>
                <a:lnTo>
                  <a:pt x="1471" y="509"/>
                </a:lnTo>
                <a:lnTo>
                  <a:pt x="1471" y="516"/>
                </a:lnTo>
                <a:lnTo>
                  <a:pt x="1473" y="521"/>
                </a:lnTo>
                <a:lnTo>
                  <a:pt x="1474" y="525"/>
                </a:lnTo>
                <a:lnTo>
                  <a:pt x="1478" y="530"/>
                </a:lnTo>
                <a:lnTo>
                  <a:pt x="1481" y="534"/>
                </a:lnTo>
                <a:lnTo>
                  <a:pt x="1485" y="537"/>
                </a:lnTo>
                <a:lnTo>
                  <a:pt x="1487" y="541"/>
                </a:lnTo>
                <a:lnTo>
                  <a:pt x="1487" y="544"/>
                </a:lnTo>
                <a:lnTo>
                  <a:pt x="1487" y="548"/>
                </a:lnTo>
                <a:lnTo>
                  <a:pt x="1485" y="551"/>
                </a:lnTo>
                <a:lnTo>
                  <a:pt x="1483" y="555"/>
                </a:lnTo>
                <a:lnTo>
                  <a:pt x="1481" y="558"/>
                </a:lnTo>
                <a:lnTo>
                  <a:pt x="1480" y="562"/>
                </a:lnTo>
                <a:lnTo>
                  <a:pt x="1480" y="565"/>
                </a:lnTo>
                <a:lnTo>
                  <a:pt x="1478" y="567"/>
                </a:lnTo>
                <a:lnTo>
                  <a:pt x="1478" y="565"/>
                </a:lnTo>
                <a:lnTo>
                  <a:pt x="1478" y="562"/>
                </a:lnTo>
                <a:lnTo>
                  <a:pt x="1476" y="558"/>
                </a:lnTo>
                <a:lnTo>
                  <a:pt x="1474" y="555"/>
                </a:lnTo>
                <a:lnTo>
                  <a:pt x="1473" y="551"/>
                </a:lnTo>
                <a:lnTo>
                  <a:pt x="1471" y="548"/>
                </a:lnTo>
                <a:lnTo>
                  <a:pt x="1471" y="544"/>
                </a:lnTo>
                <a:lnTo>
                  <a:pt x="1469" y="541"/>
                </a:lnTo>
                <a:lnTo>
                  <a:pt x="1464" y="539"/>
                </a:lnTo>
                <a:lnTo>
                  <a:pt x="1457" y="537"/>
                </a:lnTo>
                <a:lnTo>
                  <a:pt x="1451" y="534"/>
                </a:lnTo>
                <a:lnTo>
                  <a:pt x="1446" y="528"/>
                </a:lnTo>
                <a:lnTo>
                  <a:pt x="1441" y="523"/>
                </a:lnTo>
                <a:lnTo>
                  <a:pt x="1437" y="516"/>
                </a:lnTo>
                <a:lnTo>
                  <a:pt x="1435" y="509"/>
                </a:lnTo>
                <a:lnTo>
                  <a:pt x="1435" y="502"/>
                </a:lnTo>
                <a:lnTo>
                  <a:pt x="1428" y="502"/>
                </a:lnTo>
                <a:lnTo>
                  <a:pt x="1423" y="502"/>
                </a:lnTo>
                <a:lnTo>
                  <a:pt x="1418" y="500"/>
                </a:lnTo>
                <a:lnTo>
                  <a:pt x="1414" y="496"/>
                </a:lnTo>
                <a:lnTo>
                  <a:pt x="1411" y="495"/>
                </a:lnTo>
                <a:lnTo>
                  <a:pt x="1407" y="491"/>
                </a:lnTo>
                <a:lnTo>
                  <a:pt x="1404" y="488"/>
                </a:lnTo>
                <a:lnTo>
                  <a:pt x="1400" y="484"/>
                </a:lnTo>
                <a:lnTo>
                  <a:pt x="1397" y="486"/>
                </a:lnTo>
                <a:lnTo>
                  <a:pt x="1393" y="486"/>
                </a:lnTo>
                <a:lnTo>
                  <a:pt x="1390" y="488"/>
                </a:lnTo>
                <a:lnTo>
                  <a:pt x="1388" y="489"/>
                </a:lnTo>
                <a:lnTo>
                  <a:pt x="1384" y="491"/>
                </a:lnTo>
                <a:lnTo>
                  <a:pt x="1381" y="493"/>
                </a:lnTo>
                <a:lnTo>
                  <a:pt x="1377" y="493"/>
                </a:lnTo>
                <a:lnTo>
                  <a:pt x="1375" y="495"/>
                </a:lnTo>
                <a:lnTo>
                  <a:pt x="1367" y="484"/>
                </a:lnTo>
                <a:lnTo>
                  <a:pt x="1356" y="486"/>
                </a:lnTo>
                <a:lnTo>
                  <a:pt x="1347" y="491"/>
                </a:lnTo>
                <a:lnTo>
                  <a:pt x="1337" y="500"/>
                </a:lnTo>
                <a:lnTo>
                  <a:pt x="1326" y="507"/>
                </a:lnTo>
                <a:lnTo>
                  <a:pt x="1317" y="516"/>
                </a:lnTo>
                <a:lnTo>
                  <a:pt x="1307" y="523"/>
                </a:lnTo>
                <a:lnTo>
                  <a:pt x="1298" y="528"/>
                </a:lnTo>
                <a:lnTo>
                  <a:pt x="1287" y="532"/>
                </a:lnTo>
                <a:lnTo>
                  <a:pt x="1287" y="567"/>
                </a:lnTo>
                <a:lnTo>
                  <a:pt x="1275" y="569"/>
                </a:lnTo>
                <a:lnTo>
                  <a:pt x="1261" y="569"/>
                </a:lnTo>
                <a:lnTo>
                  <a:pt x="1245" y="571"/>
                </a:lnTo>
                <a:lnTo>
                  <a:pt x="1231" y="572"/>
                </a:lnTo>
                <a:lnTo>
                  <a:pt x="1216" y="574"/>
                </a:lnTo>
                <a:lnTo>
                  <a:pt x="1202" y="576"/>
                </a:lnTo>
                <a:lnTo>
                  <a:pt x="1188" y="578"/>
                </a:lnTo>
                <a:lnTo>
                  <a:pt x="1174" y="578"/>
                </a:lnTo>
                <a:lnTo>
                  <a:pt x="1174" y="572"/>
                </a:lnTo>
                <a:lnTo>
                  <a:pt x="1174" y="567"/>
                </a:lnTo>
                <a:lnTo>
                  <a:pt x="1174" y="562"/>
                </a:lnTo>
                <a:lnTo>
                  <a:pt x="1176" y="556"/>
                </a:lnTo>
                <a:lnTo>
                  <a:pt x="1176" y="551"/>
                </a:lnTo>
                <a:lnTo>
                  <a:pt x="1178" y="548"/>
                </a:lnTo>
                <a:lnTo>
                  <a:pt x="1179" y="548"/>
                </a:lnTo>
                <a:lnTo>
                  <a:pt x="1183" y="549"/>
                </a:lnTo>
                <a:lnTo>
                  <a:pt x="1179" y="542"/>
                </a:lnTo>
                <a:lnTo>
                  <a:pt x="1178" y="539"/>
                </a:lnTo>
                <a:lnTo>
                  <a:pt x="1178" y="534"/>
                </a:lnTo>
                <a:lnTo>
                  <a:pt x="1176" y="530"/>
                </a:lnTo>
                <a:lnTo>
                  <a:pt x="1178" y="526"/>
                </a:lnTo>
                <a:lnTo>
                  <a:pt x="1178" y="523"/>
                </a:lnTo>
                <a:lnTo>
                  <a:pt x="1179" y="518"/>
                </a:lnTo>
                <a:lnTo>
                  <a:pt x="1183" y="512"/>
                </a:lnTo>
                <a:lnTo>
                  <a:pt x="1183" y="509"/>
                </a:lnTo>
                <a:lnTo>
                  <a:pt x="1181" y="505"/>
                </a:lnTo>
                <a:lnTo>
                  <a:pt x="1179" y="502"/>
                </a:lnTo>
                <a:lnTo>
                  <a:pt x="1179" y="498"/>
                </a:lnTo>
                <a:lnTo>
                  <a:pt x="1178" y="495"/>
                </a:lnTo>
                <a:lnTo>
                  <a:pt x="1176" y="491"/>
                </a:lnTo>
                <a:lnTo>
                  <a:pt x="1174" y="488"/>
                </a:lnTo>
                <a:lnTo>
                  <a:pt x="1174" y="484"/>
                </a:lnTo>
                <a:lnTo>
                  <a:pt x="1185" y="486"/>
                </a:lnTo>
                <a:lnTo>
                  <a:pt x="1197" y="488"/>
                </a:lnTo>
                <a:lnTo>
                  <a:pt x="1209" y="489"/>
                </a:lnTo>
                <a:lnTo>
                  <a:pt x="1222" y="493"/>
                </a:lnTo>
                <a:lnTo>
                  <a:pt x="1236" y="495"/>
                </a:lnTo>
                <a:lnTo>
                  <a:pt x="1248" y="496"/>
                </a:lnTo>
                <a:lnTo>
                  <a:pt x="1259" y="496"/>
                </a:lnTo>
                <a:lnTo>
                  <a:pt x="1269" y="495"/>
                </a:lnTo>
                <a:lnTo>
                  <a:pt x="1268" y="488"/>
                </a:lnTo>
                <a:lnTo>
                  <a:pt x="1266" y="481"/>
                </a:lnTo>
                <a:lnTo>
                  <a:pt x="1266" y="475"/>
                </a:lnTo>
                <a:lnTo>
                  <a:pt x="1266" y="470"/>
                </a:lnTo>
                <a:lnTo>
                  <a:pt x="1268" y="463"/>
                </a:lnTo>
                <a:lnTo>
                  <a:pt x="1269" y="456"/>
                </a:lnTo>
                <a:lnTo>
                  <a:pt x="1269" y="447"/>
                </a:lnTo>
                <a:lnTo>
                  <a:pt x="1269" y="438"/>
                </a:lnTo>
                <a:lnTo>
                  <a:pt x="1266" y="438"/>
                </a:lnTo>
                <a:lnTo>
                  <a:pt x="1264" y="436"/>
                </a:lnTo>
                <a:lnTo>
                  <a:pt x="1261" y="435"/>
                </a:lnTo>
                <a:lnTo>
                  <a:pt x="1257" y="433"/>
                </a:lnTo>
                <a:lnTo>
                  <a:pt x="1254" y="431"/>
                </a:lnTo>
                <a:lnTo>
                  <a:pt x="1250" y="431"/>
                </a:lnTo>
                <a:lnTo>
                  <a:pt x="1248" y="429"/>
                </a:lnTo>
                <a:lnTo>
                  <a:pt x="1245" y="429"/>
                </a:lnTo>
                <a:lnTo>
                  <a:pt x="1252" y="427"/>
                </a:lnTo>
                <a:lnTo>
                  <a:pt x="1259" y="427"/>
                </a:lnTo>
                <a:lnTo>
                  <a:pt x="1266" y="426"/>
                </a:lnTo>
                <a:lnTo>
                  <a:pt x="1275" y="424"/>
                </a:lnTo>
                <a:lnTo>
                  <a:pt x="1282" y="422"/>
                </a:lnTo>
                <a:lnTo>
                  <a:pt x="1291" y="420"/>
                </a:lnTo>
                <a:lnTo>
                  <a:pt x="1298" y="420"/>
                </a:lnTo>
                <a:lnTo>
                  <a:pt x="1305" y="419"/>
                </a:lnTo>
                <a:lnTo>
                  <a:pt x="1349" y="373"/>
                </a:lnTo>
                <a:lnTo>
                  <a:pt x="1352" y="373"/>
                </a:lnTo>
                <a:lnTo>
                  <a:pt x="1356" y="373"/>
                </a:lnTo>
                <a:lnTo>
                  <a:pt x="1361" y="373"/>
                </a:lnTo>
                <a:lnTo>
                  <a:pt x="1367" y="371"/>
                </a:lnTo>
                <a:lnTo>
                  <a:pt x="1374" y="371"/>
                </a:lnTo>
                <a:lnTo>
                  <a:pt x="1379" y="369"/>
                </a:lnTo>
                <a:lnTo>
                  <a:pt x="1384" y="367"/>
                </a:lnTo>
                <a:lnTo>
                  <a:pt x="1391" y="364"/>
                </a:lnTo>
                <a:lnTo>
                  <a:pt x="1386" y="357"/>
                </a:lnTo>
                <a:lnTo>
                  <a:pt x="1382" y="351"/>
                </a:lnTo>
                <a:lnTo>
                  <a:pt x="1381" y="346"/>
                </a:lnTo>
                <a:lnTo>
                  <a:pt x="1381" y="341"/>
                </a:lnTo>
                <a:lnTo>
                  <a:pt x="1382" y="337"/>
                </a:lnTo>
                <a:lnTo>
                  <a:pt x="1386" y="334"/>
                </a:lnTo>
                <a:lnTo>
                  <a:pt x="1391" y="330"/>
                </a:lnTo>
                <a:lnTo>
                  <a:pt x="1400" y="327"/>
                </a:lnTo>
                <a:lnTo>
                  <a:pt x="1400" y="332"/>
                </a:lnTo>
                <a:lnTo>
                  <a:pt x="1402" y="339"/>
                </a:lnTo>
                <a:lnTo>
                  <a:pt x="1404" y="344"/>
                </a:lnTo>
                <a:lnTo>
                  <a:pt x="1405" y="348"/>
                </a:lnTo>
                <a:lnTo>
                  <a:pt x="1407" y="353"/>
                </a:lnTo>
                <a:lnTo>
                  <a:pt x="1411" y="357"/>
                </a:lnTo>
                <a:lnTo>
                  <a:pt x="1414" y="360"/>
                </a:lnTo>
                <a:lnTo>
                  <a:pt x="1418" y="364"/>
                </a:lnTo>
                <a:lnTo>
                  <a:pt x="1423" y="360"/>
                </a:lnTo>
                <a:lnTo>
                  <a:pt x="1427" y="359"/>
                </a:lnTo>
                <a:lnTo>
                  <a:pt x="1428" y="359"/>
                </a:lnTo>
                <a:lnTo>
                  <a:pt x="1430" y="359"/>
                </a:lnTo>
                <a:lnTo>
                  <a:pt x="1432" y="359"/>
                </a:lnTo>
                <a:lnTo>
                  <a:pt x="1435" y="359"/>
                </a:lnTo>
                <a:lnTo>
                  <a:pt x="1439" y="357"/>
                </a:lnTo>
                <a:lnTo>
                  <a:pt x="1444" y="353"/>
                </a:lnTo>
                <a:lnTo>
                  <a:pt x="1444" y="355"/>
                </a:lnTo>
                <a:lnTo>
                  <a:pt x="1446" y="357"/>
                </a:lnTo>
                <a:lnTo>
                  <a:pt x="1450" y="360"/>
                </a:lnTo>
                <a:lnTo>
                  <a:pt x="1453" y="364"/>
                </a:lnTo>
                <a:lnTo>
                  <a:pt x="1458" y="367"/>
                </a:lnTo>
                <a:lnTo>
                  <a:pt x="1462" y="369"/>
                </a:lnTo>
                <a:lnTo>
                  <a:pt x="1465" y="373"/>
                </a:lnTo>
                <a:lnTo>
                  <a:pt x="1469" y="373"/>
                </a:lnTo>
                <a:lnTo>
                  <a:pt x="1480" y="367"/>
                </a:lnTo>
                <a:lnTo>
                  <a:pt x="1490" y="362"/>
                </a:lnTo>
                <a:lnTo>
                  <a:pt x="1501" y="353"/>
                </a:lnTo>
                <a:lnTo>
                  <a:pt x="1513" y="344"/>
                </a:lnTo>
                <a:lnTo>
                  <a:pt x="1524" y="336"/>
                </a:lnTo>
                <a:lnTo>
                  <a:pt x="1536" y="329"/>
                </a:lnTo>
                <a:lnTo>
                  <a:pt x="1547" y="321"/>
                </a:lnTo>
                <a:lnTo>
                  <a:pt x="1557" y="318"/>
                </a:lnTo>
                <a:lnTo>
                  <a:pt x="1556" y="311"/>
                </a:lnTo>
                <a:lnTo>
                  <a:pt x="1556" y="304"/>
                </a:lnTo>
                <a:lnTo>
                  <a:pt x="1559" y="300"/>
                </a:lnTo>
                <a:lnTo>
                  <a:pt x="1564" y="295"/>
                </a:lnTo>
                <a:lnTo>
                  <a:pt x="1571" y="291"/>
                </a:lnTo>
                <a:lnTo>
                  <a:pt x="1577" y="286"/>
                </a:lnTo>
                <a:lnTo>
                  <a:pt x="1586" y="284"/>
                </a:lnTo>
                <a:lnTo>
                  <a:pt x="1591" y="281"/>
                </a:lnTo>
                <a:lnTo>
                  <a:pt x="1582" y="281"/>
                </a:lnTo>
                <a:lnTo>
                  <a:pt x="1571" y="281"/>
                </a:lnTo>
                <a:lnTo>
                  <a:pt x="1559" y="279"/>
                </a:lnTo>
                <a:lnTo>
                  <a:pt x="1548" y="279"/>
                </a:lnTo>
                <a:lnTo>
                  <a:pt x="1538" y="277"/>
                </a:lnTo>
                <a:lnTo>
                  <a:pt x="1529" y="276"/>
                </a:lnTo>
                <a:lnTo>
                  <a:pt x="1520" y="274"/>
                </a:lnTo>
                <a:lnTo>
                  <a:pt x="1513" y="270"/>
                </a:lnTo>
                <a:lnTo>
                  <a:pt x="1548" y="233"/>
                </a:lnTo>
                <a:lnTo>
                  <a:pt x="1545" y="233"/>
                </a:lnTo>
                <a:lnTo>
                  <a:pt x="1541" y="231"/>
                </a:lnTo>
                <a:lnTo>
                  <a:pt x="1538" y="230"/>
                </a:lnTo>
                <a:lnTo>
                  <a:pt x="1534" y="228"/>
                </a:lnTo>
                <a:lnTo>
                  <a:pt x="1533" y="226"/>
                </a:lnTo>
                <a:lnTo>
                  <a:pt x="1529" y="224"/>
                </a:lnTo>
                <a:lnTo>
                  <a:pt x="1526" y="224"/>
                </a:lnTo>
                <a:lnTo>
                  <a:pt x="1522" y="224"/>
                </a:lnTo>
                <a:lnTo>
                  <a:pt x="1469" y="281"/>
                </a:lnTo>
                <a:lnTo>
                  <a:pt x="1469" y="284"/>
                </a:lnTo>
                <a:lnTo>
                  <a:pt x="1469" y="288"/>
                </a:lnTo>
                <a:lnTo>
                  <a:pt x="1469" y="293"/>
                </a:lnTo>
                <a:lnTo>
                  <a:pt x="1469" y="298"/>
                </a:lnTo>
                <a:lnTo>
                  <a:pt x="1467" y="304"/>
                </a:lnTo>
                <a:lnTo>
                  <a:pt x="1465" y="309"/>
                </a:lnTo>
                <a:lnTo>
                  <a:pt x="1464" y="313"/>
                </a:lnTo>
                <a:lnTo>
                  <a:pt x="1460" y="318"/>
                </a:lnTo>
                <a:lnTo>
                  <a:pt x="1462" y="316"/>
                </a:lnTo>
                <a:lnTo>
                  <a:pt x="1464" y="316"/>
                </a:lnTo>
                <a:lnTo>
                  <a:pt x="1462" y="320"/>
                </a:lnTo>
                <a:lnTo>
                  <a:pt x="1460" y="325"/>
                </a:lnTo>
                <a:lnTo>
                  <a:pt x="1457" y="332"/>
                </a:lnTo>
                <a:lnTo>
                  <a:pt x="1451" y="339"/>
                </a:lnTo>
                <a:lnTo>
                  <a:pt x="1444" y="346"/>
                </a:lnTo>
                <a:lnTo>
                  <a:pt x="1435" y="351"/>
                </a:lnTo>
                <a:lnTo>
                  <a:pt x="1427" y="353"/>
                </a:lnTo>
                <a:lnTo>
                  <a:pt x="1428" y="344"/>
                </a:lnTo>
                <a:lnTo>
                  <a:pt x="1430" y="337"/>
                </a:lnTo>
                <a:lnTo>
                  <a:pt x="1428" y="332"/>
                </a:lnTo>
                <a:lnTo>
                  <a:pt x="1427" y="327"/>
                </a:lnTo>
                <a:lnTo>
                  <a:pt x="1425" y="323"/>
                </a:lnTo>
                <a:lnTo>
                  <a:pt x="1420" y="320"/>
                </a:lnTo>
                <a:lnTo>
                  <a:pt x="1414" y="314"/>
                </a:lnTo>
                <a:lnTo>
                  <a:pt x="1409" y="307"/>
                </a:lnTo>
                <a:lnTo>
                  <a:pt x="1409" y="302"/>
                </a:lnTo>
                <a:lnTo>
                  <a:pt x="1411" y="297"/>
                </a:lnTo>
                <a:lnTo>
                  <a:pt x="1411" y="293"/>
                </a:lnTo>
                <a:lnTo>
                  <a:pt x="1412" y="290"/>
                </a:lnTo>
                <a:lnTo>
                  <a:pt x="1412" y="284"/>
                </a:lnTo>
                <a:lnTo>
                  <a:pt x="1412" y="281"/>
                </a:lnTo>
                <a:lnTo>
                  <a:pt x="1411" y="276"/>
                </a:lnTo>
                <a:lnTo>
                  <a:pt x="1409" y="270"/>
                </a:lnTo>
                <a:lnTo>
                  <a:pt x="1405" y="277"/>
                </a:lnTo>
                <a:lnTo>
                  <a:pt x="1402" y="284"/>
                </a:lnTo>
                <a:lnTo>
                  <a:pt x="1398" y="290"/>
                </a:lnTo>
                <a:lnTo>
                  <a:pt x="1393" y="297"/>
                </a:lnTo>
                <a:lnTo>
                  <a:pt x="1388" y="300"/>
                </a:lnTo>
                <a:lnTo>
                  <a:pt x="1382" y="304"/>
                </a:lnTo>
                <a:lnTo>
                  <a:pt x="1375" y="307"/>
                </a:lnTo>
                <a:lnTo>
                  <a:pt x="1367" y="307"/>
                </a:lnTo>
                <a:lnTo>
                  <a:pt x="1365" y="304"/>
                </a:lnTo>
                <a:lnTo>
                  <a:pt x="1363" y="298"/>
                </a:lnTo>
                <a:lnTo>
                  <a:pt x="1361" y="295"/>
                </a:lnTo>
                <a:lnTo>
                  <a:pt x="1358" y="290"/>
                </a:lnTo>
                <a:lnTo>
                  <a:pt x="1354" y="284"/>
                </a:lnTo>
                <a:lnTo>
                  <a:pt x="1351" y="279"/>
                </a:lnTo>
                <a:lnTo>
                  <a:pt x="1349" y="274"/>
                </a:lnTo>
                <a:lnTo>
                  <a:pt x="1349" y="270"/>
                </a:lnTo>
                <a:lnTo>
                  <a:pt x="1354" y="261"/>
                </a:lnTo>
                <a:lnTo>
                  <a:pt x="1361" y="256"/>
                </a:lnTo>
                <a:lnTo>
                  <a:pt x="1368" y="251"/>
                </a:lnTo>
                <a:lnTo>
                  <a:pt x="1374" y="249"/>
                </a:lnTo>
                <a:lnTo>
                  <a:pt x="1381" y="247"/>
                </a:lnTo>
                <a:lnTo>
                  <a:pt x="1388" y="247"/>
                </a:lnTo>
                <a:lnTo>
                  <a:pt x="1393" y="245"/>
                </a:lnTo>
                <a:lnTo>
                  <a:pt x="1400" y="242"/>
                </a:lnTo>
                <a:lnTo>
                  <a:pt x="1409" y="233"/>
                </a:lnTo>
                <a:lnTo>
                  <a:pt x="1416" y="221"/>
                </a:lnTo>
                <a:lnTo>
                  <a:pt x="1425" y="208"/>
                </a:lnTo>
                <a:lnTo>
                  <a:pt x="1434" y="198"/>
                </a:lnTo>
                <a:lnTo>
                  <a:pt x="1444" y="187"/>
                </a:lnTo>
                <a:lnTo>
                  <a:pt x="1455" y="178"/>
                </a:lnTo>
                <a:lnTo>
                  <a:pt x="1465" y="169"/>
                </a:lnTo>
                <a:lnTo>
                  <a:pt x="1478" y="159"/>
                </a:lnTo>
                <a:lnTo>
                  <a:pt x="1487" y="150"/>
                </a:lnTo>
                <a:lnTo>
                  <a:pt x="1573" y="150"/>
                </a:lnTo>
                <a:lnTo>
                  <a:pt x="1591" y="168"/>
                </a:lnTo>
                <a:lnTo>
                  <a:pt x="1626" y="168"/>
                </a:lnTo>
                <a:lnTo>
                  <a:pt x="1633" y="175"/>
                </a:lnTo>
                <a:lnTo>
                  <a:pt x="1640" y="180"/>
                </a:lnTo>
                <a:lnTo>
                  <a:pt x="1646" y="185"/>
                </a:lnTo>
                <a:lnTo>
                  <a:pt x="1653" y="187"/>
                </a:lnTo>
                <a:lnTo>
                  <a:pt x="1660" y="191"/>
                </a:lnTo>
                <a:lnTo>
                  <a:pt x="1665" y="191"/>
                </a:lnTo>
                <a:lnTo>
                  <a:pt x="1672" y="189"/>
                </a:lnTo>
                <a:lnTo>
                  <a:pt x="1679" y="187"/>
                </a:lnTo>
                <a:lnTo>
                  <a:pt x="1697" y="205"/>
                </a:lnTo>
                <a:lnTo>
                  <a:pt x="1679" y="224"/>
                </a:lnTo>
                <a:lnTo>
                  <a:pt x="1644" y="224"/>
                </a:lnTo>
                <a:lnTo>
                  <a:pt x="1626" y="205"/>
                </a:lnTo>
                <a:lnTo>
                  <a:pt x="1617" y="215"/>
                </a:lnTo>
                <a:lnTo>
                  <a:pt x="1653" y="253"/>
                </a:lnTo>
                <a:lnTo>
                  <a:pt x="1670" y="253"/>
                </a:lnTo>
                <a:lnTo>
                  <a:pt x="1674" y="251"/>
                </a:lnTo>
                <a:lnTo>
                  <a:pt x="1681" y="245"/>
                </a:lnTo>
                <a:lnTo>
                  <a:pt x="1688" y="240"/>
                </a:lnTo>
                <a:lnTo>
                  <a:pt x="1695" y="233"/>
                </a:lnTo>
                <a:lnTo>
                  <a:pt x="1702" y="226"/>
                </a:lnTo>
                <a:lnTo>
                  <a:pt x="1707" y="221"/>
                </a:lnTo>
                <a:lnTo>
                  <a:pt x="1713" y="217"/>
                </a:lnTo>
                <a:lnTo>
                  <a:pt x="1714" y="215"/>
                </a:lnTo>
                <a:lnTo>
                  <a:pt x="1732" y="215"/>
                </a:lnTo>
                <a:lnTo>
                  <a:pt x="1757" y="187"/>
                </a:lnTo>
                <a:lnTo>
                  <a:pt x="1775" y="205"/>
                </a:lnTo>
                <a:lnTo>
                  <a:pt x="1801" y="177"/>
                </a:lnTo>
                <a:lnTo>
                  <a:pt x="1819" y="196"/>
                </a:lnTo>
                <a:lnTo>
                  <a:pt x="1824" y="192"/>
                </a:lnTo>
                <a:lnTo>
                  <a:pt x="1831" y="191"/>
                </a:lnTo>
                <a:lnTo>
                  <a:pt x="1838" y="189"/>
                </a:lnTo>
                <a:lnTo>
                  <a:pt x="1843" y="187"/>
                </a:lnTo>
                <a:lnTo>
                  <a:pt x="1850" y="185"/>
                </a:lnTo>
                <a:lnTo>
                  <a:pt x="1858" y="184"/>
                </a:lnTo>
                <a:lnTo>
                  <a:pt x="1863" y="180"/>
                </a:lnTo>
                <a:lnTo>
                  <a:pt x="1870" y="177"/>
                </a:lnTo>
                <a:lnTo>
                  <a:pt x="1845" y="150"/>
                </a:lnTo>
                <a:lnTo>
                  <a:pt x="1854" y="154"/>
                </a:lnTo>
                <a:lnTo>
                  <a:pt x="1865" y="157"/>
                </a:lnTo>
                <a:lnTo>
                  <a:pt x="1873" y="161"/>
                </a:lnTo>
                <a:lnTo>
                  <a:pt x="1884" y="162"/>
                </a:lnTo>
                <a:lnTo>
                  <a:pt x="1895" y="166"/>
                </a:lnTo>
                <a:lnTo>
                  <a:pt x="1907" y="168"/>
                </a:lnTo>
                <a:lnTo>
                  <a:pt x="1919" y="168"/>
                </a:lnTo>
                <a:lnTo>
                  <a:pt x="1932" y="168"/>
                </a:lnTo>
                <a:lnTo>
                  <a:pt x="1932" y="164"/>
                </a:lnTo>
                <a:lnTo>
                  <a:pt x="1933" y="161"/>
                </a:lnTo>
                <a:lnTo>
                  <a:pt x="1933" y="157"/>
                </a:lnTo>
                <a:lnTo>
                  <a:pt x="1935" y="154"/>
                </a:lnTo>
                <a:lnTo>
                  <a:pt x="1937" y="150"/>
                </a:lnTo>
                <a:lnTo>
                  <a:pt x="1939" y="147"/>
                </a:lnTo>
                <a:lnTo>
                  <a:pt x="1941" y="143"/>
                </a:lnTo>
                <a:lnTo>
                  <a:pt x="1941" y="139"/>
                </a:lnTo>
                <a:lnTo>
                  <a:pt x="1983" y="187"/>
                </a:lnTo>
                <a:lnTo>
                  <a:pt x="1983" y="191"/>
                </a:lnTo>
                <a:lnTo>
                  <a:pt x="1983" y="194"/>
                </a:lnTo>
                <a:lnTo>
                  <a:pt x="1981" y="198"/>
                </a:lnTo>
                <a:lnTo>
                  <a:pt x="1979" y="201"/>
                </a:lnTo>
                <a:lnTo>
                  <a:pt x="1978" y="205"/>
                </a:lnTo>
                <a:lnTo>
                  <a:pt x="1976" y="208"/>
                </a:lnTo>
                <a:lnTo>
                  <a:pt x="1976" y="212"/>
                </a:lnTo>
                <a:lnTo>
                  <a:pt x="1974" y="215"/>
                </a:lnTo>
                <a:lnTo>
                  <a:pt x="2009" y="215"/>
                </a:lnTo>
                <a:lnTo>
                  <a:pt x="2009" y="177"/>
                </a:lnTo>
                <a:lnTo>
                  <a:pt x="2016" y="184"/>
                </a:lnTo>
                <a:lnTo>
                  <a:pt x="2024" y="189"/>
                </a:lnTo>
                <a:lnTo>
                  <a:pt x="2032" y="192"/>
                </a:lnTo>
                <a:lnTo>
                  <a:pt x="2039" y="194"/>
                </a:lnTo>
                <a:lnTo>
                  <a:pt x="2048" y="198"/>
                </a:lnTo>
                <a:lnTo>
                  <a:pt x="2057" y="200"/>
                </a:lnTo>
                <a:lnTo>
                  <a:pt x="2064" y="203"/>
                </a:lnTo>
                <a:lnTo>
                  <a:pt x="2071" y="205"/>
                </a:lnTo>
                <a:lnTo>
                  <a:pt x="2071" y="201"/>
                </a:lnTo>
                <a:lnTo>
                  <a:pt x="2069" y="198"/>
                </a:lnTo>
                <a:lnTo>
                  <a:pt x="2068" y="194"/>
                </a:lnTo>
                <a:lnTo>
                  <a:pt x="2066" y="191"/>
                </a:lnTo>
                <a:lnTo>
                  <a:pt x="2064" y="187"/>
                </a:lnTo>
                <a:lnTo>
                  <a:pt x="2062" y="184"/>
                </a:lnTo>
                <a:lnTo>
                  <a:pt x="2062" y="180"/>
                </a:lnTo>
                <a:lnTo>
                  <a:pt x="2061" y="177"/>
                </a:lnTo>
                <a:lnTo>
                  <a:pt x="2045" y="177"/>
                </a:lnTo>
                <a:lnTo>
                  <a:pt x="2036" y="187"/>
                </a:lnTo>
                <a:lnTo>
                  <a:pt x="2018" y="187"/>
                </a:lnTo>
                <a:lnTo>
                  <a:pt x="1992" y="159"/>
                </a:lnTo>
                <a:lnTo>
                  <a:pt x="2002" y="157"/>
                </a:lnTo>
                <a:lnTo>
                  <a:pt x="2011" y="155"/>
                </a:lnTo>
                <a:lnTo>
                  <a:pt x="2022" y="155"/>
                </a:lnTo>
                <a:lnTo>
                  <a:pt x="2031" y="154"/>
                </a:lnTo>
                <a:lnTo>
                  <a:pt x="2041" y="154"/>
                </a:lnTo>
                <a:lnTo>
                  <a:pt x="2052" y="154"/>
                </a:lnTo>
                <a:lnTo>
                  <a:pt x="2061" y="152"/>
                </a:lnTo>
                <a:lnTo>
                  <a:pt x="2071" y="150"/>
                </a:lnTo>
                <a:lnTo>
                  <a:pt x="2068" y="150"/>
                </a:lnTo>
                <a:lnTo>
                  <a:pt x="2064" y="148"/>
                </a:lnTo>
                <a:lnTo>
                  <a:pt x="2061" y="147"/>
                </a:lnTo>
                <a:lnTo>
                  <a:pt x="2057" y="145"/>
                </a:lnTo>
                <a:lnTo>
                  <a:pt x="2054" y="143"/>
                </a:lnTo>
                <a:lnTo>
                  <a:pt x="2052" y="141"/>
                </a:lnTo>
                <a:lnTo>
                  <a:pt x="2048" y="141"/>
                </a:lnTo>
                <a:lnTo>
                  <a:pt x="2045" y="139"/>
                </a:lnTo>
                <a:lnTo>
                  <a:pt x="2048" y="136"/>
                </a:lnTo>
                <a:lnTo>
                  <a:pt x="2052" y="131"/>
                </a:lnTo>
                <a:lnTo>
                  <a:pt x="2057" y="124"/>
                </a:lnTo>
                <a:lnTo>
                  <a:pt x="2061" y="116"/>
                </a:lnTo>
                <a:lnTo>
                  <a:pt x="2064" y="109"/>
                </a:lnTo>
                <a:lnTo>
                  <a:pt x="2068" y="104"/>
                </a:lnTo>
                <a:lnTo>
                  <a:pt x="2069" y="99"/>
                </a:lnTo>
                <a:lnTo>
                  <a:pt x="2071" y="93"/>
                </a:lnTo>
                <a:lnTo>
                  <a:pt x="2078" y="93"/>
                </a:lnTo>
                <a:lnTo>
                  <a:pt x="2085" y="93"/>
                </a:lnTo>
                <a:lnTo>
                  <a:pt x="2092" y="95"/>
                </a:lnTo>
                <a:lnTo>
                  <a:pt x="2101" y="95"/>
                </a:lnTo>
                <a:lnTo>
                  <a:pt x="2108" y="97"/>
                </a:lnTo>
                <a:lnTo>
                  <a:pt x="2117" y="97"/>
                </a:lnTo>
                <a:lnTo>
                  <a:pt x="2124" y="101"/>
                </a:lnTo>
                <a:lnTo>
                  <a:pt x="2131" y="104"/>
                </a:lnTo>
                <a:lnTo>
                  <a:pt x="2135" y="102"/>
                </a:lnTo>
                <a:lnTo>
                  <a:pt x="2138" y="102"/>
                </a:lnTo>
                <a:lnTo>
                  <a:pt x="2142" y="101"/>
                </a:lnTo>
                <a:lnTo>
                  <a:pt x="2144" y="99"/>
                </a:lnTo>
                <a:lnTo>
                  <a:pt x="2147" y="97"/>
                </a:lnTo>
                <a:lnTo>
                  <a:pt x="2151" y="95"/>
                </a:lnTo>
                <a:lnTo>
                  <a:pt x="2154" y="93"/>
                </a:lnTo>
                <a:lnTo>
                  <a:pt x="2158" y="93"/>
                </a:lnTo>
                <a:lnTo>
                  <a:pt x="2158" y="90"/>
                </a:lnTo>
                <a:lnTo>
                  <a:pt x="2158" y="86"/>
                </a:lnTo>
                <a:lnTo>
                  <a:pt x="2158" y="83"/>
                </a:lnTo>
                <a:lnTo>
                  <a:pt x="2160" y="79"/>
                </a:lnTo>
                <a:lnTo>
                  <a:pt x="2160" y="76"/>
                </a:lnTo>
                <a:lnTo>
                  <a:pt x="2161" y="72"/>
                </a:lnTo>
                <a:lnTo>
                  <a:pt x="2163" y="69"/>
                </a:lnTo>
                <a:lnTo>
                  <a:pt x="2167" y="65"/>
                </a:lnTo>
                <a:lnTo>
                  <a:pt x="2211" y="93"/>
                </a:lnTo>
                <a:lnTo>
                  <a:pt x="2202" y="85"/>
                </a:lnTo>
                <a:lnTo>
                  <a:pt x="2220" y="85"/>
                </a:lnTo>
                <a:lnTo>
                  <a:pt x="2202" y="85"/>
                </a:lnTo>
                <a:lnTo>
                  <a:pt x="2209" y="85"/>
                </a:lnTo>
                <a:lnTo>
                  <a:pt x="2218" y="85"/>
                </a:lnTo>
                <a:lnTo>
                  <a:pt x="2228" y="85"/>
                </a:lnTo>
                <a:lnTo>
                  <a:pt x="2241" y="83"/>
                </a:lnTo>
                <a:lnTo>
                  <a:pt x="2251" y="83"/>
                </a:lnTo>
                <a:lnTo>
                  <a:pt x="2262" y="81"/>
                </a:lnTo>
                <a:lnTo>
                  <a:pt x="2273" y="78"/>
                </a:lnTo>
                <a:lnTo>
                  <a:pt x="2280" y="76"/>
                </a:lnTo>
                <a:lnTo>
                  <a:pt x="2280" y="79"/>
                </a:lnTo>
                <a:lnTo>
                  <a:pt x="2278" y="83"/>
                </a:lnTo>
                <a:lnTo>
                  <a:pt x="2276" y="86"/>
                </a:lnTo>
                <a:lnTo>
                  <a:pt x="2276" y="90"/>
                </a:lnTo>
                <a:lnTo>
                  <a:pt x="2274" y="93"/>
                </a:lnTo>
                <a:lnTo>
                  <a:pt x="2273" y="97"/>
                </a:lnTo>
                <a:lnTo>
                  <a:pt x="2271" y="101"/>
                </a:lnTo>
                <a:lnTo>
                  <a:pt x="2271" y="104"/>
                </a:lnTo>
                <a:lnTo>
                  <a:pt x="2288" y="122"/>
                </a:lnTo>
                <a:lnTo>
                  <a:pt x="2281" y="125"/>
                </a:lnTo>
                <a:lnTo>
                  <a:pt x="2274" y="131"/>
                </a:lnTo>
                <a:lnTo>
                  <a:pt x="2265" y="136"/>
                </a:lnTo>
                <a:lnTo>
                  <a:pt x="2258" y="141"/>
                </a:lnTo>
                <a:lnTo>
                  <a:pt x="2250" y="148"/>
                </a:lnTo>
                <a:lnTo>
                  <a:pt x="2243" y="155"/>
                </a:lnTo>
                <a:lnTo>
                  <a:pt x="2234" y="162"/>
                </a:lnTo>
                <a:lnTo>
                  <a:pt x="2228" y="168"/>
                </a:lnTo>
                <a:lnTo>
                  <a:pt x="2235" y="161"/>
                </a:lnTo>
                <a:lnTo>
                  <a:pt x="2246" y="154"/>
                </a:lnTo>
                <a:lnTo>
                  <a:pt x="2257" y="150"/>
                </a:lnTo>
                <a:lnTo>
                  <a:pt x="2269" y="147"/>
                </a:lnTo>
                <a:lnTo>
                  <a:pt x="2281" y="143"/>
                </a:lnTo>
                <a:lnTo>
                  <a:pt x="2294" y="141"/>
                </a:lnTo>
                <a:lnTo>
                  <a:pt x="2308" y="141"/>
                </a:lnTo>
                <a:lnTo>
                  <a:pt x="2320" y="141"/>
                </a:lnTo>
                <a:lnTo>
                  <a:pt x="2348" y="143"/>
                </a:lnTo>
                <a:lnTo>
                  <a:pt x="2377" y="147"/>
                </a:lnTo>
                <a:lnTo>
                  <a:pt x="2403" y="148"/>
                </a:lnTo>
                <a:lnTo>
                  <a:pt x="2428" y="150"/>
                </a:lnTo>
                <a:lnTo>
                  <a:pt x="2454" y="177"/>
                </a:lnTo>
                <a:lnTo>
                  <a:pt x="2470" y="171"/>
                </a:lnTo>
                <a:lnTo>
                  <a:pt x="2486" y="168"/>
                </a:lnTo>
                <a:lnTo>
                  <a:pt x="2506" y="168"/>
                </a:lnTo>
                <a:lnTo>
                  <a:pt x="2527" y="169"/>
                </a:lnTo>
                <a:lnTo>
                  <a:pt x="2569" y="175"/>
                </a:lnTo>
                <a:lnTo>
                  <a:pt x="2615" y="185"/>
                </a:lnTo>
                <a:lnTo>
                  <a:pt x="2663" y="198"/>
                </a:lnTo>
                <a:lnTo>
                  <a:pt x="2707" y="208"/>
                </a:lnTo>
                <a:lnTo>
                  <a:pt x="2728" y="212"/>
                </a:lnTo>
                <a:lnTo>
                  <a:pt x="2749" y="214"/>
                </a:lnTo>
                <a:lnTo>
                  <a:pt x="2767" y="215"/>
                </a:lnTo>
                <a:lnTo>
                  <a:pt x="2785" y="215"/>
                </a:lnTo>
                <a:lnTo>
                  <a:pt x="2792" y="215"/>
                </a:lnTo>
                <a:lnTo>
                  <a:pt x="2797" y="214"/>
                </a:lnTo>
                <a:lnTo>
                  <a:pt x="2804" y="212"/>
                </a:lnTo>
                <a:lnTo>
                  <a:pt x="2811" y="212"/>
                </a:lnTo>
                <a:lnTo>
                  <a:pt x="2817" y="210"/>
                </a:lnTo>
                <a:lnTo>
                  <a:pt x="2824" y="210"/>
                </a:lnTo>
                <a:lnTo>
                  <a:pt x="2831" y="212"/>
                </a:lnTo>
                <a:lnTo>
                  <a:pt x="2838" y="215"/>
                </a:lnTo>
                <a:lnTo>
                  <a:pt x="2839" y="215"/>
                </a:lnTo>
                <a:lnTo>
                  <a:pt x="2843" y="214"/>
                </a:lnTo>
                <a:lnTo>
                  <a:pt x="2847" y="212"/>
                </a:lnTo>
                <a:lnTo>
                  <a:pt x="2850" y="210"/>
                </a:lnTo>
                <a:lnTo>
                  <a:pt x="2854" y="208"/>
                </a:lnTo>
                <a:lnTo>
                  <a:pt x="2857" y="207"/>
                </a:lnTo>
                <a:lnTo>
                  <a:pt x="2859" y="207"/>
                </a:lnTo>
                <a:lnTo>
                  <a:pt x="2862" y="205"/>
                </a:lnTo>
                <a:lnTo>
                  <a:pt x="2880" y="224"/>
                </a:lnTo>
                <a:lnTo>
                  <a:pt x="2889" y="222"/>
                </a:lnTo>
                <a:lnTo>
                  <a:pt x="2898" y="222"/>
                </a:lnTo>
                <a:lnTo>
                  <a:pt x="2903" y="221"/>
                </a:lnTo>
                <a:lnTo>
                  <a:pt x="2910" y="221"/>
                </a:lnTo>
                <a:lnTo>
                  <a:pt x="2915" y="219"/>
                </a:lnTo>
                <a:lnTo>
                  <a:pt x="2921" y="221"/>
                </a:lnTo>
                <a:lnTo>
                  <a:pt x="2926" y="221"/>
                </a:lnTo>
                <a:lnTo>
                  <a:pt x="2933" y="224"/>
                </a:lnTo>
                <a:lnTo>
                  <a:pt x="2951" y="205"/>
                </a:lnTo>
                <a:lnTo>
                  <a:pt x="2933" y="205"/>
                </a:lnTo>
                <a:lnTo>
                  <a:pt x="2945" y="207"/>
                </a:lnTo>
                <a:lnTo>
                  <a:pt x="2960" y="208"/>
                </a:lnTo>
                <a:lnTo>
                  <a:pt x="2972" y="212"/>
                </a:lnTo>
                <a:lnTo>
                  <a:pt x="2984" y="214"/>
                </a:lnTo>
                <a:lnTo>
                  <a:pt x="2998" y="217"/>
                </a:lnTo>
                <a:lnTo>
                  <a:pt x="3011" y="221"/>
                </a:lnTo>
                <a:lnTo>
                  <a:pt x="3025" y="222"/>
                </a:lnTo>
                <a:lnTo>
                  <a:pt x="3037" y="224"/>
                </a:lnTo>
                <a:lnTo>
                  <a:pt x="3055" y="242"/>
                </a:lnTo>
                <a:lnTo>
                  <a:pt x="3062" y="242"/>
                </a:lnTo>
                <a:lnTo>
                  <a:pt x="3069" y="242"/>
                </a:lnTo>
                <a:lnTo>
                  <a:pt x="3076" y="244"/>
                </a:lnTo>
                <a:lnTo>
                  <a:pt x="3085" y="244"/>
                </a:lnTo>
                <a:lnTo>
                  <a:pt x="3094" y="245"/>
                </a:lnTo>
                <a:lnTo>
                  <a:pt x="3101" y="247"/>
                </a:lnTo>
                <a:lnTo>
                  <a:pt x="3108" y="249"/>
                </a:lnTo>
                <a:lnTo>
                  <a:pt x="3115" y="253"/>
                </a:lnTo>
                <a:lnTo>
                  <a:pt x="3113" y="258"/>
                </a:lnTo>
                <a:lnTo>
                  <a:pt x="3111" y="261"/>
                </a:lnTo>
                <a:lnTo>
                  <a:pt x="3111" y="263"/>
                </a:lnTo>
                <a:lnTo>
                  <a:pt x="3111" y="265"/>
                </a:lnTo>
                <a:lnTo>
                  <a:pt x="3111" y="268"/>
                </a:lnTo>
                <a:lnTo>
                  <a:pt x="3110" y="270"/>
                </a:lnTo>
                <a:lnTo>
                  <a:pt x="3110" y="274"/>
                </a:lnTo>
                <a:lnTo>
                  <a:pt x="3106" y="281"/>
                </a:lnTo>
                <a:lnTo>
                  <a:pt x="3088" y="261"/>
                </a:lnTo>
                <a:lnTo>
                  <a:pt x="3037" y="261"/>
                </a:lnTo>
                <a:lnTo>
                  <a:pt x="3037" y="258"/>
                </a:lnTo>
                <a:lnTo>
                  <a:pt x="3036" y="253"/>
                </a:lnTo>
                <a:lnTo>
                  <a:pt x="3032" y="249"/>
                </a:lnTo>
                <a:lnTo>
                  <a:pt x="3028" y="244"/>
                </a:lnTo>
                <a:lnTo>
                  <a:pt x="3025" y="240"/>
                </a:lnTo>
                <a:lnTo>
                  <a:pt x="3023" y="237"/>
                </a:lnTo>
                <a:lnTo>
                  <a:pt x="3021" y="233"/>
                </a:lnTo>
                <a:lnTo>
                  <a:pt x="3020" y="233"/>
                </a:lnTo>
                <a:lnTo>
                  <a:pt x="3020" y="237"/>
                </a:lnTo>
                <a:lnTo>
                  <a:pt x="3020" y="240"/>
                </a:lnTo>
                <a:lnTo>
                  <a:pt x="3020" y="245"/>
                </a:lnTo>
                <a:lnTo>
                  <a:pt x="3021" y="249"/>
                </a:lnTo>
                <a:lnTo>
                  <a:pt x="3028" y="260"/>
                </a:lnTo>
                <a:lnTo>
                  <a:pt x="3037" y="268"/>
                </a:lnTo>
                <a:lnTo>
                  <a:pt x="3048" y="276"/>
                </a:lnTo>
                <a:lnTo>
                  <a:pt x="3058" y="283"/>
                </a:lnTo>
                <a:lnTo>
                  <a:pt x="3071" y="288"/>
                </a:lnTo>
                <a:lnTo>
                  <a:pt x="3081" y="290"/>
                </a:lnTo>
                <a:lnTo>
                  <a:pt x="3080" y="293"/>
                </a:lnTo>
                <a:lnTo>
                  <a:pt x="3078" y="297"/>
                </a:lnTo>
                <a:lnTo>
                  <a:pt x="3076" y="302"/>
                </a:lnTo>
                <a:lnTo>
                  <a:pt x="3073" y="307"/>
                </a:lnTo>
                <a:lnTo>
                  <a:pt x="3069" y="311"/>
                </a:lnTo>
                <a:lnTo>
                  <a:pt x="3066" y="314"/>
                </a:lnTo>
                <a:lnTo>
                  <a:pt x="3064" y="316"/>
                </a:lnTo>
                <a:lnTo>
                  <a:pt x="3064" y="318"/>
                </a:lnTo>
                <a:lnTo>
                  <a:pt x="3060" y="318"/>
                </a:lnTo>
                <a:lnTo>
                  <a:pt x="3057" y="318"/>
                </a:lnTo>
                <a:lnTo>
                  <a:pt x="3053" y="320"/>
                </a:lnTo>
                <a:lnTo>
                  <a:pt x="3050" y="321"/>
                </a:lnTo>
                <a:lnTo>
                  <a:pt x="3046" y="323"/>
                </a:lnTo>
                <a:lnTo>
                  <a:pt x="3044" y="325"/>
                </a:lnTo>
                <a:lnTo>
                  <a:pt x="3041" y="327"/>
                </a:lnTo>
                <a:lnTo>
                  <a:pt x="3037" y="327"/>
                </a:lnTo>
                <a:lnTo>
                  <a:pt x="3032" y="327"/>
                </a:lnTo>
                <a:lnTo>
                  <a:pt x="3025" y="325"/>
                </a:lnTo>
                <a:lnTo>
                  <a:pt x="3021" y="323"/>
                </a:lnTo>
                <a:lnTo>
                  <a:pt x="3016" y="323"/>
                </a:lnTo>
                <a:lnTo>
                  <a:pt x="3011" y="323"/>
                </a:lnTo>
                <a:lnTo>
                  <a:pt x="3005" y="323"/>
                </a:lnTo>
                <a:lnTo>
                  <a:pt x="3000" y="323"/>
                </a:lnTo>
                <a:lnTo>
                  <a:pt x="2993" y="327"/>
                </a:lnTo>
                <a:lnTo>
                  <a:pt x="2995" y="336"/>
                </a:lnTo>
                <a:lnTo>
                  <a:pt x="2998" y="344"/>
                </a:lnTo>
                <a:lnTo>
                  <a:pt x="3002" y="351"/>
                </a:lnTo>
                <a:lnTo>
                  <a:pt x="3009" y="357"/>
                </a:lnTo>
                <a:lnTo>
                  <a:pt x="3016" y="362"/>
                </a:lnTo>
                <a:lnTo>
                  <a:pt x="3023" y="366"/>
                </a:lnTo>
                <a:lnTo>
                  <a:pt x="3030" y="369"/>
                </a:lnTo>
                <a:lnTo>
                  <a:pt x="3037" y="373"/>
                </a:lnTo>
                <a:lnTo>
                  <a:pt x="3037" y="380"/>
                </a:lnTo>
                <a:lnTo>
                  <a:pt x="3039" y="389"/>
                </a:lnTo>
                <a:lnTo>
                  <a:pt x="3041" y="396"/>
                </a:lnTo>
                <a:lnTo>
                  <a:pt x="3041" y="405"/>
                </a:lnTo>
                <a:lnTo>
                  <a:pt x="3043" y="413"/>
                </a:lnTo>
                <a:lnTo>
                  <a:pt x="3044" y="422"/>
                </a:lnTo>
                <a:lnTo>
                  <a:pt x="3046" y="431"/>
                </a:lnTo>
                <a:lnTo>
                  <a:pt x="3046" y="438"/>
                </a:lnTo>
                <a:lnTo>
                  <a:pt x="3036" y="427"/>
                </a:lnTo>
                <a:lnTo>
                  <a:pt x="3023" y="420"/>
                </a:lnTo>
                <a:lnTo>
                  <a:pt x="3011" y="412"/>
                </a:lnTo>
                <a:lnTo>
                  <a:pt x="2998" y="405"/>
                </a:lnTo>
                <a:lnTo>
                  <a:pt x="2984" y="397"/>
                </a:lnTo>
                <a:lnTo>
                  <a:pt x="2972" y="390"/>
                </a:lnTo>
                <a:lnTo>
                  <a:pt x="2961" y="383"/>
                </a:lnTo>
                <a:lnTo>
                  <a:pt x="2951" y="373"/>
                </a:lnTo>
                <a:lnTo>
                  <a:pt x="2951" y="369"/>
                </a:lnTo>
                <a:lnTo>
                  <a:pt x="2951" y="366"/>
                </a:lnTo>
                <a:lnTo>
                  <a:pt x="2952" y="362"/>
                </a:lnTo>
                <a:lnTo>
                  <a:pt x="2954" y="359"/>
                </a:lnTo>
                <a:lnTo>
                  <a:pt x="2956" y="355"/>
                </a:lnTo>
                <a:lnTo>
                  <a:pt x="2958" y="351"/>
                </a:lnTo>
                <a:lnTo>
                  <a:pt x="2958" y="348"/>
                </a:lnTo>
                <a:lnTo>
                  <a:pt x="2960" y="344"/>
                </a:lnTo>
                <a:lnTo>
                  <a:pt x="2958" y="341"/>
                </a:lnTo>
                <a:lnTo>
                  <a:pt x="2956" y="334"/>
                </a:lnTo>
                <a:lnTo>
                  <a:pt x="2952" y="329"/>
                </a:lnTo>
                <a:lnTo>
                  <a:pt x="2951" y="320"/>
                </a:lnTo>
                <a:lnTo>
                  <a:pt x="2947" y="313"/>
                </a:lnTo>
                <a:lnTo>
                  <a:pt x="2944" y="304"/>
                </a:lnTo>
                <a:lnTo>
                  <a:pt x="2942" y="297"/>
                </a:lnTo>
                <a:lnTo>
                  <a:pt x="2942" y="290"/>
                </a:lnTo>
                <a:lnTo>
                  <a:pt x="2935" y="291"/>
                </a:lnTo>
                <a:lnTo>
                  <a:pt x="2931" y="293"/>
                </a:lnTo>
                <a:lnTo>
                  <a:pt x="2928" y="293"/>
                </a:lnTo>
                <a:lnTo>
                  <a:pt x="2924" y="293"/>
                </a:lnTo>
                <a:lnTo>
                  <a:pt x="2921" y="291"/>
                </a:lnTo>
                <a:lnTo>
                  <a:pt x="2917" y="290"/>
                </a:lnTo>
                <a:lnTo>
                  <a:pt x="2912" y="290"/>
                </a:lnTo>
                <a:lnTo>
                  <a:pt x="2907" y="290"/>
                </a:lnTo>
                <a:lnTo>
                  <a:pt x="2903" y="297"/>
                </a:lnTo>
                <a:lnTo>
                  <a:pt x="2898" y="304"/>
                </a:lnTo>
                <a:lnTo>
                  <a:pt x="2894" y="313"/>
                </a:lnTo>
                <a:lnTo>
                  <a:pt x="2887" y="321"/>
                </a:lnTo>
                <a:lnTo>
                  <a:pt x="2882" y="330"/>
                </a:lnTo>
                <a:lnTo>
                  <a:pt x="2877" y="339"/>
                </a:lnTo>
                <a:lnTo>
                  <a:pt x="2869" y="346"/>
                </a:lnTo>
                <a:lnTo>
                  <a:pt x="2862" y="353"/>
                </a:lnTo>
                <a:lnTo>
                  <a:pt x="2854" y="353"/>
                </a:lnTo>
                <a:lnTo>
                  <a:pt x="2847" y="351"/>
                </a:lnTo>
                <a:lnTo>
                  <a:pt x="2841" y="350"/>
                </a:lnTo>
                <a:lnTo>
                  <a:pt x="2836" y="346"/>
                </a:lnTo>
                <a:lnTo>
                  <a:pt x="2832" y="343"/>
                </a:lnTo>
                <a:lnTo>
                  <a:pt x="2831" y="339"/>
                </a:lnTo>
                <a:lnTo>
                  <a:pt x="2829" y="332"/>
                </a:lnTo>
                <a:lnTo>
                  <a:pt x="2829" y="327"/>
                </a:lnTo>
                <a:lnTo>
                  <a:pt x="2811" y="344"/>
                </a:lnTo>
                <a:lnTo>
                  <a:pt x="2794" y="327"/>
                </a:lnTo>
                <a:lnTo>
                  <a:pt x="2790" y="330"/>
                </a:lnTo>
                <a:lnTo>
                  <a:pt x="2785" y="336"/>
                </a:lnTo>
                <a:lnTo>
                  <a:pt x="2778" y="343"/>
                </a:lnTo>
                <a:lnTo>
                  <a:pt x="2772" y="350"/>
                </a:lnTo>
                <a:lnTo>
                  <a:pt x="2767" y="359"/>
                </a:lnTo>
                <a:lnTo>
                  <a:pt x="2762" y="367"/>
                </a:lnTo>
                <a:lnTo>
                  <a:pt x="2760" y="374"/>
                </a:lnTo>
                <a:lnTo>
                  <a:pt x="2758" y="382"/>
                </a:lnTo>
                <a:lnTo>
                  <a:pt x="2762" y="382"/>
                </a:lnTo>
                <a:lnTo>
                  <a:pt x="2767" y="385"/>
                </a:lnTo>
                <a:lnTo>
                  <a:pt x="2771" y="387"/>
                </a:lnTo>
                <a:lnTo>
                  <a:pt x="2776" y="390"/>
                </a:lnTo>
                <a:lnTo>
                  <a:pt x="2781" y="394"/>
                </a:lnTo>
                <a:lnTo>
                  <a:pt x="2785" y="397"/>
                </a:lnTo>
                <a:lnTo>
                  <a:pt x="2790" y="399"/>
                </a:lnTo>
                <a:lnTo>
                  <a:pt x="2794" y="401"/>
                </a:lnTo>
                <a:lnTo>
                  <a:pt x="2802" y="390"/>
                </a:lnTo>
                <a:lnTo>
                  <a:pt x="2809" y="392"/>
                </a:lnTo>
                <a:lnTo>
                  <a:pt x="2817" y="396"/>
                </a:lnTo>
                <a:lnTo>
                  <a:pt x="2824" y="401"/>
                </a:lnTo>
                <a:lnTo>
                  <a:pt x="2831" y="406"/>
                </a:lnTo>
                <a:lnTo>
                  <a:pt x="2838" y="413"/>
                </a:lnTo>
                <a:lnTo>
                  <a:pt x="2845" y="419"/>
                </a:lnTo>
                <a:lnTo>
                  <a:pt x="2850" y="424"/>
                </a:lnTo>
                <a:lnTo>
                  <a:pt x="2855" y="429"/>
                </a:lnTo>
                <a:lnTo>
                  <a:pt x="2855" y="466"/>
                </a:lnTo>
                <a:lnTo>
                  <a:pt x="2857" y="470"/>
                </a:lnTo>
                <a:lnTo>
                  <a:pt x="2862" y="473"/>
                </a:lnTo>
                <a:lnTo>
                  <a:pt x="2866" y="477"/>
                </a:lnTo>
                <a:lnTo>
                  <a:pt x="2871" y="481"/>
                </a:lnTo>
                <a:lnTo>
                  <a:pt x="2877" y="484"/>
                </a:lnTo>
                <a:lnTo>
                  <a:pt x="2882" y="488"/>
                </a:lnTo>
                <a:lnTo>
                  <a:pt x="2885" y="491"/>
                </a:lnTo>
                <a:lnTo>
                  <a:pt x="2889" y="495"/>
                </a:lnTo>
                <a:lnTo>
                  <a:pt x="2889" y="498"/>
                </a:lnTo>
                <a:lnTo>
                  <a:pt x="2887" y="503"/>
                </a:lnTo>
                <a:lnTo>
                  <a:pt x="2884" y="511"/>
                </a:lnTo>
                <a:lnTo>
                  <a:pt x="2880" y="518"/>
                </a:lnTo>
                <a:lnTo>
                  <a:pt x="2877" y="523"/>
                </a:lnTo>
                <a:lnTo>
                  <a:pt x="2875" y="530"/>
                </a:lnTo>
                <a:lnTo>
                  <a:pt x="2873" y="535"/>
                </a:lnTo>
                <a:lnTo>
                  <a:pt x="2871" y="541"/>
                </a:lnTo>
                <a:lnTo>
                  <a:pt x="2868" y="541"/>
                </a:lnTo>
                <a:lnTo>
                  <a:pt x="2864" y="539"/>
                </a:lnTo>
                <a:lnTo>
                  <a:pt x="2859" y="539"/>
                </a:lnTo>
                <a:lnTo>
                  <a:pt x="2855" y="537"/>
                </a:lnTo>
                <a:lnTo>
                  <a:pt x="2852" y="539"/>
                </a:lnTo>
                <a:lnTo>
                  <a:pt x="2848" y="541"/>
                </a:lnTo>
                <a:lnTo>
                  <a:pt x="2847" y="544"/>
                </a:lnTo>
                <a:lnTo>
                  <a:pt x="2847" y="549"/>
                </a:lnTo>
                <a:lnTo>
                  <a:pt x="2847" y="567"/>
                </a:lnTo>
                <a:lnTo>
                  <a:pt x="2848" y="579"/>
                </a:lnTo>
                <a:lnTo>
                  <a:pt x="2852" y="590"/>
                </a:lnTo>
                <a:lnTo>
                  <a:pt x="2859" y="602"/>
                </a:lnTo>
                <a:lnTo>
                  <a:pt x="2868" y="615"/>
                </a:lnTo>
                <a:lnTo>
                  <a:pt x="2875" y="627"/>
                </a:lnTo>
                <a:lnTo>
                  <a:pt x="2882" y="638"/>
                </a:lnTo>
                <a:lnTo>
                  <a:pt x="2887" y="650"/>
                </a:lnTo>
                <a:lnTo>
                  <a:pt x="2889" y="661"/>
                </a:lnTo>
                <a:lnTo>
                  <a:pt x="2880" y="661"/>
                </a:lnTo>
                <a:lnTo>
                  <a:pt x="2875" y="659"/>
                </a:lnTo>
                <a:lnTo>
                  <a:pt x="2871" y="657"/>
                </a:lnTo>
                <a:lnTo>
                  <a:pt x="2869" y="654"/>
                </a:lnTo>
                <a:lnTo>
                  <a:pt x="2868" y="650"/>
                </a:lnTo>
                <a:lnTo>
                  <a:pt x="2866" y="645"/>
                </a:lnTo>
                <a:lnTo>
                  <a:pt x="2866" y="640"/>
                </a:lnTo>
                <a:lnTo>
                  <a:pt x="2862" y="632"/>
                </a:lnTo>
                <a:lnTo>
                  <a:pt x="2855" y="624"/>
                </a:lnTo>
                <a:lnTo>
                  <a:pt x="2845" y="620"/>
                </a:lnTo>
                <a:lnTo>
                  <a:pt x="2836" y="613"/>
                </a:lnTo>
                <a:lnTo>
                  <a:pt x="2829" y="606"/>
                </a:lnTo>
                <a:lnTo>
                  <a:pt x="2820" y="599"/>
                </a:lnTo>
                <a:lnTo>
                  <a:pt x="2813" y="592"/>
                </a:lnTo>
                <a:lnTo>
                  <a:pt x="2808" y="583"/>
                </a:lnTo>
                <a:lnTo>
                  <a:pt x="2801" y="576"/>
                </a:lnTo>
                <a:lnTo>
                  <a:pt x="2794" y="567"/>
                </a:lnTo>
                <a:lnTo>
                  <a:pt x="2786" y="571"/>
                </a:lnTo>
                <a:lnTo>
                  <a:pt x="2779" y="574"/>
                </a:lnTo>
                <a:lnTo>
                  <a:pt x="2771" y="579"/>
                </a:lnTo>
                <a:lnTo>
                  <a:pt x="2762" y="583"/>
                </a:lnTo>
                <a:lnTo>
                  <a:pt x="2755" y="588"/>
                </a:lnTo>
                <a:lnTo>
                  <a:pt x="2746" y="594"/>
                </a:lnTo>
                <a:lnTo>
                  <a:pt x="2739" y="599"/>
                </a:lnTo>
                <a:lnTo>
                  <a:pt x="2732" y="606"/>
                </a:lnTo>
                <a:lnTo>
                  <a:pt x="2739" y="606"/>
                </a:lnTo>
                <a:lnTo>
                  <a:pt x="2744" y="608"/>
                </a:lnTo>
                <a:lnTo>
                  <a:pt x="2751" y="608"/>
                </a:lnTo>
                <a:lnTo>
                  <a:pt x="2756" y="610"/>
                </a:lnTo>
                <a:lnTo>
                  <a:pt x="2764" y="611"/>
                </a:lnTo>
                <a:lnTo>
                  <a:pt x="2767" y="613"/>
                </a:lnTo>
                <a:lnTo>
                  <a:pt x="2772" y="613"/>
                </a:lnTo>
                <a:lnTo>
                  <a:pt x="2776" y="615"/>
                </a:lnTo>
                <a:lnTo>
                  <a:pt x="2776" y="620"/>
                </a:lnTo>
                <a:lnTo>
                  <a:pt x="2776" y="625"/>
                </a:lnTo>
                <a:lnTo>
                  <a:pt x="2778" y="631"/>
                </a:lnTo>
                <a:lnTo>
                  <a:pt x="2781" y="636"/>
                </a:lnTo>
                <a:lnTo>
                  <a:pt x="2788" y="647"/>
                </a:lnTo>
                <a:lnTo>
                  <a:pt x="2799" y="657"/>
                </a:lnTo>
                <a:lnTo>
                  <a:pt x="2809" y="670"/>
                </a:lnTo>
                <a:lnTo>
                  <a:pt x="2818" y="682"/>
                </a:lnTo>
                <a:lnTo>
                  <a:pt x="2822" y="687"/>
                </a:lnTo>
                <a:lnTo>
                  <a:pt x="2825" y="694"/>
                </a:lnTo>
                <a:lnTo>
                  <a:pt x="2827" y="700"/>
                </a:lnTo>
                <a:lnTo>
                  <a:pt x="2829" y="707"/>
                </a:lnTo>
                <a:lnTo>
                  <a:pt x="2832" y="708"/>
                </a:lnTo>
                <a:lnTo>
                  <a:pt x="2836" y="710"/>
                </a:lnTo>
                <a:lnTo>
                  <a:pt x="2839" y="712"/>
                </a:lnTo>
                <a:lnTo>
                  <a:pt x="2845" y="716"/>
                </a:lnTo>
                <a:lnTo>
                  <a:pt x="2848" y="719"/>
                </a:lnTo>
                <a:lnTo>
                  <a:pt x="2852" y="723"/>
                </a:lnTo>
                <a:lnTo>
                  <a:pt x="2854" y="724"/>
                </a:lnTo>
                <a:lnTo>
                  <a:pt x="2855" y="726"/>
                </a:lnTo>
                <a:lnTo>
                  <a:pt x="2854" y="730"/>
                </a:lnTo>
                <a:lnTo>
                  <a:pt x="2854" y="735"/>
                </a:lnTo>
                <a:lnTo>
                  <a:pt x="2852" y="740"/>
                </a:lnTo>
                <a:lnTo>
                  <a:pt x="2850" y="746"/>
                </a:lnTo>
                <a:lnTo>
                  <a:pt x="2848" y="753"/>
                </a:lnTo>
                <a:lnTo>
                  <a:pt x="2847" y="760"/>
                </a:lnTo>
                <a:lnTo>
                  <a:pt x="2847" y="767"/>
                </a:lnTo>
                <a:lnTo>
                  <a:pt x="2847" y="774"/>
                </a:lnTo>
                <a:lnTo>
                  <a:pt x="2829" y="792"/>
                </a:lnTo>
                <a:lnTo>
                  <a:pt x="2794" y="792"/>
                </a:lnTo>
                <a:lnTo>
                  <a:pt x="2788" y="797"/>
                </a:lnTo>
                <a:lnTo>
                  <a:pt x="2783" y="800"/>
                </a:lnTo>
                <a:lnTo>
                  <a:pt x="2779" y="802"/>
                </a:lnTo>
                <a:lnTo>
                  <a:pt x="2776" y="802"/>
                </a:lnTo>
                <a:lnTo>
                  <a:pt x="2772" y="802"/>
                </a:lnTo>
                <a:lnTo>
                  <a:pt x="2769" y="802"/>
                </a:lnTo>
                <a:lnTo>
                  <a:pt x="2764" y="800"/>
                </a:lnTo>
                <a:lnTo>
                  <a:pt x="2758" y="800"/>
                </a:lnTo>
                <a:lnTo>
                  <a:pt x="2776" y="781"/>
                </a:lnTo>
                <a:lnTo>
                  <a:pt x="2771" y="784"/>
                </a:lnTo>
                <a:lnTo>
                  <a:pt x="2767" y="786"/>
                </a:lnTo>
                <a:lnTo>
                  <a:pt x="2764" y="786"/>
                </a:lnTo>
                <a:lnTo>
                  <a:pt x="2762" y="788"/>
                </a:lnTo>
                <a:lnTo>
                  <a:pt x="2758" y="792"/>
                </a:lnTo>
                <a:lnTo>
                  <a:pt x="2755" y="795"/>
                </a:lnTo>
                <a:lnTo>
                  <a:pt x="2749" y="800"/>
                </a:lnTo>
                <a:lnTo>
                  <a:pt x="2742" y="797"/>
                </a:lnTo>
                <a:lnTo>
                  <a:pt x="2737" y="795"/>
                </a:lnTo>
                <a:lnTo>
                  <a:pt x="2730" y="793"/>
                </a:lnTo>
                <a:lnTo>
                  <a:pt x="2723" y="793"/>
                </a:lnTo>
                <a:lnTo>
                  <a:pt x="2718" y="793"/>
                </a:lnTo>
                <a:lnTo>
                  <a:pt x="2711" y="795"/>
                </a:lnTo>
                <a:lnTo>
                  <a:pt x="2703" y="797"/>
                </a:lnTo>
                <a:lnTo>
                  <a:pt x="2698" y="800"/>
                </a:lnTo>
                <a:lnTo>
                  <a:pt x="2700" y="807"/>
                </a:lnTo>
                <a:lnTo>
                  <a:pt x="2702" y="816"/>
                </a:lnTo>
                <a:lnTo>
                  <a:pt x="2707" y="823"/>
                </a:lnTo>
                <a:lnTo>
                  <a:pt x="2712" y="832"/>
                </a:lnTo>
                <a:lnTo>
                  <a:pt x="2718" y="839"/>
                </a:lnTo>
                <a:lnTo>
                  <a:pt x="2723" y="846"/>
                </a:lnTo>
                <a:lnTo>
                  <a:pt x="2728" y="852"/>
                </a:lnTo>
                <a:lnTo>
                  <a:pt x="2732" y="857"/>
                </a:lnTo>
                <a:lnTo>
                  <a:pt x="2732" y="860"/>
                </a:lnTo>
                <a:lnTo>
                  <a:pt x="2730" y="864"/>
                </a:lnTo>
                <a:lnTo>
                  <a:pt x="2730" y="868"/>
                </a:lnTo>
                <a:lnTo>
                  <a:pt x="2728" y="871"/>
                </a:lnTo>
                <a:lnTo>
                  <a:pt x="2726" y="875"/>
                </a:lnTo>
                <a:lnTo>
                  <a:pt x="2725" y="878"/>
                </a:lnTo>
                <a:lnTo>
                  <a:pt x="2725" y="882"/>
                </a:lnTo>
                <a:lnTo>
                  <a:pt x="2723" y="885"/>
                </a:lnTo>
                <a:lnTo>
                  <a:pt x="2726" y="889"/>
                </a:lnTo>
                <a:lnTo>
                  <a:pt x="2732" y="892"/>
                </a:lnTo>
                <a:lnTo>
                  <a:pt x="2735" y="898"/>
                </a:lnTo>
                <a:lnTo>
                  <a:pt x="2739" y="905"/>
                </a:lnTo>
                <a:lnTo>
                  <a:pt x="2744" y="910"/>
                </a:lnTo>
                <a:lnTo>
                  <a:pt x="2746" y="917"/>
                </a:lnTo>
                <a:lnTo>
                  <a:pt x="2749" y="924"/>
                </a:lnTo>
                <a:lnTo>
                  <a:pt x="2749" y="931"/>
                </a:lnTo>
                <a:lnTo>
                  <a:pt x="2744" y="931"/>
                </a:lnTo>
                <a:lnTo>
                  <a:pt x="2739" y="933"/>
                </a:lnTo>
                <a:lnTo>
                  <a:pt x="2735" y="935"/>
                </a:lnTo>
                <a:lnTo>
                  <a:pt x="2734" y="938"/>
                </a:lnTo>
                <a:lnTo>
                  <a:pt x="2730" y="942"/>
                </a:lnTo>
                <a:lnTo>
                  <a:pt x="2728" y="947"/>
                </a:lnTo>
                <a:lnTo>
                  <a:pt x="2726" y="952"/>
                </a:lnTo>
                <a:lnTo>
                  <a:pt x="2723" y="958"/>
                </a:lnTo>
                <a:lnTo>
                  <a:pt x="2718" y="956"/>
                </a:lnTo>
                <a:lnTo>
                  <a:pt x="2707" y="949"/>
                </a:lnTo>
                <a:lnTo>
                  <a:pt x="2691" y="940"/>
                </a:lnTo>
                <a:lnTo>
                  <a:pt x="2675" y="929"/>
                </a:lnTo>
                <a:lnTo>
                  <a:pt x="2659" y="919"/>
                </a:lnTo>
                <a:lnTo>
                  <a:pt x="2645" y="908"/>
                </a:lnTo>
                <a:lnTo>
                  <a:pt x="2635" y="899"/>
                </a:lnTo>
                <a:lnTo>
                  <a:pt x="2628" y="894"/>
                </a:lnTo>
                <a:lnTo>
                  <a:pt x="2624" y="903"/>
                </a:lnTo>
                <a:lnTo>
                  <a:pt x="2624" y="913"/>
                </a:lnTo>
                <a:lnTo>
                  <a:pt x="2624" y="924"/>
                </a:lnTo>
                <a:lnTo>
                  <a:pt x="2628" y="933"/>
                </a:lnTo>
                <a:lnTo>
                  <a:pt x="2638" y="951"/>
                </a:lnTo>
                <a:lnTo>
                  <a:pt x="2654" y="968"/>
                </a:lnTo>
                <a:lnTo>
                  <a:pt x="2668" y="986"/>
                </a:lnTo>
                <a:lnTo>
                  <a:pt x="2684" y="1004"/>
                </a:lnTo>
                <a:lnTo>
                  <a:pt x="2689" y="1012"/>
                </a:lnTo>
                <a:lnTo>
                  <a:pt x="2695" y="1023"/>
                </a:lnTo>
                <a:lnTo>
                  <a:pt x="2696" y="1032"/>
                </a:lnTo>
                <a:lnTo>
                  <a:pt x="2698" y="1042"/>
                </a:lnTo>
                <a:lnTo>
                  <a:pt x="2688" y="1041"/>
                </a:lnTo>
                <a:lnTo>
                  <a:pt x="2677" y="1039"/>
                </a:lnTo>
                <a:lnTo>
                  <a:pt x="2666" y="1034"/>
                </a:lnTo>
                <a:lnTo>
                  <a:pt x="2658" y="1027"/>
                </a:lnTo>
                <a:lnTo>
                  <a:pt x="2647" y="1018"/>
                </a:lnTo>
                <a:lnTo>
                  <a:pt x="2636" y="1007"/>
                </a:lnTo>
                <a:lnTo>
                  <a:pt x="2628" y="997"/>
                </a:lnTo>
                <a:lnTo>
                  <a:pt x="2619" y="986"/>
                </a:lnTo>
                <a:lnTo>
                  <a:pt x="2612" y="974"/>
                </a:lnTo>
                <a:lnTo>
                  <a:pt x="2605" y="961"/>
                </a:lnTo>
                <a:lnTo>
                  <a:pt x="2599" y="949"/>
                </a:lnTo>
                <a:lnTo>
                  <a:pt x="2594" y="936"/>
                </a:lnTo>
                <a:lnTo>
                  <a:pt x="2592" y="924"/>
                </a:lnTo>
                <a:lnTo>
                  <a:pt x="2590" y="913"/>
                </a:lnTo>
                <a:lnTo>
                  <a:pt x="2590" y="903"/>
                </a:lnTo>
                <a:lnTo>
                  <a:pt x="2592" y="894"/>
                </a:lnTo>
                <a:lnTo>
                  <a:pt x="2589" y="892"/>
                </a:lnTo>
                <a:lnTo>
                  <a:pt x="2587" y="892"/>
                </a:lnTo>
                <a:lnTo>
                  <a:pt x="2583" y="890"/>
                </a:lnTo>
                <a:lnTo>
                  <a:pt x="2580" y="889"/>
                </a:lnTo>
                <a:lnTo>
                  <a:pt x="2576" y="887"/>
                </a:lnTo>
                <a:lnTo>
                  <a:pt x="2573" y="885"/>
                </a:lnTo>
                <a:lnTo>
                  <a:pt x="2571" y="885"/>
                </a:lnTo>
                <a:lnTo>
                  <a:pt x="2567" y="885"/>
                </a:lnTo>
                <a:lnTo>
                  <a:pt x="2560" y="875"/>
                </a:lnTo>
                <a:lnTo>
                  <a:pt x="2550" y="859"/>
                </a:lnTo>
                <a:lnTo>
                  <a:pt x="2536" y="839"/>
                </a:lnTo>
                <a:lnTo>
                  <a:pt x="2522" y="818"/>
                </a:lnTo>
                <a:lnTo>
                  <a:pt x="2507" y="799"/>
                </a:lnTo>
                <a:lnTo>
                  <a:pt x="2495" y="784"/>
                </a:lnTo>
                <a:lnTo>
                  <a:pt x="2490" y="774"/>
                </a:lnTo>
                <a:lnTo>
                  <a:pt x="2488" y="774"/>
                </a:lnTo>
                <a:lnTo>
                  <a:pt x="2484" y="772"/>
                </a:lnTo>
                <a:lnTo>
                  <a:pt x="2483" y="772"/>
                </a:lnTo>
                <a:lnTo>
                  <a:pt x="2479" y="770"/>
                </a:lnTo>
                <a:lnTo>
                  <a:pt x="2476" y="769"/>
                </a:lnTo>
                <a:lnTo>
                  <a:pt x="2472" y="767"/>
                </a:lnTo>
                <a:lnTo>
                  <a:pt x="2469" y="765"/>
                </a:lnTo>
                <a:lnTo>
                  <a:pt x="2465" y="763"/>
                </a:lnTo>
                <a:lnTo>
                  <a:pt x="2462" y="763"/>
                </a:lnTo>
                <a:lnTo>
                  <a:pt x="2458" y="767"/>
                </a:lnTo>
                <a:lnTo>
                  <a:pt x="2454" y="769"/>
                </a:lnTo>
                <a:lnTo>
                  <a:pt x="2449" y="770"/>
                </a:lnTo>
                <a:lnTo>
                  <a:pt x="2446" y="772"/>
                </a:lnTo>
                <a:lnTo>
                  <a:pt x="2440" y="774"/>
                </a:lnTo>
                <a:lnTo>
                  <a:pt x="2435" y="776"/>
                </a:lnTo>
                <a:lnTo>
                  <a:pt x="2432" y="779"/>
                </a:lnTo>
                <a:lnTo>
                  <a:pt x="2428" y="781"/>
                </a:lnTo>
                <a:lnTo>
                  <a:pt x="2419" y="792"/>
                </a:lnTo>
                <a:lnTo>
                  <a:pt x="2419" y="809"/>
                </a:lnTo>
                <a:lnTo>
                  <a:pt x="2410" y="820"/>
                </a:lnTo>
                <a:lnTo>
                  <a:pt x="2393" y="820"/>
                </a:lnTo>
                <a:lnTo>
                  <a:pt x="2384" y="829"/>
                </a:lnTo>
                <a:lnTo>
                  <a:pt x="2380" y="836"/>
                </a:lnTo>
                <a:lnTo>
                  <a:pt x="2377" y="841"/>
                </a:lnTo>
                <a:lnTo>
                  <a:pt x="2373" y="846"/>
                </a:lnTo>
                <a:lnTo>
                  <a:pt x="2370" y="852"/>
                </a:lnTo>
                <a:lnTo>
                  <a:pt x="2366" y="857"/>
                </a:lnTo>
                <a:lnTo>
                  <a:pt x="2361" y="862"/>
                </a:lnTo>
                <a:lnTo>
                  <a:pt x="2356" y="869"/>
                </a:lnTo>
                <a:lnTo>
                  <a:pt x="2348" y="875"/>
                </a:lnTo>
                <a:lnTo>
                  <a:pt x="2352" y="882"/>
                </a:lnTo>
                <a:lnTo>
                  <a:pt x="2354" y="889"/>
                </a:lnTo>
                <a:lnTo>
                  <a:pt x="2356" y="896"/>
                </a:lnTo>
                <a:lnTo>
                  <a:pt x="2357" y="901"/>
                </a:lnTo>
                <a:lnTo>
                  <a:pt x="2357" y="908"/>
                </a:lnTo>
                <a:lnTo>
                  <a:pt x="2357" y="913"/>
                </a:lnTo>
                <a:lnTo>
                  <a:pt x="2357" y="917"/>
                </a:lnTo>
                <a:lnTo>
                  <a:pt x="2357" y="922"/>
                </a:lnTo>
                <a:lnTo>
                  <a:pt x="2333" y="951"/>
                </a:lnTo>
                <a:lnTo>
                  <a:pt x="2315" y="951"/>
                </a:lnTo>
                <a:lnTo>
                  <a:pt x="2311" y="949"/>
                </a:lnTo>
                <a:lnTo>
                  <a:pt x="2306" y="944"/>
                </a:lnTo>
                <a:lnTo>
                  <a:pt x="2303" y="938"/>
                </a:lnTo>
                <a:lnTo>
                  <a:pt x="2297" y="929"/>
                </a:lnTo>
                <a:lnTo>
                  <a:pt x="2294" y="922"/>
                </a:lnTo>
                <a:lnTo>
                  <a:pt x="2292" y="913"/>
                </a:lnTo>
                <a:lnTo>
                  <a:pt x="2288" y="908"/>
                </a:lnTo>
                <a:lnTo>
                  <a:pt x="2288" y="903"/>
                </a:lnTo>
                <a:lnTo>
                  <a:pt x="2285" y="903"/>
                </a:lnTo>
                <a:lnTo>
                  <a:pt x="2281" y="901"/>
                </a:lnTo>
                <a:lnTo>
                  <a:pt x="2278" y="899"/>
                </a:lnTo>
                <a:lnTo>
                  <a:pt x="2276" y="898"/>
                </a:lnTo>
                <a:lnTo>
                  <a:pt x="2273" y="896"/>
                </a:lnTo>
                <a:lnTo>
                  <a:pt x="2269" y="894"/>
                </a:lnTo>
                <a:lnTo>
                  <a:pt x="2265" y="894"/>
                </a:lnTo>
                <a:lnTo>
                  <a:pt x="2262" y="894"/>
                </a:lnTo>
                <a:lnTo>
                  <a:pt x="2262" y="887"/>
                </a:lnTo>
                <a:lnTo>
                  <a:pt x="2260" y="882"/>
                </a:lnTo>
                <a:lnTo>
                  <a:pt x="2260" y="876"/>
                </a:lnTo>
                <a:lnTo>
                  <a:pt x="2258" y="871"/>
                </a:lnTo>
                <a:lnTo>
                  <a:pt x="2258" y="866"/>
                </a:lnTo>
                <a:lnTo>
                  <a:pt x="2258" y="859"/>
                </a:lnTo>
                <a:lnTo>
                  <a:pt x="2260" y="853"/>
                </a:lnTo>
                <a:lnTo>
                  <a:pt x="2262" y="846"/>
                </a:lnTo>
                <a:lnTo>
                  <a:pt x="2257" y="839"/>
                </a:lnTo>
                <a:lnTo>
                  <a:pt x="2250" y="829"/>
                </a:lnTo>
                <a:lnTo>
                  <a:pt x="2246" y="816"/>
                </a:lnTo>
                <a:lnTo>
                  <a:pt x="2243" y="804"/>
                </a:lnTo>
                <a:lnTo>
                  <a:pt x="2239" y="792"/>
                </a:lnTo>
                <a:lnTo>
                  <a:pt x="2237" y="777"/>
                </a:lnTo>
                <a:lnTo>
                  <a:pt x="2235" y="765"/>
                </a:lnTo>
                <a:lnTo>
                  <a:pt x="2235" y="754"/>
                </a:lnTo>
                <a:lnTo>
                  <a:pt x="2235" y="758"/>
                </a:lnTo>
                <a:lnTo>
                  <a:pt x="2234" y="761"/>
                </a:lnTo>
                <a:lnTo>
                  <a:pt x="2234" y="765"/>
                </a:lnTo>
                <a:lnTo>
                  <a:pt x="2232" y="769"/>
                </a:lnTo>
                <a:lnTo>
                  <a:pt x="2230" y="772"/>
                </a:lnTo>
                <a:lnTo>
                  <a:pt x="2228" y="776"/>
                </a:lnTo>
                <a:lnTo>
                  <a:pt x="2228" y="779"/>
                </a:lnTo>
                <a:lnTo>
                  <a:pt x="2228" y="781"/>
                </a:lnTo>
                <a:lnTo>
                  <a:pt x="2221" y="781"/>
                </a:lnTo>
                <a:lnTo>
                  <a:pt x="2216" y="781"/>
                </a:lnTo>
                <a:lnTo>
                  <a:pt x="2211" y="779"/>
                </a:lnTo>
                <a:lnTo>
                  <a:pt x="2207" y="776"/>
                </a:lnTo>
                <a:lnTo>
                  <a:pt x="2202" y="774"/>
                </a:lnTo>
                <a:lnTo>
                  <a:pt x="2198" y="770"/>
                </a:lnTo>
                <a:lnTo>
                  <a:pt x="2195" y="767"/>
                </a:lnTo>
                <a:lnTo>
                  <a:pt x="2193" y="763"/>
                </a:lnTo>
                <a:lnTo>
                  <a:pt x="2158" y="763"/>
                </a:lnTo>
                <a:lnTo>
                  <a:pt x="2158" y="760"/>
                </a:lnTo>
                <a:lnTo>
                  <a:pt x="2160" y="756"/>
                </a:lnTo>
                <a:lnTo>
                  <a:pt x="2161" y="753"/>
                </a:lnTo>
                <a:lnTo>
                  <a:pt x="2161" y="749"/>
                </a:lnTo>
                <a:lnTo>
                  <a:pt x="2163" y="746"/>
                </a:lnTo>
                <a:lnTo>
                  <a:pt x="2165" y="742"/>
                </a:lnTo>
                <a:lnTo>
                  <a:pt x="2167" y="739"/>
                </a:lnTo>
                <a:lnTo>
                  <a:pt x="2167" y="735"/>
                </a:lnTo>
                <a:lnTo>
                  <a:pt x="2161" y="737"/>
                </a:lnTo>
                <a:lnTo>
                  <a:pt x="2156" y="737"/>
                </a:lnTo>
                <a:lnTo>
                  <a:pt x="2152" y="737"/>
                </a:lnTo>
                <a:lnTo>
                  <a:pt x="2151" y="733"/>
                </a:lnTo>
                <a:lnTo>
                  <a:pt x="2149" y="730"/>
                </a:lnTo>
                <a:lnTo>
                  <a:pt x="2149" y="724"/>
                </a:lnTo>
                <a:lnTo>
                  <a:pt x="2149" y="721"/>
                </a:lnTo>
                <a:lnTo>
                  <a:pt x="2149" y="717"/>
                </a:lnTo>
                <a:lnTo>
                  <a:pt x="2114" y="754"/>
                </a:lnTo>
                <a:lnTo>
                  <a:pt x="2110" y="753"/>
                </a:lnTo>
                <a:lnTo>
                  <a:pt x="2105" y="751"/>
                </a:lnTo>
                <a:lnTo>
                  <a:pt x="2099" y="747"/>
                </a:lnTo>
                <a:lnTo>
                  <a:pt x="2092" y="744"/>
                </a:lnTo>
                <a:lnTo>
                  <a:pt x="2085" y="739"/>
                </a:lnTo>
                <a:lnTo>
                  <a:pt x="2080" y="735"/>
                </a:lnTo>
                <a:lnTo>
                  <a:pt x="2075" y="730"/>
                </a:lnTo>
                <a:lnTo>
                  <a:pt x="2071" y="726"/>
                </a:lnTo>
                <a:lnTo>
                  <a:pt x="2064" y="728"/>
                </a:lnTo>
                <a:lnTo>
                  <a:pt x="2057" y="728"/>
                </a:lnTo>
                <a:lnTo>
                  <a:pt x="2048" y="726"/>
                </a:lnTo>
                <a:lnTo>
                  <a:pt x="2041" y="724"/>
                </a:lnTo>
                <a:lnTo>
                  <a:pt x="2034" y="719"/>
                </a:lnTo>
                <a:lnTo>
                  <a:pt x="2027" y="716"/>
                </a:lnTo>
                <a:lnTo>
                  <a:pt x="2022" y="710"/>
                </a:lnTo>
                <a:lnTo>
                  <a:pt x="2018" y="707"/>
                </a:lnTo>
                <a:lnTo>
                  <a:pt x="2011" y="714"/>
                </a:lnTo>
                <a:lnTo>
                  <a:pt x="2002" y="717"/>
                </a:lnTo>
                <a:lnTo>
                  <a:pt x="1994" y="721"/>
                </a:lnTo>
                <a:lnTo>
                  <a:pt x="1983" y="723"/>
                </a:lnTo>
                <a:lnTo>
                  <a:pt x="1974" y="723"/>
                </a:lnTo>
                <a:lnTo>
                  <a:pt x="1963" y="723"/>
                </a:lnTo>
                <a:lnTo>
                  <a:pt x="1955" y="721"/>
                </a:lnTo>
                <a:lnTo>
                  <a:pt x="1948" y="717"/>
                </a:lnTo>
                <a:lnTo>
                  <a:pt x="1941" y="707"/>
                </a:lnTo>
                <a:lnTo>
                  <a:pt x="1937" y="700"/>
                </a:lnTo>
                <a:lnTo>
                  <a:pt x="1933" y="691"/>
                </a:lnTo>
                <a:lnTo>
                  <a:pt x="1928" y="682"/>
                </a:lnTo>
                <a:lnTo>
                  <a:pt x="1923" y="675"/>
                </a:lnTo>
                <a:lnTo>
                  <a:pt x="1918" y="670"/>
                </a:lnTo>
                <a:lnTo>
                  <a:pt x="1909" y="666"/>
                </a:lnTo>
                <a:lnTo>
                  <a:pt x="1905" y="666"/>
                </a:lnTo>
                <a:lnTo>
                  <a:pt x="1900" y="666"/>
                </a:lnTo>
                <a:lnTo>
                  <a:pt x="1895" y="668"/>
                </a:lnTo>
                <a:lnTo>
                  <a:pt x="1888" y="671"/>
                </a:lnTo>
                <a:lnTo>
                  <a:pt x="1898" y="680"/>
                </a:lnTo>
                <a:lnTo>
                  <a:pt x="1907" y="691"/>
                </a:lnTo>
                <a:lnTo>
                  <a:pt x="1916" y="700"/>
                </a:lnTo>
                <a:lnTo>
                  <a:pt x="1926" y="708"/>
                </a:lnTo>
                <a:lnTo>
                  <a:pt x="1935" y="719"/>
                </a:lnTo>
                <a:lnTo>
                  <a:pt x="1942" y="730"/>
                </a:lnTo>
                <a:lnTo>
                  <a:pt x="1951" y="740"/>
                </a:lnTo>
                <a:lnTo>
                  <a:pt x="1958" y="754"/>
                </a:lnTo>
                <a:lnTo>
                  <a:pt x="1963" y="753"/>
                </a:lnTo>
                <a:lnTo>
                  <a:pt x="1969" y="751"/>
                </a:lnTo>
                <a:lnTo>
                  <a:pt x="1974" y="749"/>
                </a:lnTo>
                <a:lnTo>
                  <a:pt x="1978" y="746"/>
                </a:lnTo>
                <a:lnTo>
                  <a:pt x="1983" y="744"/>
                </a:lnTo>
                <a:lnTo>
                  <a:pt x="1986" y="740"/>
                </a:lnTo>
                <a:lnTo>
                  <a:pt x="1990" y="739"/>
                </a:lnTo>
                <a:lnTo>
                  <a:pt x="1994" y="739"/>
                </a:lnTo>
                <a:lnTo>
                  <a:pt x="1997" y="723"/>
                </a:lnTo>
                <a:close/>
              </a:path>
            </a:pathLst>
          </a:custGeom>
          <a:solidFill>
            <a:srgbClr val="DACFC6"/>
          </a:solidFill>
          <a:ln>
            <a:noFill/>
          </a:ln>
          <a:extLst>
            <a:ext uri="{91240B29-F687-4f45-9708-019B960494DF}">
              <a14:hiddenLine xmlns="" xmlns:a14="http://schemas.microsoft.com/office/drawing/2010/main" w="9525">
                <a:solidFill>
                  <a:srgbClr val="000000"/>
                </a:solidFill>
                <a:round/>
                <a:headEnd/>
                <a:tailEnd/>
              </a14:hiddenLine>
            </a:ext>
          </a:extLst>
        </p:spPr>
        <p:txBody>
          <a:bodyPr lIns="79242" tIns="39621" rIns="79242" bIns="39621"/>
          <a:lstStyle/>
          <a:p>
            <a:endParaRPr lang="fr-FR"/>
          </a:p>
        </p:txBody>
      </p:sp>
      <p:sp>
        <p:nvSpPr>
          <p:cNvPr id="10245" name="Freeform 8"/>
          <p:cNvSpPr>
            <a:spLocks noEditPoints="1"/>
          </p:cNvSpPr>
          <p:nvPr/>
        </p:nvSpPr>
        <p:spPr bwMode="auto">
          <a:xfrm>
            <a:off x="1734257" y="1559719"/>
            <a:ext cx="2012244" cy="2303198"/>
          </a:xfrm>
          <a:custGeom>
            <a:avLst/>
            <a:gdLst>
              <a:gd name="T0" fmla="*/ 2147483647 w 1426"/>
              <a:gd name="T1" fmla="*/ 2147483647 h 1741"/>
              <a:gd name="T2" fmla="*/ 2147483647 w 1426"/>
              <a:gd name="T3" fmla="*/ 2147483647 h 1741"/>
              <a:gd name="T4" fmla="*/ 2147483647 w 1426"/>
              <a:gd name="T5" fmla="*/ 2147483647 h 1741"/>
              <a:gd name="T6" fmla="*/ 2147483647 w 1426"/>
              <a:gd name="T7" fmla="*/ 2147483647 h 1741"/>
              <a:gd name="T8" fmla="*/ 2147483647 w 1426"/>
              <a:gd name="T9" fmla="*/ 2147483647 h 1741"/>
              <a:gd name="T10" fmla="*/ 2147483647 w 1426"/>
              <a:gd name="T11" fmla="*/ 2147483647 h 1741"/>
              <a:gd name="T12" fmla="*/ 2147483647 w 1426"/>
              <a:gd name="T13" fmla="*/ 2147483647 h 1741"/>
              <a:gd name="T14" fmla="*/ 2147483647 w 1426"/>
              <a:gd name="T15" fmla="*/ 2147483647 h 1741"/>
              <a:gd name="T16" fmla="*/ 2147483647 w 1426"/>
              <a:gd name="T17" fmla="*/ 2147483647 h 1741"/>
              <a:gd name="T18" fmla="*/ 2147483647 w 1426"/>
              <a:gd name="T19" fmla="*/ 2147483647 h 1741"/>
              <a:gd name="T20" fmla="*/ 2147483647 w 1426"/>
              <a:gd name="T21" fmla="*/ 2147483647 h 1741"/>
              <a:gd name="T22" fmla="*/ 2147483647 w 1426"/>
              <a:gd name="T23" fmla="*/ 2147483647 h 1741"/>
              <a:gd name="T24" fmla="*/ 2147483647 w 1426"/>
              <a:gd name="T25" fmla="*/ 2147483647 h 1741"/>
              <a:gd name="T26" fmla="*/ 2147483647 w 1426"/>
              <a:gd name="T27" fmla="*/ 2147483647 h 1741"/>
              <a:gd name="T28" fmla="*/ 2147483647 w 1426"/>
              <a:gd name="T29" fmla="*/ 2147483647 h 1741"/>
              <a:gd name="T30" fmla="*/ 2147483647 w 1426"/>
              <a:gd name="T31" fmla="*/ 2147483647 h 1741"/>
              <a:gd name="T32" fmla="*/ 2147483647 w 1426"/>
              <a:gd name="T33" fmla="*/ 2147483647 h 1741"/>
              <a:gd name="T34" fmla="*/ 2147483647 w 1426"/>
              <a:gd name="T35" fmla="*/ 2147483647 h 1741"/>
              <a:gd name="T36" fmla="*/ 2147483647 w 1426"/>
              <a:gd name="T37" fmla="*/ 2147483647 h 1741"/>
              <a:gd name="T38" fmla="*/ 2147483647 w 1426"/>
              <a:gd name="T39" fmla="*/ 2147483647 h 1741"/>
              <a:gd name="T40" fmla="*/ 2147483647 w 1426"/>
              <a:gd name="T41" fmla="*/ 2147483647 h 1741"/>
              <a:gd name="T42" fmla="*/ 2147483647 w 1426"/>
              <a:gd name="T43" fmla="*/ 2147483647 h 1741"/>
              <a:gd name="T44" fmla="*/ 2147483647 w 1426"/>
              <a:gd name="T45" fmla="*/ 2147483647 h 1741"/>
              <a:gd name="T46" fmla="*/ 2147483647 w 1426"/>
              <a:gd name="T47" fmla="*/ 2147483647 h 1741"/>
              <a:gd name="T48" fmla="*/ 2147483647 w 1426"/>
              <a:gd name="T49" fmla="*/ 2147483647 h 1741"/>
              <a:gd name="T50" fmla="*/ 2147483647 w 1426"/>
              <a:gd name="T51" fmla="*/ 2147483647 h 1741"/>
              <a:gd name="T52" fmla="*/ 2147483647 w 1426"/>
              <a:gd name="T53" fmla="*/ 2147483647 h 1741"/>
              <a:gd name="T54" fmla="*/ 2147483647 w 1426"/>
              <a:gd name="T55" fmla="*/ 2147483647 h 1741"/>
              <a:gd name="T56" fmla="*/ 2147483647 w 1426"/>
              <a:gd name="T57" fmla="*/ 2147483647 h 1741"/>
              <a:gd name="T58" fmla="*/ 2147483647 w 1426"/>
              <a:gd name="T59" fmla="*/ 2147483647 h 1741"/>
              <a:gd name="T60" fmla="*/ 2147483647 w 1426"/>
              <a:gd name="T61" fmla="*/ 2147483647 h 1741"/>
              <a:gd name="T62" fmla="*/ 2147483647 w 1426"/>
              <a:gd name="T63" fmla="*/ 2147483647 h 1741"/>
              <a:gd name="T64" fmla="*/ 2147483647 w 1426"/>
              <a:gd name="T65" fmla="*/ 2147483647 h 1741"/>
              <a:gd name="T66" fmla="*/ 2147483647 w 1426"/>
              <a:gd name="T67" fmla="*/ 2147483647 h 1741"/>
              <a:gd name="T68" fmla="*/ 2147483647 w 1426"/>
              <a:gd name="T69" fmla="*/ 2147483647 h 1741"/>
              <a:gd name="T70" fmla="*/ 2147483647 w 1426"/>
              <a:gd name="T71" fmla="*/ 2147483647 h 1741"/>
              <a:gd name="T72" fmla="*/ 2147483647 w 1426"/>
              <a:gd name="T73" fmla="*/ 2147483647 h 1741"/>
              <a:gd name="T74" fmla="*/ 2147483647 w 1426"/>
              <a:gd name="T75" fmla="*/ 2147483647 h 1741"/>
              <a:gd name="T76" fmla="*/ 2147483647 w 1426"/>
              <a:gd name="T77" fmla="*/ 2147483647 h 1741"/>
              <a:gd name="T78" fmla="*/ 2147483647 w 1426"/>
              <a:gd name="T79" fmla="*/ 2147483647 h 1741"/>
              <a:gd name="T80" fmla="*/ 2147483647 w 1426"/>
              <a:gd name="T81" fmla="*/ 2147483647 h 1741"/>
              <a:gd name="T82" fmla="*/ 2147483647 w 1426"/>
              <a:gd name="T83" fmla="*/ 2147483647 h 1741"/>
              <a:gd name="T84" fmla="*/ 2147483647 w 1426"/>
              <a:gd name="T85" fmla="*/ 2147483647 h 1741"/>
              <a:gd name="T86" fmla="*/ 2147483647 w 1426"/>
              <a:gd name="T87" fmla="*/ 2147483647 h 1741"/>
              <a:gd name="T88" fmla="*/ 2147483647 w 1426"/>
              <a:gd name="T89" fmla="*/ 2147483647 h 1741"/>
              <a:gd name="T90" fmla="*/ 2147483647 w 1426"/>
              <a:gd name="T91" fmla="*/ 2147483647 h 1741"/>
              <a:gd name="T92" fmla="*/ 2147483647 w 1426"/>
              <a:gd name="T93" fmla="*/ 2147483647 h 1741"/>
              <a:gd name="T94" fmla="*/ 2147483647 w 1426"/>
              <a:gd name="T95" fmla="*/ 2147483647 h 1741"/>
              <a:gd name="T96" fmla="*/ 2147483647 w 1426"/>
              <a:gd name="T97" fmla="*/ 2147483647 h 1741"/>
              <a:gd name="T98" fmla="*/ 2147483647 w 1426"/>
              <a:gd name="T99" fmla="*/ 2147483647 h 1741"/>
              <a:gd name="T100" fmla="*/ 2147483647 w 1426"/>
              <a:gd name="T101" fmla="*/ 2147483647 h 1741"/>
              <a:gd name="T102" fmla="*/ 2147483647 w 1426"/>
              <a:gd name="T103" fmla="*/ 2147483647 h 1741"/>
              <a:gd name="T104" fmla="*/ 2147483647 w 1426"/>
              <a:gd name="T105" fmla="*/ 2147483647 h 1741"/>
              <a:gd name="T106" fmla="*/ 2147483647 w 1426"/>
              <a:gd name="T107" fmla="*/ 2147483647 h 1741"/>
              <a:gd name="T108" fmla="*/ 2147483647 w 1426"/>
              <a:gd name="T109" fmla="*/ 2147483647 h 1741"/>
              <a:gd name="T110" fmla="*/ 2147483647 w 1426"/>
              <a:gd name="T111" fmla="*/ 2147483647 h 1741"/>
              <a:gd name="T112" fmla="*/ 2147483647 w 1426"/>
              <a:gd name="T113" fmla="*/ 2147483647 h 1741"/>
              <a:gd name="T114" fmla="*/ 2147483647 w 1426"/>
              <a:gd name="T115" fmla="*/ 2147483647 h 1741"/>
              <a:gd name="T116" fmla="*/ 2147483647 w 1426"/>
              <a:gd name="T117" fmla="*/ 2147483647 h 1741"/>
              <a:gd name="T118" fmla="*/ 2147483647 w 1426"/>
              <a:gd name="T119" fmla="*/ 2147483647 h 1741"/>
              <a:gd name="T120" fmla="*/ 2147483647 w 1426"/>
              <a:gd name="T121" fmla="*/ 2147483647 h 1741"/>
              <a:gd name="T122" fmla="*/ 2147483647 w 1426"/>
              <a:gd name="T123" fmla="*/ 2147483647 h 174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426"/>
              <a:gd name="T187" fmla="*/ 0 h 1741"/>
              <a:gd name="T188" fmla="*/ 1426 w 1426"/>
              <a:gd name="T189" fmla="*/ 1741 h 174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426" h="1741">
                <a:moveTo>
                  <a:pt x="1078" y="1741"/>
                </a:moveTo>
                <a:lnTo>
                  <a:pt x="1069" y="1735"/>
                </a:lnTo>
                <a:lnTo>
                  <a:pt x="1058" y="1730"/>
                </a:lnTo>
                <a:lnTo>
                  <a:pt x="1046" y="1723"/>
                </a:lnTo>
                <a:lnTo>
                  <a:pt x="1034" y="1714"/>
                </a:lnTo>
                <a:lnTo>
                  <a:pt x="1021" y="1705"/>
                </a:lnTo>
                <a:lnTo>
                  <a:pt x="1012" y="1696"/>
                </a:lnTo>
                <a:lnTo>
                  <a:pt x="1011" y="1691"/>
                </a:lnTo>
                <a:lnTo>
                  <a:pt x="1009" y="1686"/>
                </a:lnTo>
                <a:lnTo>
                  <a:pt x="1007" y="1680"/>
                </a:lnTo>
                <a:lnTo>
                  <a:pt x="1009" y="1675"/>
                </a:lnTo>
                <a:lnTo>
                  <a:pt x="1005" y="1675"/>
                </a:lnTo>
                <a:lnTo>
                  <a:pt x="1000" y="1672"/>
                </a:lnTo>
                <a:lnTo>
                  <a:pt x="997" y="1670"/>
                </a:lnTo>
                <a:lnTo>
                  <a:pt x="991" y="1666"/>
                </a:lnTo>
                <a:lnTo>
                  <a:pt x="986" y="1663"/>
                </a:lnTo>
                <a:lnTo>
                  <a:pt x="981" y="1659"/>
                </a:lnTo>
                <a:lnTo>
                  <a:pt x="977" y="1657"/>
                </a:lnTo>
                <a:lnTo>
                  <a:pt x="974" y="1656"/>
                </a:lnTo>
                <a:lnTo>
                  <a:pt x="974" y="1620"/>
                </a:lnTo>
                <a:lnTo>
                  <a:pt x="963" y="1606"/>
                </a:lnTo>
                <a:lnTo>
                  <a:pt x="956" y="1594"/>
                </a:lnTo>
                <a:lnTo>
                  <a:pt x="949" y="1578"/>
                </a:lnTo>
                <a:lnTo>
                  <a:pt x="944" y="1564"/>
                </a:lnTo>
                <a:lnTo>
                  <a:pt x="938" y="1532"/>
                </a:lnTo>
                <a:lnTo>
                  <a:pt x="935" y="1498"/>
                </a:lnTo>
                <a:lnTo>
                  <a:pt x="931" y="1465"/>
                </a:lnTo>
                <a:lnTo>
                  <a:pt x="924" y="1433"/>
                </a:lnTo>
                <a:lnTo>
                  <a:pt x="921" y="1419"/>
                </a:lnTo>
                <a:lnTo>
                  <a:pt x="914" y="1403"/>
                </a:lnTo>
                <a:lnTo>
                  <a:pt x="906" y="1391"/>
                </a:lnTo>
                <a:lnTo>
                  <a:pt x="896" y="1378"/>
                </a:lnTo>
                <a:lnTo>
                  <a:pt x="896" y="1368"/>
                </a:lnTo>
                <a:lnTo>
                  <a:pt x="898" y="1357"/>
                </a:lnTo>
                <a:lnTo>
                  <a:pt x="901" y="1346"/>
                </a:lnTo>
                <a:lnTo>
                  <a:pt x="905" y="1336"/>
                </a:lnTo>
                <a:lnTo>
                  <a:pt x="906" y="1325"/>
                </a:lnTo>
                <a:lnTo>
                  <a:pt x="910" y="1315"/>
                </a:lnTo>
                <a:lnTo>
                  <a:pt x="912" y="1304"/>
                </a:lnTo>
                <a:lnTo>
                  <a:pt x="912" y="1293"/>
                </a:lnTo>
                <a:lnTo>
                  <a:pt x="898" y="1292"/>
                </a:lnTo>
                <a:lnTo>
                  <a:pt x="882" y="1286"/>
                </a:lnTo>
                <a:lnTo>
                  <a:pt x="862" y="1278"/>
                </a:lnTo>
                <a:lnTo>
                  <a:pt x="845" y="1267"/>
                </a:lnTo>
                <a:lnTo>
                  <a:pt x="825" y="1255"/>
                </a:lnTo>
                <a:lnTo>
                  <a:pt x="809" y="1242"/>
                </a:lnTo>
                <a:lnTo>
                  <a:pt x="793" y="1230"/>
                </a:lnTo>
                <a:lnTo>
                  <a:pt x="783" y="1219"/>
                </a:lnTo>
                <a:lnTo>
                  <a:pt x="783" y="1182"/>
                </a:lnTo>
                <a:lnTo>
                  <a:pt x="776" y="1182"/>
                </a:lnTo>
                <a:lnTo>
                  <a:pt x="770" y="1180"/>
                </a:lnTo>
                <a:lnTo>
                  <a:pt x="765" y="1179"/>
                </a:lnTo>
                <a:lnTo>
                  <a:pt x="760" y="1177"/>
                </a:lnTo>
                <a:lnTo>
                  <a:pt x="755" y="1175"/>
                </a:lnTo>
                <a:lnTo>
                  <a:pt x="749" y="1175"/>
                </a:lnTo>
                <a:lnTo>
                  <a:pt x="744" y="1173"/>
                </a:lnTo>
                <a:lnTo>
                  <a:pt x="739" y="1173"/>
                </a:lnTo>
                <a:lnTo>
                  <a:pt x="735" y="1170"/>
                </a:lnTo>
                <a:lnTo>
                  <a:pt x="732" y="1164"/>
                </a:lnTo>
                <a:lnTo>
                  <a:pt x="728" y="1159"/>
                </a:lnTo>
                <a:lnTo>
                  <a:pt x="725" y="1154"/>
                </a:lnTo>
                <a:lnTo>
                  <a:pt x="719" y="1148"/>
                </a:lnTo>
                <a:lnTo>
                  <a:pt x="716" y="1143"/>
                </a:lnTo>
                <a:lnTo>
                  <a:pt x="710" y="1140"/>
                </a:lnTo>
                <a:lnTo>
                  <a:pt x="703" y="1136"/>
                </a:lnTo>
                <a:lnTo>
                  <a:pt x="705" y="1131"/>
                </a:lnTo>
                <a:lnTo>
                  <a:pt x="707" y="1126"/>
                </a:lnTo>
                <a:lnTo>
                  <a:pt x="710" y="1120"/>
                </a:lnTo>
                <a:lnTo>
                  <a:pt x="714" y="1113"/>
                </a:lnTo>
                <a:lnTo>
                  <a:pt x="717" y="1106"/>
                </a:lnTo>
                <a:lnTo>
                  <a:pt x="723" y="1099"/>
                </a:lnTo>
                <a:lnTo>
                  <a:pt x="726" y="1094"/>
                </a:lnTo>
                <a:lnTo>
                  <a:pt x="730" y="1088"/>
                </a:lnTo>
                <a:lnTo>
                  <a:pt x="730" y="1085"/>
                </a:lnTo>
                <a:lnTo>
                  <a:pt x="728" y="1083"/>
                </a:lnTo>
                <a:lnTo>
                  <a:pt x="726" y="1080"/>
                </a:lnTo>
                <a:lnTo>
                  <a:pt x="725" y="1076"/>
                </a:lnTo>
                <a:lnTo>
                  <a:pt x="725" y="1073"/>
                </a:lnTo>
                <a:lnTo>
                  <a:pt x="723" y="1069"/>
                </a:lnTo>
                <a:lnTo>
                  <a:pt x="721" y="1065"/>
                </a:lnTo>
                <a:lnTo>
                  <a:pt x="721" y="1062"/>
                </a:lnTo>
                <a:lnTo>
                  <a:pt x="728" y="1053"/>
                </a:lnTo>
                <a:lnTo>
                  <a:pt x="733" y="1044"/>
                </a:lnTo>
                <a:lnTo>
                  <a:pt x="740" y="1034"/>
                </a:lnTo>
                <a:lnTo>
                  <a:pt x="748" y="1025"/>
                </a:lnTo>
                <a:lnTo>
                  <a:pt x="753" y="1014"/>
                </a:lnTo>
                <a:lnTo>
                  <a:pt x="760" y="1004"/>
                </a:lnTo>
                <a:lnTo>
                  <a:pt x="767" y="995"/>
                </a:lnTo>
                <a:lnTo>
                  <a:pt x="772" y="986"/>
                </a:lnTo>
                <a:lnTo>
                  <a:pt x="756" y="968"/>
                </a:lnTo>
                <a:lnTo>
                  <a:pt x="756" y="951"/>
                </a:lnTo>
                <a:lnTo>
                  <a:pt x="783" y="922"/>
                </a:lnTo>
                <a:lnTo>
                  <a:pt x="790" y="924"/>
                </a:lnTo>
                <a:lnTo>
                  <a:pt x="799" y="926"/>
                </a:lnTo>
                <a:lnTo>
                  <a:pt x="808" y="924"/>
                </a:lnTo>
                <a:lnTo>
                  <a:pt x="816" y="922"/>
                </a:lnTo>
                <a:lnTo>
                  <a:pt x="827" y="919"/>
                </a:lnTo>
                <a:lnTo>
                  <a:pt x="836" y="915"/>
                </a:lnTo>
                <a:lnTo>
                  <a:pt x="845" y="910"/>
                </a:lnTo>
                <a:lnTo>
                  <a:pt x="852" y="903"/>
                </a:lnTo>
                <a:lnTo>
                  <a:pt x="859" y="906"/>
                </a:lnTo>
                <a:lnTo>
                  <a:pt x="864" y="910"/>
                </a:lnTo>
                <a:lnTo>
                  <a:pt x="871" y="912"/>
                </a:lnTo>
                <a:lnTo>
                  <a:pt x="878" y="913"/>
                </a:lnTo>
                <a:lnTo>
                  <a:pt x="883" y="915"/>
                </a:lnTo>
                <a:lnTo>
                  <a:pt x="891" y="917"/>
                </a:lnTo>
                <a:lnTo>
                  <a:pt x="898" y="919"/>
                </a:lnTo>
                <a:lnTo>
                  <a:pt x="903" y="922"/>
                </a:lnTo>
                <a:lnTo>
                  <a:pt x="906" y="921"/>
                </a:lnTo>
                <a:lnTo>
                  <a:pt x="910" y="921"/>
                </a:lnTo>
                <a:lnTo>
                  <a:pt x="914" y="919"/>
                </a:lnTo>
                <a:lnTo>
                  <a:pt x="917" y="917"/>
                </a:lnTo>
                <a:lnTo>
                  <a:pt x="921" y="915"/>
                </a:lnTo>
                <a:lnTo>
                  <a:pt x="924" y="913"/>
                </a:lnTo>
                <a:lnTo>
                  <a:pt x="928" y="913"/>
                </a:lnTo>
                <a:lnTo>
                  <a:pt x="929" y="913"/>
                </a:lnTo>
                <a:lnTo>
                  <a:pt x="938" y="931"/>
                </a:lnTo>
                <a:lnTo>
                  <a:pt x="942" y="931"/>
                </a:lnTo>
                <a:lnTo>
                  <a:pt x="945" y="929"/>
                </a:lnTo>
                <a:lnTo>
                  <a:pt x="949" y="928"/>
                </a:lnTo>
                <a:lnTo>
                  <a:pt x="952" y="926"/>
                </a:lnTo>
                <a:lnTo>
                  <a:pt x="954" y="924"/>
                </a:lnTo>
                <a:lnTo>
                  <a:pt x="958" y="922"/>
                </a:lnTo>
                <a:lnTo>
                  <a:pt x="961" y="922"/>
                </a:lnTo>
                <a:lnTo>
                  <a:pt x="965" y="922"/>
                </a:lnTo>
                <a:lnTo>
                  <a:pt x="972" y="926"/>
                </a:lnTo>
                <a:lnTo>
                  <a:pt x="981" y="929"/>
                </a:lnTo>
                <a:lnTo>
                  <a:pt x="989" y="933"/>
                </a:lnTo>
                <a:lnTo>
                  <a:pt x="998" y="936"/>
                </a:lnTo>
                <a:lnTo>
                  <a:pt x="1007" y="940"/>
                </a:lnTo>
                <a:lnTo>
                  <a:pt x="1014" y="944"/>
                </a:lnTo>
                <a:lnTo>
                  <a:pt x="1021" y="947"/>
                </a:lnTo>
                <a:lnTo>
                  <a:pt x="1025" y="951"/>
                </a:lnTo>
                <a:lnTo>
                  <a:pt x="1034" y="959"/>
                </a:lnTo>
                <a:lnTo>
                  <a:pt x="1034" y="977"/>
                </a:lnTo>
                <a:lnTo>
                  <a:pt x="1042" y="986"/>
                </a:lnTo>
                <a:lnTo>
                  <a:pt x="1048" y="989"/>
                </a:lnTo>
                <a:lnTo>
                  <a:pt x="1055" y="993"/>
                </a:lnTo>
                <a:lnTo>
                  <a:pt x="1062" y="995"/>
                </a:lnTo>
                <a:lnTo>
                  <a:pt x="1071" y="995"/>
                </a:lnTo>
                <a:lnTo>
                  <a:pt x="1080" y="997"/>
                </a:lnTo>
                <a:lnTo>
                  <a:pt x="1088" y="997"/>
                </a:lnTo>
                <a:lnTo>
                  <a:pt x="1095" y="997"/>
                </a:lnTo>
                <a:lnTo>
                  <a:pt x="1104" y="997"/>
                </a:lnTo>
                <a:lnTo>
                  <a:pt x="1110" y="1004"/>
                </a:lnTo>
                <a:lnTo>
                  <a:pt x="1115" y="1011"/>
                </a:lnTo>
                <a:lnTo>
                  <a:pt x="1120" y="1018"/>
                </a:lnTo>
                <a:lnTo>
                  <a:pt x="1124" y="1025"/>
                </a:lnTo>
                <a:lnTo>
                  <a:pt x="1127" y="1032"/>
                </a:lnTo>
                <a:lnTo>
                  <a:pt x="1131" y="1039"/>
                </a:lnTo>
                <a:lnTo>
                  <a:pt x="1134" y="1046"/>
                </a:lnTo>
                <a:lnTo>
                  <a:pt x="1138" y="1051"/>
                </a:lnTo>
                <a:lnTo>
                  <a:pt x="1122" y="1071"/>
                </a:lnTo>
                <a:lnTo>
                  <a:pt x="1138" y="1088"/>
                </a:lnTo>
                <a:lnTo>
                  <a:pt x="1141" y="1085"/>
                </a:lnTo>
                <a:lnTo>
                  <a:pt x="1148" y="1081"/>
                </a:lnTo>
                <a:lnTo>
                  <a:pt x="1154" y="1076"/>
                </a:lnTo>
                <a:lnTo>
                  <a:pt x="1161" y="1073"/>
                </a:lnTo>
                <a:lnTo>
                  <a:pt x="1168" y="1067"/>
                </a:lnTo>
                <a:lnTo>
                  <a:pt x="1177" y="1064"/>
                </a:lnTo>
                <a:lnTo>
                  <a:pt x="1184" y="1062"/>
                </a:lnTo>
                <a:lnTo>
                  <a:pt x="1191" y="1062"/>
                </a:lnTo>
                <a:lnTo>
                  <a:pt x="1200" y="1071"/>
                </a:lnTo>
                <a:lnTo>
                  <a:pt x="1210" y="1080"/>
                </a:lnTo>
                <a:lnTo>
                  <a:pt x="1221" y="1088"/>
                </a:lnTo>
                <a:lnTo>
                  <a:pt x="1231" y="1095"/>
                </a:lnTo>
                <a:lnTo>
                  <a:pt x="1244" y="1101"/>
                </a:lnTo>
                <a:lnTo>
                  <a:pt x="1256" y="1104"/>
                </a:lnTo>
                <a:lnTo>
                  <a:pt x="1270" y="1106"/>
                </a:lnTo>
                <a:lnTo>
                  <a:pt x="1286" y="1108"/>
                </a:lnTo>
                <a:lnTo>
                  <a:pt x="1293" y="1115"/>
                </a:lnTo>
                <a:lnTo>
                  <a:pt x="1302" y="1120"/>
                </a:lnTo>
                <a:lnTo>
                  <a:pt x="1313" y="1126"/>
                </a:lnTo>
                <a:lnTo>
                  <a:pt x="1321" y="1129"/>
                </a:lnTo>
                <a:lnTo>
                  <a:pt x="1332" y="1131"/>
                </a:lnTo>
                <a:lnTo>
                  <a:pt x="1344" y="1134"/>
                </a:lnTo>
                <a:lnTo>
                  <a:pt x="1355" y="1134"/>
                </a:lnTo>
                <a:lnTo>
                  <a:pt x="1364" y="1136"/>
                </a:lnTo>
                <a:lnTo>
                  <a:pt x="1364" y="1156"/>
                </a:lnTo>
                <a:lnTo>
                  <a:pt x="1364" y="1175"/>
                </a:lnTo>
                <a:lnTo>
                  <a:pt x="1362" y="1191"/>
                </a:lnTo>
                <a:lnTo>
                  <a:pt x="1359" y="1207"/>
                </a:lnTo>
                <a:lnTo>
                  <a:pt x="1352" y="1221"/>
                </a:lnTo>
                <a:lnTo>
                  <a:pt x="1343" y="1233"/>
                </a:lnTo>
                <a:lnTo>
                  <a:pt x="1330" y="1246"/>
                </a:lnTo>
                <a:lnTo>
                  <a:pt x="1313" y="1256"/>
                </a:lnTo>
                <a:lnTo>
                  <a:pt x="1316" y="1267"/>
                </a:lnTo>
                <a:lnTo>
                  <a:pt x="1318" y="1278"/>
                </a:lnTo>
                <a:lnTo>
                  <a:pt x="1320" y="1288"/>
                </a:lnTo>
                <a:lnTo>
                  <a:pt x="1318" y="1299"/>
                </a:lnTo>
                <a:lnTo>
                  <a:pt x="1316" y="1309"/>
                </a:lnTo>
                <a:lnTo>
                  <a:pt x="1313" y="1320"/>
                </a:lnTo>
                <a:lnTo>
                  <a:pt x="1309" y="1329"/>
                </a:lnTo>
                <a:lnTo>
                  <a:pt x="1302" y="1338"/>
                </a:lnTo>
                <a:lnTo>
                  <a:pt x="1297" y="1346"/>
                </a:lnTo>
                <a:lnTo>
                  <a:pt x="1290" y="1353"/>
                </a:lnTo>
                <a:lnTo>
                  <a:pt x="1281" y="1361"/>
                </a:lnTo>
                <a:lnTo>
                  <a:pt x="1272" y="1366"/>
                </a:lnTo>
                <a:lnTo>
                  <a:pt x="1263" y="1371"/>
                </a:lnTo>
                <a:lnTo>
                  <a:pt x="1254" y="1375"/>
                </a:lnTo>
                <a:lnTo>
                  <a:pt x="1244" y="1376"/>
                </a:lnTo>
                <a:lnTo>
                  <a:pt x="1235" y="1378"/>
                </a:lnTo>
                <a:lnTo>
                  <a:pt x="1235" y="1385"/>
                </a:lnTo>
                <a:lnTo>
                  <a:pt x="1235" y="1391"/>
                </a:lnTo>
                <a:lnTo>
                  <a:pt x="1237" y="1398"/>
                </a:lnTo>
                <a:lnTo>
                  <a:pt x="1238" y="1405"/>
                </a:lnTo>
                <a:lnTo>
                  <a:pt x="1240" y="1410"/>
                </a:lnTo>
                <a:lnTo>
                  <a:pt x="1242" y="1415"/>
                </a:lnTo>
                <a:lnTo>
                  <a:pt x="1242" y="1421"/>
                </a:lnTo>
                <a:lnTo>
                  <a:pt x="1242" y="1424"/>
                </a:lnTo>
                <a:lnTo>
                  <a:pt x="1242" y="1428"/>
                </a:lnTo>
                <a:lnTo>
                  <a:pt x="1242" y="1433"/>
                </a:lnTo>
                <a:lnTo>
                  <a:pt x="1240" y="1438"/>
                </a:lnTo>
                <a:lnTo>
                  <a:pt x="1238" y="1444"/>
                </a:lnTo>
                <a:lnTo>
                  <a:pt x="1237" y="1451"/>
                </a:lnTo>
                <a:lnTo>
                  <a:pt x="1235" y="1458"/>
                </a:lnTo>
                <a:lnTo>
                  <a:pt x="1235" y="1463"/>
                </a:lnTo>
                <a:lnTo>
                  <a:pt x="1235" y="1470"/>
                </a:lnTo>
                <a:lnTo>
                  <a:pt x="1217" y="1490"/>
                </a:lnTo>
                <a:lnTo>
                  <a:pt x="1208" y="1479"/>
                </a:lnTo>
                <a:lnTo>
                  <a:pt x="1203" y="1481"/>
                </a:lnTo>
                <a:lnTo>
                  <a:pt x="1200" y="1486"/>
                </a:lnTo>
                <a:lnTo>
                  <a:pt x="1193" y="1491"/>
                </a:lnTo>
                <a:lnTo>
                  <a:pt x="1187" y="1498"/>
                </a:lnTo>
                <a:lnTo>
                  <a:pt x="1182" y="1505"/>
                </a:lnTo>
                <a:lnTo>
                  <a:pt x="1177" y="1511"/>
                </a:lnTo>
                <a:lnTo>
                  <a:pt x="1175" y="1516"/>
                </a:lnTo>
                <a:lnTo>
                  <a:pt x="1173" y="1518"/>
                </a:lnTo>
                <a:lnTo>
                  <a:pt x="1166" y="1518"/>
                </a:lnTo>
                <a:lnTo>
                  <a:pt x="1161" y="1518"/>
                </a:lnTo>
                <a:lnTo>
                  <a:pt x="1154" y="1520"/>
                </a:lnTo>
                <a:lnTo>
                  <a:pt x="1148" y="1521"/>
                </a:lnTo>
                <a:lnTo>
                  <a:pt x="1143" y="1523"/>
                </a:lnTo>
                <a:lnTo>
                  <a:pt x="1138" y="1525"/>
                </a:lnTo>
                <a:lnTo>
                  <a:pt x="1133" y="1525"/>
                </a:lnTo>
                <a:lnTo>
                  <a:pt x="1129" y="1527"/>
                </a:lnTo>
                <a:lnTo>
                  <a:pt x="1129" y="1530"/>
                </a:lnTo>
                <a:lnTo>
                  <a:pt x="1131" y="1534"/>
                </a:lnTo>
                <a:lnTo>
                  <a:pt x="1133" y="1537"/>
                </a:lnTo>
                <a:lnTo>
                  <a:pt x="1134" y="1541"/>
                </a:lnTo>
                <a:lnTo>
                  <a:pt x="1136" y="1544"/>
                </a:lnTo>
                <a:lnTo>
                  <a:pt x="1136" y="1548"/>
                </a:lnTo>
                <a:lnTo>
                  <a:pt x="1138" y="1551"/>
                </a:lnTo>
                <a:lnTo>
                  <a:pt x="1138" y="1555"/>
                </a:lnTo>
                <a:lnTo>
                  <a:pt x="1131" y="1555"/>
                </a:lnTo>
                <a:lnTo>
                  <a:pt x="1124" y="1557"/>
                </a:lnTo>
                <a:lnTo>
                  <a:pt x="1117" y="1558"/>
                </a:lnTo>
                <a:lnTo>
                  <a:pt x="1108" y="1560"/>
                </a:lnTo>
                <a:lnTo>
                  <a:pt x="1099" y="1562"/>
                </a:lnTo>
                <a:lnTo>
                  <a:pt x="1092" y="1566"/>
                </a:lnTo>
                <a:lnTo>
                  <a:pt x="1085" y="1569"/>
                </a:lnTo>
                <a:lnTo>
                  <a:pt x="1078" y="1573"/>
                </a:lnTo>
                <a:lnTo>
                  <a:pt x="1081" y="1573"/>
                </a:lnTo>
                <a:lnTo>
                  <a:pt x="1085" y="1574"/>
                </a:lnTo>
                <a:lnTo>
                  <a:pt x="1087" y="1574"/>
                </a:lnTo>
                <a:lnTo>
                  <a:pt x="1090" y="1576"/>
                </a:lnTo>
                <a:lnTo>
                  <a:pt x="1094" y="1578"/>
                </a:lnTo>
                <a:lnTo>
                  <a:pt x="1097" y="1580"/>
                </a:lnTo>
                <a:lnTo>
                  <a:pt x="1101" y="1581"/>
                </a:lnTo>
                <a:lnTo>
                  <a:pt x="1104" y="1581"/>
                </a:lnTo>
                <a:lnTo>
                  <a:pt x="1087" y="1601"/>
                </a:lnTo>
                <a:lnTo>
                  <a:pt x="1088" y="1608"/>
                </a:lnTo>
                <a:lnTo>
                  <a:pt x="1090" y="1615"/>
                </a:lnTo>
                <a:lnTo>
                  <a:pt x="1090" y="1622"/>
                </a:lnTo>
                <a:lnTo>
                  <a:pt x="1088" y="1629"/>
                </a:lnTo>
                <a:lnTo>
                  <a:pt x="1088" y="1638"/>
                </a:lnTo>
                <a:lnTo>
                  <a:pt x="1087" y="1647"/>
                </a:lnTo>
                <a:lnTo>
                  <a:pt x="1087" y="1656"/>
                </a:lnTo>
                <a:lnTo>
                  <a:pt x="1087" y="1666"/>
                </a:lnTo>
                <a:lnTo>
                  <a:pt x="1104" y="1684"/>
                </a:lnTo>
                <a:lnTo>
                  <a:pt x="1104" y="1703"/>
                </a:lnTo>
                <a:lnTo>
                  <a:pt x="1087" y="1721"/>
                </a:lnTo>
                <a:lnTo>
                  <a:pt x="1087" y="1728"/>
                </a:lnTo>
                <a:lnTo>
                  <a:pt x="1087" y="1732"/>
                </a:lnTo>
                <a:lnTo>
                  <a:pt x="1088" y="1735"/>
                </a:lnTo>
                <a:lnTo>
                  <a:pt x="1088" y="1737"/>
                </a:lnTo>
                <a:lnTo>
                  <a:pt x="1088" y="1739"/>
                </a:lnTo>
                <a:lnTo>
                  <a:pt x="1087" y="1739"/>
                </a:lnTo>
                <a:lnTo>
                  <a:pt x="1083" y="1741"/>
                </a:lnTo>
                <a:lnTo>
                  <a:pt x="1078" y="1741"/>
                </a:lnTo>
                <a:close/>
                <a:moveTo>
                  <a:pt x="783" y="922"/>
                </a:moveTo>
                <a:lnTo>
                  <a:pt x="756" y="951"/>
                </a:lnTo>
                <a:lnTo>
                  <a:pt x="748" y="942"/>
                </a:lnTo>
                <a:lnTo>
                  <a:pt x="737" y="933"/>
                </a:lnTo>
                <a:lnTo>
                  <a:pt x="726" y="926"/>
                </a:lnTo>
                <a:lnTo>
                  <a:pt x="714" y="919"/>
                </a:lnTo>
                <a:lnTo>
                  <a:pt x="687" y="905"/>
                </a:lnTo>
                <a:lnTo>
                  <a:pt x="659" y="892"/>
                </a:lnTo>
                <a:lnTo>
                  <a:pt x="631" y="880"/>
                </a:lnTo>
                <a:lnTo>
                  <a:pt x="603" y="868"/>
                </a:lnTo>
                <a:lnTo>
                  <a:pt x="578" y="857"/>
                </a:lnTo>
                <a:lnTo>
                  <a:pt x="557" y="846"/>
                </a:lnTo>
                <a:lnTo>
                  <a:pt x="550" y="850"/>
                </a:lnTo>
                <a:lnTo>
                  <a:pt x="541" y="852"/>
                </a:lnTo>
                <a:lnTo>
                  <a:pt x="534" y="853"/>
                </a:lnTo>
                <a:lnTo>
                  <a:pt x="525" y="855"/>
                </a:lnTo>
                <a:lnTo>
                  <a:pt x="518" y="855"/>
                </a:lnTo>
                <a:lnTo>
                  <a:pt x="509" y="857"/>
                </a:lnTo>
                <a:lnTo>
                  <a:pt x="502" y="857"/>
                </a:lnTo>
                <a:lnTo>
                  <a:pt x="495" y="857"/>
                </a:lnTo>
                <a:lnTo>
                  <a:pt x="442" y="800"/>
                </a:lnTo>
                <a:lnTo>
                  <a:pt x="442" y="744"/>
                </a:lnTo>
                <a:lnTo>
                  <a:pt x="435" y="733"/>
                </a:lnTo>
                <a:lnTo>
                  <a:pt x="428" y="723"/>
                </a:lnTo>
                <a:lnTo>
                  <a:pt x="423" y="710"/>
                </a:lnTo>
                <a:lnTo>
                  <a:pt x="417" y="698"/>
                </a:lnTo>
                <a:lnTo>
                  <a:pt x="414" y="684"/>
                </a:lnTo>
                <a:lnTo>
                  <a:pt x="410" y="670"/>
                </a:lnTo>
                <a:lnTo>
                  <a:pt x="405" y="657"/>
                </a:lnTo>
                <a:lnTo>
                  <a:pt x="400" y="643"/>
                </a:lnTo>
                <a:lnTo>
                  <a:pt x="396" y="648"/>
                </a:lnTo>
                <a:lnTo>
                  <a:pt x="394" y="654"/>
                </a:lnTo>
                <a:lnTo>
                  <a:pt x="393" y="657"/>
                </a:lnTo>
                <a:lnTo>
                  <a:pt x="393" y="661"/>
                </a:lnTo>
                <a:lnTo>
                  <a:pt x="393" y="664"/>
                </a:lnTo>
                <a:lnTo>
                  <a:pt x="394" y="668"/>
                </a:lnTo>
                <a:lnTo>
                  <a:pt x="396" y="673"/>
                </a:lnTo>
                <a:lnTo>
                  <a:pt x="400" y="680"/>
                </a:lnTo>
                <a:lnTo>
                  <a:pt x="382" y="698"/>
                </a:lnTo>
                <a:lnTo>
                  <a:pt x="382" y="707"/>
                </a:lnTo>
                <a:lnTo>
                  <a:pt x="382" y="716"/>
                </a:lnTo>
                <a:lnTo>
                  <a:pt x="382" y="726"/>
                </a:lnTo>
                <a:lnTo>
                  <a:pt x="384" y="737"/>
                </a:lnTo>
                <a:lnTo>
                  <a:pt x="385" y="746"/>
                </a:lnTo>
                <a:lnTo>
                  <a:pt x="389" y="753"/>
                </a:lnTo>
                <a:lnTo>
                  <a:pt x="391" y="754"/>
                </a:lnTo>
                <a:lnTo>
                  <a:pt x="394" y="754"/>
                </a:lnTo>
                <a:lnTo>
                  <a:pt x="396" y="754"/>
                </a:lnTo>
                <a:lnTo>
                  <a:pt x="400" y="754"/>
                </a:lnTo>
                <a:lnTo>
                  <a:pt x="396" y="754"/>
                </a:lnTo>
                <a:lnTo>
                  <a:pt x="393" y="756"/>
                </a:lnTo>
                <a:lnTo>
                  <a:pt x="389" y="758"/>
                </a:lnTo>
                <a:lnTo>
                  <a:pt x="385" y="758"/>
                </a:lnTo>
                <a:lnTo>
                  <a:pt x="384" y="760"/>
                </a:lnTo>
                <a:lnTo>
                  <a:pt x="380" y="761"/>
                </a:lnTo>
                <a:lnTo>
                  <a:pt x="377" y="763"/>
                </a:lnTo>
                <a:lnTo>
                  <a:pt x="373" y="763"/>
                </a:lnTo>
                <a:lnTo>
                  <a:pt x="375" y="758"/>
                </a:lnTo>
                <a:lnTo>
                  <a:pt x="373" y="753"/>
                </a:lnTo>
                <a:lnTo>
                  <a:pt x="371" y="749"/>
                </a:lnTo>
                <a:lnTo>
                  <a:pt x="368" y="744"/>
                </a:lnTo>
                <a:lnTo>
                  <a:pt x="363" y="740"/>
                </a:lnTo>
                <a:lnTo>
                  <a:pt x="359" y="737"/>
                </a:lnTo>
                <a:lnTo>
                  <a:pt x="357" y="731"/>
                </a:lnTo>
                <a:lnTo>
                  <a:pt x="355" y="726"/>
                </a:lnTo>
                <a:lnTo>
                  <a:pt x="355" y="707"/>
                </a:lnTo>
                <a:lnTo>
                  <a:pt x="373" y="689"/>
                </a:lnTo>
                <a:lnTo>
                  <a:pt x="355" y="671"/>
                </a:lnTo>
                <a:lnTo>
                  <a:pt x="355" y="668"/>
                </a:lnTo>
                <a:lnTo>
                  <a:pt x="357" y="663"/>
                </a:lnTo>
                <a:lnTo>
                  <a:pt x="357" y="659"/>
                </a:lnTo>
                <a:lnTo>
                  <a:pt x="359" y="657"/>
                </a:lnTo>
                <a:lnTo>
                  <a:pt x="361" y="654"/>
                </a:lnTo>
                <a:lnTo>
                  <a:pt x="363" y="650"/>
                </a:lnTo>
                <a:lnTo>
                  <a:pt x="364" y="647"/>
                </a:lnTo>
                <a:lnTo>
                  <a:pt x="364" y="643"/>
                </a:lnTo>
                <a:lnTo>
                  <a:pt x="361" y="638"/>
                </a:lnTo>
                <a:lnTo>
                  <a:pt x="355" y="634"/>
                </a:lnTo>
                <a:lnTo>
                  <a:pt x="348" y="629"/>
                </a:lnTo>
                <a:lnTo>
                  <a:pt x="343" y="625"/>
                </a:lnTo>
                <a:lnTo>
                  <a:pt x="336" y="620"/>
                </a:lnTo>
                <a:lnTo>
                  <a:pt x="331" y="617"/>
                </a:lnTo>
                <a:lnTo>
                  <a:pt x="325" y="615"/>
                </a:lnTo>
                <a:lnTo>
                  <a:pt x="320" y="615"/>
                </a:lnTo>
                <a:lnTo>
                  <a:pt x="338" y="578"/>
                </a:lnTo>
                <a:lnTo>
                  <a:pt x="338" y="574"/>
                </a:lnTo>
                <a:lnTo>
                  <a:pt x="338" y="571"/>
                </a:lnTo>
                <a:lnTo>
                  <a:pt x="336" y="567"/>
                </a:lnTo>
                <a:lnTo>
                  <a:pt x="334" y="564"/>
                </a:lnTo>
                <a:lnTo>
                  <a:pt x="332" y="560"/>
                </a:lnTo>
                <a:lnTo>
                  <a:pt x="331" y="556"/>
                </a:lnTo>
                <a:lnTo>
                  <a:pt x="331" y="553"/>
                </a:lnTo>
                <a:lnTo>
                  <a:pt x="329" y="549"/>
                </a:lnTo>
                <a:lnTo>
                  <a:pt x="341" y="542"/>
                </a:lnTo>
                <a:lnTo>
                  <a:pt x="354" y="534"/>
                </a:lnTo>
                <a:lnTo>
                  <a:pt x="363" y="523"/>
                </a:lnTo>
                <a:lnTo>
                  <a:pt x="371" y="514"/>
                </a:lnTo>
                <a:lnTo>
                  <a:pt x="387" y="491"/>
                </a:lnTo>
                <a:lnTo>
                  <a:pt x="401" y="468"/>
                </a:lnTo>
                <a:lnTo>
                  <a:pt x="414" y="443"/>
                </a:lnTo>
                <a:lnTo>
                  <a:pt x="428" y="419"/>
                </a:lnTo>
                <a:lnTo>
                  <a:pt x="442" y="396"/>
                </a:lnTo>
                <a:lnTo>
                  <a:pt x="460" y="373"/>
                </a:lnTo>
                <a:lnTo>
                  <a:pt x="461" y="366"/>
                </a:lnTo>
                <a:lnTo>
                  <a:pt x="461" y="357"/>
                </a:lnTo>
                <a:lnTo>
                  <a:pt x="463" y="350"/>
                </a:lnTo>
                <a:lnTo>
                  <a:pt x="465" y="341"/>
                </a:lnTo>
                <a:lnTo>
                  <a:pt x="467" y="332"/>
                </a:lnTo>
                <a:lnTo>
                  <a:pt x="467" y="323"/>
                </a:lnTo>
                <a:lnTo>
                  <a:pt x="468" y="314"/>
                </a:lnTo>
                <a:lnTo>
                  <a:pt x="468" y="307"/>
                </a:lnTo>
                <a:lnTo>
                  <a:pt x="461" y="307"/>
                </a:lnTo>
                <a:lnTo>
                  <a:pt x="454" y="309"/>
                </a:lnTo>
                <a:lnTo>
                  <a:pt x="447" y="311"/>
                </a:lnTo>
                <a:lnTo>
                  <a:pt x="438" y="313"/>
                </a:lnTo>
                <a:lnTo>
                  <a:pt x="430" y="314"/>
                </a:lnTo>
                <a:lnTo>
                  <a:pt x="423" y="316"/>
                </a:lnTo>
                <a:lnTo>
                  <a:pt x="415" y="316"/>
                </a:lnTo>
                <a:lnTo>
                  <a:pt x="408" y="318"/>
                </a:lnTo>
                <a:lnTo>
                  <a:pt x="408" y="314"/>
                </a:lnTo>
                <a:lnTo>
                  <a:pt x="407" y="311"/>
                </a:lnTo>
                <a:lnTo>
                  <a:pt x="405" y="307"/>
                </a:lnTo>
                <a:lnTo>
                  <a:pt x="403" y="304"/>
                </a:lnTo>
                <a:lnTo>
                  <a:pt x="401" y="300"/>
                </a:lnTo>
                <a:lnTo>
                  <a:pt x="401" y="297"/>
                </a:lnTo>
                <a:lnTo>
                  <a:pt x="400" y="293"/>
                </a:lnTo>
                <a:lnTo>
                  <a:pt x="400" y="290"/>
                </a:lnTo>
                <a:lnTo>
                  <a:pt x="396" y="288"/>
                </a:lnTo>
                <a:lnTo>
                  <a:pt x="393" y="288"/>
                </a:lnTo>
                <a:lnTo>
                  <a:pt x="389" y="286"/>
                </a:lnTo>
                <a:lnTo>
                  <a:pt x="385" y="284"/>
                </a:lnTo>
                <a:lnTo>
                  <a:pt x="384" y="283"/>
                </a:lnTo>
                <a:lnTo>
                  <a:pt x="380" y="281"/>
                </a:lnTo>
                <a:lnTo>
                  <a:pt x="377" y="281"/>
                </a:lnTo>
                <a:lnTo>
                  <a:pt x="373" y="281"/>
                </a:lnTo>
                <a:lnTo>
                  <a:pt x="355" y="281"/>
                </a:lnTo>
                <a:lnTo>
                  <a:pt x="348" y="283"/>
                </a:lnTo>
                <a:lnTo>
                  <a:pt x="343" y="286"/>
                </a:lnTo>
                <a:lnTo>
                  <a:pt x="338" y="290"/>
                </a:lnTo>
                <a:lnTo>
                  <a:pt x="332" y="293"/>
                </a:lnTo>
                <a:lnTo>
                  <a:pt x="329" y="297"/>
                </a:lnTo>
                <a:lnTo>
                  <a:pt x="327" y="300"/>
                </a:lnTo>
                <a:lnTo>
                  <a:pt x="327" y="304"/>
                </a:lnTo>
                <a:lnTo>
                  <a:pt x="329" y="307"/>
                </a:lnTo>
                <a:lnTo>
                  <a:pt x="311" y="290"/>
                </a:lnTo>
                <a:lnTo>
                  <a:pt x="304" y="295"/>
                </a:lnTo>
                <a:lnTo>
                  <a:pt x="295" y="302"/>
                </a:lnTo>
                <a:lnTo>
                  <a:pt x="287" y="306"/>
                </a:lnTo>
                <a:lnTo>
                  <a:pt x="276" y="311"/>
                </a:lnTo>
                <a:lnTo>
                  <a:pt x="265" y="313"/>
                </a:lnTo>
                <a:lnTo>
                  <a:pt x="255" y="316"/>
                </a:lnTo>
                <a:lnTo>
                  <a:pt x="244" y="316"/>
                </a:lnTo>
                <a:lnTo>
                  <a:pt x="234" y="318"/>
                </a:lnTo>
                <a:lnTo>
                  <a:pt x="232" y="323"/>
                </a:lnTo>
                <a:lnTo>
                  <a:pt x="228" y="329"/>
                </a:lnTo>
                <a:lnTo>
                  <a:pt x="221" y="334"/>
                </a:lnTo>
                <a:lnTo>
                  <a:pt x="212" y="337"/>
                </a:lnTo>
                <a:lnTo>
                  <a:pt x="204" y="341"/>
                </a:lnTo>
                <a:lnTo>
                  <a:pt x="193" y="343"/>
                </a:lnTo>
                <a:lnTo>
                  <a:pt x="182" y="344"/>
                </a:lnTo>
                <a:lnTo>
                  <a:pt x="174" y="344"/>
                </a:lnTo>
                <a:lnTo>
                  <a:pt x="156" y="364"/>
                </a:lnTo>
                <a:lnTo>
                  <a:pt x="154" y="360"/>
                </a:lnTo>
                <a:lnTo>
                  <a:pt x="154" y="357"/>
                </a:lnTo>
                <a:lnTo>
                  <a:pt x="152" y="353"/>
                </a:lnTo>
                <a:lnTo>
                  <a:pt x="151" y="350"/>
                </a:lnTo>
                <a:lnTo>
                  <a:pt x="149" y="346"/>
                </a:lnTo>
                <a:lnTo>
                  <a:pt x="147" y="343"/>
                </a:lnTo>
                <a:lnTo>
                  <a:pt x="147" y="339"/>
                </a:lnTo>
                <a:lnTo>
                  <a:pt x="147" y="336"/>
                </a:lnTo>
                <a:lnTo>
                  <a:pt x="182" y="336"/>
                </a:lnTo>
                <a:lnTo>
                  <a:pt x="216" y="298"/>
                </a:lnTo>
                <a:lnTo>
                  <a:pt x="212" y="298"/>
                </a:lnTo>
                <a:lnTo>
                  <a:pt x="211" y="300"/>
                </a:lnTo>
                <a:lnTo>
                  <a:pt x="207" y="302"/>
                </a:lnTo>
                <a:lnTo>
                  <a:pt x="204" y="304"/>
                </a:lnTo>
                <a:lnTo>
                  <a:pt x="200" y="306"/>
                </a:lnTo>
                <a:lnTo>
                  <a:pt x="196" y="306"/>
                </a:lnTo>
                <a:lnTo>
                  <a:pt x="193" y="307"/>
                </a:lnTo>
                <a:lnTo>
                  <a:pt x="191" y="307"/>
                </a:lnTo>
                <a:lnTo>
                  <a:pt x="188" y="307"/>
                </a:lnTo>
                <a:lnTo>
                  <a:pt x="184" y="306"/>
                </a:lnTo>
                <a:lnTo>
                  <a:pt x="181" y="306"/>
                </a:lnTo>
                <a:lnTo>
                  <a:pt x="177" y="304"/>
                </a:lnTo>
                <a:lnTo>
                  <a:pt x="174" y="302"/>
                </a:lnTo>
                <a:lnTo>
                  <a:pt x="170" y="300"/>
                </a:lnTo>
                <a:lnTo>
                  <a:pt x="168" y="298"/>
                </a:lnTo>
                <a:lnTo>
                  <a:pt x="165" y="298"/>
                </a:lnTo>
                <a:lnTo>
                  <a:pt x="174" y="288"/>
                </a:lnTo>
                <a:lnTo>
                  <a:pt x="184" y="281"/>
                </a:lnTo>
                <a:lnTo>
                  <a:pt x="195" y="274"/>
                </a:lnTo>
                <a:lnTo>
                  <a:pt x="205" y="268"/>
                </a:lnTo>
                <a:lnTo>
                  <a:pt x="216" y="265"/>
                </a:lnTo>
                <a:lnTo>
                  <a:pt x="227" y="263"/>
                </a:lnTo>
                <a:lnTo>
                  <a:pt x="239" y="261"/>
                </a:lnTo>
                <a:lnTo>
                  <a:pt x="251" y="261"/>
                </a:lnTo>
                <a:lnTo>
                  <a:pt x="253" y="258"/>
                </a:lnTo>
                <a:lnTo>
                  <a:pt x="257" y="254"/>
                </a:lnTo>
                <a:lnTo>
                  <a:pt x="258" y="251"/>
                </a:lnTo>
                <a:lnTo>
                  <a:pt x="258" y="247"/>
                </a:lnTo>
                <a:lnTo>
                  <a:pt x="260" y="244"/>
                </a:lnTo>
                <a:lnTo>
                  <a:pt x="260" y="240"/>
                </a:lnTo>
                <a:lnTo>
                  <a:pt x="260" y="237"/>
                </a:lnTo>
                <a:lnTo>
                  <a:pt x="260" y="233"/>
                </a:lnTo>
                <a:lnTo>
                  <a:pt x="264" y="231"/>
                </a:lnTo>
                <a:lnTo>
                  <a:pt x="267" y="230"/>
                </a:lnTo>
                <a:lnTo>
                  <a:pt x="272" y="228"/>
                </a:lnTo>
                <a:lnTo>
                  <a:pt x="278" y="224"/>
                </a:lnTo>
                <a:lnTo>
                  <a:pt x="283" y="221"/>
                </a:lnTo>
                <a:lnTo>
                  <a:pt x="287" y="217"/>
                </a:lnTo>
                <a:lnTo>
                  <a:pt x="292" y="215"/>
                </a:lnTo>
                <a:lnTo>
                  <a:pt x="295" y="215"/>
                </a:lnTo>
                <a:lnTo>
                  <a:pt x="299" y="215"/>
                </a:lnTo>
                <a:lnTo>
                  <a:pt x="301" y="215"/>
                </a:lnTo>
                <a:lnTo>
                  <a:pt x="304" y="217"/>
                </a:lnTo>
                <a:lnTo>
                  <a:pt x="308" y="219"/>
                </a:lnTo>
                <a:lnTo>
                  <a:pt x="311" y="221"/>
                </a:lnTo>
                <a:lnTo>
                  <a:pt x="315" y="222"/>
                </a:lnTo>
                <a:lnTo>
                  <a:pt x="317" y="222"/>
                </a:lnTo>
                <a:lnTo>
                  <a:pt x="320" y="224"/>
                </a:lnTo>
                <a:lnTo>
                  <a:pt x="324" y="221"/>
                </a:lnTo>
                <a:lnTo>
                  <a:pt x="329" y="215"/>
                </a:lnTo>
                <a:lnTo>
                  <a:pt x="332" y="210"/>
                </a:lnTo>
                <a:lnTo>
                  <a:pt x="338" y="205"/>
                </a:lnTo>
                <a:lnTo>
                  <a:pt x="341" y="198"/>
                </a:lnTo>
                <a:lnTo>
                  <a:pt x="345" y="191"/>
                </a:lnTo>
                <a:lnTo>
                  <a:pt x="347" y="184"/>
                </a:lnTo>
                <a:lnTo>
                  <a:pt x="347" y="177"/>
                </a:lnTo>
                <a:lnTo>
                  <a:pt x="364" y="196"/>
                </a:lnTo>
                <a:lnTo>
                  <a:pt x="368" y="196"/>
                </a:lnTo>
                <a:lnTo>
                  <a:pt x="373" y="192"/>
                </a:lnTo>
                <a:lnTo>
                  <a:pt x="380" y="191"/>
                </a:lnTo>
                <a:lnTo>
                  <a:pt x="385" y="187"/>
                </a:lnTo>
                <a:lnTo>
                  <a:pt x="393" y="184"/>
                </a:lnTo>
                <a:lnTo>
                  <a:pt x="400" y="180"/>
                </a:lnTo>
                <a:lnTo>
                  <a:pt x="405" y="178"/>
                </a:lnTo>
                <a:lnTo>
                  <a:pt x="408" y="177"/>
                </a:lnTo>
                <a:lnTo>
                  <a:pt x="424" y="196"/>
                </a:lnTo>
                <a:lnTo>
                  <a:pt x="431" y="194"/>
                </a:lnTo>
                <a:lnTo>
                  <a:pt x="435" y="192"/>
                </a:lnTo>
                <a:lnTo>
                  <a:pt x="437" y="191"/>
                </a:lnTo>
                <a:lnTo>
                  <a:pt x="438" y="191"/>
                </a:lnTo>
                <a:lnTo>
                  <a:pt x="440" y="191"/>
                </a:lnTo>
                <a:lnTo>
                  <a:pt x="442" y="191"/>
                </a:lnTo>
                <a:lnTo>
                  <a:pt x="446" y="189"/>
                </a:lnTo>
                <a:lnTo>
                  <a:pt x="451" y="187"/>
                </a:lnTo>
                <a:lnTo>
                  <a:pt x="456" y="187"/>
                </a:lnTo>
                <a:lnTo>
                  <a:pt x="460" y="189"/>
                </a:lnTo>
                <a:lnTo>
                  <a:pt x="463" y="192"/>
                </a:lnTo>
                <a:lnTo>
                  <a:pt x="468" y="196"/>
                </a:lnTo>
                <a:lnTo>
                  <a:pt x="472" y="200"/>
                </a:lnTo>
                <a:lnTo>
                  <a:pt x="476" y="203"/>
                </a:lnTo>
                <a:lnTo>
                  <a:pt x="477" y="205"/>
                </a:lnTo>
                <a:lnTo>
                  <a:pt x="486" y="201"/>
                </a:lnTo>
                <a:lnTo>
                  <a:pt x="495" y="198"/>
                </a:lnTo>
                <a:lnTo>
                  <a:pt x="506" y="192"/>
                </a:lnTo>
                <a:lnTo>
                  <a:pt x="518" y="187"/>
                </a:lnTo>
                <a:lnTo>
                  <a:pt x="530" y="184"/>
                </a:lnTo>
                <a:lnTo>
                  <a:pt x="543" y="180"/>
                </a:lnTo>
                <a:lnTo>
                  <a:pt x="555" y="178"/>
                </a:lnTo>
                <a:lnTo>
                  <a:pt x="566" y="177"/>
                </a:lnTo>
                <a:lnTo>
                  <a:pt x="592" y="205"/>
                </a:lnTo>
                <a:lnTo>
                  <a:pt x="596" y="207"/>
                </a:lnTo>
                <a:lnTo>
                  <a:pt x="604" y="207"/>
                </a:lnTo>
                <a:lnTo>
                  <a:pt x="613" y="208"/>
                </a:lnTo>
                <a:lnTo>
                  <a:pt x="622" y="208"/>
                </a:lnTo>
                <a:lnTo>
                  <a:pt x="631" y="207"/>
                </a:lnTo>
                <a:lnTo>
                  <a:pt x="636" y="205"/>
                </a:lnTo>
                <a:lnTo>
                  <a:pt x="638" y="205"/>
                </a:lnTo>
                <a:lnTo>
                  <a:pt x="638" y="201"/>
                </a:lnTo>
                <a:lnTo>
                  <a:pt x="636" y="200"/>
                </a:lnTo>
                <a:lnTo>
                  <a:pt x="634" y="196"/>
                </a:lnTo>
                <a:lnTo>
                  <a:pt x="638" y="196"/>
                </a:lnTo>
                <a:lnTo>
                  <a:pt x="642" y="196"/>
                </a:lnTo>
                <a:lnTo>
                  <a:pt x="645" y="196"/>
                </a:lnTo>
                <a:lnTo>
                  <a:pt x="647" y="194"/>
                </a:lnTo>
                <a:lnTo>
                  <a:pt x="650" y="194"/>
                </a:lnTo>
                <a:lnTo>
                  <a:pt x="654" y="192"/>
                </a:lnTo>
                <a:lnTo>
                  <a:pt x="657" y="189"/>
                </a:lnTo>
                <a:lnTo>
                  <a:pt x="661" y="187"/>
                </a:lnTo>
                <a:lnTo>
                  <a:pt x="712" y="187"/>
                </a:lnTo>
                <a:lnTo>
                  <a:pt x="730" y="205"/>
                </a:lnTo>
                <a:lnTo>
                  <a:pt x="765" y="205"/>
                </a:lnTo>
                <a:lnTo>
                  <a:pt x="756" y="212"/>
                </a:lnTo>
                <a:lnTo>
                  <a:pt x="748" y="221"/>
                </a:lnTo>
                <a:lnTo>
                  <a:pt x="737" y="228"/>
                </a:lnTo>
                <a:lnTo>
                  <a:pt x="725" y="235"/>
                </a:lnTo>
                <a:lnTo>
                  <a:pt x="710" y="242"/>
                </a:lnTo>
                <a:lnTo>
                  <a:pt x="696" y="247"/>
                </a:lnTo>
                <a:lnTo>
                  <a:pt x="682" y="251"/>
                </a:lnTo>
                <a:lnTo>
                  <a:pt x="670" y="253"/>
                </a:lnTo>
                <a:lnTo>
                  <a:pt x="673" y="253"/>
                </a:lnTo>
                <a:lnTo>
                  <a:pt x="677" y="253"/>
                </a:lnTo>
                <a:lnTo>
                  <a:pt x="682" y="254"/>
                </a:lnTo>
                <a:lnTo>
                  <a:pt x="687" y="256"/>
                </a:lnTo>
                <a:lnTo>
                  <a:pt x="693" y="258"/>
                </a:lnTo>
                <a:lnTo>
                  <a:pt x="700" y="260"/>
                </a:lnTo>
                <a:lnTo>
                  <a:pt x="705" y="261"/>
                </a:lnTo>
                <a:lnTo>
                  <a:pt x="712" y="261"/>
                </a:lnTo>
                <a:lnTo>
                  <a:pt x="719" y="254"/>
                </a:lnTo>
                <a:lnTo>
                  <a:pt x="728" y="247"/>
                </a:lnTo>
                <a:lnTo>
                  <a:pt x="737" y="240"/>
                </a:lnTo>
                <a:lnTo>
                  <a:pt x="748" y="233"/>
                </a:lnTo>
                <a:lnTo>
                  <a:pt x="756" y="226"/>
                </a:lnTo>
                <a:lnTo>
                  <a:pt x="767" y="219"/>
                </a:lnTo>
                <a:lnTo>
                  <a:pt x="776" y="212"/>
                </a:lnTo>
                <a:lnTo>
                  <a:pt x="783" y="205"/>
                </a:lnTo>
                <a:lnTo>
                  <a:pt x="800" y="224"/>
                </a:lnTo>
                <a:lnTo>
                  <a:pt x="806" y="222"/>
                </a:lnTo>
                <a:lnTo>
                  <a:pt x="813" y="222"/>
                </a:lnTo>
                <a:lnTo>
                  <a:pt x="822" y="222"/>
                </a:lnTo>
                <a:lnTo>
                  <a:pt x="831" y="221"/>
                </a:lnTo>
                <a:lnTo>
                  <a:pt x="839" y="222"/>
                </a:lnTo>
                <a:lnTo>
                  <a:pt x="845" y="224"/>
                </a:lnTo>
                <a:lnTo>
                  <a:pt x="846" y="226"/>
                </a:lnTo>
                <a:lnTo>
                  <a:pt x="846" y="228"/>
                </a:lnTo>
                <a:lnTo>
                  <a:pt x="846" y="230"/>
                </a:lnTo>
                <a:lnTo>
                  <a:pt x="843" y="233"/>
                </a:lnTo>
                <a:lnTo>
                  <a:pt x="861" y="215"/>
                </a:lnTo>
                <a:lnTo>
                  <a:pt x="871" y="215"/>
                </a:lnTo>
                <a:lnTo>
                  <a:pt x="880" y="215"/>
                </a:lnTo>
                <a:lnTo>
                  <a:pt x="891" y="217"/>
                </a:lnTo>
                <a:lnTo>
                  <a:pt x="899" y="219"/>
                </a:lnTo>
                <a:lnTo>
                  <a:pt x="908" y="219"/>
                </a:lnTo>
                <a:lnTo>
                  <a:pt x="915" y="219"/>
                </a:lnTo>
                <a:lnTo>
                  <a:pt x="924" y="217"/>
                </a:lnTo>
                <a:lnTo>
                  <a:pt x="931" y="215"/>
                </a:lnTo>
                <a:lnTo>
                  <a:pt x="926" y="221"/>
                </a:lnTo>
                <a:lnTo>
                  <a:pt x="926" y="224"/>
                </a:lnTo>
                <a:lnTo>
                  <a:pt x="929" y="226"/>
                </a:lnTo>
                <a:lnTo>
                  <a:pt x="933" y="226"/>
                </a:lnTo>
                <a:lnTo>
                  <a:pt x="940" y="226"/>
                </a:lnTo>
                <a:lnTo>
                  <a:pt x="947" y="224"/>
                </a:lnTo>
                <a:lnTo>
                  <a:pt x="952" y="224"/>
                </a:lnTo>
                <a:lnTo>
                  <a:pt x="956" y="224"/>
                </a:lnTo>
                <a:lnTo>
                  <a:pt x="974" y="242"/>
                </a:lnTo>
                <a:lnTo>
                  <a:pt x="977" y="242"/>
                </a:lnTo>
                <a:lnTo>
                  <a:pt x="981" y="240"/>
                </a:lnTo>
                <a:lnTo>
                  <a:pt x="984" y="240"/>
                </a:lnTo>
                <a:lnTo>
                  <a:pt x="986" y="238"/>
                </a:lnTo>
                <a:lnTo>
                  <a:pt x="989" y="237"/>
                </a:lnTo>
                <a:lnTo>
                  <a:pt x="993" y="235"/>
                </a:lnTo>
                <a:lnTo>
                  <a:pt x="997" y="233"/>
                </a:lnTo>
                <a:lnTo>
                  <a:pt x="1000" y="233"/>
                </a:lnTo>
                <a:lnTo>
                  <a:pt x="998" y="228"/>
                </a:lnTo>
                <a:lnTo>
                  <a:pt x="998" y="222"/>
                </a:lnTo>
                <a:lnTo>
                  <a:pt x="1000" y="219"/>
                </a:lnTo>
                <a:lnTo>
                  <a:pt x="1002" y="215"/>
                </a:lnTo>
                <a:lnTo>
                  <a:pt x="1005" y="214"/>
                </a:lnTo>
                <a:lnTo>
                  <a:pt x="1011" y="212"/>
                </a:lnTo>
                <a:lnTo>
                  <a:pt x="1014" y="208"/>
                </a:lnTo>
                <a:lnTo>
                  <a:pt x="1018" y="205"/>
                </a:lnTo>
                <a:lnTo>
                  <a:pt x="1016" y="196"/>
                </a:lnTo>
                <a:lnTo>
                  <a:pt x="1014" y="187"/>
                </a:lnTo>
                <a:lnTo>
                  <a:pt x="1009" y="180"/>
                </a:lnTo>
                <a:lnTo>
                  <a:pt x="1005" y="173"/>
                </a:lnTo>
                <a:lnTo>
                  <a:pt x="1002" y="166"/>
                </a:lnTo>
                <a:lnTo>
                  <a:pt x="998" y="159"/>
                </a:lnTo>
                <a:lnTo>
                  <a:pt x="998" y="150"/>
                </a:lnTo>
                <a:lnTo>
                  <a:pt x="1000" y="139"/>
                </a:lnTo>
                <a:lnTo>
                  <a:pt x="1007" y="148"/>
                </a:lnTo>
                <a:lnTo>
                  <a:pt x="1014" y="155"/>
                </a:lnTo>
                <a:lnTo>
                  <a:pt x="1021" y="164"/>
                </a:lnTo>
                <a:lnTo>
                  <a:pt x="1030" y="175"/>
                </a:lnTo>
                <a:lnTo>
                  <a:pt x="1037" y="184"/>
                </a:lnTo>
                <a:lnTo>
                  <a:pt x="1042" y="194"/>
                </a:lnTo>
                <a:lnTo>
                  <a:pt x="1048" y="205"/>
                </a:lnTo>
                <a:lnTo>
                  <a:pt x="1051" y="215"/>
                </a:lnTo>
                <a:lnTo>
                  <a:pt x="1058" y="214"/>
                </a:lnTo>
                <a:lnTo>
                  <a:pt x="1067" y="212"/>
                </a:lnTo>
                <a:lnTo>
                  <a:pt x="1074" y="208"/>
                </a:lnTo>
                <a:lnTo>
                  <a:pt x="1081" y="205"/>
                </a:lnTo>
                <a:lnTo>
                  <a:pt x="1088" y="201"/>
                </a:lnTo>
                <a:lnTo>
                  <a:pt x="1095" y="200"/>
                </a:lnTo>
                <a:lnTo>
                  <a:pt x="1101" y="198"/>
                </a:lnTo>
                <a:lnTo>
                  <a:pt x="1104" y="196"/>
                </a:lnTo>
                <a:lnTo>
                  <a:pt x="1122" y="215"/>
                </a:lnTo>
                <a:lnTo>
                  <a:pt x="1095" y="242"/>
                </a:lnTo>
                <a:lnTo>
                  <a:pt x="1087" y="240"/>
                </a:lnTo>
                <a:lnTo>
                  <a:pt x="1076" y="238"/>
                </a:lnTo>
                <a:lnTo>
                  <a:pt x="1067" y="238"/>
                </a:lnTo>
                <a:lnTo>
                  <a:pt x="1057" y="240"/>
                </a:lnTo>
                <a:lnTo>
                  <a:pt x="1048" y="242"/>
                </a:lnTo>
                <a:lnTo>
                  <a:pt x="1037" y="245"/>
                </a:lnTo>
                <a:lnTo>
                  <a:pt x="1028" y="249"/>
                </a:lnTo>
                <a:lnTo>
                  <a:pt x="1018" y="253"/>
                </a:lnTo>
                <a:lnTo>
                  <a:pt x="1012" y="249"/>
                </a:lnTo>
                <a:lnTo>
                  <a:pt x="1007" y="247"/>
                </a:lnTo>
                <a:lnTo>
                  <a:pt x="1004" y="245"/>
                </a:lnTo>
                <a:lnTo>
                  <a:pt x="1000" y="245"/>
                </a:lnTo>
                <a:lnTo>
                  <a:pt x="997" y="245"/>
                </a:lnTo>
                <a:lnTo>
                  <a:pt x="993" y="247"/>
                </a:lnTo>
                <a:lnTo>
                  <a:pt x="988" y="249"/>
                </a:lnTo>
                <a:lnTo>
                  <a:pt x="982" y="253"/>
                </a:lnTo>
                <a:lnTo>
                  <a:pt x="986" y="253"/>
                </a:lnTo>
                <a:lnTo>
                  <a:pt x="991" y="253"/>
                </a:lnTo>
                <a:lnTo>
                  <a:pt x="995" y="254"/>
                </a:lnTo>
                <a:lnTo>
                  <a:pt x="1002" y="256"/>
                </a:lnTo>
                <a:lnTo>
                  <a:pt x="1007" y="258"/>
                </a:lnTo>
                <a:lnTo>
                  <a:pt x="1014" y="260"/>
                </a:lnTo>
                <a:lnTo>
                  <a:pt x="1019" y="261"/>
                </a:lnTo>
                <a:lnTo>
                  <a:pt x="1027" y="261"/>
                </a:lnTo>
                <a:lnTo>
                  <a:pt x="1019" y="261"/>
                </a:lnTo>
                <a:lnTo>
                  <a:pt x="1012" y="263"/>
                </a:lnTo>
                <a:lnTo>
                  <a:pt x="1004" y="265"/>
                </a:lnTo>
                <a:lnTo>
                  <a:pt x="995" y="265"/>
                </a:lnTo>
                <a:lnTo>
                  <a:pt x="986" y="267"/>
                </a:lnTo>
                <a:lnTo>
                  <a:pt x="975" y="268"/>
                </a:lnTo>
                <a:lnTo>
                  <a:pt x="967" y="270"/>
                </a:lnTo>
                <a:lnTo>
                  <a:pt x="956" y="270"/>
                </a:lnTo>
                <a:lnTo>
                  <a:pt x="954" y="274"/>
                </a:lnTo>
                <a:lnTo>
                  <a:pt x="951" y="279"/>
                </a:lnTo>
                <a:lnTo>
                  <a:pt x="949" y="284"/>
                </a:lnTo>
                <a:lnTo>
                  <a:pt x="947" y="290"/>
                </a:lnTo>
                <a:lnTo>
                  <a:pt x="945" y="295"/>
                </a:lnTo>
                <a:lnTo>
                  <a:pt x="944" y="298"/>
                </a:lnTo>
                <a:lnTo>
                  <a:pt x="942" y="304"/>
                </a:lnTo>
                <a:lnTo>
                  <a:pt x="938" y="307"/>
                </a:lnTo>
                <a:lnTo>
                  <a:pt x="931" y="318"/>
                </a:lnTo>
                <a:lnTo>
                  <a:pt x="928" y="320"/>
                </a:lnTo>
                <a:lnTo>
                  <a:pt x="922" y="323"/>
                </a:lnTo>
                <a:lnTo>
                  <a:pt x="917" y="325"/>
                </a:lnTo>
                <a:lnTo>
                  <a:pt x="914" y="327"/>
                </a:lnTo>
                <a:lnTo>
                  <a:pt x="908" y="329"/>
                </a:lnTo>
                <a:lnTo>
                  <a:pt x="903" y="330"/>
                </a:lnTo>
                <a:lnTo>
                  <a:pt x="899" y="332"/>
                </a:lnTo>
                <a:lnTo>
                  <a:pt x="896" y="336"/>
                </a:lnTo>
                <a:lnTo>
                  <a:pt x="901" y="344"/>
                </a:lnTo>
                <a:lnTo>
                  <a:pt x="910" y="357"/>
                </a:lnTo>
                <a:lnTo>
                  <a:pt x="922" y="371"/>
                </a:lnTo>
                <a:lnTo>
                  <a:pt x="936" y="387"/>
                </a:lnTo>
                <a:lnTo>
                  <a:pt x="951" y="403"/>
                </a:lnTo>
                <a:lnTo>
                  <a:pt x="963" y="417"/>
                </a:lnTo>
                <a:lnTo>
                  <a:pt x="974" y="429"/>
                </a:lnTo>
                <a:lnTo>
                  <a:pt x="982" y="438"/>
                </a:lnTo>
                <a:lnTo>
                  <a:pt x="988" y="427"/>
                </a:lnTo>
                <a:lnTo>
                  <a:pt x="995" y="417"/>
                </a:lnTo>
                <a:lnTo>
                  <a:pt x="1005" y="405"/>
                </a:lnTo>
                <a:lnTo>
                  <a:pt x="1014" y="396"/>
                </a:lnTo>
                <a:lnTo>
                  <a:pt x="1023" y="387"/>
                </a:lnTo>
                <a:lnTo>
                  <a:pt x="1028" y="380"/>
                </a:lnTo>
                <a:lnTo>
                  <a:pt x="1030" y="376"/>
                </a:lnTo>
                <a:lnTo>
                  <a:pt x="1030" y="374"/>
                </a:lnTo>
                <a:lnTo>
                  <a:pt x="1028" y="373"/>
                </a:lnTo>
                <a:lnTo>
                  <a:pt x="1027" y="373"/>
                </a:lnTo>
                <a:lnTo>
                  <a:pt x="1030" y="373"/>
                </a:lnTo>
                <a:lnTo>
                  <a:pt x="1034" y="369"/>
                </a:lnTo>
                <a:lnTo>
                  <a:pt x="1039" y="367"/>
                </a:lnTo>
                <a:lnTo>
                  <a:pt x="1042" y="364"/>
                </a:lnTo>
                <a:lnTo>
                  <a:pt x="1046" y="360"/>
                </a:lnTo>
                <a:lnTo>
                  <a:pt x="1050" y="357"/>
                </a:lnTo>
                <a:lnTo>
                  <a:pt x="1051" y="355"/>
                </a:lnTo>
                <a:lnTo>
                  <a:pt x="1051" y="353"/>
                </a:lnTo>
                <a:lnTo>
                  <a:pt x="1053" y="348"/>
                </a:lnTo>
                <a:lnTo>
                  <a:pt x="1053" y="341"/>
                </a:lnTo>
                <a:lnTo>
                  <a:pt x="1055" y="337"/>
                </a:lnTo>
                <a:lnTo>
                  <a:pt x="1058" y="332"/>
                </a:lnTo>
                <a:lnTo>
                  <a:pt x="1060" y="329"/>
                </a:lnTo>
                <a:lnTo>
                  <a:pt x="1064" y="325"/>
                </a:lnTo>
                <a:lnTo>
                  <a:pt x="1067" y="321"/>
                </a:lnTo>
                <a:lnTo>
                  <a:pt x="1069" y="318"/>
                </a:lnTo>
                <a:lnTo>
                  <a:pt x="1104" y="318"/>
                </a:lnTo>
                <a:lnTo>
                  <a:pt x="1104" y="314"/>
                </a:lnTo>
                <a:lnTo>
                  <a:pt x="1102" y="311"/>
                </a:lnTo>
                <a:lnTo>
                  <a:pt x="1101" y="307"/>
                </a:lnTo>
                <a:lnTo>
                  <a:pt x="1101" y="304"/>
                </a:lnTo>
                <a:lnTo>
                  <a:pt x="1099" y="300"/>
                </a:lnTo>
                <a:lnTo>
                  <a:pt x="1097" y="297"/>
                </a:lnTo>
                <a:lnTo>
                  <a:pt x="1095" y="293"/>
                </a:lnTo>
                <a:lnTo>
                  <a:pt x="1095" y="290"/>
                </a:lnTo>
                <a:lnTo>
                  <a:pt x="1108" y="290"/>
                </a:lnTo>
                <a:lnTo>
                  <a:pt x="1118" y="293"/>
                </a:lnTo>
                <a:lnTo>
                  <a:pt x="1129" y="298"/>
                </a:lnTo>
                <a:lnTo>
                  <a:pt x="1136" y="306"/>
                </a:lnTo>
                <a:lnTo>
                  <a:pt x="1143" y="313"/>
                </a:lnTo>
                <a:lnTo>
                  <a:pt x="1148" y="320"/>
                </a:lnTo>
                <a:lnTo>
                  <a:pt x="1154" y="329"/>
                </a:lnTo>
                <a:lnTo>
                  <a:pt x="1157" y="336"/>
                </a:lnTo>
                <a:lnTo>
                  <a:pt x="1164" y="332"/>
                </a:lnTo>
                <a:lnTo>
                  <a:pt x="1173" y="330"/>
                </a:lnTo>
                <a:lnTo>
                  <a:pt x="1182" y="329"/>
                </a:lnTo>
                <a:lnTo>
                  <a:pt x="1191" y="329"/>
                </a:lnTo>
                <a:lnTo>
                  <a:pt x="1201" y="329"/>
                </a:lnTo>
                <a:lnTo>
                  <a:pt x="1210" y="330"/>
                </a:lnTo>
                <a:lnTo>
                  <a:pt x="1219" y="332"/>
                </a:lnTo>
                <a:lnTo>
                  <a:pt x="1226" y="336"/>
                </a:lnTo>
                <a:lnTo>
                  <a:pt x="1226" y="339"/>
                </a:lnTo>
                <a:lnTo>
                  <a:pt x="1224" y="343"/>
                </a:lnTo>
                <a:lnTo>
                  <a:pt x="1224" y="346"/>
                </a:lnTo>
                <a:lnTo>
                  <a:pt x="1223" y="350"/>
                </a:lnTo>
                <a:lnTo>
                  <a:pt x="1221" y="353"/>
                </a:lnTo>
                <a:lnTo>
                  <a:pt x="1219" y="357"/>
                </a:lnTo>
                <a:lnTo>
                  <a:pt x="1217" y="360"/>
                </a:lnTo>
                <a:lnTo>
                  <a:pt x="1217" y="364"/>
                </a:lnTo>
                <a:lnTo>
                  <a:pt x="1235" y="382"/>
                </a:lnTo>
                <a:lnTo>
                  <a:pt x="1235" y="385"/>
                </a:lnTo>
                <a:lnTo>
                  <a:pt x="1233" y="389"/>
                </a:lnTo>
                <a:lnTo>
                  <a:pt x="1233" y="392"/>
                </a:lnTo>
                <a:lnTo>
                  <a:pt x="1231" y="396"/>
                </a:lnTo>
                <a:lnTo>
                  <a:pt x="1230" y="399"/>
                </a:lnTo>
                <a:lnTo>
                  <a:pt x="1228" y="403"/>
                </a:lnTo>
                <a:lnTo>
                  <a:pt x="1226" y="406"/>
                </a:lnTo>
                <a:lnTo>
                  <a:pt x="1226" y="410"/>
                </a:lnTo>
                <a:lnTo>
                  <a:pt x="1230" y="410"/>
                </a:lnTo>
                <a:lnTo>
                  <a:pt x="1235" y="408"/>
                </a:lnTo>
                <a:lnTo>
                  <a:pt x="1240" y="406"/>
                </a:lnTo>
                <a:lnTo>
                  <a:pt x="1246" y="405"/>
                </a:lnTo>
                <a:lnTo>
                  <a:pt x="1251" y="403"/>
                </a:lnTo>
                <a:lnTo>
                  <a:pt x="1258" y="403"/>
                </a:lnTo>
                <a:lnTo>
                  <a:pt x="1263" y="401"/>
                </a:lnTo>
                <a:lnTo>
                  <a:pt x="1270" y="401"/>
                </a:lnTo>
                <a:lnTo>
                  <a:pt x="1263" y="406"/>
                </a:lnTo>
                <a:lnTo>
                  <a:pt x="1256" y="413"/>
                </a:lnTo>
                <a:lnTo>
                  <a:pt x="1247" y="419"/>
                </a:lnTo>
                <a:lnTo>
                  <a:pt x="1240" y="424"/>
                </a:lnTo>
                <a:lnTo>
                  <a:pt x="1231" y="429"/>
                </a:lnTo>
                <a:lnTo>
                  <a:pt x="1223" y="435"/>
                </a:lnTo>
                <a:lnTo>
                  <a:pt x="1216" y="440"/>
                </a:lnTo>
                <a:lnTo>
                  <a:pt x="1208" y="447"/>
                </a:lnTo>
                <a:lnTo>
                  <a:pt x="1189" y="447"/>
                </a:lnTo>
                <a:lnTo>
                  <a:pt x="1171" y="447"/>
                </a:lnTo>
                <a:lnTo>
                  <a:pt x="1154" y="449"/>
                </a:lnTo>
                <a:lnTo>
                  <a:pt x="1134" y="452"/>
                </a:lnTo>
                <a:lnTo>
                  <a:pt x="1117" y="456"/>
                </a:lnTo>
                <a:lnTo>
                  <a:pt x="1099" y="463"/>
                </a:lnTo>
                <a:lnTo>
                  <a:pt x="1080" y="472"/>
                </a:lnTo>
                <a:lnTo>
                  <a:pt x="1060" y="484"/>
                </a:lnTo>
                <a:lnTo>
                  <a:pt x="1071" y="484"/>
                </a:lnTo>
                <a:lnTo>
                  <a:pt x="1081" y="481"/>
                </a:lnTo>
                <a:lnTo>
                  <a:pt x="1090" y="475"/>
                </a:lnTo>
                <a:lnTo>
                  <a:pt x="1101" y="472"/>
                </a:lnTo>
                <a:lnTo>
                  <a:pt x="1110" y="468"/>
                </a:lnTo>
                <a:lnTo>
                  <a:pt x="1120" y="465"/>
                </a:lnTo>
                <a:lnTo>
                  <a:pt x="1129" y="465"/>
                </a:lnTo>
                <a:lnTo>
                  <a:pt x="1140" y="466"/>
                </a:lnTo>
                <a:lnTo>
                  <a:pt x="1122" y="484"/>
                </a:lnTo>
                <a:lnTo>
                  <a:pt x="1125" y="488"/>
                </a:lnTo>
                <a:lnTo>
                  <a:pt x="1129" y="491"/>
                </a:lnTo>
                <a:lnTo>
                  <a:pt x="1133" y="495"/>
                </a:lnTo>
                <a:lnTo>
                  <a:pt x="1136" y="496"/>
                </a:lnTo>
                <a:lnTo>
                  <a:pt x="1141" y="500"/>
                </a:lnTo>
                <a:lnTo>
                  <a:pt x="1145" y="502"/>
                </a:lnTo>
                <a:lnTo>
                  <a:pt x="1152" y="502"/>
                </a:lnTo>
                <a:lnTo>
                  <a:pt x="1157" y="502"/>
                </a:lnTo>
                <a:lnTo>
                  <a:pt x="1152" y="503"/>
                </a:lnTo>
                <a:lnTo>
                  <a:pt x="1145" y="503"/>
                </a:lnTo>
                <a:lnTo>
                  <a:pt x="1141" y="505"/>
                </a:lnTo>
                <a:lnTo>
                  <a:pt x="1136" y="509"/>
                </a:lnTo>
                <a:lnTo>
                  <a:pt x="1133" y="511"/>
                </a:lnTo>
                <a:lnTo>
                  <a:pt x="1129" y="514"/>
                </a:lnTo>
                <a:lnTo>
                  <a:pt x="1125" y="518"/>
                </a:lnTo>
                <a:lnTo>
                  <a:pt x="1122" y="521"/>
                </a:lnTo>
                <a:lnTo>
                  <a:pt x="1118" y="521"/>
                </a:lnTo>
                <a:lnTo>
                  <a:pt x="1115" y="519"/>
                </a:lnTo>
                <a:lnTo>
                  <a:pt x="1111" y="518"/>
                </a:lnTo>
                <a:lnTo>
                  <a:pt x="1110" y="516"/>
                </a:lnTo>
                <a:lnTo>
                  <a:pt x="1106" y="516"/>
                </a:lnTo>
                <a:lnTo>
                  <a:pt x="1102" y="514"/>
                </a:lnTo>
                <a:lnTo>
                  <a:pt x="1099" y="512"/>
                </a:lnTo>
                <a:lnTo>
                  <a:pt x="1095" y="512"/>
                </a:lnTo>
                <a:lnTo>
                  <a:pt x="1078" y="518"/>
                </a:lnTo>
                <a:lnTo>
                  <a:pt x="1058" y="525"/>
                </a:lnTo>
                <a:lnTo>
                  <a:pt x="1039" y="535"/>
                </a:lnTo>
                <a:lnTo>
                  <a:pt x="1018" y="546"/>
                </a:lnTo>
                <a:lnTo>
                  <a:pt x="998" y="556"/>
                </a:lnTo>
                <a:lnTo>
                  <a:pt x="979" y="569"/>
                </a:lnTo>
                <a:lnTo>
                  <a:pt x="963" y="578"/>
                </a:lnTo>
                <a:lnTo>
                  <a:pt x="947" y="587"/>
                </a:lnTo>
                <a:lnTo>
                  <a:pt x="938" y="595"/>
                </a:lnTo>
                <a:lnTo>
                  <a:pt x="936" y="601"/>
                </a:lnTo>
                <a:lnTo>
                  <a:pt x="933" y="606"/>
                </a:lnTo>
                <a:lnTo>
                  <a:pt x="929" y="613"/>
                </a:lnTo>
                <a:lnTo>
                  <a:pt x="926" y="620"/>
                </a:lnTo>
                <a:lnTo>
                  <a:pt x="922" y="625"/>
                </a:lnTo>
                <a:lnTo>
                  <a:pt x="919" y="632"/>
                </a:lnTo>
                <a:lnTo>
                  <a:pt x="917" y="638"/>
                </a:lnTo>
                <a:lnTo>
                  <a:pt x="914" y="643"/>
                </a:lnTo>
                <a:lnTo>
                  <a:pt x="878" y="643"/>
                </a:lnTo>
                <a:lnTo>
                  <a:pt x="871" y="648"/>
                </a:lnTo>
                <a:lnTo>
                  <a:pt x="866" y="654"/>
                </a:lnTo>
                <a:lnTo>
                  <a:pt x="859" y="657"/>
                </a:lnTo>
                <a:lnTo>
                  <a:pt x="852" y="661"/>
                </a:lnTo>
                <a:lnTo>
                  <a:pt x="846" y="664"/>
                </a:lnTo>
                <a:lnTo>
                  <a:pt x="839" y="668"/>
                </a:lnTo>
                <a:lnTo>
                  <a:pt x="832" y="673"/>
                </a:lnTo>
                <a:lnTo>
                  <a:pt x="825" y="680"/>
                </a:lnTo>
                <a:lnTo>
                  <a:pt x="825" y="661"/>
                </a:lnTo>
                <a:lnTo>
                  <a:pt x="825" y="664"/>
                </a:lnTo>
                <a:lnTo>
                  <a:pt x="825" y="670"/>
                </a:lnTo>
                <a:lnTo>
                  <a:pt x="823" y="675"/>
                </a:lnTo>
                <a:lnTo>
                  <a:pt x="822" y="680"/>
                </a:lnTo>
                <a:lnTo>
                  <a:pt x="820" y="687"/>
                </a:lnTo>
                <a:lnTo>
                  <a:pt x="818" y="694"/>
                </a:lnTo>
                <a:lnTo>
                  <a:pt x="818" y="700"/>
                </a:lnTo>
                <a:lnTo>
                  <a:pt x="818" y="707"/>
                </a:lnTo>
                <a:lnTo>
                  <a:pt x="834" y="726"/>
                </a:lnTo>
                <a:lnTo>
                  <a:pt x="800" y="763"/>
                </a:lnTo>
                <a:lnTo>
                  <a:pt x="800" y="760"/>
                </a:lnTo>
                <a:lnTo>
                  <a:pt x="799" y="754"/>
                </a:lnTo>
                <a:lnTo>
                  <a:pt x="797" y="749"/>
                </a:lnTo>
                <a:lnTo>
                  <a:pt x="795" y="744"/>
                </a:lnTo>
                <a:lnTo>
                  <a:pt x="793" y="737"/>
                </a:lnTo>
                <a:lnTo>
                  <a:pt x="793" y="731"/>
                </a:lnTo>
                <a:lnTo>
                  <a:pt x="792" y="724"/>
                </a:lnTo>
                <a:lnTo>
                  <a:pt x="792" y="717"/>
                </a:lnTo>
                <a:lnTo>
                  <a:pt x="788" y="714"/>
                </a:lnTo>
                <a:lnTo>
                  <a:pt x="785" y="710"/>
                </a:lnTo>
                <a:lnTo>
                  <a:pt x="781" y="705"/>
                </a:lnTo>
                <a:lnTo>
                  <a:pt x="779" y="701"/>
                </a:lnTo>
                <a:lnTo>
                  <a:pt x="778" y="696"/>
                </a:lnTo>
                <a:lnTo>
                  <a:pt x="776" y="693"/>
                </a:lnTo>
                <a:lnTo>
                  <a:pt x="774" y="685"/>
                </a:lnTo>
                <a:lnTo>
                  <a:pt x="774" y="680"/>
                </a:lnTo>
                <a:lnTo>
                  <a:pt x="770" y="680"/>
                </a:lnTo>
                <a:lnTo>
                  <a:pt x="767" y="680"/>
                </a:lnTo>
                <a:lnTo>
                  <a:pt x="763" y="682"/>
                </a:lnTo>
                <a:lnTo>
                  <a:pt x="760" y="684"/>
                </a:lnTo>
                <a:lnTo>
                  <a:pt x="758" y="685"/>
                </a:lnTo>
                <a:lnTo>
                  <a:pt x="755" y="687"/>
                </a:lnTo>
                <a:lnTo>
                  <a:pt x="751" y="689"/>
                </a:lnTo>
                <a:lnTo>
                  <a:pt x="748" y="689"/>
                </a:lnTo>
                <a:lnTo>
                  <a:pt x="730" y="671"/>
                </a:lnTo>
                <a:lnTo>
                  <a:pt x="712" y="689"/>
                </a:lnTo>
                <a:lnTo>
                  <a:pt x="705" y="689"/>
                </a:lnTo>
                <a:lnTo>
                  <a:pt x="700" y="687"/>
                </a:lnTo>
                <a:lnTo>
                  <a:pt x="693" y="685"/>
                </a:lnTo>
                <a:lnTo>
                  <a:pt x="687" y="684"/>
                </a:lnTo>
                <a:lnTo>
                  <a:pt x="682" y="682"/>
                </a:lnTo>
                <a:lnTo>
                  <a:pt x="677" y="680"/>
                </a:lnTo>
                <a:lnTo>
                  <a:pt x="673" y="680"/>
                </a:lnTo>
                <a:lnTo>
                  <a:pt x="670" y="680"/>
                </a:lnTo>
                <a:lnTo>
                  <a:pt x="666" y="680"/>
                </a:lnTo>
                <a:lnTo>
                  <a:pt x="661" y="680"/>
                </a:lnTo>
                <a:lnTo>
                  <a:pt x="656" y="682"/>
                </a:lnTo>
                <a:lnTo>
                  <a:pt x="650" y="684"/>
                </a:lnTo>
                <a:lnTo>
                  <a:pt x="645" y="685"/>
                </a:lnTo>
                <a:lnTo>
                  <a:pt x="638" y="687"/>
                </a:lnTo>
                <a:lnTo>
                  <a:pt x="633" y="689"/>
                </a:lnTo>
                <a:lnTo>
                  <a:pt x="626" y="689"/>
                </a:lnTo>
                <a:lnTo>
                  <a:pt x="620" y="694"/>
                </a:lnTo>
                <a:lnTo>
                  <a:pt x="615" y="698"/>
                </a:lnTo>
                <a:lnTo>
                  <a:pt x="612" y="700"/>
                </a:lnTo>
                <a:lnTo>
                  <a:pt x="608" y="700"/>
                </a:lnTo>
                <a:lnTo>
                  <a:pt x="604" y="700"/>
                </a:lnTo>
                <a:lnTo>
                  <a:pt x="601" y="700"/>
                </a:lnTo>
                <a:lnTo>
                  <a:pt x="597" y="698"/>
                </a:lnTo>
                <a:lnTo>
                  <a:pt x="592" y="698"/>
                </a:lnTo>
                <a:lnTo>
                  <a:pt x="590" y="701"/>
                </a:lnTo>
                <a:lnTo>
                  <a:pt x="590" y="707"/>
                </a:lnTo>
                <a:lnTo>
                  <a:pt x="589" y="712"/>
                </a:lnTo>
                <a:lnTo>
                  <a:pt x="587" y="717"/>
                </a:lnTo>
                <a:lnTo>
                  <a:pt x="585" y="724"/>
                </a:lnTo>
                <a:lnTo>
                  <a:pt x="583" y="731"/>
                </a:lnTo>
                <a:lnTo>
                  <a:pt x="581" y="737"/>
                </a:lnTo>
                <a:lnTo>
                  <a:pt x="581" y="744"/>
                </a:lnTo>
                <a:lnTo>
                  <a:pt x="578" y="746"/>
                </a:lnTo>
                <a:lnTo>
                  <a:pt x="576" y="746"/>
                </a:lnTo>
                <a:lnTo>
                  <a:pt x="573" y="747"/>
                </a:lnTo>
                <a:lnTo>
                  <a:pt x="569" y="749"/>
                </a:lnTo>
                <a:lnTo>
                  <a:pt x="566" y="751"/>
                </a:lnTo>
                <a:lnTo>
                  <a:pt x="562" y="753"/>
                </a:lnTo>
                <a:lnTo>
                  <a:pt x="559" y="754"/>
                </a:lnTo>
                <a:lnTo>
                  <a:pt x="557" y="754"/>
                </a:lnTo>
                <a:lnTo>
                  <a:pt x="557" y="761"/>
                </a:lnTo>
                <a:lnTo>
                  <a:pt x="560" y="772"/>
                </a:lnTo>
                <a:lnTo>
                  <a:pt x="564" y="783"/>
                </a:lnTo>
                <a:lnTo>
                  <a:pt x="571" y="795"/>
                </a:lnTo>
                <a:lnTo>
                  <a:pt x="576" y="806"/>
                </a:lnTo>
                <a:lnTo>
                  <a:pt x="581" y="816"/>
                </a:lnTo>
                <a:lnTo>
                  <a:pt x="587" y="823"/>
                </a:lnTo>
                <a:lnTo>
                  <a:pt x="592" y="829"/>
                </a:lnTo>
                <a:lnTo>
                  <a:pt x="626" y="829"/>
                </a:lnTo>
                <a:lnTo>
                  <a:pt x="629" y="825"/>
                </a:lnTo>
                <a:lnTo>
                  <a:pt x="634" y="818"/>
                </a:lnTo>
                <a:lnTo>
                  <a:pt x="642" y="813"/>
                </a:lnTo>
                <a:lnTo>
                  <a:pt x="649" y="806"/>
                </a:lnTo>
                <a:lnTo>
                  <a:pt x="656" y="800"/>
                </a:lnTo>
                <a:lnTo>
                  <a:pt x="665" y="795"/>
                </a:lnTo>
                <a:lnTo>
                  <a:pt x="672" y="792"/>
                </a:lnTo>
                <a:lnTo>
                  <a:pt x="679" y="792"/>
                </a:lnTo>
                <a:lnTo>
                  <a:pt x="677" y="797"/>
                </a:lnTo>
                <a:lnTo>
                  <a:pt x="677" y="804"/>
                </a:lnTo>
                <a:lnTo>
                  <a:pt x="675" y="809"/>
                </a:lnTo>
                <a:lnTo>
                  <a:pt x="673" y="813"/>
                </a:lnTo>
                <a:lnTo>
                  <a:pt x="670" y="818"/>
                </a:lnTo>
                <a:lnTo>
                  <a:pt x="666" y="822"/>
                </a:lnTo>
                <a:lnTo>
                  <a:pt x="665" y="825"/>
                </a:lnTo>
                <a:lnTo>
                  <a:pt x="661" y="829"/>
                </a:lnTo>
                <a:lnTo>
                  <a:pt x="661" y="866"/>
                </a:lnTo>
                <a:lnTo>
                  <a:pt x="670" y="875"/>
                </a:lnTo>
                <a:lnTo>
                  <a:pt x="739" y="875"/>
                </a:lnTo>
                <a:lnTo>
                  <a:pt x="739" y="883"/>
                </a:lnTo>
                <a:lnTo>
                  <a:pt x="739" y="889"/>
                </a:lnTo>
                <a:lnTo>
                  <a:pt x="739" y="892"/>
                </a:lnTo>
                <a:lnTo>
                  <a:pt x="739" y="894"/>
                </a:lnTo>
                <a:lnTo>
                  <a:pt x="739" y="896"/>
                </a:lnTo>
                <a:lnTo>
                  <a:pt x="737" y="899"/>
                </a:lnTo>
                <a:lnTo>
                  <a:pt x="737" y="903"/>
                </a:lnTo>
                <a:lnTo>
                  <a:pt x="737" y="908"/>
                </a:lnTo>
                <a:lnTo>
                  <a:pt x="744" y="917"/>
                </a:lnTo>
                <a:lnTo>
                  <a:pt x="783" y="922"/>
                </a:lnTo>
                <a:close/>
                <a:moveTo>
                  <a:pt x="792" y="475"/>
                </a:moveTo>
                <a:lnTo>
                  <a:pt x="797" y="475"/>
                </a:lnTo>
                <a:lnTo>
                  <a:pt x="804" y="477"/>
                </a:lnTo>
                <a:lnTo>
                  <a:pt x="809" y="479"/>
                </a:lnTo>
                <a:lnTo>
                  <a:pt x="816" y="481"/>
                </a:lnTo>
                <a:lnTo>
                  <a:pt x="822" y="482"/>
                </a:lnTo>
                <a:lnTo>
                  <a:pt x="827" y="482"/>
                </a:lnTo>
                <a:lnTo>
                  <a:pt x="831" y="484"/>
                </a:lnTo>
                <a:lnTo>
                  <a:pt x="834" y="484"/>
                </a:lnTo>
                <a:lnTo>
                  <a:pt x="829" y="491"/>
                </a:lnTo>
                <a:lnTo>
                  <a:pt x="822" y="498"/>
                </a:lnTo>
                <a:lnTo>
                  <a:pt x="816" y="505"/>
                </a:lnTo>
                <a:lnTo>
                  <a:pt x="813" y="512"/>
                </a:lnTo>
                <a:lnTo>
                  <a:pt x="809" y="521"/>
                </a:lnTo>
                <a:lnTo>
                  <a:pt x="806" y="530"/>
                </a:lnTo>
                <a:lnTo>
                  <a:pt x="806" y="539"/>
                </a:lnTo>
                <a:lnTo>
                  <a:pt x="808" y="549"/>
                </a:lnTo>
                <a:lnTo>
                  <a:pt x="815" y="546"/>
                </a:lnTo>
                <a:lnTo>
                  <a:pt x="820" y="541"/>
                </a:lnTo>
                <a:lnTo>
                  <a:pt x="825" y="535"/>
                </a:lnTo>
                <a:lnTo>
                  <a:pt x="831" y="530"/>
                </a:lnTo>
                <a:lnTo>
                  <a:pt x="836" y="523"/>
                </a:lnTo>
                <a:lnTo>
                  <a:pt x="841" y="516"/>
                </a:lnTo>
                <a:lnTo>
                  <a:pt x="846" y="509"/>
                </a:lnTo>
                <a:lnTo>
                  <a:pt x="852" y="502"/>
                </a:lnTo>
                <a:lnTo>
                  <a:pt x="855" y="502"/>
                </a:lnTo>
                <a:lnTo>
                  <a:pt x="859" y="502"/>
                </a:lnTo>
                <a:lnTo>
                  <a:pt x="862" y="500"/>
                </a:lnTo>
                <a:lnTo>
                  <a:pt x="866" y="498"/>
                </a:lnTo>
                <a:lnTo>
                  <a:pt x="869" y="496"/>
                </a:lnTo>
                <a:lnTo>
                  <a:pt x="871" y="495"/>
                </a:lnTo>
                <a:lnTo>
                  <a:pt x="875" y="495"/>
                </a:lnTo>
                <a:lnTo>
                  <a:pt x="878" y="495"/>
                </a:lnTo>
                <a:lnTo>
                  <a:pt x="861" y="512"/>
                </a:lnTo>
                <a:lnTo>
                  <a:pt x="864" y="518"/>
                </a:lnTo>
                <a:lnTo>
                  <a:pt x="864" y="523"/>
                </a:lnTo>
                <a:lnTo>
                  <a:pt x="864" y="526"/>
                </a:lnTo>
                <a:lnTo>
                  <a:pt x="864" y="530"/>
                </a:lnTo>
                <a:lnTo>
                  <a:pt x="864" y="534"/>
                </a:lnTo>
                <a:lnTo>
                  <a:pt x="862" y="539"/>
                </a:lnTo>
                <a:lnTo>
                  <a:pt x="861" y="542"/>
                </a:lnTo>
                <a:lnTo>
                  <a:pt x="861" y="549"/>
                </a:lnTo>
                <a:lnTo>
                  <a:pt x="875" y="548"/>
                </a:lnTo>
                <a:lnTo>
                  <a:pt x="887" y="542"/>
                </a:lnTo>
                <a:lnTo>
                  <a:pt x="899" y="534"/>
                </a:lnTo>
                <a:lnTo>
                  <a:pt x="910" y="526"/>
                </a:lnTo>
                <a:lnTo>
                  <a:pt x="921" y="518"/>
                </a:lnTo>
                <a:lnTo>
                  <a:pt x="928" y="511"/>
                </a:lnTo>
                <a:lnTo>
                  <a:pt x="935" y="505"/>
                </a:lnTo>
                <a:lnTo>
                  <a:pt x="938" y="502"/>
                </a:lnTo>
                <a:lnTo>
                  <a:pt x="929" y="498"/>
                </a:lnTo>
                <a:lnTo>
                  <a:pt x="919" y="493"/>
                </a:lnTo>
                <a:lnTo>
                  <a:pt x="910" y="486"/>
                </a:lnTo>
                <a:lnTo>
                  <a:pt x="901" y="479"/>
                </a:lnTo>
                <a:lnTo>
                  <a:pt x="892" y="470"/>
                </a:lnTo>
                <a:lnTo>
                  <a:pt x="883" y="463"/>
                </a:lnTo>
                <a:lnTo>
                  <a:pt x="876" y="454"/>
                </a:lnTo>
                <a:lnTo>
                  <a:pt x="869" y="447"/>
                </a:lnTo>
                <a:lnTo>
                  <a:pt x="862" y="447"/>
                </a:lnTo>
                <a:lnTo>
                  <a:pt x="853" y="445"/>
                </a:lnTo>
                <a:lnTo>
                  <a:pt x="843" y="445"/>
                </a:lnTo>
                <a:lnTo>
                  <a:pt x="832" y="445"/>
                </a:lnTo>
                <a:lnTo>
                  <a:pt x="822" y="447"/>
                </a:lnTo>
                <a:lnTo>
                  <a:pt x="811" y="452"/>
                </a:lnTo>
                <a:lnTo>
                  <a:pt x="806" y="458"/>
                </a:lnTo>
                <a:lnTo>
                  <a:pt x="800" y="463"/>
                </a:lnTo>
                <a:lnTo>
                  <a:pt x="795" y="468"/>
                </a:lnTo>
                <a:lnTo>
                  <a:pt x="792" y="475"/>
                </a:lnTo>
                <a:close/>
                <a:moveTo>
                  <a:pt x="1217" y="410"/>
                </a:moveTo>
                <a:lnTo>
                  <a:pt x="1217" y="419"/>
                </a:lnTo>
                <a:lnTo>
                  <a:pt x="1217" y="427"/>
                </a:lnTo>
                <a:lnTo>
                  <a:pt x="1216" y="436"/>
                </a:lnTo>
                <a:lnTo>
                  <a:pt x="1214" y="442"/>
                </a:lnTo>
                <a:lnTo>
                  <a:pt x="1208" y="449"/>
                </a:lnTo>
                <a:lnTo>
                  <a:pt x="1203" y="452"/>
                </a:lnTo>
                <a:lnTo>
                  <a:pt x="1194" y="454"/>
                </a:lnTo>
                <a:lnTo>
                  <a:pt x="1184" y="456"/>
                </a:lnTo>
                <a:lnTo>
                  <a:pt x="1187" y="459"/>
                </a:lnTo>
                <a:lnTo>
                  <a:pt x="1191" y="461"/>
                </a:lnTo>
                <a:lnTo>
                  <a:pt x="1196" y="465"/>
                </a:lnTo>
                <a:lnTo>
                  <a:pt x="1200" y="468"/>
                </a:lnTo>
                <a:lnTo>
                  <a:pt x="1205" y="472"/>
                </a:lnTo>
                <a:lnTo>
                  <a:pt x="1210" y="475"/>
                </a:lnTo>
                <a:lnTo>
                  <a:pt x="1214" y="479"/>
                </a:lnTo>
                <a:lnTo>
                  <a:pt x="1217" y="482"/>
                </a:lnTo>
                <a:lnTo>
                  <a:pt x="1235" y="465"/>
                </a:lnTo>
                <a:lnTo>
                  <a:pt x="1238" y="465"/>
                </a:lnTo>
                <a:lnTo>
                  <a:pt x="1240" y="465"/>
                </a:lnTo>
                <a:lnTo>
                  <a:pt x="1244" y="466"/>
                </a:lnTo>
                <a:lnTo>
                  <a:pt x="1247" y="468"/>
                </a:lnTo>
                <a:lnTo>
                  <a:pt x="1251" y="470"/>
                </a:lnTo>
                <a:lnTo>
                  <a:pt x="1254" y="472"/>
                </a:lnTo>
                <a:lnTo>
                  <a:pt x="1258" y="473"/>
                </a:lnTo>
                <a:lnTo>
                  <a:pt x="1261" y="473"/>
                </a:lnTo>
                <a:lnTo>
                  <a:pt x="1235" y="445"/>
                </a:lnTo>
                <a:lnTo>
                  <a:pt x="1235" y="440"/>
                </a:lnTo>
                <a:lnTo>
                  <a:pt x="1235" y="435"/>
                </a:lnTo>
                <a:lnTo>
                  <a:pt x="1235" y="431"/>
                </a:lnTo>
                <a:lnTo>
                  <a:pt x="1235" y="427"/>
                </a:lnTo>
                <a:lnTo>
                  <a:pt x="1235" y="424"/>
                </a:lnTo>
                <a:lnTo>
                  <a:pt x="1231" y="420"/>
                </a:lnTo>
                <a:lnTo>
                  <a:pt x="1226" y="415"/>
                </a:lnTo>
                <a:lnTo>
                  <a:pt x="1217" y="410"/>
                </a:lnTo>
                <a:close/>
                <a:moveTo>
                  <a:pt x="1117" y="138"/>
                </a:moveTo>
                <a:lnTo>
                  <a:pt x="1117" y="148"/>
                </a:lnTo>
                <a:lnTo>
                  <a:pt x="1118" y="154"/>
                </a:lnTo>
                <a:lnTo>
                  <a:pt x="1122" y="155"/>
                </a:lnTo>
                <a:lnTo>
                  <a:pt x="1125" y="155"/>
                </a:lnTo>
                <a:lnTo>
                  <a:pt x="1129" y="152"/>
                </a:lnTo>
                <a:lnTo>
                  <a:pt x="1134" y="148"/>
                </a:lnTo>
                <a:lnTo>
                  <a:pt x="1141" y="143"/>
                </a:lnTo>
                <a:lnTo>
                  <a:pt x="1147" y="138"/>
                </a:lnTo>
                <a:lnTo>
                  <a:pt x="1164" y="157"/>
                </a:lnTo>
                <a:lnTo>
                  <a:pt x="1171" y="155"/>
                </a:lnTo>
                <a:lnTo>
                  <a:pt x="1178" y="155"/>
                </a:lnTo>
                <a:lnTo>
                  <a:pt x="1187" y="157"/>
                </a:lnTo>
                <a:lnTo>
                  <a:pt x="1196" y="159"/>
                </a:lnTo>
                <a:lnTo>
                  <a:pt x="1205" y="161"/>
                </a:lnTo>
                <a:lnTo>
                  <a:pt x="1216" y="164"/>
                </a:lnTo>
                <a:lnTo>
                  <a:pt x="1224" y="166"/>
                </a:lnTo>
                <a:lnTo>
                  <a:pt x="1235" y="168"/>
                </a:lnTo>
                <a:lnTo>
                  <a:pt x="1235" y="173"/>
                </a:lnTo>
                <a:lnTo>
                  <a:pt x="1237" y="178"/>
                </a:lnTo>
                <a:lnTo>
                  <a:pt x="1238" y="182"/>
                </a:lnTo>
                <a:lnTo>
                  <a:pt x="1240" y="184"/>
                </a:lnTo>
                <a:lnTo>
                  <a:pt x="1244" y="185"/>
                </a:lnTo>
                <a:lnTo>
                  <a:pt x="1249" y="189"/>
                </a:lnTo>
                <a:lnTo>
                  <a:pt x="1254" y="191"/>
                </a:lnTo>
                <a:lnTo>
                  <a:pt x="1260" y="194"/>
                </a:lnTo>
                <a:lnTo>
                  <a:pt x="1260" y="201"/>
                </a:lnTo>
                <a:lnTo>
                  <a:pt x="1260" y="208"/>
                </a:lnTo>
                <a:lnTo>
                  <a:pt x="1261" y="214"/>
                </a:lnTo>
                <a:lnTo>
                  <a:pt x="1261" y="219"/>
                </a:lnTo>
                <a:lnTo>
                  <a:pt x="1265" y="222"/>
                </a:lnTo>
                <a:lnTo>
                  <a:pt x="1267" y="224"/>
                </a:lnTo>
                <a:lnTo>
                  <a:pt x="1272" y="224"/>
                </a:lnTo>
                <a:lnTo>
                  <a:pt x="1277" y="222"/>
                </a:lnTo>
                <a:lnTo>
                  <a:pt x="1277" y="230"/>
                </a:lnTo>
                <a:lnTo>
                  <a:pt x="1276" y="235"/>
                </a:lnTo>
                <a:lnTo>
                  <a:pt x="1274" y="240"/>
                </a:lnTo>
                <a:lnTo>
                  <a:pt x="1272" y="244"/>
                </a:lnTo>
                <a:lnTo>
                  <a:pt x="1270" y="249"/>
                </a:lnTo>
                <a:lnTo>
                  <a:pt x="1267" y="253"/>
                </a:lnTo>
                <a:lnTo>
                  <a:pt x="1263" y="256"/>
                </a:lnTo>
                <a:lnTo>
                  <a:pt x="1260" y="260"/>
                </a:lnTo>
                <a:lnTo>
                  <a:pt x="1256" y="256"/>
                </a:lnTo>
                <a:lnTo>
                  <a:pt x="1253" y="253"/>
                </a:lnTo>
                <a:lnTo>
                  <a:pt x="1249" y="249"/>
                </a:lnTo>
                <a:lnTo>
                  <a:pt x="1246" y="247"/>
                </a:lnTo>
                <a:lnTo>
                  <a:pt x="1242" y="244"/>
                </a:lnTo>
                <a:lnTo>
                  <a:pt x="1237" y="242"/>
                </a:lnTo>
                <a:lnTo>
                  <a:pt x="1231" y="242"/>
                </a:lnTo>
                <a:lnTo>
                  <a:pt x="1226" y="240"/>
                </a:lnTo>
                <a:lnTo>
                  <a:pt x="1226" y="244"/>
                </a:lnTo>
                <a:lnTo>
                  <a:pt x="1226" y="247"/>
                </a:lnTo>
                <a:lnTo>
                  <a:pt x="1228" y="251"/>
                </a:lnTo>
                <a:lnTo>
                  <a:pt x="1230" y="254"/>
                </a:lnTo>
                <a:lnTo>
                  <a:pt x="1231" y="258"/>
                </a:lnTo>
                <a:lnTo>
                  <a:pt x="1233" y="261"/>
                </a:lnTo>
                <a:lnTo>
                  <a:pt x="1233" y="265"/>
                </a:lnTo>
                <a:lnTo>
                  <a:pt x="1235" y="268"/>
                </a:lnTo>
                <a:lnTo>
                  <a:pt x="1228" y="272"/>
                </a:lnTo>
                <a:lnTo>
                  <a:pt x="1224" y="274"/>
                </a:lnTo>
                <a:lnTo>
                  <a:pt x="1221" y="276"/>
                </a:lnTo>
                <a:lnTo>
                  <a:pt x="1217" y="276"/>
                </a:lnTo>
                <a:lnTo>
                  <a:pt x="1214" y="276"/>
                </a:lnTo>
                <a:lnTo>
                  <a:pt x="1210" y="274"/>
                </a:lnTo>
                <a:lnTo>
                  <a:pt x="1205" y="272"/>
                </a:lnTo>
                <a:lnTo>
                  <a:pt x="1200" y="268"/>
                </a:lnTo>
                <a:lnTo>
                  <a:pt x="1182" y="288"/>
                </a:lnTo>
                <a:lnTo>
                  <a:pt x="1155" y="260"/>
                </a:lnTo>
                <a:lnTo>
                  <a:pt x="1104" y="260"/>
                </a:lnTo>
                <a:lnTo>
                  <a:pt x="1108" y="260"/>
                </a:lnTo>
                <a:lnTo>
                  <a:pt x="1111" y="258"/>
                </a:lnTo>
                <a:lnTo>
                  <a:pt x="1117" y="256"/>
                </a:lnTo>
                <a:lnTo>
                  <a:pt x="1122" y="254"/>
                </a:lnTo>
                <a:lnTo>
                  <a:pt x="1127" y="253"/>
                </a:lnTo>
                <a:lnTo>
                  <a:pt x="1134" y="251"/>
                </a:lnTo>
                <a:lnTo>
                  <a:pt x="1140" y="251"/>
                </a:lnTo>
                <a:lnTo>
                  <a:pt x="1147" y="251"/>
                </a:lnTo>
                <a:lnTo>
                  <a:pt x="1150" y="244"/>
                </a:lnTo>
                <a:lnTo>
                  <a:pt x="1154" y="237"/>
                </a:lnTo>
                <a:lnTo>
                  <a:pt x="1157" y="230"/>
                </a:lnTo>
                <a:lnTo>
                  <a:pt x="1161" y="222"/>
                </a:lnTo>
                <a:lnTo>
                  <a:pt x="1166" y="215"/>
                </a:lnTo>
                <a:lnTo>
                  <a:pt x="1170" y="208"/>
                </a:lnTo>
                <a:lnTo>
                  <a:pt x="1175" y="201"/>
                </a:lnTo>
                <a:lnTo>
                  <a:pt x="1182" y="194"/>
                </a:lnTo>
                <a:lnTo>
                  <a:pt x="1177" y="187"/>
                </a:lnTo>
                <a:lnTo>
                  <a:pt x="1168" y="182"/>
                </a:lnTo>
                <a:lnTo>
                  <a:pt x="1157" y="178"/>
                </a:lnTo>
                <a:lnTo>
                  <a:pt x="1147" y="175"/>
                </a:lnTo>
                <a:lnTo>
                  <a:pt x="1134" y="173"/>
                </a:lnTo>
                <a:lnTo>
                  <a:pt x="1122" y="173"/>
                </a:lnTo>
                <a:lnTo>
                  <a:pt x="1111" y="173"/>
                </a:lnTo>
                <a:lnTo>
                  <a:pt x="1104" y="177"/>
                </a:lnTo>
                <a:lnTo>
                  <a:pt x="1104" y="175"/>
                </a:lnTo>
                <a:lnTo>
                  <a:pt x="1101" y="173"/>
                </a:lnTo>
                <a:lnTo>
                  <a:pt x="1099" y="169"/>
                </a:lnTo>
                <a:lnTo>
                  <a:pt x="1094" y="168"/>
                </a:lnTo>
                <a:lnTo>
                  <a:pt x="1090" y="164"/>
                </a:lnTo>
                <a:lnTo>
                  <a:pt x="1087" y="161"/>
                </a:lnTo>
                <a:lnTo>
                  <a:pt x="1081" y="159"/>
                </a:lnTo>
                <a:lnTo>
                  <a:pt x="1078" y="157"/>
                </a:lnTo>
                <a:lnTo>
                  <a:pt x="1085" y="152"/>
                </a:lnTo>
                <a:lnTo>
                  <a:pt x="1092" y="147"/>
                </a:lnTo>
                <a:lnTo>
                  <a:pt x="1097" y="143"/>
                </a:lnTo>
                <a:lnTo>
                  <a:pt x="1104" y="139"/>
                </a:lnTo>
                <a:lnTo>
                  <a:pt x="1110" y="138"/>
                </a:lnTo>
                <a:lnTo>
                  <a:pt x="1113" y="138"/>
                </a:lnTo>
                <a:lnTo>
                  <a:pt x="1115" y="138"/>
                </a:lnTo>
                <a:lnTo>
                  <a:pt x="1117" y="138"/>
                </a:lnTo>
                <a:close/>
                <a:moveTo>
                  <a:pt x="1131" y="102"/>
                </a:moveTo>
                <a:lnTo>
                  <a:pt x="1134" y="102"/>
                </a:lnTo>
                <a:lnTo>
                  <a:pt x="1138" y="104"/>
                </a:lnTo>
                <a:lnTo>
                  <a:pt x="1143" y="106"/>
                </a:lnTo>
                <a:lnTo>
                  <a:pt x="1147" y="108"/>
                </a:lnTo>
                <a:lnTo>
                  <a:pt x="1152" y="108"/>
                </a:lnTo>
                <a:lnTo>
                  <a:pt x="1157" y="109"/>
                </a:lnTo>
                <a:lnTo>
                  <a:pt x="1161" y="111"/>
                </a:lnTo>
                <a:lnTo>
                  <a:pt x="1164" y="111"/>
                </a:lnTo>
                <a:lnTo>
                  <a:pt x="1171" y="108"/>
                </a:lnTo>
                <a:lnTo>
                  <a:pt x="1180" y="106"/>
                </a:lnTo>
                <a:lnTo>
                  <a:pt x="1189" y="104"/>
                </a:lnTo>
                <a:lnTo>
                  <a:pt x="1200" y="101"/>
                </a:lnTo>
                <a:lnTo>
                  <a:pt x="1208" y="99"/>
                </a:lnTo>
                <a:lnTo>
                  <a:pt x="1219" y="95"/>
                </a:lnTo>
                <a:lnTo>
                  <a:pt x="1228" y="90"/>
                </a:lnTo>
                <a:lnTo>
                  <a:pt x="1235" y="85"/>
                </a:lnTo>
                <a:lnTo>
                  <a:pt x="1238" y="85"/>
                </a:lnTo>
                <a:lnTo>
                  <a:pt x="1240" y="86"/>
                </a:lnTo>
                <a:lnTo>
                  <a:pt x="1244" y="86"/>
                </a:lnTo>
                <a:lnTo>
                  <a:pt x="1247" y="88"/>
                </a:lnTo>
                <a:lnTo>
                  <a:pt x="1251" y="90"/>
                </a:lnTo>
                <a:lnTo>
                  <a:pt x="1254" y="92"/>
                </a:lnTo>
                <a:lnTo>
                  <a:pt x="1258" y="93"/>
                </a:lnTo>
                <a:lnTo>
                  <a:pt x="1260" y="93"/>
                </a:lnTo>
                <a:lnTo>
                  <a:pt x="1286" y="65"/>
                </a:lnTo>
                <a:lnTo>
                  <a:pt x="1302" y="65"/>
                </a:lnTo>
                <a:lnTo>
                  <a:pt x="1313" y="62"/>
                </a:lnTo>
                <a:lnTo>
                  <a:pt x="1323" y="58"/>
                </a:lnTo>
                <a:lnTo>
                  <a:pt x="1332" y="53"/>
                </a:lnTo>
                <a:lnTo>
                  <a:pt x="1341" y="46"/>
                </a:lnTo>
                <a:lnTo>
                  <a:pt x="1348" y="37"/>
                </a:lnTo>
                <a:lnTo>
                  <a:pt x="1357" y="28"/>
                </a:lnTo>
                <a:lnTo>
                  <a:pt x="1366" y="17"/>
                </a:lnTo>
                <a:lnTo>
                  <a:pt x="1371" y="21"/>
                </a:lnTo>
                <a:lnTo>
                  <a:pt x="1378" y="21"/>
                </a:lnTo>
                <a:lnTo>
                  <a:pt x="1385" y="19"/>
                </a:lnTo>
                <a:lnTo>
                  <a:pt x="1392" y="16"/>
                </a:lnTo>
                <a:lnTo>
                  <a:pt x="1399" y="14"/>
                </a:lnTo>
                <a:lnTo>
                  <a:pt x="1408" y="10"/>
                </a:lnTo>
                <a:lnTo>
                  <a:pt x="1417" y="9"/>
                </a:lnTo>
                <a:lnTo>
                  <a:pt x="1426" y="7"/>
                </a:lnTo>
                <a:lnTo>
                  <a:pt x="1424" y="7"/>
                </a:lnTo>
                <a:lnTo>
                  <a:pt x="1422" y="5"/>
                </a:lnTo>
                <a:lnTo>
                  <a:pt x="1420" y="3"/>
                </a:lnTo>
                <a:lnTo>
                  <a:pt x="1417" y="3"/>
                </a:lnTo>
                <a:lnTo>
                  <a:pt x="1415" y="2"/>
                </a:lnTo>
                <a:lnTo>
                  <a:pt x="1412" y="0"/>
                </a:lnTo>
                <a:lnTo>
                  <a:pt x="1408" y="0"/>
                </a:lnTo>
                <a:lnTo>
                  <a:pt x="1403" y="3"/>
                </a:lnTo>
                <a:lnTo>
                  <a:pt x="1399" y="5"/>
                </a:lnTo>
                <a:lnTo>
                  <a:pt x="1397" y="5"/>
                </a:lnTo>
                <a:lnTo>
                  <a:pt x="1396" y="5"/>
                </a:lnTo>
                <a:lnTo>
                  <a:pt x="1394" y="5"/>
                </a:lnTo>
                <a:lnTo>
                  <a:pt x="1390" y="5"/>
                </a:lnTo>
                <a:lnTo>
                  <a:pt x="1387" y="7"/>
                </a:lnTo>
                <a:lnTo>
                  <a:pt x="1382" y="10"/>
                </a:lnTo>
                <a:lnTo>
                  <a:pt x="1376" y="7"/>
                </a:lnTo>
                <a:lnTo>
                  <a:pt x="1369" y="5"/>
                </a:lnTo>
                <a:lnTo>
                  <a:pt x="1362" y="3"/>
                </a:lnTo>
                <a:lnTo>
                  <a:pt x="1357" y="3"/>
                </a:lnTo>
                <a:lnTo>
                  <a:pt x="1350" y="3"/>
                </a:lnTo>
                <a:lnTo>
                  <a:pt x="1343" y="5"/>
                </a:lnTo>
                <a:lnTo>
                  <a:pt x="1337" y="7"/>
                </a:lnTo>
                <a:lnTo>
                  <a:pt x="1330" y="10"/>
                </a:lnTo>
                <a:lnTo>
                  <a:pt x="1318" y="7"/>
                </a:lnTo>
                <a:lnTo>
                  <a:pt x="1304" y="7"/>
                </a:lnTo>
                <a:lnTo>
                  <a:pt x="1286" y="9"/>
                </a:lnTo>
                <a:lnTo>
                  <a:pt x="1269" y="10"/>
                </a:lnTo>
                <a:lnTo>
                  <a:pt x="1249" y="14"/>
                </a:lnTo>
                <a:lnTo>
                  <a:pt x="1231" y="16"/>
                </a:lnTo>
                <a:lnTo>
                  <a:pt x="1214" y="19"/>
                </a:lnTo>
                <a:lnTo>
                  <a:pt x="1200" y="19"/>
                </a:lnTo>
                <a:lnTo>
                  <a:pt x="1203" y="23"/>
                </a:lnTo>
                <a:lnTo>
                  <a:pt x="1208" y="28"/>
                </a:lnTo>
                <a:lnTo>
                  <a:pt x="1214" y="33"/>
                </a:lnTo>
                <a:lnTo>
                  <a:pt x="1221" y="37"/>
                </a:lnTo>
                <a:lnTo>
                  <a:pt x="1228" y="42"/>
                </a:lnTo>
                <a:lnTo>
                  <a:pt x="1233" y="48"/>
                </a:lnTo>
                <a:lnTo>
                  <a:pt x="1238" y="53"/>
                </a:lnTo>
                <a:lnTo>
                  <a:pt x="1244" y="56"/>
                </a:lnTo>
                <a:lnTo>
                  <a:pt x="1233" y="62"/>
                </a:lnTo>
                <a:lnTo>
                  <a:pt x="1221" y="67"/>
                </a:lnTo>
                <a:lnTo>
                  <a:pt x="1210" y="76"/>
                </a:lnTo>
                <a:lnTo>
                  <a:pt x="1196" y="83"/>
                </a:lnTo>
                <a:lnTo>
                  <a:pt x="1182" y="90"/>
                </a:lnTo>
                <a:lnTo>
                  <a:pt x="1166" y="97"/>
                </a:lnTo>
                <a:lnTo>
                  <a:pt x="1148" y="101"/>
                </a:lnTo>
                <a:lnTo>
                  <a:pt x="1131" y="102"/>
                </a:lnTo>
                <a:close/>
                <a:moveTo>
                  <a:pt x="947" y="148"/>
                </a:moveTo>
                <a:lnTo>
                  <a:pt x="942" y="148"/>
                </a:lnTo>
                <a:lnTo>
                  <a:pt x="935" y="148"/>
                </a:lnTo>
                <a:lnTo>
                  <a:pt x="928" y="148"/>
                </a:lnTo>
                <a:lnTo>
                  <a:pt x="922" y="148"/>
                </a:lnTo>
                <a:lnTo>
                  <a:pt x="915" y="147"/>
                </a:lnTo>
                <a:lnTo>
                  <a:pt x="908" y="145"/>
                </a:lnTo>
                <a:lnTo>
                  <a:pt x="903" y="143"/>
                </a:lnTo>
                <a:lnTo>
                  <a:pt x="896" y="139"/>
                </a:lnTo>
                <a:lnTo>
                  <a:pt x="892" y="139"/>
                </a:lnTo>
                <a:lnTo>
                  <a:pt x="889" y="141"/>
                </a:lnTo>
                <a:lnTo>
                  <a:pt x="885" y="143"/>
                </a:lnTo>
                <a:lnTo>
                  <a:pt x="883" y="145"/>
                </a:lnTo>
                <a:lnTo>
                  <a:pt x="880" y="147"/>
                </a:lnTo>
                <a:lnTo>
                  <a:pt x="876" y="147"/>
                </a:lnTo>
                <a:lnTo>
                  <a:pt x="873" y="148"/>
                </a:lnTo>
                <a:lnTo>
                  <a:pt x="869" y="148"/>
                </a:lnTo>
                <a:lnTo>
                  <a:pt x="852" y="131"/>
                </a:lnTo>
                <a:lnTo>
                  <a:pt x="848" y="131"/>
                </a:lnTo>
                <a:lnTo>
                  <a:pt x="846" y="132"/>
                </a:lnTo>
                <a:lnTo>
                  <a:pt x="843" y="134"/>
                </a:lnTo>
                <a:lnTo>
                  <a:pt x="839" y="136"/>
                </a:lnTo>
                <a:lnTo>
                  <a:pt x="836" y="136"/>
                </a:lnTo>
                <a:lnTo>
                  <a:pt x="832" y="138"/>
                </a:lnTo>
                <a:lnTo>
                  <a:pt x="829" y="139"/>
                </a:lnTo>
                <a:lnTo>
                  <a:pt x="825" y="139"/>
                </a:lnTo>
                <a:lnTo>
                  <a:pt x="809" y="122"/>
                </a:lnTo>
                <a:lnTo>
                  <a:pt x="792" y="122"/>
                </a:lnTo>
                <a:lnTo>
                  <a:pt x="788" y="124"/>
                </a:lnTo>
                <a:lnTo>
                  <a:pt x="783" y="127"/>
                </a:lnTo>
                <a:lnTo>
                  <a:pt x="779" y="134"/>
                </a:lnTo>
                <a:lnTo>
                  <a:pt x="776" y="141"/>
                </a:lnTo>
                <a:lnTo>
                  <a:pt x="770" y="148"/>
                </a:lnTo>
                <a:lnTo>
                  <a:pt x="769" y="155"/>
                </a:lnTo>
                <a:lnTo>
                  <a:pt x="767" y="162"/>
                </a:lnTo>
                <a:lnTo>
                  <a:pt x="765" y="168"/>
                </a:lnTo>
                <a:lnTo>
                  <a:pt x="772" y="166"/>
                </a:lnTo>
                <a:lnTo>
                  <a:pt x="778" y="166"/>
                </a:lnTo>
                <a:lnTo>
                  <a:pt x="781" y="164"/>
                </a:lnTo>
                <a:lnTo>
                  <a:pt x="786" y="161"/>
                </a:lnTo>
                <a:lnTo>
                  <a:pt x="790" y="159"/>
                </a:lnTo>
                <a:lnTo>
                  <a:pt x="793" y="155"/>
                </a:lnTo>
                <a:lnTo>
                  <a:pt x="797" y="152"/>
                </a:lnTo>
                <a:lnTo>
                  <a:pt x="800" y="148"/>
                </a:lnTo>
                <a:lnTo>
                  <a:pt x="852" y="148"/>
                </a:lnTo>
                <a:lnTo>
                  <a:pt x="846" y="150"/>
                </a:lnTo>
                <a:lnTo>
                  <a:pt x="841" y="150"/>
                </a:lnTo>
                <a:lnTo>
                  <a:pt x="836" y="152"/>
                </a:lnTo>
                <a:lnTo>
                  <a:pt x="834" y="155"/>
                </a:lnTo>
                <a:lnTo>
                  <a:pt x="832" y="159"/>
                </a:lnTo>
                <a:lnTo>
                  <a:pt x="831" y="164"/>
                </a:lnTo>
                <a:lnTo>
                  <a:pt x="832" y="169"/>
                </a:lnTo>
                <a:lnTo>
                  <a:pt x="834" y="177"/>
                </a:lnTo>
                <a:lnTo>
                  <a:pt x="831" y="177"/>
                </a:lnTo>
                <a:lnTo>
                  <a:pt x="829" y="178"/>
                </a:lnTo>
                <a:lnTo>
                  <a:pt x="825" y="178"/>
                </a:lnTo>
                <a:lnTo>
                  <a:pt x="822" y="180"/>
                </a:lnTo>
                <a:lnTo>
                  <a:pt x="818" y="182"/>
                </a:lnTo>
                <a:lnTo>
                  <a:pt x="815" y="184"/>
                </a:lnTo>
                <a:lnTo>
                  <a:pt x="813" y="185"/>
                </a:lnTo>
                <a:lnTo>
                  <a:pt x="809" y="185"/>
                </a:lnTo>
                <a:lnTo>
                  <a:pt x="825" y="191"/>
                </a:lnTo>
                <a:lnTo>
                  <a:pt x="845" y="194"/>
                </a:lnTo>
                <a:lnTo>
                  <a:pt x="862" y="196"/>
                </a:lnTo>
                <a:lnTo>
                  <a:pt x="882" y="194"/>
                </a:lnTo>
                <a:lnTo>
                  <a:pt x="891" y="192"/>
                </a:lnTo>
                <a:lnTo>
                  <a:pt x="899" y="189"/>
                </a:lnTo>
                <a:lnTo>
                  <a:pt x="908" y="185"/>
                </a:lnTo>
                <a:lnTo>
                  <a:pt x="917" y="180"/>
                </a:lnTo>
                <a:lnTo>
                  <a:pt x="926" y="175"/>
                </a:lnTo>
                <a:lnTo>
                  <a:pt x="933" y="168"/>
                </a:lnTo>
                <a:lnTo>
                  <a:pt x="942" y="159"/>
                </a:lnTo>
                <a:lnTo>
                  <a:pt x="947" y="148"/>
                </a:lnTo>
                <a:close/>
                <a:moveTo>
                  <a:pt x="1161" y="71"/>
                </a:moveTo>
                <a:lnTo>
                  <a:pt x="1150" y="71"/>
                </a:lnTo>
                <a:lnTo>
                  <a:pt x="1141" y="71"/>
                </a:lnTo>
                <a:lnTo>
                  <a:pt x="1133" y="71"/>
                </a:lnTo>
                <a:lnTo>
                  <a:pt x="1122" y="71"/>
                </a:lnTo>
                <a:lnTo>
                  <a:pt x="1113" y="72"/>
                </a:lnTo>
                <a:lnTo>
                  <a:pt x="1106" y="74"/>
                </a:lnTo>
                <a:lnTo>
                  <a:pt x="1099" y="76"/>
                </a:lnTo>
                <a:lnTo>
                  <a:pt x="1092" y="79"/>
                </a:lnTo>
                <a:lnTo>
                  <a:pt x="1088" y="76"/>
                </a:lnTo>
                <a:lnTo>
                  <a:pt x="1085" y="72"/>
                </a:lnTo>
                <a:lnTo>
                  <a:pt x="1081" y="69"/>
                </a:lnTo>
                <a:lnTo>
                  <a:pt x="1078" y="67"/>
                </a:lnTo>
                <a:lnTo>
                  <a:pt x="1072" y="65"/>
                </a:lnTo>
                <a:lnTo>
                  <a:pt x="1069" y="63"/>
                </a:lnTo>
                <a:lnTo>
                  <a:pt x="1064" y="62"/>
                </a:lnTo>
                <a:lnTo>
                  <a:pt x="1057" y="62"/>
                </a:lnTo>
                <a:lnTo>
                  <a:pt x="1057" y="58"/>
                </a:lnTo>
                <a:lnTo>
                  <a:pt x="1057" y="55"/>
                </a:lnTo>
                <a:lnTo>
                  <a:pt x="1058" y="51"/>
                </a:lnTo>
                <a:lnTo>
                  <a:pt x="1058" y="48"/>
                </a:lnTo>
                <a:lnTo>
                  <a:pt x="1058" y="46"/>
                </a:lnTo>
                <a:lnTo>
                  <a:pt x="1058" y="42"/>
                </a:lnTo>
                <a:lnTo>
                  <a:pt x="1058" y="39"/>
                </a:lnTo>
                <a:lnTo>
                  <a:pt x="1058" y="35"/>
                </a:lnTo>
                <a:lnTo>
                  <a:pt x="1048" y="16"/>
                </a:lnTo>
                <a:lnTo>
                  <a:pt x="1051" y="17"/>
                </a:lnTo>
                <a:lnTo>
                  <a:pt x="1058" y="23"/>
                </a:lnTo>
                <a:lnTo>
                  <a:pt x="1065" y="32"/>
                </a:lnTo>
                <a:lnTo>
                  <a:pt x="1072" y="42"/>
                </a:lnTo>
                <a:lnTo>
                  <a:pt x="1080" y="53"/>
                </a:lnTo>
                <a:lnTo>
                  <a:pt x="1087" y="62"/>
                </a:lnTo>
                <a:lnTo>
                  <a:pt x="1090" y="67"/>
                </a:lnTo>
                <a:lnTo>
                  <a:pt x="1092" y="71"/>
                </a:lnTo>
                <a:lnTo>
                  <a:pt x="1101" y="69"/>
                </a:lnTo>
                <a:lnTo>
                  <a:pt x="1110" y="69"/>
                </a:lnTo>
                <a:lnTo>
                  <a:pt x="1118" y="67"/>
                </a:lnTo>
                <a:lnTo>
                  <a:pt x="1125" y="67"/>
                </a:lnTo>
                <a:lnTo>
                  <a:pt x="1134" y="65"/>
                </a:lnTo>
                <a:lnTo>
                  <a:pt x="1143" y="67"/>
                </a:lnTo>
                <a:lnTo>
                  <a:pt x="1152" y="67"/>
                </a:lnTo>
                <a:lnTo>
                  <a:pt x="1161" y="71"/>
                </a:lnTo>
                <a:close/>
                <a:moveTo>
                  <a:pt x="956" y="131"/>
                </a:moveTo>
                <a:lnTo>
                  <a:pt x="959" y="118"/>
                </a:lnTo>
                <a:lnTo>
                  <a:pt x="961" y="111"/>
                </a:lnTo>
                <a:lnTo>
                  <a:pt x="961" y="106"/>
                </a:lnTo>
                <a:lnTo>
                  <a:pt x="959" y="104"/>
                </a:lnTo>
                <a:lnTo>
                  <a:pt x="958" y="106"/>
                </a:lnTo>
                <a:lnTo>
                  <a:pt x="954" y="109"/>
                </a:lnTo>
                <a:lnTo>
                  <a:pt x="947" y="115"/>
                </a:lnTo>
                <a:lnTo>
                  <a:pt x="938" y="120"/>
                </a:lnTo>
                <a:lnTo>
                  <a:pt x="933" y="115"/>
                </a:lnTo>
                <a:lnTo>
                  <a:pt x="926" y="109"/>
                </a:lnTo>
                <a:lnTo>
                  <a:pt x="921" y="106"/>
                </a:lnTo>
                <a:lnTo>
                  <a:pt x="915" y="102"/>
                </a:lnTo>
                <a:lnTo>
                  <a:pt x="910" y="99"/>
                </a:lnTo>
                <a:lnTo>
                  <a:pt x="906" y="95"/>
                </a:lnTo>
                <a:lnTo>
                  <a:pt x="905" y="90"/>
                </a:lnTo>
                <a:lnTo>
                  <a:pt x="903" y="83"/>
                </a:lnTo>
                <a:lnTo>
                  <a:pt x="894" y="85"/>
                </a:lnTo>
                <a:lnTo>
                  <a:pt x="887" y="85"/>
                </a:lnTo>
                <a:lnTo>
                  <a:pt x="880" y="86"/>
                </a:lnTo>
                <a:lnTo>
                  <a:pt x="875" y="86"/>
                </a:lnTo>
                <a:lnTo>
                  <a:pt x="869" y="88"/>
                </a:lnTo>
                <a:lnTo>
                  <a:pt x="864" y="88"/>
                </a:lnTo>
                <a:lnTo>
                  <a:pt x="859" y="86"/>
                </a:lnTo>
                <a:lnTo>
                  <a:pt x="852" y="83"/>
                </a:lnTo>
                <a:lnTo>
                  <a:pt x="846" y="86"/>
                </a:lnTo>
                <a:lnTo>
                  <a:pt x="839" y="90"/>
                </a:lnTo>
                <a:lnTo>
                  <a:pt x="834" y="92"/>
                </a:lnTo>
                <a:lnTo>
                  <a:pt x="829" y="95"/>
                </a:lnTo>
                <a:lnTo>
                  <a:pt x="823" y="99"/>
                </a:lnTo>
                <a:lnTo>
                  <a:pt x="820" y="104"/>
                </a:lnTo>
                <a:lnTo>
                  <a:pt x="818" y="111"/>
                </a:lnTo>
                <a:lnTo>
                  <a:pt x="816" y="120"/>
                </a:lnTo>
                <a:lnTo>
                  <a:pt x="823" y="116"/>
                </a:lnTo>
                <a:lnTo>
                  <a:pt x="832" y="115"/>
                </a:lnTo>
                <a:lnTo>
                  <a:pt x="843" y="111"/>
                </a:lnTo>
                <a:lnTo>
                  <a:pt x="852" y="108"/>
                </a:lnTo>
                <a:lnTo>
                  <a:pt x="862" y="106"/>
                </a:lnTo>
                <a:lnTo>
                  <a:pt x="871" y="104"/>
                </a:lnTo>
                <a:lnTo>
                  <a:pt x="880" y="102"/>
                </a:lnTo>
                <a:lnTo>
                  <a:pt x="887" y="102"/>
                </a:lnTo>
                <a:lnTo>
                  <a:pt x="869" y="120"/>
                </a:lnTo>
                <a:lnTo>
                  <a:pt x="876" y="122"/>
                </a:lnTo>
                <a:lnTo>
                  <a:pt x="883" y="122"/>
                </a:lnTo>
                <a:lnTo>
                  <a:pt x="892" y="124"/>
                </a:lnTo>
                <a:lnTo>
                  <a:pt x="899" y="125"/>
                </a:lnTo>
                <a:lnTo>
                  <a:pt x="908" y="127"/>
                </a:lnTo>
                <a:lnTo>
                  <a:pt x="915" y="129"/>
                </a:lnTo>
                <a:lnTo>
                  <a:pt x="922" y="129"/>
                </a:lnTo>
                <a:lnTo>
                  <a:pt x="929" y="131"/>
                </a:lnTo>
                <a:lnTo>
                  <a:pt x="956" y="131"/>
                </a:lnTo>
                <a:close/>
                <a:moveTo>
                  <a:pt x="1042" y="14"/>
                </a:moveTo>
                <a:lnTo>
                  <a:pt x="1034" y="17"/>
                </a:lnTo>
                <a:lnTo>
                  <a:pt x="1028" y="21"/>
                </a:lnTo>
                <a:lnTo>
                  <a:pt x="1023" y="23"/>
                </a:lnTo>
                <a:lnTo>
                  <a:pt x="1019" y="25"/>
                </a:lnTo>
                <a:lnTo>
                  <a:pt x="1016" y="26"/>
                </a:lnTo>
                <a:lnTo>
                  <a:pt x="1014" y="30"/>
                </a:lnTo>
                <a:lnTo>
                  <a:pt x="1011" y="35"/>
                </a:lnTo>
                <a:lnTo>
                  <a:pt x="1009" y="44"/>
                </a:lnTo>
                <a:lnTo>
                  <a:pt x="1000" y="44"/>
                </a:lnTo>
                <a:lnTo>
                  <a:pt x="993" y="46"/>
                </a:lnTo>
                <a:lnTo>
                  <a:pt x="984" y="48"/>
                </a:lnTo>
                <a:lnTo>
                  <a:pt x="975" y="51"/>
                </a:lnTo>
                <a:lnTo>
                  <a:pt x="968" y="51"/>
                </a:lnTo>
                <a:lnTo>
                  <a:pt x="963" y="51"/>
                </a:lnTo>
                <a:lnTo>
                  <a:pt x="961" y="49"/>
                </a:lnTo>
                <a:lnTo>
                  <a:pt x="959" y="48"/>
                </a:lnTo>
                <a:lnTo>
                  <a:pt x="958" y="46"/>
                </a:lnTo>
                <a:lnTo>
                  <a:pt x="958" y="42"/>
                </a:lnTo>
                <a:lnTo>
                  <a:pt x="949" y="48"/>
                </a:lnTo>
                <a:lnTo>
                  <a:pt x="942" y="53"/>
                </a:lnTo>
                <a:lnTo>
                  <a:pt x="935" y="58"/>
                </a:lnTo>
                <a:lnTo>
                  <a:pt x="929" y="63"/>
                </a:lnTo>
                <a:lnTo>
                  <a:pt x="924" y="67"/>
                </a:lnTo>
                <a:lnTo>
                  <a:pt x="919" y="72"/>
                </a:lnTo>
                <a:lnTo>
                  <a:pt x="914" y="76"/>
                </a:lnTo>
                <a:lnTo>
                  <a:pt x="908" y="79"/>
                </a:lnTo>
                <a:lnTo>
                  <a:pt x="914" y="55"/>
                </a:lnTo>
                <a:lnTo>
                  <a:pt x="921" y="51"/>
                </a:lnTo>
                <a:lnTo>
                  <a:pt x="926" y="48"/>
                </a:lnTo>
                <a:lnTo>
                  <a:pt x="933" y="42"/>
                </a:lnTo>
                <a:lnTo>
                  <a:pt x="938" y="37"/>
                </a:lnTo>
                <a:lnTo>
                  <a:pt x="945" y="30"/>
                </a:lnTo>
                <a:lnTo>
                  <a:pt x="952" y="25"/>
                </a:lnTo>
                <a:lnTo>
                  <a:pt x="958" y="21"/>
                </a:lnTo>
                <a:lnTo>
                  <a:pt x="963" y="17"/>
                </a:lnTo>
                <a:lnTo>
                  <a:pt x="967" y="19"/>
                </a:lnTo>
                <a:lnTo>
                  <a:pt x="968" y="21"/>
                </a:lnTo>
                <a:lnTo>
                  <a:pt x="972" y="25"/>
                </a:lnTo>
                <a:lnTo>
                  <a:pt x="974" y="26"/>
                </a:lnTo>
                <a:lnTo>
                  <a:pt x="977" y="28"/>
                </a:lnTo>
                <a:lnTo>
                  <a:pt x="981" y="32"/>
                </a:lnTo>
                <a:lnTo>
                  <a:pt x="982" y="33"/>
                </a:lnTo>
                <a:lnTo>
                  <a:pt x="984" y="37"/>
                </a:lnTo>
                <a:lnTo>
                  <a:pt x="989" y="33"/>
                </a:lnTo>
                <a:lnTo>
                  <a:pt x="995" y="30"/>
                </a:lnTo>
                <a:lnTo>
                  <a:pt x="998" y="26"/>
                </a:lnTo>
                <a:lnTo>
                  <a:pt x="1002" y="21"/>
                </a:lnTo>
                <a:lnTo>
                  <a:pt x="1005" y="17"/>
                </a:lnTo>
                <a:lnTo>
                  <a:pt x="1009" y="14"/>
                </a:lnTo>
                <a:lnTo>
                  <a:pt x="1012" y="10"/>
                </a:lnTo>
                <a:lnTo>
                  <a:pt x="1018" y="7"/>
                </a:lnTo>
                <a:lnTo>
                  <a:pt x="1019" y="10"/>
                </a:lnTo>
                <a:lnTo>
                  <a:pt x="1023" y="12"/>
                </a:lnTo>
                <a:lnTo>
                  <a:pt x="1025" y="14"/>
                </a:lnTo>
                <a:lnTo>
                  <a:pt x="1028" y="14"/>
                </a:lnTo>
                <a:lnTo>
                  <a:pt x="1032" y="16"/>
                </a:lnTo>
                <a:lnTo>
                  <a:pt x="1035" y="16"/>
                </a:lnTo>
                <a:lnTo>
                  <a:pt x="1039" y="16"/>
                </a:lnTo>
                <a:lnTo>
                  <a:pt x="1042" y="14"/>
                </a:lnTo>
                <a:close/>
                <a:moveTo>
                  <a:pt x="1042" y="122"/>
                </a:moveTo>
                <a:lnTo>
                  <a:pt x="1042" y="131"/>
                </a:lnTo>
                <a:lnTo>
                  <a:pt x="1042" y="139"/>
                </a:lnTo>
                <a:lnTo>
                  <a:pt x="1042" y="148"/>
                </a:lnTo>
                <a:lnTo>
                  <a:pt x="1042" y="155"/>
                </a:lnTo>
                <a:lnTo>
                  <a:pt x="1046" y="161"/>
                </a:lnTo>
                <a:lnTo>
                  <a:pt x="1051" y="164"/>
                </a:lnTo>
                <a:lnTo>
                  <a:pt x="1058" y="168"/>
                </a:lnTo>
                <a:lnTo>
                  <a:pt x="1069" y="168"/>
                </a:lnTo>
                <a:lnTo>
                  <a:pt x="1069" y="161"/>
                </a:lnTo>
                <a:lnTo>
                  <a:pt x="1067" y="155"/>
                </a:lnTo>
                <a:lnTo>
                  <a:pt x="1065" y="150"/>
                </a:lnTo>
                <a:lnTo>
                  <a:pt x="1062" y="145"/>
                </a:lnTo>
                <a:lnTo>
                  <a:pt x="1058" y="139"/>
                </a:lnTo>
                <a:lnTo>
                  <a:pt x="1055" y="134"/>
                </a:lnTo>
                <a:lnTo>
                  <a:pt x="1050" y="127"/>
                </a:lnTo>
                <a:lnTo>
                  <a:pt x="1042" y="122"/>
                </a:lnTo>
                <a:close/>
                <a:moveTo>
                  <a:pt x="1012" y="78"/>
                </a:moveTo>
                <a:lnTo>
                  <a:pt x="1002" y="81"/>
                </a:lnTo>
                <a:lnTo>
                  <a:pt x="995" y="85"/>
                </a:lnTo>
                <a:lnTo>
                  <a:pt x="991" y="86"/>
                </a:lnTo>
                <a:lnTo>
                  <a:pt x="991" y="88"/>
                </a:lnTo>
                <a:lnTo>
                  <a:pt x="991" y="90"/>
                </a:lnTo>
                <a:lnTo>
                  <a:pt x="993" y="95"/>
                </a:lnTo>
                <a:lnTo>
                  <a:pt x="995" y="102"/>
                </a:lnTo>
                <a:lnTo>
                  <a:pt x="995" y="113"/>
                </a:lnTo>
                <a:lnTo>
                  <a:pt x="1002" y="113"/>
                </a:lnTo>
                <a:lnTo>
                  <a:pt x="1007" y="111"/>
                </a:lnTo>
                <a:lnTo>
                  <a:pt x="1011" y="109"/>
                </a:lnTo>
                <a:lnTo>
                  <a:pt x="1014" y="108"/>
                </a:lnTo>
                <a:lnTo>
                  <a:pt x="1019" y="104"/>
                </a:lnTo>
                <a:lnTo>
                  <a:pt x="1023" y="102"/>
                </a:lnTo>
                <a:lnTo>
                  <a:pt x="1025" y="99"/>
                </a:lnTo>
                <a:lnTo>
                  <a:pt x="1028" y="95"/>
                </a:lnTo>
                <a:lnTo>
                  <a:pt x="1025" y="92"/>
                </a:lnTo>
                <a:lnTo>
                  <a:pt x="1023" y="88"/>
                </a:lnTo>
                <a:lnTo>
                  <a:pt x="1019" y="85"/>
                </a:lnTo>
                <a:lnTo>
                  <a:pt x="1018" y="83"/>
                </a:lnTo>
                <a:lnTo>
                  <a:pt x="1014" y="79"/>
                </a:lnTo>
                <a:lnTo>
                  <a:pt x="1014" y="78"/>
                </a:lnTo>
                <a:lnTo>
                  <a:pt x="1012" y="78"/>
                </a:lnTo>
                <a:close/>
                <a:moveTo>
                  <a:pt x="894" y="800"/>
                </a:moveTo>
                <a:lnTo>
                  <a:pt x="887" y="802"/>
                </a:lnTo>
                <a:lnTo>
                  <a:pt x="880" y="806"/>
                </a:lnTo>
                <a:lnTo>
                  <a:pt x="875" y="807"/>
                </a:lnTo>
                <a:lnTo>
                  <a:pt x="873" y="811"/>
                </a:lnTo>
                <a:lnTo>
                  <a:pt x="871" y="816"/>
                </a:lnTo>
                <a:lnTo>
                  <a:pt x="869" y="823"/>
                </a:lnTo>
                <a:lnTo>
                  <a:pt x="869" y="834"/>
                </a:lnTo>
                <a:lnTo>
                  <a:pt x="869" y="846"/>
                </a:lnTo>
                <a:lnTo>
                  <a:pt x="878" y="846"/>
                </a:lnTo>
                <a:lnTo>
                  <a:pt x="885" y="845"/>
                </a:lnTo>
                <a:lnTo>
                  <a:pt x="892" y="843"/>
                </a:lnTo>
                <a:lnTo>
                  <a:pt x="898" y="843"/>
                </a:lnTo>
                <a:lnTo>
                  <a:pt x="903" y="841"/>
                </a:lnTo>
                <a:lnTo>
                  <a:pt x="908" y="843"/>
                </a:lnTo>
                <a:lnTo>
                  <a:pt x="914" y="843"/>
                </a:lnTo>
                <a:lnTo>
                  <a:pt x="921" y="846"/>
                </a:lnTo>
                <a:lnTo>
                  <a:pt x="938" y="827"/>
                </a:lnTo>
                <a:lnTo>
                  <a:pt x="921" y="807"/>
                </a:lnTo>
                <a:lnTo>
                  <a:pt x="894" y="800"/>
                </a:lnTo>
                <a:close/>
                <a:moveTo>
                  <a:pt x="843" y="809"/>
                </a:moveTo>
                <a:lnTo>
                  <a:pt x="831" y="809"/>
                </a:lnTo>
                <a:lnTo>
                  <a:pt x="822" y="809"/>
                </a:lnTo>
                <a:lnTo>
                  <a:pt x="816" y="807"/>
                </a:lnTo>
                <a:lnTo>
                  <a:pt x="809" y="807"/>
                </a:lnTo>
                <a:lnTo>
                  <a:pt x="806" y="804"/>
                </a:lnTo>
                <a:lnTo>
                  <a:pt x="800" y="802"/>
                </a:lnTo>
                <a:lnTo>
                  <a:pt x="797" y="797"/>
                </a:lnTo>
                <a:lnTo>
                  <a:pt x="790" y="792"/>
                </a:lnTo>
                <a:lnTo>
                  <a:pt x="783" y="792"/>
                </a:lnTo>
                <a:lnTo>
                  <a:pt x="776" y="792"/>
                </a:lnTo>
                <a:lnTo>
                  <a:pt x="769" y="790"/>
                </a:lnTo>
                <a:lnTo>
                  <a:pt x="760" y="790"/>
                </a:lnTo>
                <a:lnTo>
                  <a:pt x="753" y="788"/>
                </a:lnTo>
                <a:lnTo>
                  <a:pt x="744" y="786"/>
                </a:lnTo>
                <a:lnTo>
                  <a:pt x="737" y="784"/>
                </a:lnTo>
                <a:lnTo>
                  <a:pt x="730" y="781"/>
                </a:lnTo>
                <a:lnTo>
                  <a:pt x="739" y="779"/>
                </a:lnTo>
                <a:lnTo>
                  <a:pt x="749" y="776"/>
                </a:lnTo>
                <a:lnTo>
                  <a:pt x="758" y="774"/>
                </a:lnTo>
                <a:lnTo>
                  <a:pt x="767" y="772"/>
                </a:lnTo>
                <a:lnTo>
                  <a:pt x="774" y="774"/>
                </a:lnTo>
                <a:lnTo>
                  <a:pt x="781" y="776"/>
                </a:lnTo>
                <a:lnTo>
                  <a:pt x="786" y="783"/>
                </a:lnTo>
                <a:lnTo>
                  <a:pt x="790" y="792"/>
                </a:lnTo>
                <a:lnTo>
                  <a:pt x="793" y="790"/>
                </a:lnTo>
                <a:lnTo>
                  <a:pt x="797" y="790"/>
                </a:lnTo>
                <a:lnTo>
                  <a:pt x="800" y="788"/>
                </a:lnTo>
                <a:lnTo>
                  <a:pt x="804" y="786"/>
                </a:lnTo>
                <a:lnTo>
                  <a:pt x="808" y="784"/>
                </a:lnTo>
                <a:lnTo>
                  <a:pt x="811" y="783"/>
                </a:lnTo>
                <a:lnTo>
                  <a:pt x="813" y="783"/>
                </a:lnTo>
                <a:lnTo>
                  <a:pt x="816" y="781"/>
                </a:lnTo>
                <a:lnTo>
                  <a:pt x="820" y="783"/>
                </a:lnTo>
                <a:lnTo>
                  <a:pt x="825" y="784"/>
                </a:lnTo>
                <a:lnTo>
                  <a:pt x="829" y="788"/>
                </a:lnTo>
                <a:lnTo>
                  <a:pt x="834" y="792"/>
                </a:lnTo>
                <a:lnTo>
                  <a:pt x="839" y="795"/>
                </a:lnTo>
                <a:lnTo>
                  <a:pt x="843" y="797"/>
                </a:lnTo>
                <a:lnTo>
                  <a:pt x="848" y="800"/>
                </a:lnTo>
                <a:lnTo>
                  <a:pt x="852" y="800"/>
                </a:lnTo>
                <a:lnTo>
                  <a:pt x="843" y="809"/>
                </a:lnTo>
                <a:close/>
                <a:moveTo>
                  <a:pt x="98" y="380"/>
                </a:moveTo>
                <a:lnTo>
                  <a:pt x="89" y="380"/>
                </a:lnTo>
                <a:lnTo>
                  <a:pt x="80" y="383"/>
                </a:lnTo>
                <a:lnTo>
                  <a:pt x="69" y="383"/>
                </a:lnTo>
                <a:lnTo>
                  <a:pt x="69" y="382"/>
                </a:lnTo>
                <a:lnTo>
                  <a:pt x="69" y="380"/>
                </a:lnTo>
                <a:lnTo>
                  <a:pt x="71" y="380"/>
                </a:lnTo>
                <a:lnTo>
                  <a:pt x="73" y="380"/>
                </a:lnTo>
                <a:lnTo>
                  <a:pt x="75" y="380"/>
                </a:lnTo>
                <a:lnTo>
                  <a:pt x="75" y="378"/>
                </a:lnTo>
                <a:lnTo>
                  <a:pt x="75" y="376"/>
                </a:lnTo>
                <a:lnTo>
                  <a:pt x="76" y="376"/>
                </a:lnTo>
                <a:lnTo>
                  <a:pt x="80" y="376"/>
                </a:lnTo>
                <a:lnTo>
                  <a:pt x="80" y="378"/>
                </a:lnTo>
                <a:lnTo>
                  <a:pt x="82" y="378"/>
                </a:lnTo>
                <a:lnTo>
                  <a:pt x="83" y="378"/>
                </a:lnTo>
                <a:lnTo>
                  <a:pt x="85" y="378"/>
                </a:lnTo>
                <a:lnTo>
                  <a:pt x="87" y="378"/>
                </a:lnTo>
                <a:lnTo>
                  <a:pt x="87" y="376"/>
                </a:lnTo>
                <a:lnTo>
                  <a:pt x="85" y="376"/>
                </a:lnTo>
                <a:lnTo>
                  <a:pt x="85" y="374"/>
                </a:lnTo>
                <a:lnTo>
                  <a:pt x="83" y="374"/>
                </a:lnTo>
                <a:lnTo>
                  <a:pt x="85" y="374"/>
                </a:lnTo>
                <a:lnTo>
                  <a:pt x="87" y="374"/>
                </a:lnTo>
                <a:lnTo>
                  <a:pt x="89" y="374"/>
                </a:lnTo>
                <a:lnTo>
                  <a:pt x="91" y="374"/>
                </a:lnTo>
                <a:lnTo>
                  <a:pt x="91" y="376"/>
                </a:lnTo>
                <a:lnTo>
                  <a:pt x="92" y="376"/>
                </a:lnTo>
                <a:lnTo>
                  <a:pt x="94" y="376"/>
                </a:lnTo>
                <a:lnTo>
                  <a:pt x="96" y="378"/>
                </a:lnTo>
                <a:lnTo>
                  <a:pt x="98" y="380"/>
                </a:lnTo>
                <a:close/>
                <a:moveTo>
                  <a:pt x="145" y="367"/>
                </a:moveTo>
                <a:lnTo>
                  <a:pt x="136" y="371"/>
                </a:lnTo>
                <a:lnTo>
                  <a:pt x="122" y="376"/>
                </a:lnTo>
                <a:lnTo>
                  <a:pt x="110" y="374"/>
                </a:lnTo>
                <a:lnTo>
                  <a:pt x="110" y="373"/>
                </a:lnTo>
                <a:lnTo>
                  <a:pt x="110" y="371"/>
                </a:lnTo>
                <a:lnTo>
                  <a:pt x="112" y="371"/>
                </a:lnTo>
                <a:lnTo>
                  <a:pt x="113" y="371"/>
                </a:lnTo>
                <a:lnTo>
                  <a:pt x="115" y="371"/>
                </a:lnTo>
                <a:lnTo>
                  <a:pt x="117" y="371"/>
                </a:lnTo>
                <a:lnTo>
                  <a:pt x="117" y="369"/>
                </a:lnTo>
                <a:lnTo>
                  <a:pt x="117" y="367"/>
                </a:lnTo>
                <a:lnTo>
                  <a:pt x="117" y="366"/>
                </a:lnTo>
                <a:lnTo>
                  <a:pt x="119" y="366"/>
                </a:lnTo>
                <a:lnTo>
                  <a:pt x="122" y="366"/>
                </a:lnTo>
                <a:lnTo>
                  <a:pt x="124" y="366"/>
                </a:lnTo>
                <a:lnTo>
                  <a:pt x="124" y="367"/>
                </a:lnTo>
                <a:lnTo>
                  <a:pt x="126" y="367"/>
                </a:lnTo>
                <a:lnTo>
                  <a:pt x="128" y="367"/>
                </a:lnTo>
                <a:lnTo>
                  <a:pt x="129" y="366"/>
                </a:lnTo>
                <a:lnTo>
                  <a:pt x="131" y="367"/>
                </a:lnTo>
                <a:lnTo>
                  <a:pt x="133" y="366"/>
                </a:lnTo>
                <a:lnTo>
                  <a:pt x="133" y="364"/>
                </a:lnTo>
                <a:lnTo>
                  <a:pt x="131" y="364"/>
                </a:lnTo>
                <a:lnTo>
                  <a:pt x="129" y="362"/>
                </a:lnTo>
                <a:lnTo>
                  <a:pt x="131" y="362"/>
                </a:lnTo>
                <a:lnTo>
                  <a:pt x="133" y="362"/>
                </a:lnTo>
                <a:lnTo>
                  <a:pt x="135" y="360"/>
                </a:lnTo>
                <a:lnTo>
                  <a:pt x="135" y="362"/>
                </a:lnTo>
                <a:lnTo>
                  <a:pt x="136" y="362"/>
                </a:lnTo>
                <a:lnTo>
                  <a:pt x="138" y="364"/>
                </a:lnTo>
                <a:lnTo>
                  <a:pt x="136" y="364"/>
                </a:lnTo>
                <a:lnTo>
                  <a:pt x="138" y="364"/>
                </a:lnTo>
                <a:lnTo>
                  <a:pt x="140" y="364"/>
                </a:lnTo>
                <a:lnTo>
                  <a:pt x="142" y="364"/>
                </a:lnTo>
                <a:lnTo>
                  <a:pt x="144" y="364"/>
                </a:lnTo>
                <a:lnTo>
                  <a:pt x="144" y="366"/>
                </a:lnTo>
                <a:lnTo>
                  <a:pt x="145" y="367"/>
                </a:lnTo>
                <a:close/>
                <a:moveTo>
                  <a:pt x="32" y="387"/>
                </a:moveTo>
                <a:lnTo>
                  <a:pt x="59" y="387"/>
                </a:lnTo>
                <a:lnTo>
                  <a:pt x="57" y="385"/>
                </a:lnTo>
                <a:lnTo>
                  <a:pt x="55" y="385"/>
                </a:lnTo>
                <a:lnTo>
                  <a:pt x="53" y="385"/>
                </a:lnTo>
                <a:lnTo>
                  <a:pt x="52" y="385"/>
                </a:lnTo>
                <a:lnTo>
                  <a:pt x="50" y="383"/>
                </a:lnTo>
                <a:lnTo>
                  <a:pt x="48" y="383"/>
                </a:lnTo>
                <a:lnTo>
                  <a:pt x="46" y="383"/>
                </a:lnTo>
                <a:lnTo>
                  <a:pt x="45" y="385"/>
                </a:lnTo>
                <a:lnTo>
                  <a:pt x="43" y="385"/>
                </a:lnTo>
                <a:lnTo>
                  <a:pt x="41" y="385"/>
                </a:lnTo>
                <a:lnTo>
                  <a:pt x="39" y="385"/>
                </a:lnTo>
                <a:lnTo>
                  <a:pt x="39" y="383"/>
                </a:lnTo>
                <a:lnTo>
                  <a:pt x="38" y="383"/>
                </a:lnTo>
                <a:lnTo>
                  <a:pt x="38" y="382"/>
                </a:lnTo>
                <a:lnTo>
                  <a:pt x="36" y="382"/>
                </a:lnTo>
                <a:lnTo>
                  <a:pt x="32" y="385"/>
                </a:lnTo>
                <a:lnTo>
                  <a:pt x="32" y="387"/>
                </a:lnTo>
                <a:close/>
                <a:moveTo>
                  <a:pt x="0" y="387"/>
                </a:moveTo>
                <a:lnTo>
                  <a:pt x="18" y="387"/>
                </a:lnTo>
                <a:lnTo>
                  <a:pt x="16" y="385"/>
                </a:lnTo>
                <a:lnTo>
                  <a:pt x="15" y="385"/>
                </a:lnTo>
                <a:lnTo>
                  <a:pt x="13" y="385"/>
                </a:lnTo>
                <a:lnTo>
                  <a:pt x="11" y="385"/>
                </a:lnTo>
                <a:lnTo>
                  <a:pt x="9" y="385"/>
                </a:lnTo>
                <a:lnTo>
                  <a:pt x="8" y="385"/>
                </a:lnTo>
                <a:lnTo>
                  <a:pt x="6" y="385"/>
                </a:lnTo>
                <a:lnTo>
                  <a:pt x="6" y="383"/>
                </a:lnTo>
                <a:lnTo>
                  <a:pt x="2" y="383"/>
                </a:lnTo>
                <a:lnTo>
                  <a:pt x="0" y="387"/>
                </a:lnTo>
                <a:close/>
              </a:path>
            </a:pathLst>
          </a:custGeom>
          <a:solidFill>
            <a:srgbClr val="DACFC6"/>
          </a:solidFill>
          <a:ln>
            <a:noFill/>
          </a:ln>
          <a:extLst>
            <a:ext uri="{91240B29-F687-4f45-9708-019B960494DF}">
              <a14:hiddenLine xmlns="" xmlns:a14="http://schemas.microsoft.com/office/drawing/2010/main" w="9525">
                <a:solidFill>
                  <a:srgbClr val="000000"/>
                </a:solidFill>
                <a:round/>
                <a:headEnd/>
                <a:tailEnd/>
              </a14:hiddenLine>
            </a:ext>
          </a:extLst>
        </p:spPr>
        <p:txBody>
          <a:bodyPr lIns="79242" tIns="39621" rIns="79242" bIns="39621"/>
          <a:lstStyle/>
          <a:p>
            <a:endParaRPr lang="fr-FR"/>
          </a:p>
        </p:txBody>
      </p:sp>
      <p:sp>
        <p:nvSpPr>
          <p:cNvPr id="10246" name="Freeform 9"/>
          <p:cNvSpPr>
            <a:spLocks/>
          </p:cNvSpPr>
          <p:nvPr/>
        </p:nvSpPr>
        <p:spPr bwMode="auto">
          <a:xfrm>
            <a:off x="1128889" y="1452563"/>
            <a:ext cx="6691489" cy="2987146"/>
          </a:xfrm>
          <a:custGeom>
            <a:avLst/>
            <a:gdLst>
              <a:gd name="T0" fmla="*/ 2147483647 w 4742"/>
              <a:gd name="T1" fmla="*/ 2147483647 h 2258"/>
              <a:gd name="T2" fmla="*/ 2147483647 w 4742"/>
              <a:gd name="T3" fmla="*/ 2147483647 h 2258"/>
              <a:gd name="T4" fmla="*/ 2147483647 w 4742"/>
              <a:gd name="T5" fmla="*/ 2147483647 h 2258"/>
              <a:gd name="T6" fmla="*/ 2147483647 w 4742"/>
              <a:gd name="T7" fmla="*/ 2147483647 h 2258"/>
              <a:gd name="T8" fmla="*/ 2147483647 w 4742"/>
              <a:gd name="T9" fmla="*/ 2147483647 h 2258"/>
              <a:gd name="T10" fmla="*/ 2147483647 w 4742"/>
              <a:gd name="T11" fmla="*/ 2147483647 h 2258"/>
              <a:gd name="T12" fmla="*/ 2147483647 w 4742"/>
              <a:gd name="T13" fmla="*/ 2147483647 h 2258"/>
              <a:gd name="T14" fmla="*/ 2147483647 w 4742"/>
              <a:gd name="T15" fmla="*/ 2147483647 h 2258"/>
              <a:gd name="T16" fmla="*/ 2147483647 w 4742"/>
              <a:gd name="T17" fmla="*/ 2147483647 h 2258"/>
              <a:gd name="T18" fmla="*/ 2147483647 w 4742"/>
              <a:gd name="T19" fmla="*/ 2147483647 h 2258"/>
              <a:gd name="T20" fmla="*/ 0 w 4742"/>
              <a:gd name="T21" fmla="*/ 2147483647 h 2258"/>
              <a:gd name="T22" fmla="*/ 2147483647 w 4742"/>
              <a:gd name="T23" fmla="*/ 2147483647 h 2258"/>
              <a:gd name="T24" fmla="*/ 2147483647 w 4742"/>
              <a:gd name="T25" fmla="*/ 2147483647 h 2258"/>
              <a:gd name="T26" fmla="*/ 2147483647 w 4742"/>
              <a:gd name="T27" fmla="*/ 2147483647 h 2258"/>
              <a:gd name="T28" fmla="*/ 2147483647 w 4742"/>
              <a:gd name="T29" fmla="*/ 2147483647 h 2258"/>
              <a:gd name="T30" fmla="*/ 2147483647 w 4742"/>
              <a:gd name="T31" fmla="*/ 2147483647 h 2258"/>
              <a:gd name="T32" fmla="*/ 2147483647 w 4742"/>
              <a:gd name="T33" fmla="*/ 2147483647 h 2258"/>
              <a:gd name="T34" fmla="*/ 2147483647 w 4742"/>
              <a:gd name="T35" fmla="*/ 2147483647 h 2258"/>
              <a:gd name="T36" fmla="*/ 2147483647 w 4742"/>
              <a:gd name="T37" fmla="*/ 2147483647 h 2258"/>
              <a:gd name="T38" fmla="*/ 2147483647 w 4742"/>
              <a:gd name="T39" fmla="*/ 2147483647 h 2258"/>
              <a:gd name="T40" fmla="*/ 2147483647 w 4742"/>
              <a:gd name="T41" fmla="*/ 2147483647 h 2258"/>
              <a:gd name="T42" fmla="*/ 2147483647 w 4742"/>
              <a:gd name="T43" fmla="*/ 0 h 2258"/>
              <a:gd name="T44" fmla="*/ 2147483647 w 4742"/>
              <a:gd name="T45" fmla="*/ 2147483647 h 2258"/>
              <a:gd name="T46" fmla="*/ 2147483647 w 4742"/>
              <a:gd name="T47" fmla="*/ 2147483647 h 2258"/>
              <a:gd name="T48" fmla="*/ 2147483647 w 4742"/>
              <a:gd name="T49" fmla="*/ 2147483647 h 2258"/>
              <a:gd name="T50" fmla="*/ 2147483647 w 4742"/>
              <a:gd name="T51" fmla="*/ 2147483647 h 2258"/>
              <a:gd name="T52" fmla="*/ 2147483647 w 4742"/>
              <a:gd name="T53" fmla="*/ 2147483647 h 2258"/>
              <a:gd name="T54" fmla="*/ 2147483647 w 4742"/>
              <a:gd name="T55" fmla="*/ 2147483647 h 2258"/>
              <a:gd name="T56" fmla="*/ 2147483647 w 4742"/>
              <a:gd name="T57" fmla="*/ 2147483647 h 2258"/>
              <a:gd name="T58" fmla="*/ 2147483647 w 4742"/>
              <a:gd name="T59" fmla="*/ 2147483647 h 2258"/>
              <a:gd name="T60" fmla="*/ 2147483647 w 4742"/>
              <a:gd name="T61" fmla="*/ 2147483647 h 2258"/>
              <a:gd name="T62" fmla="*/ 2147483647 w 4742"/>
              <a:gd name="T63" fmla="*/ 2147483647 h 2258"/>
              <a:gd name="T64" fmla="*/ 2147483647 w 4742"/>
              <a:gd name="T65" fmla="*/ 2147483647 h 2258"/>
              <a:gd name="T66" fmla="*/ 2147483647 w 4742"/>
              <a:gd name="T67" fmla="*/ 2147483647 h 2258"/>
              <a:gd name="T68" fmla="*/ 2147483647 w 4742"/>
              <a:gd name="T69" fmla="*/ 2147483647 h 2258"/>
              <a:gd name="T70" fmla="*/ 2147483647 w 4742"/>
              <a:gd name="T71" fmla="*/ 2147483647 h 2258"/>
              <a:gd name="T72" fmla="*/ 2147483647 w 4742"/>
              <a:gd name="T73" fmla="*/ 2147483647 h 2258"/>
              <a:gd name="T74" fmla="*/ 2147483647 w 4742"/>
              <a:gd name="T75" fmla="*/ 2147483647 h 2258"/>
              <a:gd name="T76" fmla="*/ 2147483647 w 4742"/>
              <a:gd name="T77" fmla="*/ 2147483647 h 2258"/>
              <a:gd name="T78" fmla="*/ 2147483647 w 4742"/>
              <a:gd name="T79" fmla="*/ 2147483647 h 2258"/>
              <a:gd name="T80" fmla="*/ 2147483647 w 4742"/>
              <a:gd name="T81" fmla="*/ 2147483647 h 2258"/>
              <a:gd name="T82" fmla="*/ 2147483647 w 4742"/>
              <a:gd name="T83" fmla="*/ 2147483647 h 2258"/>
              <a:gd name="T84" fmla="*/ 2147483647 w 4742"/>
              <a:gd name="T85" fmla="*/ 2147483647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742"/>
              <a:gd name="T130" fmla="*/ 0 h 2258"/>
              <a:gd name="T131" fmla="*/ 4742 w 4742"/>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742" h="2258">
                <a:moveTo>
                  <a:pt x="1385" y="2258"/>
                </a:moveTo>
                <a:lnTo>
                  <a:pt x="1298" y="2235"/>
                </a:lnTo>
                <a:lnTo>
                  <a:pt x="1215" y="2210"/>
                </a:lnTo>
                <a:lnTo>
                  <a:pt x="1134" y="2184"/>
                </a:lnTo>
                <a:lnTo>
                  <a:pt x="1056" y="2157"/>
                </a:lnTo>
                <a:lnTo>
                  <a:pt x="980" y="2131"/>
                </a:lnTo>
                <a:lnTo>
                  <a:pt x="908" y="2102"/>
                </a:lnTo>
                <a:lnTo>
                  <a:pt x="839" y="2072"/>
                </a:lnTo>
                <a:lnTo>
                  <a:pt x="772" y="2042"/>
                </a:lnTo>
                <a:lnTo>
                  <a:pt x="708" y="2012"/>
                </a:lnTo>
                <a:lnTo>
                  <a:pt x="647" y="1981"/>
                </a:lnTo>
                <a:lnTo>
                  <a:pt x="588" y="1949"/>
                </a:lnTo>
                <a:lnTo>
                  <a:pt x="532" y="1917"/>
                </a:lnTo>
                <a:lnTo>
                  <a:pt x="479" y="1883"/>
                </a:lnTo>
                <a:lnTo>
                  <a:pt x="429" y="1848"/>
                </a:lnTo>
                <a:lnTo>
                  <a:pt x="382" y="1814"/>
                </a:lnTo>
                <a:lnTo>
                  <a:pt x="338" y="1779"/>
                </a:lnTo>
                <a:lnTo>
                  <a:pt x="295" y="1742"/>
                </a:lnTo>
                <a:lnTo>
                  <a:pt x="256" y="1707"/>
                </a:lnTo>
                <a:lnTo>
                  <a:pt x="221" y="1670"/>
                </a:lnTo>
                <a:lnTo>
                  <a:pt x="188" y="1632"/>
                </a:lnTo>
                <a:lnTo>
                  <a:pt x="156" y="1595"/>
                </a:lnTo>
                <a:lnTo>
                  <a:pt x="127" y="1556"/>
                </a:lnTo>
                <a:lnTo>
                  <a:pt x="103" y="1518"/>
                </a:lnTo>
                <a:lnTo>
                  <a:pt x="80" y="1479"/>
                </a:lnTo>
                <a:lnTo>
                  <a:pt x="60" y="1440"/>
                </a:lnTo>
                <a:lnTo>
                  <a:pt x="44" y="1401"/>
                </a:lnTo>
                <a:lnTo>
                  <a:pt x="30" y="1360"/>
                </a:lnTo>
                <a:lnTo>
                  <a:pt x="18" y="1321"/>
                </a:lnTo>
                <a:lnTo>
                  <a:pt x="9" y="1281"/>
                </a:lnTo>
                <a:lnTo>
                  <a:pt x="4" y="1240"/>
                </a:lnTo>
                <a:lnTo>
                  <a:pt x="0" y="1201"/>
                </a:lnTo>
                <a:lnTo>
                  <a:pt x="0" y="1161"/>
                </a:lnTo>
                <a:lnTo>
                  <a:pt x="2" y="1120"/>
                </a:lnTo>
                <a:lnTo>
                  <a:pt x="7" y="1079"/>
                </a:lnTo>
                <a:lnTo>
                  <a:pt x="14" y="1039"/>
                </a:lnTo>
                <a:lnTo>
                  <a:pt x="25" y="998"/>
                </a:lnTo>
                <a:lnTo>
                  <a:pt x="39" y="957"/>
                </a:lnTo>
                <a:lnTo>
                  <a:pt x="55" y="917"/>
                </a:lnTo>
                <a:lnTo>
                  <a:pt x="73" y="878"/>
                </a:lnTo>
                <a:lnTo>
                  <a:pt x="94" y="837"/>
                </a:lnTo>
                <a:lnTo>
                  <a:pt x="119" y="797"/>
                </a:lnTo>
                <a:lnTo>
                  <a:pt x="145" y="758"/>
                </a:lnTo>
                <a:lnTo>
                  <a:pt x="175" y="719"/>
                </a:lnTo>
                <a:lnTo>
                  <a:pt x="207" y="680"/>
                </a:lnTo>
                <a:lnTo>
                  <a:pt x="242" y="641"/>
                </a:lnTo>
                <a:lnTo>
                  <a:pt x="279" y="602"/>
                </a:lnTo>
                <a:lnTo>
                  <a:pt x="320" y="563"/>
                </a:lnTo>
                <a:lnTo>
                  <a:pt x="362" y="526"/>
                </a:lnTo>
                <a:lnTo>
                  <a:pt x="408" y="489"/>
                </a:lnTo>
                <a:lnTo>
                  <a:pt x="458" y="452"/>
                </a:lnTo>
                <a:lnTo>
                  <a:pt x="509" y="415"/>
                </a:lnTo>
                <a:lnTo>
                  <a:pt x="562" y="379"/>
                </a:lnTo>
                <a:lnTo>
                  <a:pt x="618" y="344"/>
                </a:lnTo>
                <a:lnTo>
                  <a:pt x="678" y="309"/>
                </a:lnTo>
                <a:lnTo>
                  <a:pt x="740" y="275"/>
                </a:lnTo>
                <a:lnTo>
                  <a:pt x="806" y="242"/>
                </a:lnTo>
                <a:lnTo>
                  <a:pt x="873" y="208"/>
                </a:lnTo>
                <a:lnTo>
                  <a:pt x="942" y="176"/>
                </a:lnTo>
                <a:lnTo>
                  <a:pt x="1014" y="144"/>
                </a:lnTo>
                <a:lnTo>
                  <a:pt x="1090" y="114"/>
                </a:lnTo>
                <a:lnTo>
                  <a:pt x="1168" y="84"/>
                </a:lnTo>
                <a:lnTo>
                  <a:pt x="1249" y="54"/>
                </a:lnTo>
                <a:lnTo>
                  <a:pt x="1332" y="26"/>
                </a:lnTo>
                <a:lnTo>
                  <a:pt x="1418" y="0"/>
                </a:lnTo>
                <a:lnTo>
                  <a:pt x="3324" y="0"/>
                </a:lnTo>
                <a:lnTo>
                  <a:pt x="3411" y="26"/>
                </a:lnTo>
                <a:lnTo>
                  <a:pt x="3494" y="54"/>
                </a:lnTo>
                <a:lnTo>
                  <a:pt x="3573" y="84"/>
                </a:lnTo>
                <a:lnTo>
                  <a:pt x="3653" y="114"/>
                </a:lnTo>
                <a:lnTo>
                  <a:pt x="3727" y="144"/>
                </a:lnTo>
                <a:lnTo>
                  <a:pt x="3801" y="176"/>
                </a:lnTo>
                <a:lnTo>
                  <a:pt x="3870" y="208"/>
                </a:lnTo>
                <a:lnTo>
                  <a:pt x="3937" y="242"/>
                </a:lnTo>
                <a:lnTo>
                  <a:pt x="4002" y="275"/>
                </a:lnTo>
                <a:lnTo>
                  <a:pt x="4064" y="309"/>
                </a:lnTo>
                <a:lnTo>
                  <a:pt x="4124" y="344"/>
                </a:lnTo>
                <a:lnTo>
                  <a:pt x="4181" y="379"/>
                </a:lnTo>
                <a:lnTo>
                  <a:pt x="4234" y="415"/>
                </a:lnTo>
                <a:lnTo>
                  <a:pt x="4285" y="452"/>
                </a:lnTo>
                <a:lnTo>
                  <a:pt x="4334" y="489"/>
                </a:lnTo>
                <a:lnTo>
                  <a:pt x="4378" y="526"/>
                </a:lnTo>
                <a:lnTo>
                  <a:pt x="4423" y="563"/>
                </a:lnTo>
                <a:lnTo>
                  <a:pt x="4463" y="602"/>
                </a:lnTo>
                <a:lnTo>
                  <a:pt x="4500" y="641"/>
                </a:lnTo>
                <a:lnTo>
                  <a:pt x="4536" y="680"/>
                </a:lnTo>
                <a:lnTo>
                  <a:pt x="4567" y="719"/>
                </a:lnTo>
                <a:lnTo>
                  <a:pt x="4597" y="758"/>
                </a:lnTo>
                <a:lnTo>
                  <a:pt x="4624" y="797"/>
                </a:lnTo>
                <a:lnTo>
                  <a:pt x="4649" y="837"/>
                </a:lnTo>
                <a:lnTo>
                  <a:pt x="4670" y="878"/>
                </a:lnTo>
                <a:lnTo>
                  <a:pt x="4687" y="917"/>
                </a:lnTo>
                <a:lnTo>
                  <a:pt x="4703" y="957"/>
                </a:lnTo>
                <a:lnTo>
                  <a:pt x="4718" y="998"/>
                </a:lnTo>
                <a:lnTo>
                  <a:pt x="4728" y="1039"/>
                </a:lnTo>
                <a:lnTo>
                  <a:pt x="4735" y="1079"/>
                </a:lnTo>
                <a:lnTo>
                  <a:pt x="4740" y="1120"/>
                </a:lnTo>
                <a:lnTo>
                  <a:pt x="4742" y="1161"/>
                </a:lnTo>
                <a:lnTo>
                  <a:pt x="4742" y="1201"/>
                </a:lnTo>
                <a:lnTo>
                  <a:pt x="4739" y="1240"/>
                </a:lnTo>
                <a:lnTo>
                  <a:pt x="4733" y="1281"/>
                </a:lnTo>
                <a:lnTo>
                  <a:pt x="4725" y="1321"/>
                </a:lnTo>
                <a:lnTo>
                  <a:pt x="4712" y="1360"/>
                </a:lnTo>
                <a:lnTo>
                  <a:pt x="4698" y="1401"/>
                </a:lnTo>
                <a:lnTo>
                  <a:pt x="4682" y="1440"/>
                </a:lnTo>
                <a:lnTo>
                  <a:pt x="4661" y="1479"/>
                </a:lnTo>
                <a:lnTo>
                  <a:pt x="4640" y="1518"/>
                </a:lnTo>
                <a:lnTo>
                  <a:pt x="4613" y="1556"/>
                </a:lnTo>
                <a:lnTo>
                  <a:pt x="4587" y="1595"/>
                </a:lnTo>
                <a:lnTo>
                  <a:pt x="4555" y="1632"/>
                </a:lnTo>
                <a:lnTo>
                  <a:pt x="4521" y="1670"/>
                </a:lnTo>
                <a:lnTo>
                  <a:pt x="4486" y="1707"/>
                </a:lnTo>
                <a:lnTo>
                  <a:pt x="4447" y="1742"/>
                </a:lnTo>
                <a:lnTo>
                  <a:pt x="4405" y="1779"/>
                </a:lnTo>
                <a:lnTo>
                  <a:pt x="4361" y="1814"/>
                </a:lnTo>
                <a:lnTo>
                  <a:pt x="4313" y="1848"/>
                </a:lnTo>
                <a:lnTo>
                  <a:pt x="4262" y="1883"/>
                </a:lnTo>
                <a:lnTo>
                  <a:pt x="4209" y="1917"/>
                </a:lnTo>
                <a:lnTo>
                  <a:pt x="4154" y="1949"/>
                </a:lnTo>
                <a:lnTo>
                  <a:pt x="4096" y="1981"/>
                </a:lnTo>
                <a:lnTo>
                  <a:pt x="4034" y="2012"/>
                </a:lnTo>
                <a:lnTo>
                  <a:pt x="3970" y="2042"/>
                </a:lnTo>
                <a:lnTo>
                  <a:pt x="3903" y="2072"/>
                </a:lnTo>
                <a:lnTo>
                  <a:pt x="3834" y="2102"/>
                </a:lnTo>
                <a:lnTo>
                  <a:pt x="3762" y="2131"/>
                </a:lnTo>
                <a:lnTo>
                  <a:pt x="3686" y="2157"/>
                </a:lnTo>
                <a:lnTo>
                  <a:pt x="3608" y="2184"/>
                </a:lnTo>
                <a:lnTo>
                  <a:pt x="3527" y="2210"/>
                </a:lnTo>
                <a:lnTo>
                  <a:pt x="3444" y="2235"/>
                </a:lnTo>
                <a:lnTo>
                  <a:pt x="3358" y="2258"/>
                </a:lnTo>
                <a:lnTo>
                  <a:pt x="1385"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10247" name="Freeform 10"/>
          <p:cNvSpPr>
            <a:spLocks/>
          </p:cNvSpPr>
          <p:nvPr/>
        </p:nvSpPr>
        <p:spPr bwMode="auto">
          <a:xfrm>
            <a:off x="1293990" y="1452563"/>
            <a:ext cx="6357055" cy="2987146"/>
          </a:xfrm>
          <a:custGeom>
            <a:avLst/>
            <a:gdLst>
              <a:gd name="T0" fmla="*/ 2147483647 w 4505"/>
              <a:gd name="T1" fmla="*/ 2147483647 h 2258"/>
              <a:gd name="T2" fmla="*/ 2147483647 w 4505"/>
              <a:gd name="T3" fmla="*/ 2147483647 h 2258"/>
              <a:gd name="T4" fmla="*/ 2147483647 w 4505"/>
              <a:gd name="T5" fmla="*/ 2147483647 h 2258"/>
              <a:gd name="T6" fmla="*/ 2147483647 w 4505"/>
              <a:gd name="T7" fmla="*/ 2147483647 h 2258"/>
              <a:gd name="T8" fmla="*/ 2147483647 w 4505"/>
              <a:gd name="T9" fmla="*/ 2147483647 h 2258"/>
              <a:gd name="T10" fmla="*/ 2147483647 w 4505"/>
              <a:gd name="T11" fmla="*/ 2147483647 h 2258"/>
              <a:gd name="T12" fmla="*/ 2147483647 w 4505"/>
              <a:gd name="T13" fmla="*/ 2147483647 h 2258"/>
              <a:gd name="T14" fmla="*/ 2147483647 w 4505"/>
              <a:gd name="T15" fmla="*/ 2147483647 h 2258"/>
              <a:gd name="T16" fmla="*/ 2147483647 w 4505"/>
              <a:gd name="T17" fmla="*/ 2147483647 h 2258"/>
              <a:gd name="T18" fmla="*/ 2147483647 w 4505"/>
              <a:gd name="T19" fmla="*/ 2147483647 h 2258"/>
              <a:gd name="T20" fmla="*/ 0 w 4505"/>
              <a:gd name="T21" fmla="*/ 2147483647 h 2258"/>
              <a:gd name="T22" fmla="*/ 2147483647 w 4505"/>
              <a:gd name="T23" fmla="*/ 2147483647 h 2258"/>
              <a:gd name="T24" fmla="*/ 2147483647 w 4505"/>
              <a:gd name="T25" fmla="*/ 2147483647 h 2258"/>
              <a:gd name="T26" fmla="*/ 2147483647 w 4505"/>
              <a:gd name="T27" fmla="*/ 2147483647 h 2258"/>
              <a:gd name="T28" fmla="*/ 2147483647 w 4505"/>
              <a:gd name="T29" fmla="*/ 2147483647 h 2258"/>
              <a:gd name="T30" fmla="*/ 2147483647 w 4505"/>
              <a:gd name="T31" fmla="*/ 2147483647 h 2258"/>
              <a:gd name="T32" fmla="*/ 2147483647 w 4505"/>
              <a:gd name="T33" fmla="*/ 2147483647 h 2258"/>
              <a:gd name="T34" fmla="*/ 2147483647 w 4505"/>
              <a:gd name="T35" fmla="*/ 2147483647 h 2258"/>
              <a:gd name="T36" fmla="*/ 2147483647 w 4505"/>
              <a:gd name="T37" fmla="*/ 2147483647 h 2258"/>
              <a:gd name="T38" fmla="*/ 2147483647 w 4505"/>
              <a:gd name="T39" fmla="*/ 2147483647 h 2258"/>
              <a:gd name="T40" fmla="*/ 2147483647 w 4505"/>
              <a:gd name="T41" fmla="*/ 2147483647 h 2258"/>
              <a:gd name="T42" fmla="*/ 2147483647 w 4505"/>
              <a:gd name="T43" fmla="*/ 0 h 2258"/>
              <a:gd name="T44" fmla="*/ 2147483647 w 4505"/>
              <a:gd name="T45" fmla="*/ 2147483647 h 2258"/>
              <a:gd name="T46" fmla="*/ 2147483647 w 4505"/>
              <a:gd name="T47" fmla="*/ 2147483647 h 2258"/>
              <a:gd name="T48" fmla="*/ 2147483647 w 4505"/>
              <a:gd name="T49" fmla="*/ 2147483647 h 2258"/>
              <a:gd name="T50" fmla="*/ 2147483647 w 4505"/>
              <a:gd name="T51" fmla="*/ 2147483647 h 2258"/>
              <a:gd name="T52" fmla="*/ 2147483647 w 4505"/>
              <a:gd name="T53" fmla="*/ 2147483647 h 2258"/>
              <a:gd name="T54" fmla="*/ 2147483647 w 4505"/>
              <a:gd name="T55" fmla="*/ 2147483647 h 2258"/>
              <a:gd name="T56" fmla="*/ 2147483647 w 4505"/>
              <a:gd name="T57" fmla="*/ 2147483647 h 2258"/>
              <a:gd name="T58" fmla="*/ 2147483647 w 4505"/>
              <a:gd name="T59" fmla="*/ 2147483647 h 2258"/>
              <a:gd name="T60" fmla="*/ 2147483647 w 4505"/>
              <a:gd name="T61" fmla="*/ 2147483647 h 2258"/>
              <a:gd name="T62" fmla="*/ 2147483647 w 4505"/>
              <a:gd name="T63" fmla="*/ 2147483647 h 2258"/>
              <a:gd name="T64" fmla="*/ 2147483647 w 4505"/>
              <a:gd name="T65" fmla="*/ 2147483647 h 2258"/>
              <a:gd name="T66" fmla="*/ 2147483647 w 4505"/>
              <a:gd name="T67" fmla="*/ 2147483647 h 2258"/>
              <a:gd name="T68" fmla="*/ 2147483647 w 4505"/>
              <a:gd name="T69" fmla="*/ 2147483647 h 2258"/>
              <a:gd name="T70" fmla="*/ 2147483647 w 4505"/>
              <a:gd name="T71" fmla="*/ 2147483647 h 2258"/>
              <a:gd name="T72" fmla="*/ 2147483647 w 4505"/>
              <a:gd name="T73" fmla="*/ 2147483647 h 2258"/>
              <a:gd name="T74" fmla="*/ 2147483647 w 4505"/>
              <a:gd name="T75" fmla="*/ 2147483647 h 2258"/>
              <a:gd name="T76" fmla="*/ 2147483647 w 4505"/>
              <a:gd name="T77" fmla="*/ 2147483647 h 2258"/>
              <a:gd name="T78" fmla="*/ 2147483647 w 4505"/>
              <a:gd name="T79" fmla="*/ 2147483647 h 2258"/>
              <a:gd name="T80" fmla="*/ 2147483647 w 4505"/>
              <a:gd name="T81" fmla="*/ 2147483647 h 2258"/>
              <a:gd name="T82" fmla="*/ 2147483647 w 4505"/>
              <a:gd name="T83" fmla="*/ 2147483647 h 2258"/>
              <a:gd name="T84" fmla="*/ 2147483647 w 4505"/>
              <a:gd name="T85" fmla="*/ 2147483647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505"/>
              <a:gd name="T130" fmla="*/ 0 h 2258"/>
              <a:gd name="T131" fmla="*/ 4505 w 4505"/>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505" h="2258">
                <a:moveTo>
                  <a:pt x="1316" y="2258"/>
                </a:moveTo>
                <a:lnTo>
                  <a:pt x="1233" y="2235"/>
                </a:lnTo>
                <a:lnTo>
                  <a:pt x="1153" y="2210"/>
                </a:lnTo>
                <a:lnTo>
                  <a:pt x="1077" y="2184"/>
                </a:lnTo>
                <a:lnTo>
                  <a:pt x="1003" y="2157"/>
                </a:lnTo>
                <a:lnTo>
                  <a:pt x="931" y="2131"/>
                </a:lnTo>
                <a:lnTo>
                  <a:pt x="862" y="2102"/>
                </a:lnTo>
                <a:lnTo>
                  <a:pt x="796" y="2072"/>
                </a:lnTo>
                <a:lnTo>
                  <a:pt x="733" y="2042"/>
                </a:lnTo>
                <a:lnTo>
                  <a:pt x="673" y="2012"/>
                </a:lnTo>
                <a:lnTo>
                  <a:pt x="614" y="1981"/>
                </a:lnTo>
                <a:lnTo>
                  <a:pt x="558" y="1949"/>
                </a:lnTo>
                <a:lnTo>
                  <a:pt x="505" y="1917"/>
                </a:lnTo>
                <a:lnTo>
                  <a:pt x="456" y="1883"/>
                </a:lnTo>
                <a:lnTo>
                  <a:pt x="408" y="1848"/>
                </a:lnTo>
                <a:lnTo>
                  <a:pt x="362" y="1814"/>
                </a:lnTo>
                <a:lnTo>
                  <a:pt x="320" y="1779"/>
                </a:lnTo>
                <a:lnTo>
                  <a:pt x="281" y="1742"/>
                </a:lnTo>
                <a:lnTo>
                  <a:pt x="244" y="1707"/>
                </a:lnTo>
                <a:lnTo>
                  <a:pt x="208" y="1670"/>
                </a:lnTo>
                <a:lnTo>
                  <a:pt x="176" y="1632"/>
                </a:lnTo>
                <a:lnTo>
                  <a:pt x="148" y="1595"/>
                </a:lnTo>
                <a:lnTo>
                  <a:pt x="122" y="1556"/>
                </a:lnTo>
                <a:lnTo>
                  <a:pt x="97" y="1518"/>
                </a:lnTo>
                <a:lnTo>
                  <a:pt x="76" y="1479"/>
                </a:lnTo>
                <a:lnTo>
                  <a:pt x="56" y="1440"/>
                </a:lnTo>
                <a:lnTo>
                  <a:pt x="40" y="1401"/>
                </a:lnTo>
                <a:lnTo>
                  <a:pt x="28" y="1360"/>
                </a:lnTo>
                <a:lnTo>
                  <a:pt x="18" y="1321"/>
                </a:lnTo>
                <a:lnTo>
                  <a:pt x="9" y="1281"/>
                </a:lnTo>
                <a:lnTo>
                  <a:pt x="3" y="1240"/>
                </a:lnTo>
                <a:lnTo>
                  <a:pt x="0" y="1201"/>
                </a:lnTo>
                <a:lnTo>
                  <a:pt x="0" y="1161"/>
                </a:lnTo>
                <a:lnTo>
                  <a:pt x="2" y="1120"/>
                </a:lnTo>
                <a:lnTo>
                  <a:pt x="7" y="1079"/>
                </a:lnTo>
                <a:lnTo>
                  <a:pt x="14" y="1039"/>
                </a:lnTo>
                <a:lnTo>
                  <a:pt x="23" y="998"/>
                </a:lnTo>
                <a:lnTo>
                  <a:pt x="35" y="957"/>
                </a:lnTo>
                <a:lnTo>
                  <a:pt x="51" y="917"/>
                </a:lnTo>
                <a:lnTo>
                  <a:pt x="69" y="878"/>
                </a:lnTo>
                <a:lnTo>
                  <a:pt x="88" y="837"/>
                </a:lnTo>
                <a:lnTo>
                  <a:pt x="111" y="797"/>
                </a:lnTo>
                <a:lnTo>
                  <a:pt x="138" y="758"/>
                </a:lnTo>
                <a:lnTo>
                  <a:pt x="166" y="719"/>
                </a:lnTo>
                <a:lnTo>
                  <a:pt x="196" y="680"/>
                </a:lnTo>
                <a:lnTo>
                  <a:pt x="229" y="641"/>
                </a:lnTo>
                <a:lnTo>
                  <a:pt x="265" y="602"/>
                </a:lnTo>
                <a:lnTo>
                  <a:pt x="304" y="563"/>
                </a:lnTo>
                <a:lnTo>
                  <a:pt x="344" y="526"/>
                </a:lnTo>
                <a:lnTo>
                  <a:pt x="388" y="489"/>
                </a:lnTo>
                <a:lnTo>
                  <a:pt x="434" y="452"/>
                </a:lnTo>
                <a:lnTo>
                  <a:pt x="482" y="415"/>
                </a:lnTo>
                <a:lnTo>
                  <a:pt x="533" y="379"/>
                </a:lnTo>
                <a:lnTo>
                  <a:pt x="588" y="344"/>
                </a:lnTo>
                <a:lnTo>
                  <a:pt x="643" y="309"/>
                </a:lnTo>
                <a:lnTo>
                  <a:pt x="703" y="275"/>
                </a:lnTo>
                <a:lnTo>
                  <a:pt x="763" y="242"/>
                </a:lnTo>
                <a:lnTo>
                  <a:pt x="828" y="208"/>
                </a:lnTo>
                <a:lnTo>
                  <a:pt x="893" y="176"/>
                </a:lnTo>
                <a:lnTo>
                  <a:pt x="962" y="144"/>
                </a:lnTo>
                <a:lnTo>
                  <a:pt x="1035" y="114"/>
                </a:lnTo>
                <a:lnTo>
                  <a:pt x="1109" y="84"/>
                </a:lnTo>
                <a:lnTo>
                  <a:pt x="1185" y="54"/>
                </a:lnTo>
                <a:lnTo>
                  <a:pt x="1264" y="26"/>
                </a:lnTo>
                <a:lnTo>
                  <a:pt x="1346" y="0"/>
                </a:lnTo>
                <a:lnTo>
                  <a:pt x="3158" y="0"/>
                </a:lnTo>
                <a:lnTo>
                  <a:pt x="3239" y="26"/>
                </a:lnTo>
                <a:lnTo>
                  <a:pt x="3318" y="54"/>
                </a:lnTo>
                <a:lnTo>
                  <a:pt x="3394" y="84"/>
                </a:lnTo>
                <a:lnTo>
                  <a:pt x="3468" y="114"/>
                </a:lnTo>
                <a:lnTo>
                  <a:pt x="3541" y="144"/>
                </a:lnTo>
                <a:lnTo>
                  <a:pt x="3610" y="176"/>
                </a:lnTo>
                <a:lnTo>
                  <a:pt x="3677" y="208"/>
                </a:lnTo>
                <a:lnTo>
                  <a:pt x="3740" y="242"/>
                </a:lnTo>
                <a:lnTo>
                  <a:pt x="3802" y="275"/>
                </a:lnTo>
                <a:lnTo>
                  <a:pt x="3861" y="309"/>
                </a:lnTo>
                <a:lnTo>
                  <a:pt x="3917" y="344"/>
                </a:lnTo>
                <a:lnTo>
                  <a:pt x="3970" y="379"/>
                </a:lnTo>
                <a:lnTo>
                  <a:pt x="4021" y="415"/>
                </a:lnTo>
                <a:lnTo>
                  <a:pt x="4071" y="452"/>
                </a:lnTo>
                <a:lnTo>
                  <a:pt x="4117" y="489"/>
                </a:lnTo>
                <a:lnTo>
                  <a:pt x="4159" y="526"/>
                </a:lnTo>
                <a:lnTo>
                  <a:pt x="4201" y="563"/>
                </a:lnTo>
                <a:lnTo>
                  <a:pt x="4238" y="602"/>
                </a:lnTo>
                <a:lnTo>
                  <a:pt x="4276" y="641"/>
                </a:lnTo>
                <a:lnTo>
                  <a:pt x="4307" y="680"/>
                </a:lnTo>
                <a:lnTo>
                  <a:pt x="4339" y="719"/>
                </a:lnTo>
                <a:lnTo>
                  <a:pt x="4367" y="758"/>
                </a:lnTo>
                <a:lnTo>
                  <a:pt x="4392" y="797"/>
                </a:lnTo>
                <a:lnTo>
                  <a:pt x="4415" y="837"/>
                </a:lnTo>
                <a:lnTo>
                  <a:pt x="4434" y="878"/>
                </a:lnTo>
                <a:lnTo>
                  <a:pt x="4454" y="917"/>
                </a:lnTo>
                <a:lnTo>
                  <a:pt x="4468" y="957"/>
                </a:lnTo>
                <a:lnTo>
                  <a:pt x="4480" y="998"/>
                </a:lnTo>
                <a:lnTo>
                  <a:pt x="4491" y="1039"/>
                </a:lnTo>
                <a:lnTo>
                  <a:pt x="4498" y="1079"/>
                </a:lnTo>
                <a:lnTo>
                  <a:pt x="4503" y="1120"/>
                </a:lnTo>
                <a:lnTo>
                  <a:pt x="4505" y="1161"/>
                </a:lnTo>
                <a:lnTo>
                  <a:pt x="4505" y="1201"/>
                </a:lnTo>
                <a:lnTo>
                  <a:pt x="4502" y="1240"/>
                </a:lnTo>
                <a:lnTo>
                  <a:pt x="4496" y="1281"/>
                </a:lnTo>
                <a:lnTo>
                  <a:pt x="4487" y="1321"/>
                </a:lnTo>
                <a:lnTo>
                  <a:pt x="4477" y="1360"/>
                </a:lnTo>
                <a:lnTo>
                  <a:pt x="4463" y="1401"/>
                </a:lnTo>
                <a:lnTo>
                  <a:pt x="4447" y="1440"/>
                </a:lnTo>
                <a:lnTo>
                  <a:pt x="4427" y="1479"/>
                </a:lnTo>
                <a:lnTo>
                  <a:pt x="4406" y="1518"/>
                </a:lnTo>
                <a:lnTo>
                  <a:pt x="4383" y="1556"/>
                </a:lnTo>
                <a:lnTo>
                  <a:pt x="4357" y="1595"/>
                </a:lnTo>
                <a:lnTo>
                  <a:pt x="4327" y="1632"/>
                </a:lnTo>
                <a:lnTo>
                  <a:pt x="4295" y="1670"/>
                </a:lnTo>
                <a:lnTo>
                  <a:pt x="4261" y="1707"/>
                </a:lnTo>
                <a:lnTo>
                  <a:pt x="4224" y="1742"/>
                </a:lnTo>
                <a:lnTo>
                  <a:pt x="4184" y="1779"/>
                </a:lnTo>
                <a:lnTo>
                  <a:pt x="4141" y="1814"/>
                </a:lnTo>
                <a:lnTo>
                  <a:pt x="4097" y="1848"/>
                </a:lnTo>
                <a:lnTo>
                  <a:pt x="4049" y="1883"/>
                </a:lnTo>
                <a:lnTo>
                  <a:pt x="3998" y="1917"/>
                </a:lnTo>
                <a:lnTo>
                  <a:pt x="3945" y="1949"/>
                </a:lnTo>
                <a:lnTo>
                  <a:pt x="3891" y="1981"/>
                </a:lnTo>
                <a:lnTo>
                  <a:pt x="3832" y="2012"/>
                </a:lnTo>
                <a:lnTo>
                  <a:pt x="3772" y="2042"/>
                </a:lnTo>
                <a:lnTo>
                  <a:pt x="3709" y="2072"/>
                </a:lnTo>
                <a:lnTo>
                  <a:pt x="3642" y="2102"/>
                </a:lnTo>
                <a:lnTo>
                  <a:pt x="3573" y="2131"/>
                </a:lnTo>
                <a:lnTo>
                  <a:pt x="3502" y="2157"/>
                </a:lnTo>
                <a:lnTo>
                  <a:pt x="3428" y="2184"/>
                </a:lnTo>
                <a:lnTo>
                  <a:pt x="3350" y="2210"/>
                </a:lnTo>
                <a:lnTo>
                  <a:pt x="3271" y="2235"/>
                </a:lnTo>
                <a:lnTo>
                  <a:pt x="3189" y="2258"/>
                </a:lnTo>
                <a:lnTo>
                  <a:pt x="1316"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10248" name="Freeform 11"/>
          <p:cNvSpPr>
            <a:spLocks/>
          </p:cNvSpPr>
          <p:nvPr/>
        </p:nvSpPr>
        <p:spPr bwMode="auto">
          <a:xfrm>
            <a:off x="1563511" y="1452563"/>
            <a:ext cx="5820834" cy="2987146"/>
          </a:xfrm>
          <a:custGeom>
            <a:avLst/>
            <a:gdLst>
              <a:gd name="T0" fmla="*/ 2147483647 w 4125"/>
              <a:gd name="T1" fmla="*/ 2147483647 h 2258"/>
              <a:gd name="T2" fmla="*/ 2147483647 w 4125"/>
              <a:gd name="T3" fmla="*/ 2147483647 h 2258"/>
              <a:gd name="T4" fmla="*/ 2147483647 w 4125"/>
              <a:gd name="T5" fmla="*/ 2147483647 h 2258"/>
              <a:gd name="T6" fmla="*/ 2147483647 w 4125"/>
              <a:gd name="T7" fmla="*/ 2147483647 h 2258"/>
              <a:gd name="T8" fmla="*/ 2147483647 w 4125"/>
              <a:gd name="T9" fmla="*/ 2147483647 h 2258"/>
              <a:gd name="T10" fmla="*/ 2147483647 w 4125"/>
              <a:gd name="T11" fmla="*/ 2147483647 h 2258"/>
              <a:gd name="T12" fmla="*/ 2147483647 w 4125"/>
              <a:gd name="T13" fmla="*/ 2147483647 h 2258"/>
              <a:gd name="T14" fmla="*/ 2147483647 w 4125"/>
              <a:gd name="T15" fmla="*/ 2147483647 h 2258"/>
              <a:gd name="T16" fmla="*/ 2147483647 w 4125"/>
              <a:gd name="T17" fmla="*/ 2147483647 h 2258"/>
              <a:gd name="T18" fmla="*/ 2147483647 w 4125"/>
              <a:gd name="T19" fmla="*/ 2147483647 h 2258"/>
              <a:gd name="T20" fmla="*/ 0 w 4125"/>
              <a:gd name="T21" fmla="*/ 2147483647 h 2258"/>
              <a:gd name="T22" fmla="*/ 2147483647 w 4125"/>
              <a:gd name="T23" fmla="*/ 2147483647 h 2258"/>
              <a:gd name="T24" fmla="*/ 2147483647 w 4125"/>
              <a:gd name="T25" fmla="*/ 2147483647 h 2258"/>
              <a:gd name="T26" fmla="*/ 2147483647 w 4125"/>
              <a:gd name="T27" fmla="*/ 2147483647 h 2258"/>
              <a:gd name="T28" fmla="*/ 2147483647 w 4125"/>
              <a:gd name="T29" fmla="*/ 2147483647 h 2258"/>
              <a:gd name="T30" fmla="*/ 2147483647 w 4125"/>
              <a:gd name="T31" fmla="*/ 2147483647 h 2258"/>
              <a:gd name="T32" fmla="*/ 2147483647 w 4125"/>
              <a:gd name="T33" fmla="*/ 2147483647 h 2258"/>
              <a:gd name="T34" fmla="*/ 2147483647 w 4125"/>
              <a:gd name="T35" fmla="*/ 2147483647 h 2258"/>
              <a:gd name="T36" fmla="*/ 2147483647 w 4125"/>
              <a:gd name="T37" fmla="*/ 2147483647 h 2258"/>
              <a:gd name="T38" fmla="*/ 2147483647 w 4125"/>
              <a:gd name="T39" fmla="*/ 2147483647 h 2258"/>
              <a:gd name="T40" fmla="*/ 2147483647 w 4125"/>
              <a:gd name="T41" fmla="*/ 2147483647 h 2258"/>
              <a:gd name="T42" fmla="*/ 2147483647 w 4125"/>
              <a:gd name="T43" fmla="*/ 0 h 2258"/>
              <a:gd name="T44" fmla="*/ 2147483647 w 4125"/>
              <a:gd name="T45" fmla="*/ 2147483647 h 2258"/>
              <a:gd name="T46" fmla="*/ 2147483647 w 4125"/>
              <a:gd name="T47" fmla="*/ 2147483647 h 2258"/>
              <a:gd name="T48" fmla="*/ 2147483647 w 4125"/>
              <a:gd name="T49" fmla="*/ 2147483647 h 2258"/>
              <a:gd name="T50" fmla="*/ 2147483647 w 4125"/>
              <a:gd name="T51" fmla="*/ 2147483647 h 2258"/>
              <a:gd name="T52" fmla="*/ 2147483647 w 4125"/>
              <a:gd name="T53" fmla="*/ 2147483647 h 2258"/>
              <a:gd name="T54" fmla="*/ 2147483647 w 4125"/>
              <a:gd name="T55" fmla="*/ 2147483647 h 2258"/>
              <a:gd name="T56" fmla="*/ 2147483647 w 4125"/>
              <a:gd name="T57" fmla="*/ 2147483647 h 2258"/>
              <a:gd name="T58" fmla="*/ 2147483647 w 4125"/>
              <a:gd name="T59" fmla="*/ 2147483647 h 2258"/>
              <a:gd name="T60" fmla="*/ 2147483647 w 4125"/>
              <a:gd name="T61" fmla="*/ 2147483647 h 2258"/>
              <a:gd name="T62" fmla="*/ 2147483647 w 4125"/>
              <a:gd name="T63" fmla="*/ 2147483647 h 2258"/>
              <a:gd name="T64" fmla="*/ 2147483647 w 4125"/>
              <a:gd name="T65" fmla="*/ 2147483647 h 2258"/>
              <a:gd name="T66" fmla="*/ 2147483647 w 4125"/>
              <a:gd name="T67" fmla="*/ 2147483647 h 2258"/>
              <a:gd name="T68" fmla="*/ 2147483647 w 4125"/>
              <a:gd name="T69" fmla="*/ 2147483647 h 2258"/>
              <a:gd name="T70" fmla="*/ 2147483647 w 4125"/>
              <a:gd name="T71" fmla="*/ 2147483647 h 2258"/>
              <a:gd name="T72" fmla="*/ 2147483647 w 4125"/>
              <a:gd name="T73" fmla="*/ 2147483647 h 2258"/>
              <a:gd name="T74" fmla="*/ 2147483647 w 4125"/>
              <a:gd name="T75" fmla="*/ 2147483647 h 2258"/>
              <a:gd name="T76" fmla="*/ 2147483647 w 4125"/>
              <a:gd name="T77" fmla="*/ 2147483647 h 2258"/>
              <a:gd name="T78" fmla="*/ 2147483647 w 4125"/>
              <a:gd name="T79" fmla="*/ 2147483647 h 2258"/>
              <a:gd name="T80" fmla="*/ 2147483647 w 4125"/>
              <a:gd name="T81" fmla="*/ 2147483647 h 2258"/>
              <a:gd name="T82" fmla="*/ 2147483647 w 4125"/>
              <a:gd name="T83" fmla="*/ 2147483647 h 2258"/>
              <a:gd name="T84" fmla="*/ 2147483647 w 4125"/>
              <a:gd name="T85" fmla="*/ 2147483647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125"/>
              <a:gd name="T130" fmla="*/ 0 h 2258"/>
              <a:gd name="T131" fmla="*/ 4125 w 4125"/>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125" h="2258">
                <a:moveTo>
                  <a:pt x="1204" y="2258"/>
                </a:moveTo>
                <a:lnTo>
                  <a:pt x="1128" y="2235"/>
                </a:lnTo>
                <a:lnTo>
                  <a:pt x="1056" y="2210"/>
                </a:lnTo>
                <a:lnTo>
                  <a:pt x="985" y="2184"/>
                </a:lnTo>
                <a:lnTo>
                  <a:pt x="918" y="2157"/>
                </a:lnTo>
                <a:lnTo>
                  <a:pt x="853" y="2131"/>
                </a:lnTo>
                <a:lnTo>
                  <a:pt x="789" y="2102"/>
                </a:lnTo>
                <a:lnTo>
                  <a:pt x="729" y="2072"/>
                </a:lnTo>
                <a:lnTo>
                  <a:pt x="671" y="2042"/>
                </a:lnTo>
                <a:lnTo>
                  <a:pt x="614" y="2012"/>
                </a:lnTo>
                <a:lnTo>
                  <a:pt x="561" y="1981"/>
                </a:lnTo>
                <a:lnTo>
                  <a:pt x="510" y="1949"/>
                </a:lnTo>
                <a:lnTo>
                  <a:pt x="462" y="1917"/>
                </a:lnTo>
                <a:lnTo>
                  <a:pt x="416" y="1883"/>
                </a:lnTo>
                <a:lnTo>
                  <a:pt x="372" y="1848"/>
                </a:lnTo>
                <a:lnTo>
                  <a:pt x="332" y="1814"/>
                </a:lnTo>
                <a:lnTo>
                  <a:pt x="293" y="1779"/>
                </a:lnTo>
                <a:lnTo>
                  <a:pt x="256" y="1742"/>
                </a:lnTo>
                <a:lnTo>
                  <a:pt x="222" y="1707"/>
                </a:lnTo>
                <a:lnTo>
                  <a:pt x="190" y="1670"/>
                </a:lnTo>
                <a:lnTo>
                  <a:pt x="162" y="1632"/>
                </a:lnTo>
                <a:lnTo>
                  <a:pt x="136" y="1595"/>
                </a:lnTo>
                <a:lnTo>
                  <a:pt x="111" y="1556"/>
                </a:lnTo>
                <a:lnTo>
                  <a:pt x="88" y="1518"/>
                </a:lnTo>
                <a:lnTo>
                  <a:pt x="68" y="1479"/>
                </a:lnTo>
                <a:lnTo>
                  <a:pt x="53" y="1440"/>
                </a:lnTo>
                <a:lnTo>
                  <a:pt x="37" y="1401"/>
                </a:lnTo>
                <a:lnTo>
                  <a:pt x="24" y="1360"/>
                </a:lnTo>
                <a:lnTo>
                  <a:pt x="15" y="1321"/>
                </a:lnTo>
                <a:lnTo>
                  <a:pt x="7" y="1281"/>
                </a:lnTo>
                <a:lnTo>
                  <a:pt x="1" y="1240"/>
                </a:lnTo>
                <a:lnTo>
                  <a:pt x="0" y="1201"/>
                </a:lnTo>
                <a:lnTo>
                  <a:pt x="0" y="1161"/>
                </a:lnTo>
                <a:lnTo>
                  <a:pt x="1" y="1120"/>
                </a:lnTo>
                <a:lnTo>
                  <a:pt x="5" y="1079"/>
                </a:lnTo>
                <a:lnTo>
                  <a:pt x="12" y="1039"/>
                </a:lnTo>
                <a:lnTo>
                  <a:pt x="21" y="998"/>
                </a:lnTo>
                <a:lnTo>
                  <a:pt x="33" y="957"/>
                </a:lnTo>
                <a:lnTo>
                  <a:pt x="46" y="917"/>
                </a:lnTo>
                <a:lnTo>
                  <a:pt x="63" y="878"/>
                </a:lnTo>
                <a:lnTo>
                  <a:pt x="81" y="837"/>
                </a:lnTo>
                <a:lnTo>
                  <a:pt x="102" y="797"/>
                </a:lnTo>
                <a:lnTo>
                  <a:pt x="125" y="758"/>
                </a:lnTo>
                <a:lnTo>
                  <a:pt x="151" y="719"/>
                </a:lnTo>
                <a:lnTo>
                  <a:pt x="180" y="680"/>
                </a:lnTo>
                <a:lnTo>
                  <a:pt x="210" y="641"/>
                </a:lnTo>
                <a:lnTo>
                  <a:pt x="242" y="602"/>
                </a:lnTo>
                <a:lnTo>
                  <a:pt x="277" y="563"/>
                </a:lnTo>
                <a:lnTo>
                  <a:pt x="316" y="526"/>
                </a:lnTo>
                <a:lnTo>
                  <a:pt x="355" y="489"/>
                </a:lnTo>
                <a:lnTo>
                  <a:pt x="397" y="452"/>
                </a:lnTo>
                <a:lnTo>
                  <a:pt x="441" y="415"/>
                </a:lnTo>
                <a:lnTo>
                  <a:pt x="489" y="379"/>
                </a:lnTo>
                <a:lnTo>
                  <a:pt x="538" y="344"/>
                </a:lnTo>
                <a:lnTo>
                  <a:pt x="589" y="309"/>
                </a:lnTo>
                <a:lnTo>
                  <a:pt x="642" y="275"/>
                </a:lnTo>
                <a:lnTo>
                  <a:pt x="699" y="242"/>
                </a:lnTo>
                <a:lnTo>
                  <a:pt x="757" y="208"/>
                </a:lnTo>
                <a:lnTo>
                  <a:pt x="819" y="176"/>
                </a:lnTo>
                <a:lnTo>
                  <a:pt x="883" y="144"/>
                </a:lnTo>
                <a:lnTo>
                  <a:pt x="948" y="114"/>
                </a:lnTo>
                <a:lnTo>
                  <a:pt x="1015" y="84"/>
                </a:lnTo>
                <a:lnTo>
                  <a:pt x="1086" y="54"/>
                </a:lnTo>
                <a:lnTo>
                  <a:pt x="1158" y="26"/>
                </a:lnTo>
                <a:lnTo>
                  <a:pt x="1234" y="0"/>
                </a:lnTo>
                <a:lnTo>
                  <a:pt x="2891" y="0"/>
                </a:lnTo>
                <a:lnTo>
                  <a:pt x="2965" y="26"/>
                </a:lnTo>
                <a:lnTo>
                  <a:pt x="3037" y="54"/>
                </a:lnTo>
                <a:lnTo>
                  <a:pt x="3108" y="84"/>
                </a:lnTo>
                <a:lnTo>
                  <a:pt x="3177" y="114"/>
                </a:lnTo>
                <a:lnTo>
                  <a:pt x="3242" y="144"/>
                </a:lnTo>
                <a:lnTo>
                  <a:pt x="3306" y="176"/>
                </a:lnTo>
                <a:lnTo>
                  <a:pt x="3366" y="208"/>
                </a:lnTo>
                <a:lnTo>
                  <a:pt x="3424" y="242"/>
                </a:lnTo>
                <a:lnTo>
                  <a:pt x="3481" y="275"/>
                </a:lnTo>
                <a:lnTo>
                  <a:pt x="3535" y="309"/>
                </a:lnTo>
                <a:lnTo>
                  <a:pt x="3587" y="344"/>
                </a:lnTo>
                <a:lnTo>
                  <a:pt x="3636" y="379"/>
                </a:lnTo>
                <a:lnTo>
                  <a:pt x="3682" y="415"/>
                </a:lnTo>
                <a:lnTo>
                  <a:pt x="3726" y="452"/>
                </a:lnTo>
                <a:lnTo>
                  <a:pt x="3768" y="489"/>
                </a:lnTo>
                <a:lnTo>
                  <a:pt x="3809" y="526"/>
                </a:lnTo>
                <a:lnTo>
                  <a:pt x="3846" y="563"/>
                </a:lnTo>
                <a:lnTo>
                  <a:pt x="3881" y="602"/>
                </a:lnTo>
                <a:lnTo>
                  <a:pt x="3913" y="641"/>
                </a:lnTo>
                <a:lnTo>
                  <a:pt x="3945" y="680"/>
                </a:lnTo>
                <a:lnTo>
                  <a:pt x="3973" y="719"/>
                </a:lnTo>
                <a:lnTo>
                  <a:pt x="3998" y="758"/>
                </a:lnTo>
                <a:lnTo>
                  <a:pt x="4021" y="797"/>
                </a:lnTo>
                <a:lnTo>
                  <a:pt x="4042" y="837"/>
                </a:lnTo>
                <a:lnTo>
                  <a:pt x="4062" y="878"/>
                </a:lnTo>
                <a:lnTo>
                  <a:pt x="4077" y="917"/>
                </a:lnTo>
                <a:lnTo>
                  <a:pt x="4092" y="957"/>
                </a:lnTo>
                <a:lnTo>
                  <a:pt x="4102" y="998"/>
                </a:lnTo>
                <a:lnTo>
                  <a:pt x="4111" y="1039"/>
                </a:lnTo>
                <a:lnTo>
                  <a:pt x="4118" y="1079"/>
                </a:lnTo>
                <a:lnTo>
                  <a:pt x="4123" y="1120"/>
                </a:lnTo>
                <a:lnTo>
                  <a:pt x="4125" y="1161"/>
                </a:lnTo>
                <a:lnTo>
                  <a:pt x="4123" y="1201"/>
                </a:lnTo>
                <a:lnTo>
                  <a:pt x="4122" y="1240"/>
                </a:lnTo>
                <a:lnTo>
                  <a:pt x="4116" y="1281"/>
                </a:lnTo>
                <a:lnTo>
                  <a:pt x="4109" y="1321"/>
                </a:lnTo>
                <a:lnTo>
                  <a:pt x="4099" y="1360"/>
                </a:lnTo>
                <a:lnTo>
                  <a:pt x="4086" y="1401"/>
                </a:lnTo>
                <a:lnTo>
                  <a:pt x="4072" y="1440"/>
                </a:lnTo>
                <a:lnTo>
                  <a:pt x="4055" y="1479"/>
                </a:lnTo>
                <a:lnTo>
                  <a:pt x="4035" y="1518"/>
                </a:lnTo>
                <a:lnTo>
                  <a:pt x="4012" y="1556"/>
                </a:lnTo>
                <a:lnTo>
                  <a:pt x="3989" y="1595"/>
                </a:lnTo>
                <a:lnTo>
                  <a:pt x="3961" y="1632"/>
                </a:lnTo>
                <a:lnTo>
                  <a:pt x="3933" y="1670"/>
                </a:lnTo>
                <a:lnTo>
                  <a:pt x="3901" y="1707"/>
                </a:lnTo>
                <a:lnTo>
                  <a:pt x="3867" y="1742"/>
                </a:lnTo>
                <a:lnTo>
                  <a:pt x="3830" y="1779"/>
                </a:lnTo>
                <a:lnTo>
                  <a:pt x="3791" y="1814"/>
                </a:lnTo>
                <a:lnTo>
                  <a:pt x="3751" y="1848"/>
                </a:lnTo>
                <a:lnTo>
                  <a:pt x="3707" y="1883"/>
                </a:lnTo>
                <a:lnTo>
                  <a:pt x="3661" y="1917"/>
                </a:lnTo>
                <a:lnTo>
                  <a:pt x="3613" y="1949"/>
                </a:lnTo>
                <a:lnTo>
                  <a:pt x="3562" y="1981"/>
                </a:lnTo>
                <a:lnTo>
                  <a:pt x="3509" y="2012"/>
                </a:lnTo>
                <a:lnTo>
                  <a:pt x="3452" y="2042"/>
                </a:lnTo>
                <a:lnTo>
                  <a:pt x="3394" y="2072"/>
                </a:lnTo>
                <a:lnTo>
                  <a:pt x="3334" y="2102"/>
                </a:lnTo>
                <a:lnTo>
                  <a:pt x="3270" y="2131"/>
                </a:lnTo>
                <a:lnTo>
                  <a:pt x="3205" y="2157"/>
                </a:lnTo>
                <a:lnTo>
                  <a:pt x="3138" y="2184"/>
                </a:lnTo>
                <a:lnTo>
                  <a:pt x="3067" y="2210"/>
                </a:lnTo>
                <a:lnTo>
                  <a:pt x="2995" y="2235"/>
                </a:lnTo>
                <a:lnTo>
                  <a:pt x="2919" y="2258"/>
                </a:lnTo>
                <a:lnTo>
                  <a:pt x="1204"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10249" name="Freeform 12"/>
          <p:cNvSpPr>
            <a:spLocks/>
          </p:cNvSpPr>
          <p:nvPr/>
        </p:nvSpPr>
        <p:spPr bwMode="auto">
          <a:xfrm>
            <a:off x="1837267" y="1452563"/>
            <a:ext cx="5270500" cy="2987146"/>
          </a:xfrm>
          <a:custGeom>
            <a:avLst/>
            <a:gdLst>
              <a:gd name="T0" fmla="*/ 2147483647 w 3735"/>
              <a:gd name="T1" fmla="*/ 2147483647 h 2258"/>
              <a:gd name="T2" fmla="*/ 2147483647 w 3735"/>
              <a:gd name="T3" fmla="*/ 2147483647 h 2258"/>
              <a:gd name="T4" fmla="*/ 2147483647 w 3735"/>
              <a:gd name="T5" fmla="*/ 2147483647 h 2258"/>
              <a:gd name="T6" fmla="*/ 2147483647 w 3735"/>
              <a:gd name="T7" fmla="*/ 2147483647 h 2258"/>
              <a:gd name="T8" fmla="*/ 2147483647 w 3735"/>
              <a:gd name="T9" fmla="*/ 2147483647 h 2258"/>
              <a:gd name="T10" fmla="*/ 2147483647 w 3735"/>
              <a:gd name="T11" fmla="*/ 2147483647 h 2258"/>
              <a:gd name="T12" fmla="*/ 2147483647 w 3735"/>
              <a:gd name="T13" fmla="*/ 2147483647 h 2258"/>
              <a:gd name="T14" fmla="*/ 2147483647 w 3735"/>
              <a:gd name="T15" fmla="*/ 2147483647 h 2258"/>
              <a:gd name="T16" fmla="*/ 2147483647 w 3735"/>
              <a:gd name="T17" fmla="*/ 2147483647 h 2258"/>
              <a:gd name="T18" fmla="*/ 2147483647 w 3735"/>
              <a:gd name="T19" fmla="*/ 2147483647 h 2258"/>
              <a:gd name="T20" fmla="*/ 0 w 3735"/>
              <a:gd name="T21" fmla="*/ 2147483647 h 2258"/>
              <a:gd name="T22" fmla="*/ 2147483647 w 3735"/>
              <a:gd name="T23" fmla="*/ 2147483647 h 2258"/>
              <a:gd name="T24" fmla="*/ 2147483647 w 3735"/>
              <a:gd name="T25" fmla="*/ 2147483647 h 2258"/>
              <a:gd name="T26" fmla="*/ 2147483647 w 3735"/>
              <a:gd name="T27" fmla="*/ 2147483647 h 2258"/>
              <a:gd name="T28" fmla="*/ 2147483647 w 3735"/>
              <a:gd name="T29" fmla="*/ 2147483647 h 2258"/>
              <a:gd name="T30" fmla="*/ 2147483647 w 3735"/>
              <a:gd name="T31" fmla="*/ 2147483647 h 2258"/>
              <a:gd name="T32" fmla="*/ 2147483647 w 3735"/>
              <a:gd name="T33" fmla="*/ 2147483647 h 2258"/>
              <a:gd name="T34" fmla="*/ 2147483647 w 3735"/>
              <a:gd name="T35" fmla="*/ 2147483647 h 2258"/>
              <a:gd name="T36" fmla="*/ 2147483647 w 3735"/>
              <a:gd name="T37" fmla="*/ 2147483647 h 2258"/>
              <a:gd name="T38" fmla="*/ 2147483647 w 3735"/>
              <a:gd name="T39" fmla="*/ 2147483647 h 2258"/>
              <a:gd name="T40" fmla="*/ 2147483647 w 3735"/>
              <a:gd name="T41" fmla="*/ 2147483647 h 2258"/>
              <a:gd name="T42" fmla="*/ 2147483647 w 3735"/>
              <a:gd name="T43" fmla="*/ 0 h 2258"/>
              <a:gd name="T44" fmla="*/ 2147483647 w 3735"/>
              <a:gd name="T45" fmla="*/ 2147483647 h 2258"/>
              <a:gd name="T46" fmla="*/ 2147483647 w 3735"/>
              <a:gd name="T47" fmla="*/ 2147483647 h 2258"/>
              <a:gd name="T48" fmla="*/ 2147483647 w 3735"/>
              <a:gd name="T49" fmla="*/ 2147483647 h 2258"/>
              <a:gd name="T50" fmla="*/ 2147483647 w 3735"/>
              <a:gd name="T51" fmla="*/ 2147483647 h 2258"/>
              <a:gd name="T52" fmla="*/ 2147483647 w 3735"/>
              <a:gd name="T53" fmla="*/ 2147483647 h 2258"/>
              <a:gd name="T54" fmla="*/ 2147483647 w 3735"/>
              <a:gd name="T55" fmla="*/ 2147483647 h 2258"/>
              <a:gd name="T56" fmla="*/ 2147483647 w 3735"/>
              <a:gd name="T57" fmla="*/ 2147483647 h 2258"/>
              <a:gd name="T58" fmla="*/ 2147483647 w 3735"/>
              <a:gd name="T59" fmla="*/ 2147483647 h 2258"/>
              <a:gd name="T60" fmla="*/ 2147483647 w 3735"/>
              <a:gd name="T61" fmla="*/ 2147483647 h 2258"/>
              <a:gd name="T62" fmla="*/ 2147483647 w 3735"/>
              <a:gd name="T63" fmla="*/ 2147483647 h 2258"/>
              <a:gd name="T64" fmla="*/ 2147483647 w 3735"/>
              <a:gd name="T65" fmla="*/ 2147483647 h 2258"/>
              <a:gd name="T66" fmla="*/ 2147483647 w 3735"/>
              <a:gd name="T67" fmla="*/ 2147483647 h 2258"/>
              <a:gd name="T68" fmla="*/ 2147483647 w 3735"/>
              <a:gd name="T69" fmla="*/ 2147483647 h 2258"/>
              <a:gd name="T70" fmla="*/ 2147483647 w 3735"/>
              <a:gd name="T71" fmla="*/ 2147483647 h 2258"/>
              <a:gd name="T72" fmla="*/ 2147483647 w 3735"/>
              <a:gd name="T73" fmla="*/ 2147483647 h 2258"/>
              <a:gd name="T74" fmla="*/ 2147483647 w 3735"/>
              <a:gd name="T75" fmla="*/ 2147483647 h 2258"/>
              <a:gd name="T76" fmla="*/ 2147483647 w 3735"/>
              <a:gd name="T77" fmla="*/ 2147483647 h 2258"/>
              <a:gd name="T78" fmla="*/ 2147483647 w 3735"/>
              <a:gd name="T79" fmla="*/ 2147483647 h 2258"/>
              <a:gd name="T80" fmla="*/ 2147483647 w 3735"/>
              <a:gd name="T81" fmla="*/ 2147483647 h 2258"/>
              <a:gd name="T82" fmla="*/ 2147483647 w 3735"/>
              <a:gd name="T83" fmla="*/ 2147483647 h 2258"/>
              <a:gd name="T84" fmla="*/ 2147483647 w 3735"/>
              <a:gd name="T85" fmla="*/ 2147483647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735"/>
              <a:gd name="T130" fmla="*/ 0 h 2258"/>
              <a:gd name="T131" fmla="*/ 3735 w 3735"/>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735" h="2258">
                <a:moveTo>
                  <a:pt x="1091" y="2258"/>
                </a:moveTo>
                <a:lnTo>
                  <a:pt x="1024" y="2235"/>
                </a:lnTo>
                <a:lnTo>
                  <a:pt x="957" y="2210"/>
                </a:lnTo>
                <a:lnTo>
                  <a:pt x="894" y="2184"/>
                </a:lnTo>
                <a:lnTo>
                  <a:pt x="832" y="2157"/>
                </a:lnTo>
                <a:lnTo>
                  <a:pt x="773" y="2131"/>
                </a:lnTo>
                <a:lnTo>
                  <a:pt x="717" y="2102"/>
                </a:lnTo>
                <a:lnTo>
                  <a:pt x="662" y="2072"/>
                </a:lnTo>
                <a:lnTo>
                  <a:pt x="609" y="2042"/>
                </a:lnTo>
                <a:lnTo>
                  <a:pt x="558" y="2012"/>
                </a:lnTo>
                <a:lnTo>
                  <a:pt x="510" y="1981"/>
                </a:lnTo>
                <a:lnTo>
                  <a:pt x="464" y="1949"/>
                </a:lnTo>
                <a:lnTo>
                  <a:pt x="420" y="1917"/>
                </a:lnTo>
                <a:lnTo>
                  <a:pt x="378" y="1883"/>
                </a:lnTo>
                <a:lnTo>
                  <a:pt x="339" y="1848"/>
                </a:lnTo>
                <a:lnTo>
                  <a:pt x="302" y="1814"/>
                </a:lnTo>
                <a:lnTo>
                  <a:pt x="267" y="1779"/>
                </a:lnTo>
                <a:lnTo>
                  <a:pt x="233" y="1742"/>
                </a:lnTo>
                <a:lnTo>
                  <a:pt x="203" y="1707"/>
                </a:lnTo>
                <a:lnTo>
                  <a:pt x="175" y="1670"/>
                </a:lnTo>
                <a:lnTo>
                  <a:pt x="148" y="1632"/>
                </a:lnTo>
                <a:lnTo>
                  <a:pt x="123" y="1595"/>
                </a:lnTo>
                <a:lnTo>
                  <a:pt x="102" y="1556"/>
                </a:lnTo>
                <a:lnTo>
                  <a:pt x="81" y="1518"/>
                </a:lnTo>
                <a:lnTo>
                  <a:pt x="63" y="1479"/>
                </a:lnTo>
                <a:lnTo>
                  <a:pt x="49" y="1440"/>
                </a:lnTo>
                <a:lnTo>
                  <a:pt x="35" y="1401"/>
                </a:lnTo>
                <a:lnTo>
                  <a:pt x="25" y="1360"/>
                </a:lnTo>
                <a:lnTo>
                  <a:pt x="14" y="1321"/>
                </a:lnTo>
                <a:lnTo>
                  <a:pt x="9" y="1281"/>
                </a:lnTo>
                <a:lnTo>
                  <a:pt x="3" y="1240"/>
                </a:lnTo>
                <a:lnTo>
                  <a:pt x="0" y="1201"/>
                </a:lnTo>
                <a:lnTo>
                  <a:pt x="0" y="1161"/>
                </a:lnTo>
                <a:lnTo>
                  <a:pt x="2" y="1120"/>
                </a:lnTo>
                <a:lnTo>
                  <a:pt x="5" y="1079"/>
                </a:lnTo>
                <a:lnTo>
                  <a:pt x="12" y="1039"/>
                </a:lnTo>
                <a:lnTo>
                  <a:pt x="21" y="998"/>
                </a:lnTo>
                <a:lnTo>
                  <a:pt x="30" y="957"/>
                </a:lnTo>
                <a:lnTo>
                  <a:pt x="44" y="917"/>
                </a:lnTo>
                <a:lnTo>
                  <a:pt x="58" y="878"/>
                </a:lnTo>
                <a:lnTo>
                  <a:pt x="74" y="837"/>
                </a:lnTo>
                <a:lnTo>
                  <a:pt x="93" y="797"/>
                </a:lnTo>
                <a:lnTo>
                  <a:pt x="115" y="758"/>
                </a:lnTo>
                <a:lnTo>
                  <a:pt x="138" y="719"/>
                </a:lnTo>
                <a:lnTo>
                  <a:pt x="164" y="680"/>
                </a:lnTo>
                <a:lnTo>
                  <a:pt x="191" y="641"/>
                </a:lnTo>
                <a:lnTo>
                  <a:pt x="221" y="602"/>
                </a:lnTo>
                <a:lnTo>
                  <a:pt x="252" y="563"/>
                </a:lnTo>
                <a:lnTo>
                  <a:pt x="286" y="526"/>
                </a:lnTo>
                <a:lnTo>
                  <a:pt x="323" y="489"/>
                </a:lnTo>
                <a:lnTo>
                  <a:pt x="360" y="452"/>
                </a:lnTo>
                <a:lnTo>
                  <a:pt x="401" y="415"/>
                </a:lnTo>
                <a:lnTo>
                  <a:pt x="443" y="379"/>
                </a:lnTo>
                <a:lnTo>
                  <a:pt x="487" y="344"/>
                </a:lnTo>
                <a:lnTo>
                  <a:pt x="535" y="309"/>
                </a:lnTo>
                <a:lnTo>
                  <a:pt x="583" y="275"/>
                </a:lnTo>
                <a:lnTo>
                  <a:pt x="634" y="242"/>
                </a:lnTo>
                <a:lnTo>
                  <a:pt x="687" y="208"/>
                </a:lnTo>
                <a:lnTo>
                  <a:pt x="742" y="176"/>
                </a:lnTo>
                <a:lnTo>
                  <a:pt x="800" y="144"/>
                </a:lnTo>
                <a:lnTo>
                  <a:pt x="858" y="114"/>
                </a:lnTo>
                <a:lnTo>
                  <a:pt x="920" y="84"/>
                </a:lnTo>
                <a:lnTo>
                  <a:pt x="984" y="54"/>
                </a:lnTo>
                <a:lnTo>
                  <a:pt x="1049" y="26"/>
                </a:lnTo>
                <a:lnTo>
                  <a:pt x="1118" y="0"/>
                </a:lnTo>
                <a:lnTo>
                  <a:pt x="2617" y="0"/>
                </a:lnTo>
                <a:lnTo>
                  <a:pt x="2686" y="26"/>
                </a:lnTo>
                <a:lnTo>
                  <a:pt x="2751" y="54"/>
                </a:lnTo>
                <a:lnTo>
                  <a:pt x="2815" y="84"/>
                </a:lnTo>
                <a:lnTo>
                  <a:pt x="2877" y="114"/>
                </a:lnTo>
                <a:lnTo>
                  <a:pt x="2935" y="144"/>
                </a:lnTo>
                <a:lnTo>
                  <a:pt x="2993" y="176"/>
                </a:lnTo>
                <a:lnTo>
                  <a:pt x="3048" y="208"/>
                </a:lnTo>
                <a:lnTo>
                  <a:pt x="3101" y="242"/>
                </a:lnTo>
                <a:lnTo>
                  <a:pt x="3152" y="275"/>
                </a:lnTo>
                <a:lnTo>
                  <a:pt x="3200" y="309"/>
                </a:lnTo>
                <a:lnTo>
                  <a:pt x="3248" y="344"/>
                </a:lnTo>
                <a:lnTo>
                  <a:pt x="3292" y="379"/>
                </a:lnTo>
                <a:lnTo>
                  <a:pt x="3334" y="415"/>
                </a:lnTo>
                <a:lnTo>
                  <a:pt x="3375" y="452"/>
                </a:lnTo>
                <a:lnTo>
                  <a:pt x="3412" y="489"/>
                </a:lnTo>
                <a:lnTo>
                  <a:pt x="3449" y="526"/>
                </a:lnTo>
                <a:lnTo>
                  <a:pt x="3483" y="563"/>
                </a:lnTo>
                <a:lnTo>
                  <a:pt x="3514" y="602"/>
                </a:lnTo>
                <a:lnTo>
                  <a:pt x="3544" y="641"/>
                </a:lnTo>
                <a:lnTo>
                  <a:pt x="3571" y="680"/>
                </a:lnTo>
                <a:lnTo>
                  <a:pt x="3597" y="719"/>
                </a:lnTo>
                <a:lnTo>
                  <a:pt x="3620" y="758"/>
                </a:lnTo>
                <a:lnTo>
                  <a:pt x="3642" y="797"/>
                </a:lnTo>
                <a:lnTo>
                  <a:pt x="3661" y="837"/>
                </a:lnTo>
                <a:lnTo>
                  <a:pt x="3677" y="878"/>
                </a:lnTo>
                <a:lnTo>
                  <a:pt x="3691" y="917"/>
                </a:lnTo>
                <a:lnTo>
                  <a:pt x="3705" y="957"/>
                </a:lnTo>
                <a:lnTo>
                  <a:pt x="3714" y="998"/>
                </a:lnTo>
                <a:lnTo>
                  <a:pt x="3723" y="1039"/>
                </a:lnTo>
                <a:lnTo>
                  <a:pt x="3730" y="1079"/>
                </a:lnTo>
                <a:lnTo>
                  <a:pt x="3733" y="1120"/>
                </a:lnTo>
                <a:lnTo>
                  <a:pt x="3735" y="1161"/>
                </a:lnTo>
                <a:lnTo>
                  <a:pt x="3733" y="1201"/>
                </a:lnTo>
                <a:lnTo>
                  <a:pt x="3732" y="1240"/>
                </a:lnTo>
                <a:lnTo>
                  <a:pt x="3726" y="1281"/>
                </a:lnTo>
                <a:lnTo>
                  <a:pt x="3719" y="1321"/>
                </a:lnTo>
                <a:lnTo>
                  <a:pt x="3710" y="1360"/>
                </a:lnTo>
                <a:lnTo>
                  <a:pt x="3700" y="1401"/>
                </a:lnTo>
                <a:lnTo>
                  <a:pt x="3686" y="1440"/>
                </a:lnTo>
                <a:lnTo>
                  <a:pt x="3672" y="1479"/>
                </a:lnTo>
                <a:lnTo>
                  <a:pt x="3654" y="1518"/>
                </a:lnTo>
                <a:lnTo>
                  <a:pt x="3633" y="1556"/>
                </a:lnTo>
                <a:lnTo>
                  <a:pt x="3612" y="1595"/>
                </a:lnTo>
                <a:lnTo>
                  <a:pt x="3587" y="1632"/>
                </a:lnTo>
                <a:lnTo>
                  <a:pt x="3560" y="1670"/>
                </a:lnTo>
                <a:lnTo>
                  <a:pt x="3532" y="1707"/>
                </a:lnTo>
                <a:lnTo>
                  <a:pt x="3502" y="1742"/>
                </a:lnTo>
                <a:lnTo>
                  <a:pt x="3468" y="1779"/>
                </a:lnTo>
                <a:lnTo>
                  <a:pt x="3433" y="1814"/>
                </a:lnTo>
                <a:lnTo>
                  <a:pt x="3396" y="1848"/>
                </a:lnTo>
                <a:lnTo>
                  <a:pt x="3357" y="1883"/>
                </a:lnTo>
                <a:lnTo>
                  <a:pt x="3315" y="1917"/>
                </a:lnTo>
                <a:lnTo>
                  <a:pt x="3271" y="1949"/>
                </a:lnTo>
                <a:lnTo>
                  <a:pt x="3225" y="1981"/>
                </a:lnTo>
                <a:lnTo>
                  <a:pt x="3177" y="2012"/>
                </a:lnTo>
                <a:lnTo>
                  <a:pt x="3126" y="2042"/>
                </a:lnTo>
                <a:lnTo>
                  <a:pt x="3073" y="2072"/>
                </a:lnTo>
                <a:lnTo>
                  <a:pt x="3018" y="2102"/>
                </a:lnTo>
                <a:lnTo>
                  <a:pt x="2962" y="2131"/>
                </a:lnTo>
                <a:lnTo>
                  <a:pt x="2903" y="2157"/>
                </a:lnTo>
                <a:lnTo>
                  <a:pt x="2841" y="2184"/>
                </a:lnTo>
                <a:lnTo>
                  <a:pt x="2778" y="2210"/>
                </a:lnTo>
                <a:lnTo>
                  <a:pt x="2711" y="2235"/>
                </a:lnTo>
                <a:lnTo>
                  <a:pt x="2644" y="2258"/>
                </a:lnTo>
                <a:lnTo>
                  <a:pt x="1091"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10250" name="Freeform 13"/>
          <p:cNvSpPr>
            <a:spLocks/>
          </p:cNvSpPr>
          <p:nvPr/>
        </p:nvSpPr>
        <p:spPr bwMode="auto">
          <a:xfrm>
            <a:off x="2156178" y="1452563"/>
            <a:ext cx="4632678" cy="2987146"/>
          </a:xfrm>
          <a:custGeom>
            <a:avLst/>
            <a:gdLst>
              <a:gd name="T0" fmla="*/ 2147483647 w 3283"/>
              <a:gd name="T1" fmla="*/ 2147483647 h 2258"/>
              <a:gd name="T2" fmla="*/ 2147483647 w 3283"/>
              <a:gd name="T3" fmla="*/ 2147483647 h 2258"/>
              <a:gd name="T4" fmla="*/ 2147483647 w 3283"/>
              <a:gd name="T5" fmla="*/ 2147483647 h 2258"/>
              <a:gd name="T6" fmla="*/ 2147483647 w 3283"/>
              <a:gd name="T7" fmla="*/ 2147483647 h 2258"/>
              <a:gd name="T8" fmla="*/ 2147483647 w 3283"/>
              <a:gd name="T9" fmla="*/ 2147483647 h 2258"/>
              <a:gd name="T10" fmla="*/ 2147483647 w 3283"/>
              <a:gd name="T11" fmla="*/ 2147483647 h 2258"/>
              <a:gd name="T12" fmla="*/ 2147483647 w 3283"/>
              <a:gd name="T13" fmla="*/ 2147483647 h 2258"/>
              <a:gd name="T14" fmla="*/ 2147483647 w 3283"/>
              <a:gd name="T15" fmla="*/ 2147483647 h 2258"/>
              <a:gd name="T16" fmla="*/ 2147483647 w 3283"/>
              <a:gd name="T17" fmla="*/ 2147483647 h 2258"/>
              <a:gd name="T18" fmla="*/ 2147483647 w 3283"/>
              <a:gd name="T19" fmla="*/ 2147483647 h 2258"/>
              <a:gd name="T20" fmla="*/ 0 w 3283"/>
              <a:gd name="T21" fmla="*/ 2147483647 h 2258"/>
              <a:gd name="T22" fmla="*/ 2147483647 w 3283"/>
              <a:gd name="T23" fmla="*/ 2147483647 h 2258"/>
              <a:gd name="T24" fmla="*/ 2147483647 w 3283"/>
              <a:gd name="T25" fmla="*/ 2147483647 h 2258"/>
              <a:gd name="T26" fmla="*/ 2147483647 w 3283"/>
              <a:gd name="T27" fmla="*/ 2147483647 h 2258"/>
              <a:gd name="T28" fmla="*/ 2147483647 w 3283"/>
              <a:gd name="T29" fmla="*/ 2147483647 h 2258"/>
              <a:gd name="T30" fmla="*/ 2147483647 w 3283"/>
              <a:gd name="T31" fmla="*/ 2147483647 h 2258"/>
              <a:gd name="T32" fmla="*/ 2147483647 w 3283"/>
              <a:gd name="T33" fmla="*/ 2147483647 h 2258"/>
              <a:gd name="T34" fmla="*/ 2147483647 w 3283"/>
              <a:gd name="T35" fmla="*/ 2147483647 h 2258"/>
              <a:gd name="T36" fmla="*/ 2147483647 w 3283"/>
              <a:gd name="T37" fmla="*/ 2147483647 h 2258"/>
              <a:gd name="T38" fmla="*/ 2147483647 w 3283"/>
              <a:gd name="T39" fmla="*/ 2147483647 h 2258"/>
              <a:gd name="T40" fmla="*/ 2147483647 w 3283"/>
              <a:gd name="T41" fmla="*/ 2147483647 h 2258"/>
              <a:gd name="T42" fmla="*/ 2147483647 w 3283"/>
              <a:gd name="T43" fmla="*/ 0 h 2258"/>
              <a:gd name="T44" fmla="*/ 2147483647 w 3283"/>
              <a:gd name="T45" fmla="*/ 2147483647 h 2258"/>
              <a:gd name="T46" fmla="*/ 2147483647 w 3283"/>
              <a:gd name="T47" fmla="*/ 2147483647 h 2258"/>
              <a:gd name="T48" fmla="*/ 2147483647 w 3283"/>
              <a:gd name="T49" fmla="*/ 2147483647 h 2258"/>
              <a:gd name="T50" fmla="*/ 2147483647 w 3283"/>
              <a:gd name="T51" fmla="*/ 2147483647 h 2258"/>
              <a:gd name="T52" fmla="*/ 2147483647 w 3283"/>
              <a:gd name="T53" fmla="*/ 2147483647 h 2258"/>
              <a:gd name="T54" fmla="*/ 2147483647 w 3283"/>
              <a:gd name="T55" fmla="*/ 2147483647 h 2258"/>
              <a:gd name="T56" fmla="*/ 2147483647 w 3283"/>
              <a:gd name="T57" fmla="*/ 2147483647 h 2258"/>
              <a:gd name="T58" fmla="*/ 2147483647 w 3283"/>
              <a:gd name="T59" fmla="*/ 2147483647 h 2258"/>
              <a:gd name="T60" fmla="*/ 2147483647 w 3283"/>
              <a:gd name="T61" fmla="*/ 2147483647 h 2258"/>
              <a:gd name="T62" fmla="*/ 2147483647 w 3283"/>
              <a:gd name="T63" fmla="*/ 2147483647 h 2258"/>
              <a:gd name="T64" fmla="*/ 2147483647 w 3283"/>
              <a:gd name="T65" fmla="*/ 2147483647 h 2258"/>
              <a:gd name="T66" fmla="*/ 2147483647 w 3283"/>
              <a:gd name="T67" fmla="*/ 2147483647 h 2258"/>
              <a:gd name="T68" fmla="*/ 2147483647 w 3283"/>
              <a:gd name="T69" fmla="*/ 2147483647 h 2258"/>
              <a:gd name="T70" fmla="*/ 2147483647 w 3283"/>
              <a:gd name="T71" fmla="*/ 2147483647 h 2258"/>
              <a:gd name="T72" fmla="*/ 2147483647 w 3283"/>
              <a:gd name="T73" fmla="*/ 2147483647 h 2258"/>
              <a:gd name="T74" fmla="*/ 2147483647 w 3283"/>
              <a:gd name="T75" fmla="*/ 2147483647 h 2258"/>
              <a:gd name="T76" fmla="*/ 2147483647 w 3283"/>
              <a:gd name="T77" fmla="*/ 2147483647 h 2258"/>
              <a:gd name="T78" fmla="*/ 2147483647 w 3283"/>
              <a:gd name="T79" fmla="*/ 2147483647 h 2258"/>
              <a:gd name="T80" fmla="*/ 2147483647 w 3283"/>
              <a:gd name="T81" fmla="*/ 2147483647 h 2258"/>
              <a:gd name="T82" fmla="*/ 2147483647 w 3283"/>
              <a:gd name="T83" fmla="*/ 2147483647 h 2258"/>
              <a:gd name="T84" fmla="*/ 2147483647 w 3283"/>
              <a:gd name="T85" fmla="*/ 2147483647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83"/>
              <a:gd name="T130" fmla="*/ 0 h 2258"/>
              <a:gd name="T131" fmla="*/ 3283 w 3283"/>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83" h="2258">
                <a:moveTo>
                  <a:pt x="959" y="2258"/>
                </a:moveTo>
                <a:lnTo>
                  <a:pt x="899" y="2235"/>
                </a:lnTo>
                <a:lnTo>
                  <a:pt x="841" y="2210"/>
                </a:lnTo>
                <a:lnTo>
                  <a:pt x="786" y="2184"/>
                </a:lnTo>
                <a:lnTo>
                  <a:pt x="731" y="2157"/>
                </a:lnTo>
                <a:lnTo>
                  <a:pt x="678" y="2131"/>
                </a:lnTo>
                <a:lnTo>
                  <a:pt x="629" y="2102"/>
                </a:lnTo>
                <a:lnTo>
                  <a:pt x="581" y="2072"/>
                </a:lnTo>
                <a:lnTo>
                  <a:pt x="535" y="2042"/>
                </a:lnTo>
                <a:lnTo>
                  <a:pt x="489" y="2012"/>
                </a:lnTo>
                <a:lnTo>
                  <a:pt x="447" y="1981"/>
                </a:lnTo>
                <a:lnTo>
                  <a:pt x="406" y="1949"/>
                </a:lnTo>
                <a:lnTo>
                  <a:pt x="369" y="1917"/>
                </a:lnTo>
                <a:lnTo>
                  <a:pt x="332" y="1883"/>
                </a:lnTo>
                <a:lnTo>
                  <a:pt x="297" y="1848"/>
                </a:lnTo>
                <a:lnTo>
                  <a:pt x="265" y="1814"/>
                </a:lnTo>
                <a:lnTo>
                  <a:pt x="233" y="1779"/>
                </a:lnTo>
                <a:lnTo>
                  <a:pt x="205" y="1742"/>
                </a:lnTo>
                <a:lnTo>
                  <a:pt x="178" y="1707"/>
                </a:lnTo>
                <a:lnTo>
                  <a:pt x="152" y="1670"/>
                </a:lnTo>
                <a:lnTo>
                  <a:pt x="129" y="1632"/>
                </a:lnTo>
                <a:lnTo>
                  <a:pt x="108" y="1595"/>
                </a:lnTo>
                <a:lnTo>
                  <a:pt x="88" y="1556"/>
                </a:lnTo>
                <a:lnTo>
                  <a:pt x="71" y="1518"/>
                </a:lnTo>
                <a:lnTo>
                  <a:pt x="55" y="1479"/>
                </a:lnTo>
                <a:lnTo>
                  <a:pt x="42" y="1440"/>
                </a:lnTo>
                <a:lnTo>
                  <a:pt x="30" y="1401"/>
                </a:lnTo>
                <a:lnTo>
                  <a:pt x="21" y="1360"/>
                </a:lnTo>
                <a:lnTo>
                  <a:pt x="12" y="1321"/>
                </a:lnTo>
                <a:lnTo>
                  <a:pt x="7" y="1281"/>
                </a:lnTo>
                <a:lnTo>
                  <a:pt x="2" y="1240"/>
                </a:lnTo>
                <a:lnTo>
                  <a:pt x="0" y="1201"/>
                </a:lnTo>
                <a:lnTo>
                  <a:pt x="0" y="1161"/>
                </a:lnTo>
                <a:lnTo>
                  <a:pt x="2" y="1120"/>
                </a:lnTo>
                <a:lnTo>
                  <a:pt x="5" y="1079"/>
                </a:lnTo>
                <a:lnTo>
                  <a:pt x="11" y="1039"/>
                </a:lnTo>
                <a:lnTo>
                  <a:pt x="18" y="998"/>
                </a:lnTo>
                <a:lnTo>
                  <a:pt x="26" y="957"/>
                </a:lnTo>
                <a:lnTo>
                  <a:pt x="37" y="917"/>
                </a:lnTo>
                <a:lnTo>
                  <a:pt x="51" y="878"/>
                </a:lnTo>
                <a:lnTo>
                  <a:pt x="65" y="837"/>
                </a:lnTo>
                <a:lnTo>
                  <a:pt x="81" y="797"/>
                </a:lnTo>
                <a:lnTo>
                  <a:pt x="101" y="758"/>
                </a:lnTo>
                <a:lnTo>
                  <a:pt x="120" y="719"/>
                </a:lnTo>
                <a:lnTo>
                  <a:pt x="143" y="680"/>
                </a:lnTo>
                <a:lnTo>
                  <a:pt x="168" y="641"/>
                </a:lnTo>
                <a:lnTo>
                  <a:pt x="194" y="602"/>
                </a:lnTo>
                <a:lnTo>
                  <a:pt x="221" y="563"/>
                </a:lnTo>
                <a:lnTo>
                  <a:pt x="251" y="526"/>
                </a:lnTo>
                <a:lnTo>
                  <a:pt x="282" y="489"/>
                </a:lnTo>
                <a:lnTo>
                  <a:pt x="316" y="452"/>
                </a:lnTo>
                <a:lnTo>
                  <a:pt x="351" y="415"/>
                </a:lnTo>
                <a:lnTo>
                  <a:pt x="388" y="379"/>
                </a:lnTo>
                <a:lnTo>
                  <a:pt x="429" y="344"/>
                </a:lnTo>
                <a:lnTo>
                  <a:pt x="470" y="309"/>
                </a:lnTo>
                <a:lnTo>
                  <a:pt x="512" y="275"/>
                </a:lnTo>
                <a:lnTo>
                  <a:pt x="556" y="242"/>
                </a:lnTo>
                <a:lnTo>
                  <a:pt x="604" y="208"/>
                </a:lnTo>
                <a:lnTo>
                  <a:pt x="652" y="176"/>
                </a:lnTo>
                <a:lnTo>
                  <a:pt x="703" y="144"/>
                </a:lnTo>
                <a:lnTo>
                  <a:pt x="754" y="114"/>
                </a:lnTo>
                <a:lnTo>
                  <a:pt x="809" y="84"/>
                </a:lnTo>
                <a:lnTo>
                  <a:pt x="865" y="54"/>
                </a:lnTo>
                <a:lnTo>
                  <a:pt x="922" y="26"/>
                </a:lnTo>
                <a:lnTo>
                  <a:pt x="982" y="0"/>
                </a:lnTo>
                <a:lnTo>
                  <a:pt x="2301" y="0"/>
                </a:lnTo>
                <a:lnTo>
                  <a:pt x="2361" y="26"/>
                </a:lnTo>
                <a:lnTo>
                  <a:pt x="2418" y="54"/>
                </a:lnTo>
                <a:lnTo>
                  <a:pt x="2474" y="84"/>
                </a:lnTo>
                <a:lnTo>
                  <a:pt x="2529" y="114"/>
                </a:lnTo>
                <a:lnTo>
                  <a:pt x="2580" y="144"/>
                </a:lnTo>
                <a:lnTo>
                  <a:pt x="2631" y="176"/>
                </a:lnTo>
                <a:lnTo>
                  <a:pt x="2679" y="208"/>
                </a:lnTo>
                <a:lnTo>
                  <a:pt x="2727" y="242"/>
                </a:lnTo>
                <a:lnTo>
                  <a:pt x="2771" y="275"/>
                </a:lnTo>
                <a:lnTo>
                  <a:pt x="2813" y="309"/>
                </a:lnTo>
                <a:lnTo>
                  <a:pt x="2856" y="344"/>
                </a:lnTo>
                <a:lnTo>
                  <a:pt x="2895" y="379"/>
                </a:lnTo>
                <a:lnTo>
                  <a:pt x="2932" y="415"/>
                </a:lnTo>
                <a:lnTo>
                  <a:pt x="2967" y="452"/>
                </a:lnTo>
                <a:lnTo>
                  <a:pt x="3001" y="489"/>
                </a:lnTo>
                <a:lnTo>
                  <a:pt x="3032" y="526"/>
                </a:lnTo>
                <a:lnTo>
                  <a:pt x="3062" y="563"/>
                </a:lnTo>
                <a:lnTo>
                  <a:pt x="3091" y="602"/>
                </a:lnTo>
                <a:lnTo>
                  <a:pt x="3115" y="641"/>
                </a:lnTo>
                <a:lnTo>
                  <a:pt x="3140" y="680"/>
                </a:lnTo>
                <a:lnTo>
                  <a:pt x="3163" y="719"/>
                </a:lnTo>
                <a:lnTo>
                  <a:pt x="3182" y="758"/>
                </a:lnTo>
                <a:lnTo>
                  <a:pt x="3202" y="797"/>
                </a:lnTo>
                <a:lnTo>
                  <a:pt x="3218" y="837"/>
                </a:lnTo>
                <a:lnTo>
                  <a:pt x="3234" y="878"/>
                </a:lnTo>
                <a:lnTo>
                  <a:pt x="3246" y="917"/>
                </a:lnTo>
                <a:lnTo>
                  <a:pt x="3257" y="957"/>
                </a:lnTo>
                <a:lnTo>
                  <a:pt x="3265" y="998"/>
                </a:lnTo>
                <a:lnTo>
                  <a:pt x="3272" y="1039"/>
                </a:lnTo>
                <a:lnTo>
                  <a:pt x="3278" y="1079"/>
                </a:lnTo>
                <a:lnTo>
                  <a:pt x="3281" y="1120"/>
                </a:lnTo>
                <a:lnTo>
                  <a:pt x="3283" y="1161"/>
                </a:lnTo>
                <a:lnTo>
                  <a:pt x="3283" y="1201"/>
                </a:lnTo>
                <a:lnTo>
                  <a:pt x="3281" y="1240"/>
                </a:lnTo>
                <a:lnTo>
                  <a:pt x="3278" y="1281"/>
                </a:lnTo>
                <a:lnTo>
                  <a:pt x="3271" y="1321"/>
                </a:lnTo>
                <a:lnTo>
                  <a:pt x="3264" y="1360"/>
                </a:lnTo>
                <a:lnTo>
                  <a:pt x="3253" y="1401"/>
                </a:lnTo>
                <a:lnTo>
                  <a:pt x="3241" y="1440"/>
                </a:lnTo>
                <a:lnTo>
                  <a:pt x="3228" y="1479"/>
                </a:lnTo>
                <a:lnTo>
                  <a:pt x="3212" y="1518"/>
                </a:lnTo>
                <a:lnTo>
                  <a:pt x="3195" y="1556"/>
                </a:lnTo>
                <a:lnTo>
                  <a:pt x="3175" y="1595"/>
                </a:lnTo>
                <a:lnTo>
                  <a:pt x="3154" y="1632"/>
                </a:lnTo>
                <a:lnTo>
                  <a:pt x="3131" y="1670"/>
                </a:lnTo>
                <a:lnTo>
                  <a:pt x="3106" y="1707"/>
                </a:lnTo>
                <a:lnTo>
                  <a:pt x="3078" y="1742"/>
                </a:lnTo>
                <a:lnTo>
                  <a:pt x="3050" y="1779"/>
                </a:lnTo>
                <a:lnTo>
                  <a:pt x="3018" y="1814"/>
                </a:lnTo>
                <a:lnTo>
                  <a:pt x="2986" y="1848"/>
                </a:lnTo>
                <a:lnTo>
                  <a:pt x="2951" y="1883"/>
                </a:lnTo>
                <a:lnTo>
                  <a:pt x="2914" y="1917"/>
                </a:lnTo>
                <a:lnTo>
                  <a:pt x="2877" y="1949"/>
                </a:lnTo>
                <a:lnTo>
                  <a:pt x="2836" y="1981"/>
                </a:lnTo>
                <a:lnTo>
                  <a:pt x="2794" y="2012"/>
                </a:lnTo>
                <a:lnTo>
                  <a:pt x="2748" y="2042"/>
                </a:lnTo>
                <a:lnTo>
                  <a:pt x="2702" y="2072"/>
                </a:lnTo>
                <a:lnTo>
                  <a:pt x="2654" y="2102"/>
                </a:lnTo>
                <a:lnTo>
                  <a:pt x="2605" y="2131"/>
                </a:lnTo>
                <a:lnTo>
                  <a:pt x="2552" y="2157"/>
                </a:lnTo>
                <a:lnTo>
                  <a:pt x="2497" y="2184"/>
                </a:lnTo>
                <a:lnTo>
                  <a:pt x="2442" y="2210"/>
                </a:lnTo>
                <a:lnTo>
                  <a:pt x="2384" y="2235"/>
                </a:lnTo>
                <a:lnTo>
                  <a:pt x="2324" y="2258"/>
                </a:lnTo>
                <a:lnTo>
                  <a:pt x="959"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10251" name="Freeform 14"/>
          <p:cNvSpPr>
            <a:spLocks/>
          </p:cNvSpPr>
          <p:nvPr/>
        </p:nvSpPr>
        <p:spPr bwMode="auto">
          <a:xfrm>
            <a:off x="2569634" y="1452563"/>
            <a:ext cx="3805766" cy="2987146"/>
          </a:xfrm>
          <a:custGeom>
            <a:avLst/>
            <a:gdLst>
              <a:gd name="T0" fmla="*/ 2147483647 w 2697"/>
              <a:gd name="T1" fmla="*/ 2147483647 h 2258"/>
              <a:gd name="T2" fmla="*/ 2147483647 w 2697"/>
              <a:gd name="T3" fmla="*/ 2147483647 h 2258"/>
              <a:gd name="T4" fmla="*/ 2147483647 w 2697"/>
              <a:gd name="T5" fmla="*/ 2147483647 h 2258"/>
              <a:gd name="T6" fmla="*/ 2147483647 w 2697"/>
              <a:gd name="T7" fmla="*/ 2147483647 h 2258"/>
              <a:gd name="T8" fmla="*/ 2147483647 w 2697"/>
              <a:gd name="T9" fmla="*/ 2147483647 h 2258"/>
              <a:gd name="T10" fmla="*/ 2147483647 w 2697"/>
              <a:gd name="T11" fmla="*/ 2147483647 h 2258"/>
              <a:gd name="T12" fmla="*/ 2147483647 w 2697"/>
              <a:gd name="T13" fmla="*/ 2147483647 h 2258"/>
              <a:gd name="T14" fmla="*/ 2147483647 w 2697"/>
              <a:gd name="T15" fmla="*/ 2147483647 h 2258"/>
              <a:gd name="T16" fmla="*/ 2147483647 w 2697"/>
              <a:gd name="T17" fmla="*/ 2147483647 h 2258"/>
              <a:gd name="T18" fmla="*/ 2147483647 w 2697"/>
              <a:gd name="T19" fmla="*/ 2147483647 h 2258"/>
              <a:gd name="T20" fmla="*/ 0 w 2697"/>
              <a:gd name="T21" fmla="*/ 2147483647 h 2258"/>
              <a:gd name="T22" fmla="*/ 2147483647 w 2697"/>
              <a:gd name="T23" fmla="*/ 2147483647 h 2258"/>
              <a:gd name="T24" fmla="*/ 2147483647 w 2697"/>
              <a:gd name="T25" fmla="*/ 2147483647 h 2258"/>
              <a:gd name="T26" fmla="*/ 2147483647 w 2697"/>
              <a:gd name="T27" fmla="*/ 2147483647 h 2258"/>
              <a:gd name="T28" fmla="*/ 2147483647 w 2697"/>
              <a:gd name="T29" fmla="*/ 2147483647 h 2258"/>
              <a:gd name="T30" fmla="*/ 2147483647 w 2697"/>
              <a:gd name="T31" fmla="*/ 2147483647 h 2258"/>
              <a:gd name="T32" fmla="*/ 2147483647 w 2697"/>
              <a:gd name="T33" fmla="*/ 2147483647 h 2258"/>
              <a:gd name="T34" fmla="*/ 2147483647 w 2697"/>
              <a:gd name="T35" fmla="*/ 2147483647 h 2258"/>
              <a:gd name="T36" fmla="*/ 2147483647 w 2697"/>
              <a:gd name="T37" fmla="*/ 2147483647 h 2258"/>
              <a:gd name="T38" fmla="*/ 2147483647 w 2697"/>
              <a:gd name="T39" fmla="*/ 2147483647 h 2258"/>
              <a:gd name="T40" fmla="*/ 2147483647 w 2697"/>
              <a:gd name="T41" fmla="*/ 2147483647 h 2258"/>
              <a:gd name="T42" fmla="*/ 2147483647 w 2697"/>
              <a:gd name="T43" fmla="*/ 0 h 2258"/>
              <a:gd name="T44" fmla="*/ 2147483647 w 2697"/>
              <a:gd name="T45" fmla="*/ 2147483647 h 2258"/>
              <a:gd name="T46" fmla="*/ 2147483647 w 2697"/>
              <a:gd name="T47" fmla="*/ 2147483647 h 2258"/>
              <a:gd name="T48" fmla="*/ 2147483647 w 2697"/>
              <a:gd name="T49" fmla="*/ 2147483647 h 2258"/>
              <a:gd name="T50" fmla="*/ 2147483647 w 2697"/>
              <a:gd name="T51" fmla="*/ 2147483647 h 2258"/>
              <a:gd name="T52" fmla="*/ 2147483647 w 2697"/>
              <a:gd name="T53" fmla="*/ 2147483647 h 2258"/>
              <a:gd name="T54" fmla="*/ 2147483647 w 2697"/>
              <a:gd name="T55" fmla="*/ 2147483647 h 2258"/>
              <a:gd name="T56" fmla="*/ 2147483647 w 2697"/>
              <a:gd name="T57" fmla="*/ 2147483647 h 2258"/>
              <a:gd name="T58" fmla="*/ 2147483647 w 2697"/>
              <a:gd name="T59" fmla="*/ 2147483647 h 2258"/>
              <a:gd name="T60" fmla="*/ 2147483647 w 2697"/>
              <a:gd name="T61" fmla="*/ 2147483647 h 2258"/>
              <a:gd name="T62" fmla="*/ 2147483647 w 2697"/>
              <a:gd name="T63" fmla="*/ 2147483647 h 2258"/>
              <a:gd name="T64" fmla="*/ 2147483647 w 2697"/>
              <a:gd name="T65" fmla="*/ 2147483647 h 2258"/>
              <a:gd name="T66" fmla="*/ 2147483647 w 2697"/>
              <a:gd name="T67" fmla="*/ 2147483647 h 2258"/>
              <a:gd name="T68" fmla="*/ 2147483647 w 2697"/>
              <a:gd name="T69" fmla="*/ 2147483647 h 2258"/>
              <a:gd name="T70" fmla="*/ 2147483647 w 2697"/>
              <a:gd name="T71" fmla="*/ 2147483647 h 2258"/>
              <a:gd name="T72" fmla="*/ 2147483647 w 2697"/>
              <a:gd name="T73" fmla="*/ 2147483647 h 2258"/>
              <a:gd name="T74" fmla="*/ 2147483647 w 2697"/>
              <a:gd name="T75" fmla="*/ 2147483647 h 2258"/>
              <a:gd name="T76" fmla="*/ 2147483647 w 2697"/>
              <a:gd name="T77" fmla="*/ 2147483647 h 2258"/>
              <a:gd name="T78" fmla="*/ 2147483647 w 2697"/>
              <a:gd name="T79" fmla="*/ 2147483647 h 2258"/>
              <a:gd name="T80" fmla="*/ 2147483647 w 2697"/>
              <a:gd name="T81" fmla="*/ 2147483647 h 2258"/>
              <a:gd name="T82" fmla="*/ 2147483647 w 2697"/>
              <a:gd name="T83" fmla="*/ 2147483647 h 2258"/>
              <a:gd name="T84" fmla="*/ 2147483647 w 2697"/>
              <a:gd name="T85" fmla="*/ 2147483647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697"/>
              <a:gd name="T130" fmla="*/ 0 h 2258"/>
              <a:gd name="T131" fmla="*/ 2697 w 2697"/>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697" h="2258">
                <a:moveTo>
                  <a:pt x="788" y="2258"/>
                </a:moveTo>
                <a:lnTo>
                  <a:pt x="738" y="2235"/>
                </a:lnTo>
                <a:lnTo>
                  <a:pt x="691" y="2210"/>
                </a:lnTo>
                <a:lnTo>
                  <a:pt x="645" y="2184"/>
                </a:lnTo>
                <a:lnTo>
                  <a:pt x="601" y="2157"/>
                </a:lnTo>
                <a:lnTo>
                  <a:pt x="558" y="2131"/>
                </a:lnTo>
                <a:lnTo>
                  <a:pt x="518" y="2102"/>
                </a:lnTo>
                <a:lnTo>
                  <a:pt x="477" y="2072"/>
                </a:lnTo>
                <a:lnTo>
                  <a:pt x="440" y="2042"/>
                </a:lnTo>
                <a:lnTo>
                  <a:pt x="403" y="2012"/>
                </a:lnTo>
                <a:lnTo>
                  <a:pt x="367" y="1981"/>
                </a:lnTo>
                <a:lnTo>
                  <a:pt x="334" y="1949"/>
                </a:lnTo>
                <a:lnTo>
                  <a:pt x="302" y="1917"/>
                </a:lnTo>
                <a:lnTo>
                  <a:pt x="272" y="1883"/>
                </a:lnTo>
                <a:lnTo>
                  <a:pt x="244" y="1848"/>
                </a:lnTo>
                <a:lnTo>
                  <a:pt x="217" y="1814"/>
                </a:lnTo>
                <a:lnTo>
                  <a:pt x="193" y="1779"/>
                </a:lnTo>
                <a:lnTo>
                  <a:pt x="168" y="1742"/>
                </a:lnTo>
                <a:lnTo>
                  <a:pt x="147" y="1707"/>
                </a:lnTo>
                <a:lnTo>
                  <a:pt x="125" y="1670"/>
                </a:lnTo>
                <a:lnTo>
                  <a:pt x="106" y="1632"/>
                </a:lnTo>
                <a:lnTo>
                  <a:pt x="88" y="1595"/>
                </a:lnTo>
                <a:lnTo>
                  <a:pt x="73" y="1556"/>
                </a:lnTo>
                <a:lnTo>
                  <a:pt x="58" y="1518"/>
                </a:lnTo>
                <a:lnTo>
                  <a:pt x="46" y="1479"/>
                </a:lnTo>
                <a:lnTo>
                  <a:pt x="35" y="1440"/>
                </a:lnTo>
                <a:lnTo>
                  <a:pt x="25" y="1401"/>
                </a:lnTo>
                <a:lnTo>
                  <a:pt x="18" y="1360"/>
                </a:lnTo>
                <a:lnTo>
                  <a:pt x="11" y="1321"/>
                </a:lnTo>
                <a:lnTo>
                  <a:pt x="5" y="1281"/>
                </a:lnTo>
                <a:lnTo>
                  <a:pt x="2" y="1240"/>
                </a:lnTo>
                <a:lnTo>
                  <a:pt x="0" y="1201"/>
                </a:lnTo>
                <a:lnTo>
                  <a:pt x="0" y="1161"/>
                </a:lnTo>
                <a:lnTo>
                  <a:pt x="2" y="1120"/>
                </a:lnTo>
                <a:lnTo>
                  <a:pt x="4" y="1079"/>
                </a:lnTo>
                <a:lnTo>
                  <a:pt x="9" y="1039"/>
                </a:lnTo>
                <a:lnTo>
                  <a:pt x="14" y="998"/>
                </a:lnTo>
                <a:lnTo>
                  <a:pt x="21" y="957"/>
                </a:lnTo>
                <a:lnTo>
                  <a:pt x="32" y="917"/>
                </a:lnTo>
                <a:lnTo>
                  <a:pt x="42" y="878"/>
                </a:lnTo>
                <a:lnTo>
                  <a:pt x="53" y="837"/>
                </a:lnTo>
                <a:lnTo>
                  <a:pt x="67" y="797"/>
                </a:lnTo>
                <a:lnTo>
                  <a:pt x="83" y="758"/>
                </a:lnTo>
                <a:lnTo>
                  <a:pt x="99" y="719"/>
                </a:lnTo>
                <a:lnTo>
                  <a:pt x="118" y="680"/>
                </a:lnTo>
                <a:lnTo>
                  <a:pt x="138" y="641"/>
                </a:lnTo>
                <a:lnTo>
                  <a:pt x="159" y="602"/>
                </a:lnTo>
                <a:lnTo>
                  <a:pt x="182" y="563"/>
                </a:lnTo>
                <a:lnTo>
                  <a:pt x="207" y="526"/>
                </a:lnTo>
                <a:lnTo>
                  <a:pt x="233" y="489"/>
                </a:lnTo>
                <a:lnTo>
                  <a:pt x="260" y="452"/>
                </a:lnTo>
                <a:lnTo>
                  <a:pt x="290" y="415"/>
                </a:lnTo>
                <a:lnTo>
                  <a:pt x="320" y="379"/>
                </a:lnTo>
                <a:lnTo>
                  <a:pt x="352" y="344"/>
                </a:lnTo>
                <a:lnTo>
                  <a:pt x="385" y="309"/>
                </a:lnTo>
                <a:lnTo>
                  <a:pt x="420" y="275"/>
                </a:lnTo>
                <a:lnTo>
                  <a:pt x="458" y="242"/>
                </a:lnTo>
                <a:lnTo>
                  <a:pt x="496" y="208"/>
                </a:lnTo>
                <a:lnTo>
                  <a:pt x="535" y="176"/>
                </a:lnTo>
                <a:lnTo>
                  <a:pt x="578" y="144"/>
                </a:lnTo>
                <a:lnTo>
                  <a:pt x="620" y="114"/>
                </a:lnTo>
                <a:lnTo>
                  <a:pt x="664" y="84"/>
                </a:lnTo>
                <a:lnTo>
                  <a:pt x="710" y="54"/>
                </a:lnTo>
                <a:lnTo>
                  <a:pt x="758" y="26"/>
                </a:lnTo>
                <a:lnTo>
                  <a:pt x="807" y="0"/>
                </a:lnTo>
                <a:lnTo>
                  <a:pt x="1892" y="0"/>
                </a:lnTo>
                <a:lnTo>
                  <a:pt x="1939" y="26"/>
                </a:lnTo>
                <a:lnTo>
                  <a:pt x="1987" y="54"/>
                </a:lnTo>
                <a:lnTo>
                  <a:pt x="2033" y="84"/>
                </a:lnTo>
                <a:lnTo>
                  <a:pt x="2077" y="114"/>
                </a:lnTo>
                <a:lnTo>
                  <a:pt x="2121" y="144"/>
                </a:lnTo>
                <a:lnTo>
                  <a:pt x="2162" y="176"/>
                </a:lnTo>
                <a:lnTo>
                  <a:pt x="2202" y="208"/>
                </a:lnTo>
                <a:lnTo>
                  <a:pt x="2239" y="242"/>
                </a:lnTo>
                <a:lnTo>
                  <a:pt x="2277" y="275"/>
                </a:lnTo>
                <a:lnTo>
                  <a:pt x="2312" y="309"/>
                </a:lnTo>
                <a:lnTo>
                  <a:pt x="2345" y="344"/>
                </a:lnTo>
                <a:lnTo>
                  <a:pt x="2377" y="379"/>
                </a:lnTo>
                <a:lnTo>
                  <a:pt x="2409" y="415"/>
                </a:lnTo>
                <a:lnTo>
                  <a:pt x="2437" y="452"/>
                </a:lnTo>
                <a:lnTo>
                  <a:pt x="2466" y="489"/>
                </a:lnTo>
                <a:lnTo>
                  <a:pt x="2492" y="526"/>
                </a:lnTo>
                <a:lnTo>
                  <a:pt x="2515" y="563"/>
                </a:lnTo>
                <a:lnTo>
                  <a:pt x="2538" y="602"/>
                </a:lnTo>
                <a:lnTo>
                  <a:pt x="2561" y="641"/>
                </a:lnTo>
                <a:lnTo>
                  <a:pt x="2580" y="680"/>
                </a:lnTo>
                <a:lnTo>
                  <a:pt x="2598" y="719"/>
                </a:lnTo>
                <a:lnTo>
                  <a:pt x="2616" y="758"/>
                </a:lnTo>
                <a:lnTo>
                  <a:pt x="2630" y="797"/>
                </a:lnTo>
                <a:lnTo>
                  <a:pt x="2644" y="837"/>
                </a:lnTo>
                <a:lnTo>
                  <a:pt x="2656" y="878"/>
                </a:lnTo>
                <a:lnTo>
                  <a:pt x="2667" y="917"/>
                </a:lnTo>
                <a:lnTo>
                  <a:pt x="2676" y="957"/>
                </a:lnTo>
                <a:lnTo>
                  <a:pt x="2683" y="998"/>
                </a:lnTo>
                <a:lnTo>
                  <a:pt x="2690" y="1039"/>
                </a:lnTo>
                <a:lnTo>
                  <a:pt x="2693" y="1079"/>
                </a:lnTo>
                <a:lnTo>
                  <a:pt x="2697" y="1120"/>
                </a:lnTo>
                <a:lnTo>
                  <a:pt x="2697" y="1161"/>
                </a:lnTo>
                <a:lnTo>
                  <a:pt x="2697" y="1201"/>
                </a:lnTo>
                <a:lnTo>
                  <a:pt x="2695" y="1240"/>
                </a:lnTo>
                <a:lnTo>
                  <a:pt x="2692" y="1281"/>
                </a:lnTo>
                <a:lnTo>
                  <a:pt x="2686" y="1321"/>
                </a:lnTo>
                <a:lnTo>
                  <a:pt x="2681" y="1360"/>
                </a:lnTo>
                <a:lnTo>
                  <a:pt x="2672" y="1401"/>
                </a:lnTo>
                <a:lnTo>
                  <a:pt x="2663" y="1440"/>
                </a:lnTo>
                <a:lnTo>
                  <a:pt x="2651" y="1479"/>
                </a:lnTo>
                <a:lnTo>
                  <a:pt x="2639" y="1518"/>
                </a:lnTo>
                <a:lnTo>
                  <a:pt x="2624" y="1556"/>
                </a:lnTo>
                <a:lnTo>
                  <a:pt x="2609" y="1595"/>
                </a:lnTo>
                <a:lnTo>
                  <a:pt x="2591" y="1632"/>
                </a:lnTo>
                <a:lnTo>
                  <a:pt x="2572" y="1670"/>
                </a:lnTo>
                <a:lnTo>
                  <a:pt x="2550" y="1707"/>
                </a:lnTo>
                <a:lnTo>
                  <a:pt x="2529" y="1742"/>
                </a:lnTo>
                <a:lnTo>
                  <a:pt x="2504" y="1779"/>
                </a:lnTo>
                <a:lnTo>
                  <a:pt x="2480" y="1814"/>
                </a:lnTo>
                <a:lnTo>
                  <a:pt x="2453" y="1848"/>
                </a:lnTo>
                <a:lnTo>
                  <a:pt x="2425" y="1883"/>
                </a:lnTo>
                <a:lnTo>
                  <a:pt x="2395" y="1917"/>
                </a:lnTo>
                <a:lnTo>
                  <a:pt x="2363" y="1949"/>
                </a:lnTo>
                <a:lnTo>
                  <a:pt x="2330" y="1981"/>
                </a:lnTo>
                <a:lnTo>
                  <a:pt x="2294" y="2012"/>
                </a:lnTo>
                <a:lnTo>
                  <a:pt x="2257" y="2042"/>
                </a:lnTo>
                <a:lnTo>
                  <a:pt x="2220" y="2072"/>
                </a:lnTo>
                <a:lnTo>
                  <a:pt x="2179" y="2102"/>
                </a:lnTo>
                <a:lnTo>
                  <a:pt x="2139" y="2131"/>
                </a:lnTo>
                <a:lnTo>
                  <a:pt x="2096" y="2157"/>
                </a:lnTo>
                <a:lnTo>
                  <a:pt x="2052" y="2184"/>
                </a:lnTo>
                <a:lnTo>
                  <a:pt x="2006" y="2210"/>
                </a:lnTo>
                <a:lnTo>
                  <a:pt x="1959" y="2235"/>
                </a:lnTo>
                <a:lnTo>
                  <a:pt x="1909" y="2258"/>
                </a:lnTo>
                <a:lnTo>
                  <a:pt x="788"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10252" name="Freeform 15"/>
          <p:cNvSpPr>
            <a:spLocks/>
          </p:cNvSpPr>
          <p:nvPr/>
        </p:nvSpPr>
        <p:spPr bwMode="auto">
          <a:xfrm>
            <a:off x="3112911" y="1452563"/>
            <a:ext cx="2719212" cy="2987146"/>
          </a:xfrm>
          <a:custGeom>
            <a:avLst/>
            <a:gdLst>
              <a:gd name="T0" fmla="*/ 2147483647 w 1927"/>
              <a:gd name="T1" fmla="*/ 2147483647 h 2258"/>
              <a:gd name="T2" fmla="*/ 2147483647 w 1927"/>
              <a:gd name="T3" fmla="*/ 2147483647 h 2258"/>
              <a:gd name="T4" fmla="*/ 2147483647 w 1927"/>
              <a:gd name="T5" fmla="*/ 2147483647 h 2258"/>
              <a:gd name="T6" fmla="*/ 2147483647 w 1927"/>
              <a:gd name="T7" fmla="*/ 2147483647 h 2258"/>
              <a:gd name="T8" fmla="*/ 2147483647 w 1927"/>
              <a:gd name="T9" fmla="*/ 2147483647 h 2258"/>
              <a:gd name="T10" fmla="*/ 2147483647 w 1927"/>
              <a:gd name="T11" fmla="*/ 2147483647 h 2258"/>
              <a:gd name="T12" fmla="*/ 2147483647 w 1927"/>
              <a:gd name="T13" fmla="*/ 2147483647 h 2258"/>
              <a:gd name="T14" fmla="*/ 2147483647 w 1927"/>
              <a:gd name="T15" fmla="*/ 2147483647 h 2258"/>
              <a:gd name="T16" fmla="*/ 2147483647 w 1927"/>
              <a:gd name="T17" fmla="*/ 2147483647 h 2258"/>
              <a:gd name="T18" fmla="*/ 2147483647 w 1927"/>
              <a:gd name="T19" fmla="*/ 2147483647 h 2258"/>
              <a:gd name="T20" fmla="*/ 0 w 1927"/>
              <a:gd name="T21" fmla="*/ 2147483647 h 2258"/>
              <a:gd name="T22" fmla="*/ 2147483647 w 1927"/>
              <a:gd name="T23" fmla="*/ 2147483647 h 2258"/>
              <a:gd name="T24" fmla="*/ 2147483647 w 1927"/>
              <a:gd name="T25" fmla="*/ 2147483647 h 2258"/>
              <a:gd name="T26" fmla="*/ 2147483647 w 1927"/>
              <a:gd name="T27" fmla="*/ 2147483647 h 2258"/>
              <a:gd name="T28" fmla="*/ 2147483647 w 1927"/>
              <a:gd name="T29" fmla="*/ 2147483647 h 2258"/>
              <a:gd name="T30" fmla="*/ 2147483647 w 1927"/>
              <a:gd name="T31" fmla="*/ 2147483647 h 2258"/>
              <a:gd name="T32" fmla="*/ 2147483647 w 1927"/>
              <a:gd name="T33" fmla="*/ 2147483647 h 2258"/>
              <a:gd name="T34" fmla="*/ 2147483647 w 1927"/>
              <a:gd name="T35" fmla="*/ 2147483647 h 2258"/>
              <a:gd name="T36" fmla="*/ 2147483647 w 1927"/>
              <a:gd name="T37" fmla="*/ 2147483647 h 2258"/>
              <a:gd name="T38" fmla="*/ 2147483647 w 1927"/>
              <a:gd name="T39" fmla="*/ 2147483647 h 2258"/>
              <a:gd name="T40" fmla="*/ 2147483647 w 1927"/>
              <a:gd name="T41" fmla="*/ 2147483647 h 2258"/>
              <a:gd name="T42" fmla="*/ 2147483647 w 1927"/>
              <a:gd name="T43" fmla="*/ 0 h 2258"/>
              <a:gd name="T44" fmla="*/ 2147483647 w 1927"/>
              <a:gd name="T45" fmla="*/ 2147483647 h 2258"/>
              <a:gd name="T46" fmla="*/ 2147483647 w 1927"/>
              <a:gd name="T47" fmla="*/ 2147483647 h 2258"/>
              <a:gd name="T48" fmla="*/ 2147483647 w 1927"/>
              <a:gd name="T49" fmla="*/ 2147483647 h 2258"/>
              <a:gd name="T50" fmla="*/ 2147483647 w 1927"/>
              <a:gd name="T51" fmla="*/ 2147483647 h 2258"/>
              <a:gd name="T52" fmla="*/ 2147483647 w 1927"/>
              <a:gd name="T53" fmla="*/ 2147483647 h 2258"/>
              <a:gd name="T54" fmla="*/ 2147483647 w 1927"/>
              <a:gd name="T55" fmla="*/ 2147483647 h 2258"/>
              <a:gd name="T56" fmla="*/ 2147483647 w 1927"/>
              <a:gd name="T57" fmla="*/ 2147483647 h 2258"/>
              <a:gd name="T58" fmla="*/ 2147483647 w 1927"/>
              <a:gd name="T59" fmla="*/ 2147483647 h 2258"/>
              <a:gd name="T60" fmla="*/ 2147483647 w 1927"/>
              <a:gd name="T61" fmla="*/ 2147483647 h 2258"/>
              <a:gd name="T62" fmla="*/ 2147483647 w 1927"/>
              <a:gd name="T63" fmla="*/ 2147483647 h 2258"/>
              <a:gd name="T64" fmla="*/ 2147483647 w 1927"/>
              <a:gd name="T65" fmla="*/ 2147483647 h 2258"/>
              <a:gd name="T66" fmla="*/ 2147483647 w 1927"/>
              <a:gd name="T67" fmla="*/ 2147483647 h 2258"/>
              <a:gd name="T68" fmla="*/ 2147483647 w 1927"/>
              <a:gd name="T69" fmla="*/ 2147483647 h 2258"/>
              <a:gd name="T70" fmla="*/ 2147483647 w 1927"/>
              <a:gd name="T71" fmla="*/ 2147483647 h 2258"/>
              <a:gd name="T72" fmla="*/ 2147483647 w 1927"/>
              <a:gd name="T73" fmla="*/ 2147483647 h 2258"/>
              <a:gd name="T74" fmla="*/ 2147483647 w 1927"/>
              <a:gd name="T75" fmla="*/ 2147483647 h 2258"/>
              <a:gd name="T76" fmla="*/ 2147483647 w 1927"/>
              <a:gd name="T77" fmla="*/ 2147483647 h 2258"/>
              <a:gd name="T78" fmla="*/ 2147483647 w 1927"/>
              <a:gd name="T79" fmla="*/ 2147483647 h 2258"/>
              <a:gd name="T80" fmla="*/ 2147483647 w 1927"/>
              <a:gd name="T81" fmla="*/ 2147483647 h 2258"/>
              <a:gd name="T82" fmla="*/ 2147483647 w 1927"/>
              <a:gd name="T83" fmla="*/ 2147483647 h 2258"/>
              <a:gd name="T84" fmla="*/ 2147483647 w 1927"/>
              <a:gd name="T85" fmla="*/ 2147483647 h 22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27"/>
              <a:gd name="T130" fmla="*/ 0 h 2258"/>
              <a:gd name="T131" fmla="*/ 1927 w 1927"/>
              <a:gd name="T132" fmla="*/ 2258 h 22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27" h="2258">
                <a:moveTo>
                  <a:pt x="563" y="2258"/>
                </a:moveTo>
                <a:lnTo>
                  <a:pt x="528" y="2235"/>
                </a:lnTo>
                <a:lnTo>
                  <a:pt x="495" y="2210"/>
                </a:lnTo>
                <a:lnTo>
                  <a:pt x="461" y="2184"/>
                </a:lnTo>
                <a:lnTo>
                  <a:pt x="429" y="2157"/>
                </a:lnTo>
                <a:lnTo>
                  <a:pt x="399" y="2131"/>
                </a:lnTo>
                <a:lnTo>
                  <a:pt x="369" y="2102"/>
                </a:lnTo>
                <a:lnTo>
                  <a:pt x="341" y="2072"/>
                </a:lnTo>
                <a:lnTo>
                  <a:pt x="314" y="2042"/>
                </a:lnTo>
                <a:lnTo>
                  <a:pt x="288" y="2012"/>
                </a:lnTo>
                <a:lnTo>
                  <a:pt x="263" y="1981"/>
                </a:lnTo>
                <a:lnTo>
                  <a:pt x="239" y="1949"/>
                </a:lnTo>
                <a:lnTo>
                  <a:pt x="217" y="1917"/>
                </a:lnTo>
                <a:lnTo>
                  <a:pt x="194" y="1883"/>
                </a:lnTo>
                <a:lnTo>
                  <a:pt x="175" y="1848"/>
                </a:lnTo>
                <a:lnTo>
                  <a:pt x="156" y="1814"/>
                </a:lnTo>
                <a:lnTo>
                  <a:pt x="138" y="1779"/>
                </a:lnTo>
                <a:lnTo>
                  <a:pt x="120" y="1742"/>
                </a:lnTo>
                <a:lnTo>
                  <a:pt x="104" y="1707"/>
                </a:lnTo>
                <a:lnTo>
                  <a:pt x="90" y="1670"/>
                </a:lnTo>
                <a:lnTo>
                  <a:pt x="76" y="1632"/>
                </a:lnTo>
                <a:lnTo>
                  <a:pt x="64" y="1595"/>
                </a:lnTo>
                <a:lnTo>
                  <a:pt x="51" y="1556"/>
                </a:lnTo>
                <a:lnTo>
                  <a:pt x="42" y="1518"/>
                </a:lnTo>
                <a:lnTo>
                  <a:pt x="32" y="1479"/>
                </a:lnTo>
                <a:lnTo>
                  <a:pt x="25" y="1440"/>
                </a:lnTo>
                <a:lnTo>
                  <a:pt x="18" y="1401"/>
                </a:lnTo>
                <a:lnTo>
                  <a:pt x="12" y="1360"/>
                </a:lnTo>
                <a:lnTo>
                  <a:pt x="7" y="1321"/>
                </a:lnTo>
                <a:lnTo>
                  <a:pt x="4" y="1281"/>
                </a:lnTo>
                <a:lnTo>
                  <a:pt x="2" y="1240"/>
                </a:lnTo>
                <a:lnTo>
                  <a:pt x="0" y="1201"/>
                </a:lnTo>
                <a:lnTo>
                  <a:pt x="0" y="1161"/>
                </a:lnTo>
                <a:lnTo>
                  <a:pt x="0" y="1120"/>
                </a:lnTo>
                <a:lnTo>
                  <a:pt x="4" y="1079"/>
                </a:lnTo>
                <a:lnTo>
                  <a:pt x="5" y="1039"/>
                </a:lnTo>
                <a:lnTo>
                  <a:pt x="11" y="998"/>
                </a:lnTo>
                <a:lnTo>
                  <a:pt x="16" y="957"/>
                </a:lnTo>
                <a:lnTo>
                  <a:pt x="21" y="917"/>
                </a:lnTo>
                <a:lnTo>
                  <a:pt x="30" y="878"/>
                </a:lnTo>
                <a:lnTo>
                  <a:pt x="39" y="837"/>
                </a:lnTo>
                <a:lnTo>
                  <a:pt x="48" y="797"/>
                </a:lnTo>
                <a:lnTo>
                  <a:pt x="58" y="758"/>
                </a:lnTo>
                <a:lnTo>
                  <a:pt x="71" y="719"/>
                </a:lnTo>
                <a:lnTo>
                  <a:pt x="85" y="680"/>
                </a:lnTo>
                <a:lnTo>
                  <a:pt x="99" y="641"/>
                </a:lnTo>
                <a:lnTo>
                  <a:pt x="113" y="602"/>
                </a:lnTo>
                <a:lnTo>
                  <a:pt x="131" y="563"/>
                </a:lnTo>
                <a:lnTo>
                  <a:pt x="147" y="526"/>
                </a:lnTo>
                <a:lnTo>
                  <a:pt x="166" y="489"/>
                </a:lnTo>
                <a:lnTo>
                  <a:pt x="186" y="452"/>
                </a:lnTo>
                <a:lnTo>
                  <a:pt x="207" y="415"/>
                </a:lnTo>
                <a:lnTo>
                  <a:pt x="228" y="379"/>
                </a:lnTo>
                <a:lnTo>
                  <a:pt x="251" y="344"/>
                </a:lnTo>
                <a:lnTo>
                  <a:pt x="276" y="309"/>
                </a:lnTo>
                <a:lnTo>
                  <a:pt x="300" y="275"/>
                </a:lnTo>
                <a:lnTo>
                  <a:pt x="327" y="242"/>
                </a:lnTo>
                <a:lnTo>
                  <a:pt x="355" y="208"/>
                </a:lnTo>
                <a:lnTo>
                  <a:pt x="383" y="176"/>
                </a:lnTo>
                <a:lnTo>
                  <a:pt x="413" y="144"/>
                </a:lnTo>
                <a:lnTo>
                  <a:pt x="443" y="114"/>
                </a:lnTo>
                <a:lnTo>
                  <a:pt x="475" y="84"/>
                </a:lnTo>
                <a:lnTo>
                  <a:pt x="509" y="54"/>
                </a:lnTo>
                <a:lnTo>
                  <a:pt x="542" y="26"/>
                </a:lnTo>
                <a:lnTo>
                  <a:pt x="578" y="0"/>
                </a:lnTo>
                <a:lnTo>
                  <a:pt x="1351" y="0"/>
                </a:lnTo>
                <a:lnTo>
                  <a:pt x="1386" y="26"/>
                </a:lnTo>
                <a:lnTo>
                  <a:pt x="1420" y="54"/>
                </a:lnTo>
                <a:lnTo>
                  <a:pt x="1452" y="84"/>
                </a:lnTo>
                <a:lnTo>
                  <a:pt x="1484" y="114"/>
                </a:lnTo>
                <a:lnTo>
                  <a:pt x="1515" y="144"/>
                </a:lnTo>
                <a:lnTo>
                  <a:pt x="1544" y="176"/>
                </a:lnTo>
                <a:lnTo>
                  <a:pt x="1574" y="208"/>
                </a:lnTo>
                <a:lnTo>
                  <a:pt x="1600" y="242"/>
                </a:lnTo>
                <a:lnTo>
                  <a:pt x="1627" y="275"/>
                </a:lnTo>
                <a:lnTo>
                  <a:pt x="1651" y="309"/>
                </a:lnTo>
                <a:lnTo>
                  <a:pt x="1676" y="344"/>
                </a:lnTo>
                <a:lnTo>
                  <a:pt x="1699" y="379"/>
                </a:lnTo>
                <a:lnTo>
                  <a:pt x="1720" y="415"/>
                </a:lnTo>
                <a:lnTo>
                  <a:pt x="1741" y="452"/>
                </a:lnTo>
                <a:lnTo>
                  <a:pt x="1761" y="489"/>
                </a:lnTo>
                <a:lnTo>
                  <a:pt x="1780" y="526"/>
                </a:lnTo>
                <a:lnTo>
                  <a:pt x="1798" y="563"/>
                </a:lnTo>
                <a:lnTo>
                  <a:pt x="1814" y="602"/>
                </a:lnTo>
                <a:lnTo>
                  <a:pt x="1830" y="641"/>
                </a:lnTo>
                <a:lnTo>
                  <a:pt x="1844" y="680"/>
                </a:lnTo>
                <a:lnTo>
                  <a:pt x="1856" y="719"/>
                </a:lnTo>
                <a:lnTo>
                  <a:pt x="1869" y="758"/>
                </a:lnTo>
                <a:lnTo>
                  <a:pt x="1879" y="797"/>
                </a:lnTo>
                <a:lnTo>
                  <a:pt x="1890" y="837"/>
                </a:lnTo>
                <a:lnTo>
                  <a:pt x="1897" y="878"/>
                </a:lnTo>
                <a:lnTo>
                  <a:pt x="1906" y="917"/>
                </a:lnTo>
                <a:lnTo>
                  <a:pt x="1911" y="957"/>
                </a:lnTo>
                <a:lnTo>
                  <a:pt x="1916" y="998"/>
                </a:lnTo>
                <a:lnTo>
                  <a:pt x="1922" y="1039"/>
                </a:lnTo>
                <a:lnTo>
                  <a:pt x="1925" y="1079"/>
                </a:lnTo>
                <a:lnTo>
                  <a:pt x="1927" y="1120"/>
                </a:lnTo>
                <a:lnTo>
                  <a:pt x="1927" y="1161"/>
                </a:lnTo>
                <a:lnTo>
                  <a:pt x="1927" y="1201"/>
                </a:lnTo>
                <a:lnTo>
                  <a:pt x="1925" y="1240"/>
                </a:lnTo>
                <a:lnTo>
                  <a:pt x="1923" y="1281"/>
                </a:lnTo>
                <a:lnTo>
                  <a:pt x="1920" y="1321"/>
                </a:lnTo>
                <a:lnTo>
                  <a:pt x="1915" y="1360"/>
                </a:lnTo>
                <a:lnTo>
                  <a:pt x="1909" y="1401"/>
                </a:lnTo>
                <a:lnTo>
                  <a:pt x="1902" y="1440"/>
                </a:lnTo>
                <a:lnTo>
                  <a:pt x="1895" y="1479"/>
                </a:lnTo>
                <a:lnTo>
                  <a:pt x="1885" y="1518"/>
                </a:lnTo>
                <a:lnTo>
                  <a:pt x="1876" y="1556"/>
                </a:lnTo>
                <a:lnTo>
                  <a:pt x="1863" y="1595"/>
                </a:lnTo>
                <a:lnTo>
                  <a:pt x="1851" y="1632"/>
                </a:lnTo>
                <a:lnTo>
                  <a:pt x="1837" y="1670"/>
                </a:lnTo>
                <a:lnTo>
                  <a:pt x="1823" y="1707"/>
                </a:lnTo>
                <a:lnTo>
                  <a:pt x="1807" y="1742"/>
                </a:lnTo>
                <a:lnTo>
                  <a:pt x="1791" y="1779"/>
                </a:lnTo>
                <a:lnTo>
                  <a:pt x="1771" y="1814"/>
                </a:lnTo>
                <a:lnTo>
                  <a:pt x="1752" y="1848"/>
                </a:lnTo>
                <a:lnTo>
                  <a:pt x="1733" y="1883"/>
                </a:lnTo>
                <a:lnTo>
                  <a:pt x="1711" y="1917"/>
                </a:lnTo>
                <a:lnTo>
                  <a:pt x="1688" y="1949"/>
                </a:lnTo>
                <a:lnTo>
                  <a:pt x="1664" y="1981"/>
                </a:lnTo>
                <a:lnTo>
                  <a:pt x="1639" y="2012"/>
                </a:lnTo>
                <a:lnTo>
                  <a:pt x="1614" y="2042"/>
                </a:lnTo>
                <a:lnTo>
                  <a:pt x="1586" y="2072"/>
                </a:lnTo>
                <a:lnTo>
                  <a:pt x="1558" y="2102"/>
                </a:lnTo>
                <a:lnTo>
                  <a:pt x="1530" y="2131"/>
                </a:lnTo>
                <a:lnTo>
                  <a:pt x="1498" y="2157"/>
                </a:lnTo>
                <a:lnTo>
                  <a:pt x="1466" y="2184"/>
                </a:lnTo>
                <a:lnTo>
                  <a:pt x="1434" y="2210"/>
                </a:lnTo>
                <a:lnTo>
                  <a:pt x="1399" y="2235"/>
                </a:lnTo>
                <a:lnTo>
                  <a:pt x="1365" y="2258"/>
                </a:lnTo>
                <a:lnTo>
                  <a:pt x="563"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10253" name="Freeform 16"/>
          <p:cNvSpPr>
            <a:spLocks/>
          </p:cNvSpPr>
          <p:nvPr/>
        </p:nvSpPr>
        <p:spPr bwMode="auto">
          <a:xfrm>
            <a:off x="3743678" y="1452563"/>
            <a:ext cx="1460500" cy="2987146"/>
          </a:xfrm>
          <a:custGeom>
            <a:avLst/>
            <a:gdLst>
              <a:gd name="T0" fmla="*/ 2147483647 w 1035"/>
              <a:gd name="T1" fmla="*/ 2147483647 h 2258"/>
              <a:gd name="T2" fmla="*/ 2147483647 w 1035"/>
              <a:gd name="T3" fmla="*/ 2147483647 h 2258"/>
              <a:gd name="T4" fmla="*/ 2147483647 w 1035"/>
              <a:gd name="T5" fmla="*/ 2147483647 h 2258"/>
              <a:gd name="T6" fmla="*/ 2147483647 w 1035"/>
              <a:gd name="T7" fmla="*/ 2147483647 h 2258"/>
              <a:gd name="T8" fmla="*/ 2147483647 w 1035"/>
              <a:gd name="T9" fmla="*/ 2147483647 h 2258"/>
              <a:gd name="T10" fmla="*/ 2147483647 w 1035"/>
              <a:gd name="T11" fmla="*/ 2147483647 h 2258"/>
              <a:gd name="T12" fmla="*/ 2147483647 w 1035"/>
              <a:gd name="T13" fmla="*/ 2147483647 h 2258"/>
              <a:gd name="T14" fmla="*/ 2147483647 w 1035"/>
              <a:gd name="T15" fmla="*/ 2147483647 h 2258"/>
              <a:gd name="T16" fmla="*/ 2147483647 w 1035"/>
              <a:gd name="T17" fmla="*/ 2147483647 h 2258"/>
              <a:gd name="T18" fmla="*/ 0 w 1035"/>
              <a:gd name="T19" fmla="*/ 2147483647 h 2258"/>
              <a:gd name="T20" fmla="*/ 2147483647 w 1035"/>
              <a:gd name="T21" fmla="*/ 2147483647 h 2258"/>
              <a:gd name="T22" fmla="*/ 2147483647 w 1035"/>
              <a:gd name="T23" fmla="*/ 2147483647 h 2258"/>
              <a:gd name="T24" fmla="*/ 2147483647 w 1035"/>
              <a:gd name="T25" fmla="*/ 2147483647 h 2258"/>
              <a:gd name="T26" fmla="*/ 2147483647 w 1035"/>
              <a:gd name="T27" fmla="*/ 2147483647 h 2258"/>
              <a:gd name="T28" fmla="*/ 2147483647 w 1035"/>
              <a:gd name="T29" fmla="*/ 2147483647 h 2258"/>
              <a:gd name="T30" fmla="*/ 2147483647 w 1035"/>
              <a:gd name="T31" fmla="*/ 2147483647 h 2258"/>
              <a:gd name="T32" fmla="*/ 2147483647 w 1035"/>
              <a:gd name="T33" fmla="*/ 2147483647 h 2258"/>
              <a:gd name="T34" fmla="*/ 2147483647 w 1035"/>
              <a:gd name="T35" fmla="*/ 2147483647 h 2258"/>
              <a:gd name="T36" fmla="*/ 2147483647 w 1035"/>
              <a:gd name="T37" fmla="*/ 2147483647 h 2258"/>
              <a:gd name="T38" fmla="*/ 2147483647 w 1035"/>
              <a:gd name="T39" fmla="*/ 0 h 2258"/>
              <a:gd name="T40" fmla="*/ 2147483647 w 1035"/>
              <a:gd name="T41" fmla="*/ 2147483647 h 2258"/>
              <a:gd name="T42" fmla="*/ 2147483647 w 1035"/>
              <a:gd name="T43" fmla="*/ 2147483647 h 2258"/>
              <a:gd name="T44" fmla="*/ 2147483647 w 1035"/>
              <a:gd name="T45" fmla="*/ 2147483647 h 2258"/>
              <a:gd name="T46" fmla="*/ 2147483647 w 1035"/>
              <a:gd name="T47" fmla="*/ 2147483647 h 2258"/>
              <a:gd name="T48" fmla="*/ 2147483647 w 1035"/>
              <a:gd name="T49" fmla="*/ 2147483647 h 2258"/>
              <a:gd name="T50" fmla="*/ 2147483647 w 1035"/>
              <a:gd name="T51" fmla="*/ 2147483647 h 2258"/>
              <a:gd name="T52" fmla="*/ 2147483647 w 1035"/>
              <a:gd name="T53" fmla="*/ 2147483647 h 2258"/>
              <a:gd name="T54" fmla="*/ 2147483647 w 1035"/>
              <a:gd name="T55" fmla="*/ 2147483647 h 2258"/>
              <a:gd name="T56" fmla="*/ 2147483647 w 1035"/>
              <a:gd name="T57" fmla="*/ 2147483647 h 2258"/>
              <a:gd name="T58" fmla="*/ 2147483647 w 1035"/>
              <a:gd name="T59" fmla="*/ 2147483647 h 2258"/>
              <a:gd name="T60" fmla="*/ 2147483647 w 1035"/>
              <a:gd name="T61" fmla="*/ 2147483647 h 2258"/>
              <a:gd name="T62" fmla="*/ 2147483647 w 1035"/>
              <a:gd name="T63" fmla="*/ 2147483647 h 2258"/>
              <a:gd name="T64" fmla="*/ 2147483647 w 1035"/>
              <a:gd name="T65" fmla="*/ 2147483647 h 2258"/>
              <a:gd name="T66" fmla="*/ 2147483647 w 1035"/>
              <a:gd name="T67" fmla="*/ 2147483647 h 2258"/>
              <a:gd name="T68" fmla="*/ 2147483647 w 1035"/>
              <a:gd name="T69" fmla="*/ 2147483647 h 2258"/>
              <a:gd name="T70" fmla="*/ 2147483647 w 1035"/>
              <a:gd name="T71" fmla="*/ 2147483647 h 2258"/>
              <a:gd name="T72" fmla="*/ 2147483647 w 1035"/>
              <a:gd name="T73" fmla="*/ 2147483647 h 2258"/>
              <a:gd name="T74" fmla="*/ 2147483647 w 1035"/>
              <a:gd name="T75" fmla="*/ 2147483647 h 2258"/>
              <a:gd name="T76" fmla="*/ 2147483647 w 1035"/>
              <a:gd name="T77" fmla="*/ 2147483647 h 225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35"/>
              <a:gd name="T118" fmla="*/ 0 h 2258"/>
              <a:gd name="T119" fmla="*/ 1035 w 1035"/>
              <a:gd name="T120" fmla="*/ 2258 h 225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35" h="2258">
                <a:moveTo>
                  <a:pt x="302" y="2258"/>
                </a:moveTo>
                <a:lnTo>
                  <a:pt x="284" y="2235"/>
                </a:lnTo>
                <a:lnTo>
                  <a:pt x="265" y="2210"/>
                </a:lnTo>
                <a:lnTo>
                  <a:pt x="247" y="2184"/>
                </a:lnTo>
                <a:lnTo>
                  <a:pt x="231" y="2157"/>
                </a:lnTo>
                <a:lnTo>
                  <a:pt x="214" y="2131"/>
                </a:lnTo>
                <a:lnTo>
                  <a:pt x="198" y="2102"/>
                </a:lnTo>
                <a:lnTo>
                  <a:pt x="184" y="2072"/>
                </a:lnTo>
                <a:lnTo>
                  <a:pt x="168" y="2042"/>
                </a:lnTo>
                <a:lnTo>
                  <a:pt x="141" y="1981"/>
                </a:lnTo>
                <a:lnTo>
                  <a:pt x="116" y="1917"/>
                </a:lnTo>
                <a:lnTo>
                  <a:pt x="94" y="1848"/>
                </a:lnTo>
                <a:lnTo>
                  <a:pt x="74" y="1779"/>
                </a:lnTo>
                <a:lnTo>
                  <a:pt x="56" y="1707"/>
                </a:lnTo>
                <a:lnTo>
                  <a:pt x="41" y="1632"/>
                </a:lnTo>
                <a:lnTo>
                  <a:pt x="28" y="1556"/>
                </a:lnTo>
                <a:lnTo>
                  <a:pt x="18" y="1479"/>
                </a:lnTo>
                <a:lnTo>
                  <a:pt x="9" y="1401"/>
                </a:lnTo>
                <a:lnTo>
                  <a:pt x="3" y="1321"/>
                </a:lnTo>
                <a:lnTo>
                  <a:pt x="0" y="1240"/>
                </a:lnTo>
                <a:lnTo>
                  <a:pt x="0" y="1161"/>
                </a:lnTo>
                <a:lnTo>
                  <a:pt x="2" y="1079"/>
                </a:lnTo>
                <a:lnTo>
                  <a:pt x="5" y="998"/>
                </a:lnTo>
                <a:lnTo>
                  <a:pt x="12" y="917"/>
                </a:lnTo>
                <a:lnTo>
                  <a:pt x="21" y="837"/>
                </a:lnTo>
                <a:lnTo>
                  <a:pt x="32" y="758"/>
                </a:lnTo>
                <a:lnTo>
                  <a:pt x="44" y="680"/>
                </a:lnTo>
                <a:lnTo>
                  <a:pt x="60" y="602"/>
                </a:lnTo>
                <a:lnTo>
                  <a:pt x="79" y="526"/>
                </a:lnTo>
                <a:lnTo>
                  <a:pt x="99" y="452"/>
                </a:lnTo>
                <a:lnTo>
                  <a:pt x="122" y="379"/>
                </a:lnTo>
                <a:lnTo>
                  <a:pt x="148" y="309"/>
                </a:lnTo>
                <a:lnTo>
                  <a:pt x="175" y="242"/>
                </a:lnTo>
                <a:lnTo>
                  <a:pt x="205" y="176"/>
                </a:lnTo>
                <a:lnTo>
                  <a:pt x="238" y="114"/>
                </a:lnTo>
                <a:lnTo>
                  <a:pt x="254" y="84"/>
                </a:lnTo>
                <a:lnTo>
                  <a:pt x="272" y="54"/>
                </a:lnTo>
                <a:lnTo>
                  <a:pt x="291" y="26"/>
                </a:lnTo>
                <a:lnTo>
                  <a:pt x="309" y="0"/>
                </a:lnTo>
                <a:lnTo>
                  <a:pt x="726" y="0"/>
                </a:lnTo>
                <a:lnTo>
                  <a:pt x="745" y="26"/>
                </a:lnTo>
                <a:lnTo>
                  <a:pt x="763" y="54"/>
                </a:lnTo>
                <a:lnTo>
                  <a:pt x="781" y="84"/>
                </a:lnTo>
                <a:lnTo>
                  <a:pt x="796" y="114"/>
                </a:lnTo>
                <a:lnTo>
                  <a:pt x="830" y="176"/>
                </a:lnTo>
                <a:lnTo>
                  <a:pt x="860" y="242"/>
                </a:lnTo>
                <a:lnTo>
                  <a:pt x="886" y="309"/>
                </a:lnTo>
                <a:lnTo>
                  <a:pt x="913" y="379"/>
                </a:lnTo>
                <a:lnTo>
                  <a:pt x="936" y="452"/>
                </a:lnTo>
                <a:lnTo>
                  <a:pt x="955" y="526"/>
                </a:lnTo>
                <a:lnTo>
                  <a:pt x="975" y="602"/>
                </a:lnTo>
                <a:lnTo>
                  <a:pt x="991" y="680"/>
                </a:lnTo>
                <a:lnTo>
                  <a:pt x="1003" y="758"/>
                </a:lnTo>
                <a:lnTo>
                  <a:pt x="1014" y="837"/>
                </a:lnTo>
                <a:lnTo>
                  <a:pt x="1022" y="917"/>
                </a:lnTo>
                <a:lnTo>
                  <a:pt x="1030" y="998"/>
                </a:lnTo>
                <a:lnTo>
                  <a:pt x="1033" y="1079"/>
                </a:lnTo>
                <a:lnTo>
                  <a:pt x="1035" y="1161"/>
                </a:lnTo>
                <a:lnTo>
                  <a:pt x="1035" y="1240"/>
                </a:lnTo>
                <a:lnTo>
                  <a:pt x="1031" y="1321"/>
                </a:lnTo>
                <a:lnTo>
                  <a:pt x="1026" y="1401"/>
                </a:lnTo>
                <a:lnTo>
                  <a:pt x="1017" y="1479"/>
                </a:lnTo>
                <a:lnTo>
                  <a:pt x="1007" y="1556"/>
                </a:lnTo>
                <a:lnTo>
                  <a:pt x="994" y="1632"/>
                </a:lnTo>
                <a:lnTo>
                  <a:pt x="978" y="1707"/>
                </a:lnTo>
                <a:lnTo>
                  <a:pt x="961" y="1779"/>
                </a:lnTo>
                <a:lnTo>
                  <a:pt x="941" y="1848"/>
                </a:lnTo>
                <a:lnTo>
                  <a:pt x="918" y="1917"/>
                </a:lnTo>
                <a:lnTo>
                  <a:pt x="894" y="1981"/>
                </a:lnTo>
                <a:lnTo>
                  <a:pt x="865" y="2042"/>
                </a:lnTo>
                <a:lnTo>
                  <a:pt x="851" y="2072"/>
                </a:lnTo>
                <a:lnTo>
                  <a:pt x="837" y="2102"/>
                </a:lnTo>
                <a:lnTo>
                  <a:pt x="821" y="2131"/>
                </a:lnTo>
                <a:lnTo>
                  <a:pt x="803" y="2157"/>
                </a:lnTo>
                <a:lnTo>
                  <a:pt x="788" y="2184"/>
                </a:lnTo>
                <a:lnTo>
                  <a:pt x="770" y="2210"/>
                </a:lnTo>
                <a:lnTo>
                  <a:pt x="751" y="2235"/>
                </a:lnTo>
                <a:lnTo>
                  <a:pt x="733" y="2258"/>
                </a:lnTo>
                <a:lnTo>
                  <a:pt x="302" y="2258"/>
                </a:lnTo>
              </a:path>
            </a:pathLst>
          </a:custGeom>
          <a:noFill/>
          <a:ln w="0">
            <a:solidFill>
              <a:srgbClr val="999999"/>
            </a:solidFill>
            <a:round/>
            <a:headEnd/>
            <a:tailEnd/>
          </a:ln>
          <a:extLst>
            <a:ext uri="{909E8E84-426E-40dd-AFC4-6F175D3DCCD1}">
              <a14:hiddenFill xmlns="" xmlns:a14="http://schemas.microsoft.com/office/drawing/2010/main">
                <a:solidFill>
                  <a:srgbClr val="FFFFFF"/>
                </a:solidFill>
              </a14:hiddenFill>
            </a:ext>
          </a:extLst>
        </p:spPr>
        <p:txBody>
          <a:bodyPr lIns="79242" tIns="39621" rIns="79242" bIns="39621"/>
          <a:lstStyle/>
          <a:p>
            <a:endParaRPr lang="fr-FR"/>
          </a:p>
        </p:txBody>
      </p:sp>
      <p:sp>
        <p:nvSpPr>
          <p:cNvPr id="10254" name="Line 17"/>
          <p:cNvSpPr>
            <a:spLocks noChangeShapeType="1"/>
          </p:cNvSpPr>
          <p:nvPr/>
        </p:nvSpPr>
        <p:spPr bwMode="auto">
          <a:xfrm flipH="1" flipV="1">
            <a:off x="4468989" y="1452562"/>
            <a:ext cx="4233" cy="2984500"/>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10255" name="Line 18"/>
          <p:cNvSpPr>
            <a:spLocks noChangeShapeType="1"/>
          </p:cNvSpPr>
          <p:nvPr/>
        </p:nvSpPr>
        <p:spPr bwMode="auto">
          <a:xfrm>
            <a:off x="2712156" y="1562365"/>
            <a:ext cx="3513667"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10256" name="Line 19"/>
          <p:cNvSpPr>
            <a:spLocks noChangeShapeType="1"/>
          </p:cNvSpPr>
          <p:nvPr/>
        </p:nvSpPr>
        <p:spPr bwMode="auto">
          <a:xfrm>
            <a:off x="2233790" y="1742282"/>
            <a:ext cx="4477455"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10257" name="Line 20"/>
          <p:cNvSpPr>
            <a:spLocks noChangeShapeType="1"/>
          </p:cNvSpPr>
          <p:nvPr/>
        </p:nvSpPr>
        <p:spPr bwMode="auto">
          <a:xfrm flipV="1">
            <a:off x="1732845" y="2001574"/>
            <a:ext cx="5475111" cy="2646"/>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10258" name="Line 21"/>
          <p:cNvSpPr>
            <a:spLocks noChangeShapeType="1"/>
          </p:cNvSpPr>
          <p:nvPr/>
        </p:nvSpPr>
        <p:spPr bwMode="auto">
          <a:xfrm>
            <a:off x="1343378" y="2297907"/>
            <a:ext cx="6252634"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10259" name="Line 22"/>
          <p:cNvSpPr>
            <a:spLocks noChangeShapeType="1"/>
          </p:cNvSpPr>
          <p:nvPr/>
        </p:nvSpPr>
        <p:spPr bwMode="auto">
          <a:xfrm>
            <a:off x="1085145" y="2629959"/>
            <a:ext cx="6773333"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10260" name="Line 23"/>
          <p:cNvSpPr>
            <a:spLocks noChangeShapeType="1"/>
          </p:cNvSpPr>
          <p:nvPr/>
        </p:nvSpPr>
        <p:spPr bwMode="auto">
          <a:xfrm>
            <a:off x="987778" y="2999053"/>
            <a:ext cx="6968067"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10261" name="Line 24"/>
          <p:cNvSpPr>
            <a:spLocks noChangeShapeType="1"/>
          </p:cNvSpPr>
          <p:nvPr/>
        </p:nvSpPr>
        <p:spPr bwMode="auto">
          <a:xfrm>
            <a:off x="1092200" y="3382699"/>
            <a:ext cx="6760634"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10262" name="Line 25"/>
          <p:cNvSpPr>
            <a:spLocks noChangeShapeType="1"/>
          </p:cNvSpPr>
          <p:nvPr/>
        </p:nvSpPr>
        <p:spPr bwMode="auto">
          <a:xfrm>
            <a:off x="1365956" y="3712104"/>
            <a:ext cx="6207478"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10263" name="Line 26"/>
          <p:cNvSpPr>
            <a:spLocks noChangeShapeType="1"/>
          </p:cNvSpPr>
          <p:nvPr/>
        </p:nvSpPr>
        <p:spPr bwMode="auto">
          <a:xfrm>
            <a:off x="1804812" y="4007115"/>
            <a:ext cx="5322711" cy="2646"/>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10264" name="Line 27"/>
          <p:cNvSpPr>
            <a:spLocks noChangeShapeType="1"/>
          </p:cNvSpPr>
          <p:nvPr/>
        </p:nvSpPr>
        <p:spPr bwMode="auto">
          <a:xfrm>
            <a:off x="2417234" y="4263761"/>
            <a:ext cx="4097867" cy="1323"/>
          </a:xfrm>
          <a:prstGeom prst="line">
            <a:avLst/>
          </a:prstGeom>
          <a:noFill/>
          <a:ln w="0">
            <a:solidFill>
              <a:srgbClr val="999999"/>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10265" name="Rectangle 29"/>
          <p:cNvSpPr>
            <a:spLocks noChangeArrowheads="1"/>
          </p:cNvSpPr>
          <p:nvPr/>
        </p:nvSpPr>
        <p:spPr bwMode="auto">
          <a:xfrm>
            <a:off x="3546123" y="2386542"/>
            <a:ext cx="2024944" cy="375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algn="ctr" defTabSz="810304" eaLnBrk="0" hangingPunct="0">
              <a:lnSpc>
                <a:spcPct val="75000"/>
              </a:lnSpc>
            </a:pPr>
            <a:r>
              <a:rPr lang="en-US" sz="1000" b="1">
                <a:ea typeface="MS PGothic" charset="0"/>
                <a:cs typeface="MS PGothic" charset="0"/>
              </a:rPr>
              <a:t>Middle East &amp; North Africa</a:t>
            </a:r>
          </a:p>
          <a:p>
            <a:pPr algn="ctr" defTabSz="810304" eaLnBrk="0" hangingPunct="0">
              <a:lnSpc>
                <a:spcPct val="75000"/>
              </a:lnSpc>
            </a:pPr>
            <a:r>
              <a:rPr lang="en-US" sz="1200" b="1">
                <a:ea typeface="MS PGothic" charset="0"/>
                <a:cs typeface="MS PGothic" charset="0"/>
              </a:rPr>
              <a:t>12 000</a:t>
            </a:r>
          </a:p>
          <a:p>
            <a:pPr algn="ctr" defTabSz="810304" eaLnBrk="0" hangingPunct="0">
              <a:lnSpc>
                <a:spcPct val="75000"/>
              </a:lnSpc>
            </a:pPr>
            <a:r>
              <a:rPr lang="en-US" sz="1000">
                <a:solidFill>
                  <a:srgbClr val="4D4D4D"/>
                </a:solidFill>
                <a:latin typeface="Arial Narrow" charset="0"/>
                <a:ea typeface="MS PGothic" charset="0"/>
                <a:cs typeface="MS PGothic" charset="0"/>
              </a:rPr>
              <a:t>[5300 – 24 000]</a:t>
            </a:r>
          </a:p>
        </p:txBody>
      </p:sp>
      <p:sp>
        <p:nvSpPr>
          <p:cNvPr id="10266" name="Rectangle 30"/>
          <p:cNvSpPr>
            <a:spLocks noChangeArrowheads="1"/>
          </p:cNvSpPr>
          <p:nvPr/>
        </p:nvSpPr>
        <p:spPr bwMode="auto">
          <a:xfrm>
            <a:off x="3970867" y="3001698"/>
            <a:ext cx="1731434" cy="375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algn="ctr" defTabSz="810304" eaLnBrk="0" hangingPunct="0">
              <a:lnSpc>
                <a:spcPct val="75000"/>
              </a:lnSpc>
            </a:pPr>
            <a:r>
              <a:rPr lang="en-US" sz="1000" b="1">
                <a:ea typeface="MS PGothic" charset="0"/>
                <a:cs typeface="MS PGothic" charset="0"/>
              </a:rPr>
              <a:t>Sub-Saharan Africa</a:t>
            </a:r>
          </a:p>
          <a:p>
            <a:pPr algn="ctr" defTabSz="810304" eaLnBrk="0" hangingPunct="0">
              <a:lnSpc>
                <a:spcPct val="75000"/>
              </a:lnSpc>
            </a:pPr>
            <a:r>
              <a:rPr lang="en-US" sz="1200" b="1">
                <a:ea typeface="MS PGothic" charset="0"/>
                <a:cs typeface="MS PGothic" charset="0"/>
              </a:rPr>
              <a:t>790 000</a:t>
            </a:r>
          </a:p>
          <a:p>
            <a:pPr algn="ctr" defTabSz="810304" eaLnBrk="0" hangingPunct="0">
              <a:lnSpc>
                <a:spcPct val="75000"/>
              </a:lnSpc>
            </a:pPr>
            <a:r>
              <a:rPr lang="en-US" sz="1000">
                <a:solidFill>
                  <a:srgbClr val="4D4D4D"/>
                </a:solidFill>
                <a:latin typeface="Arial Narrow" charset="0"/>
                <a:ea typeface="MS PGothic" charset="0"/>
                <a:cs typeface="MS PGothic" charset="0"/>
              </a:rPr>
              <a:t>[670 000 – 990 000]</a:t>
            </a:r>
          </a:p>
        </p:txBody>
      </p:sp>
      <p:sp>
        <p:nvSpPr>
          <p:cNvPr id="10267" name="Rectangle 31"/>
          <p:cNvSpPr>
            <a:spLocks noChangeArrowheads="1"/>
          </p:cNvSpPr>
          <p:nvPr/>
        </p:nvSpPr>
        <p:spPr bwMode="auto">
          <a:xfrm>
            <a:off x="4955822" y="1559719"/>
            <a:ext cx="1546578" cy="4911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algn="ctr" defTabSz="810304" eaLnBrk="0" hangingPunct="0">
              <a:lnSpc>
                <a:spcPct val="75000"/>
              </a:lnSpc>
            </a:pPr>
            <a:r>
              <a:rPr lang="en-US" sz="1000" b="1">
                <a:ea typeface="MS PGothic" charset="0"/>
                <a:cs typeface="MS PGothic" charset="0"/>
              </a:rPr>
              <a:t>Eastern Europe </a:t>
            </a:r>
            <a:br>
              <a:rPr lang="en-US" sz="1000" b="1">
                <a:ea typeface="MS PGothic" charset="0"/>
                <a:cs typeface="MS PGothic" charset="0"/>
              </a:rPr>
            </a:br>
            <a:r>
              <a:rPr lang="en-US" sz="1000" b="1">
                <a:ea typeface="MS PGothic" charset="0"/>
                <a:cs typeface="MS PGothic" charset="0"/>
              </a:rPr>
              <a:t>&amp; Central Asia</a:t>
            </a:r>
          </a:p>
          <a:p>
            <a:pPr algn="ctr" defTabSz="810304" eaLnBrk="0" hangingPunct="0">
              <a:lnSpc>
                <a:spcPct val="75000"/>
              </a:lnSpc>
            </a:pPr>
            <a:r>
              <a:rPr lang="en-US" sz="1200" b="1">
                <a:ea typeface="MS PGothic" charset="0"/>
                <a:cs typeface="MS PGothic" charset="0"/>
              </a:rPr>
              <a:t>62 000</a:t>
            </a:r>
            <a:r>
              <a:rPr lang="en-US" sz="1000" b="1">
                <a:ea typeface="MS PGothic" charset="0"/>
                <a:cs typeface="MS PGothic" charset="0"/>
              </a:rPr>
              <a:t> </a:t>
            </a:r>
          </a:p>
          <a:p>
            <a:pPr algn="ctr" defTabSz="810304" eaLnBrk="0" hangingPunct="0">
              <a:lnSpc>
                <a:spcPct val="75000"/>
              </a:lnSpc>
            </a:pPr>
            <a:r>
              <a:rPr lang="en-US" sz="1000">
                <a:solidFill>
                  <a:srgbClr val="4D4D4D"/>
                </a:solidFill>
                <a:latin typeface="Arial Narrow" charset="0"/>
                <a:ea typeface="MS PGothic" charset="0"/>
                <a:cs typeface="MS PGothic" charset="0"/>
              </a:rPr>
              <a:t>[34 000 – 140 000]</a:t>
            </a:r>
          </a:p>
        </p:txBody>
      </p:sp>
      <p:sp>
        <p:nvSpPr>
          <p:cNvPr id="10268" name="Rectangle 35"/>
          <p:cNvSpPr>
            <a:spLocks noChangeArrowheads="1"/>
          </p:cNvSpPr>
          <p:nvPr/>
        </p:nvSpPr>
        <p:spPr bwMode="auto">
          <a:xfrm>
            <a:off x="2396067" y="3098271"/>
            <a:ext cx="1566333" cy="375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algn="ctr" defTabSz="810304" eaLnBrk="0" hangingPunct="0">
              <a:lnSpc>
                <a:spcPct val="75000"/>
              </a:lnSpc>
            </a:pPr>
            <a:r>
              <a:rPr lang="en-US" sz="1000" b="1">
                <a:ea typeface="MS PGothic" charset="0"/>
                <a:cs typeface="MS PGothic" charset="0"/>
              </a:rPr>
              <a:t>Latin America</a:t>
            </a:r>
          </a:p>
          <a:p>
            <a:pPr algn="ctr" defTabSz="810304" eaLnBrk="0" hangingPunct="0">
              <a:lnSpc>
                <a:spcPct val="75000"/>
              </a:lnSpc>
            </a:pPr>
            <a:r>
              <a:rPr lang="en-US" sz="1200" b="1">
                <a:ea typeface="MS PGothic" charset="0"/>
                <a:cs typeface="MS PGothic" charset="0"/>
              </a:rPr>
              <a:t>41 000</a:t>
            </a:r>
          </a:p>
          <a:p>
            <a:pPr algn="ctr" defTabSz="810304" eaLnBrk="0" hangingPunct="0">
              <a:lnSpc>
                <a:spcPct val="75000"/>
              </a:lnSpc>
            </a:pPr>
            <a:r>
              <a:rPr lang="en-US" sz="1000">
                <a:solidFill>
                  <a:srgbClr val="4D4D4D"/>
                </a:solidFill>
                <a:latin typeface="Arial Narrow" charset="0"/>
                <a:ea typeface="MS PGothic" charset="0"/>
                <a:cs typeface="MS PGothic" charset="0"/>
              </a:rPr>
              <a:t>[30 000 – 82 000]</a:t>
            </a:r>
          </a:p>
        </p:txBody>
      </p:sp>
      <p:sp>
        <p:nvSpPr>
          <p:cNvPr id="10269" name="Rectangle 37"/>
          <p:cNvSpPr>
            <a:spLocks noChangeArrowheads="1"/>
          </p:cNvSpPr>
          <p:nvPr/>
        </p:nvSpPr>
        <p:spPr bwMode="auto">
          <a:xfrm>
            <a:off x="2136423" y="2518833"/>
            <a:ext cx="1849967" cy="375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algn="ctr" defTabSz="810304" eaLnBrk="0" hangingPunct="0">
              <a:lnSpc>
                <a:spcPct val="75000"/>
              </a:lnSpc>
            </a:pPr>
            <a:r>
              <a:rPr lang="en-US" sz="1000" b="1">
                <a:ea typeface="MS PGothic" charset="0"/>
                <a:cs typeface="MS PGothic" charset="0"/>
              </a:rPr>
              <a:t>Caribbean</a:t>
            </a:r>
          </a:p>
          <a:p>
            <a:pPr algn="ctr" defTabSz="810304">
              <a:lnSpc>
                <a:spcPct val="75000"/>
              </a:lnSpc>
            </a:pPr>
            <a:r>
              <a:rPr lang="en-US" sz="1200" b="1">
                <a:ea typeface="MS PGothic" charset="0"/>
                <a:cs typeface="MS PGothic" charset="0"/>
              </a:rPr>
              <a:t>8800</a:t>
            </a:r>
          </a:p>
          <a:p>
            <a:pPr algn="ctr" defTabSz="810304">
              <a:lnSpc>
                <a:spcPct val="75000"/>
              </a:lnSpc>
            </a:pPr>
            <a:r>
              <a:rPr lang="en-US" sz="1000">
                <a:solidFill>
                  <a:srgbClr val="4D4D4D"/>
                </a:solidFill>
                <a:latin typeface="Arial Narrow" charset="0"/>
                <a:ea typeface="MS PGothic" charset="0"/>
                <a:cs typeface="MS PGothic" charset="0"/>
              </a:rPr>
              <a:t>[5700 – 13 000]</a:t>
            </a:r>
          </a:p>
        </p:txBody>
      </p:sp>
      <p:sp>
        <p:nvSpPr>
          <p:cNvPr id="10270" name="Rectangle 38"/>
          <p:cNvSpPr>
            <a:spLocks noChangeArrowheads="1"/>
          </p:cNvSpPr>
          <p:nvPr/>
        </p:nvSpPr>
        <p:spPr bwMode="auto">
          <a:xfrm>
            <a:off x="1382889" y="4607719"/>
            <a:ext cx="6594123" cy="3594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1620" tIns="40810" rIns="81620" bIns="40810">
            <a:spAutoFit/>
          </a:bodyPr>
          <a:lstStyle/>
          <a:p>
            <a:pPr algn="ctr" defTabSz="810304" eaLnBrk="0" hangingPunct="0"/>
            <a:r>
              <a:rPr lang="en-US" sz="1700" b="1">
                <a:latin typeface="Calibri" charset="0"/>
                <a:ea typeface="Calibri" charset="0"/>
                <a:cs typeface="Calibri" charset="0"/>
              </a:rPr>
              <a:t>Total: 1.2 million </a:t>
            </a:r>
            <a:r>
              <a:rPr lang="en-US">
                <a:solidFill>
                  <a:srgbClr val="4D4D4D"/>
                </a:solidFill>
                <a:latin typeface="Calibri" charset="0"/>
                <a:ea typeface="Calibri" charset="0"/>
                <a:cs typeface="Calibri" charset="0"/>
              </a:rPr>
              <a:t>[980 000 – 1.6 million]</a:t>
            </a:r>
          </a:p>
        </p:txBody>
      </p:sp>
      <p:sp>
        <p:nvSpPr>
          <p:cNvPr id="10271" name="Rectangle 30"/>
          <p:cNvSpPr>
            <a:spLocks noChangeArrowheads="1"/>
          </p:cNvSpPr>
          <p:nvPr/>
        </p:nvSpPr>
        <p:spPr bwMode="auto">
          <a:xfrm>
            <a:off x="5600700" y="2697428"/>
            <a:ext cx="1952978" cy="375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algn="ctr" defTabSz="810304" eaLnBrk="0" hangingPunct="0">
              <a:lnSpc>
                <a:spcPct val="75000"/>
              </a:lnSpc>
              <a:tabLst>
                <a:tab pos="247631" algn="l"/>
              </a:tabLst>
            </a:pPr>
            <a:r>
              <a:rPr lang="en-US" sz="1000" b="1">
                <a:ea typeface="MS PGothic" charset="0"/>
                <a:cs typeface="MS PGothic" charset="0"/>
              </a:rPr>
              <a:t>Asia and the Pacific</a:t>
            </a:r>
          </a:p>
          <a:p>
            <a:pPr algn="ctr" defTabSz="810304" eaLnBrk="0" hangingPunct="0">
              <a:lnSpc>
                <a:spcPct val="75000"/>
              </a:lnSpc>
              <a:tabLst>
                <a:tab pos="247631" algn="l"/>
              </a:tabLst>
            </a:pPr>
            <a:r>
              <a:rPr lang="en-US" sz="1200" b="1">
                <a:ea typeface="MS PGothic" charset="0"/>
                <a:cs typeface="MS PGothic" charset="0"/>
              </a:rPr>
              <a:t>	240 000</a:t>
            </a:r>
          </a:p>
          <a:p>
            <a:pPr algn="ctr" defTabSz="810304" eaLnBrk="0" hangingPunct="0">
              <a:lnSpc>
                <a:spcPct val="75000"/>
              </a:lnSpc>
              <a:tabLst>
                <a:tab pos="247631" algn="l"/>
              </a:tabLst>
            </a:pPr>
            <a:r>
              <a:rPr lang="en-US" sz="1000" b="1">
                <a:latin typeface="Arial Narrow" charset="0"/>
                <a:ea typeface="MS PGothic" charset="0"/>
                <a:cs typeface="MS PGothic" charset="0"/>
              </a:rPr>
              <a:t>	</a:t>
            </a:r>
            <a:r>
              <a:rPr lang="en-US" sz="1000">
                <a:solidFill>
                  <a:srgbClr val="4D4D4D"/>
                </a:solidFill>
                <a:latin typeface="Arial Narrow" charset="0"/>
                <a:ea typeface="MS PGothic" charset="0"/>
                <a:cs typeface="MS PGothic" charset="0"/>
              </a:rPr>
              <a:t>[140 000– 570 000]</a:t>
            </a:r>
          </a:p>
        </p:txBody>
      </p:sp>
      <p:sp>
        <p:nvSpPr>
          <p:cNvPr id="10272" name="Rectangle 32"/>
          <p:cNvSpPr>
            <a:spLocks noChangeArrowheads="1"/>
          </p:cNvSpPr>
          <p:nvPr/>
        </p:nvSpPr>
        <p:spPr bwMode="auto">
          <a:xfrm>
            <a:off x="1759656" y="1939396"/>
            <a:ext cx="3287889" cy="375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p>
            <a:pPr algn="ctr" defTabSz="810304" eaLnBrk="0" hangingPunct="0">
              <a:lnSpc>
                <a:spcPct val="75000"/>
              </a:lnSpc>
            </a:pPr>
            <a:r>
              <a:rPr lang="en-US" sz="1000" b="1">
                <a:ea typeface="MS PGothic" charset="0"/>
                <a:cs typeface="MS PGothic" charset="0"/>
              </a:rPr>
              <a:t>North America and Western and Central Europe</a:t>
            </a:r>
          </a:p>
          <a:p>
            <a:pPr algn="ctr" defTabSz="810304">
              <a:lnSpc>
                <a:spcPct val="75000"/>
              </a:lnSpc>
            </a:pPr>
            <a:r>
              <a:rPr lang="en-US" sz="1200" b="1">
                <a:ea typeface="MS PGothic" charset="0"/>
                <a:cs typeface="MS PGothic" charset="0"/>
              </a:rPr>
              <a:t>                     26 000 </a:t>
            </a:r>
          </a:p>
          <a:p>
            <a:pPr algn="ctr" defTabSz="810304">
              <a:lnSpc>
                <a:spcPct val="75000"/>
              </a:lnSpc>
            </a:pPr>
            <a:r>
              <a:rPr lang="en-US" sz="1000">
                <a:solidFill>
                  <a:srgbClr val="4D4D4D"/>
                </a:solidFill>
                <a:latin typeface="Arial Narrow" charset="0"/>
                <a:ea typeface="MS PGothic" charset="0"/>
                <a:cs typeface="MS PGothic" charset="0"/>
              </a:rPr>
              <a:t>                          [11 000 – 86 000]</a:t>
            </a:r>
          </a:p>
        </p:txBody>
      </p:sp>
      <p:sp>
        <p:nvSpPr>
          <p:cNvPr id="34" name="Cadre 33"/>
          <p:cNvSpPr/>
          <p:nvPr/>
        </p:nvSpPr>
        <p:spPr>
          <a:xfrm>
            <a:off x="3909294" y="2846024"/>
            <a:ext cx="1924541" cy="719157"/>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1905781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dissolv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502853" y="3520968"/>
            <a:ext cx="3042512" cy="14595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662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42100" y="652925"/>
            <a:ext cx="3198051" cy="22039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6627"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08766" y="1316262"/>
            <a:ext cx="5280467" cy="268500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053388" y="5437188"/>
            <a:ext cx="1090612"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6E62B660-7401-4FF9-8D00-0E2879632D90}" type="slidenum">
              <a:rPr lang="en-GB" smtClean="0"/>
              <a:pPr/>
              <a:t>28</a:t>
            </a:fld>
            <a:endParaRPr lang="en-GB"/>
          </a:p>
        </p:txBody>
      </p:sp>
      <p:sp>
        <p:nvSpPr>
          <p:cNvPr id="7" name="ZoneTexte 6"/>
          <p:cNvSpPr txBox="1"/>
          <p:nvPr/>
        </p:nvSpPr>
        <p:spPr>
          <a:xfrm>
            <a:off x="276396" y="5268938"/>
            <a:ext cx="1236236" cy="307777"/>
          </a:xfrm>
          <a:prstGeom prst="rect">
            <a:avLst/>
          </a:prstGeom>
          <a:noFill/>
        </p:spPr>
        <p:txBody>
          <a:bodyPr wrap="none" rtlCol="0">
            <a:spAutoFit/>
          </a:bodyPr>
          <a:lstStyle/>
          <a:p>
            <a:r>
              <a:rPr lang="fr-FR" sz="1400" dirty="0" smtClean="0">
                <a:solidFill>
                  <a:schemeClr val="bg1"/>
                </a:solidFill>
                <a:latin typeface="Calibri"/>
                <a:cs typeface="Calibri"/>
              </a:rPr>
              <a:t>Données 2013</a:t>
            </a:r>
            <a:endParaRPr lang="fr-FR" sz="1400" dirty="0">
              <a:solidFill>
                <a:schemeClr val="bg1"/>
              </a:solidFill>
              <a:latin typeface="Calibri"/>
              <a:cs typeface="Calibri"/>
            </a:endParaRPr>
          </a:p>
        </p:txBody>
      </p:sp>
    </p:spTree>
    <p:extLst>
      <p:ext uri="{BB962C8B-B14F-4D97-AF65-F5344CB8AC3E}">
        <p14:creationId xmlns:p14="http://schemas.microsoft.com/office/powerpoint/2010/main" val="1294265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Box 3"/>
          <p:cNvSpPr txBox="1">
            <a:spLocks noChangeArrowheads="1"/>
          </p:cNvSpPr>
          <p:nvPr/>
        </p:nvSpPr>
        <p:spPr bwMode="auto">
          <a:xfrm>
            <a:off x="327378" y="605896"/>
            <a:ext cx="5840589" cy="3877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9242" tIns="39621" rIns="79242" bIns="39621">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latin typeface="Arial Bold" charset="0"/>
                <a:ea typeface="MS PGothic" charset="0"/>
              </a:rPr>
              <a:t>Global summary of the AIDS epidemic </a:t>
            </a:r>
            <a:r>
              <a:rPr lang="en-US" sz="2000" b="1">
                <a:solidFill>
                  <a:srgbClr val="E31837"/>
                </a:solidFill>
                <a:latin typeface="Arial Bold" charset="0"/>
                <a:ea typeface="MS PGothic" charset="0"/>
                <a:sym typeface="Webdings" charset="0"/>
              </a:rPr>
              <a:t></a:t>
            </a:r>
            <a:r>
              <a:rPr lang="en-US" sz="2000">
                <a:latin typeface="Arial Bold" charset="0"/>
                <a:ea typeface="MS PGothic" charset="0"/>
              </a:rPr>
              <a:t> 2014 </a:t>
            </a:r>
          </a:p>
        </p:txBody>
      </p:sp>
      <p:sp>
        <p:nvSpPr>
          <p:cNvPr id="5122" name="Text Box 3"/>
          <p:cNvSpPr txBox="1">
            <a:spLocks noChangeArrowheads="1"/>
          </p:cNvSpPr>
          <p:nvPr/>
        </p:nvSpPr>
        <p:spPr bwMode="auto">
          <a:xfrm>
            <a:off x="5414434" y="1615282"/>
            <a:ext cx="3258255" cy="3383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79242" tIns="39621" rIns="79242" bIns="39621">
            <a:spAutoFit/>
          </a:bodyPr>
          <a:lstStyle>
            <a:lvl1pPr defTabSz="457200" eaLnBrk="0" hangingPunct="0">
              <a:tabLst>
                <a:tab pos="2863850" algn="l"/>
                <a:tab pos="6578600" algn="l"/>
              </a:tabLst>
              <a:defRPr sz="2400">
                <a:solidFill>
                  <a:schemeClr val="tx1"/>
                </a:solidFill>
                <a:latin typeface="Arial" charset="0"/>
                <a:ea typeface="ＭＳ Ｐゴシック" charset="0"/>
                <a:cs typeface="ＭＳ Ｐゴシック" charset="0"/>
              </a:defRPr>
            </a:lvl1pPr>
            <a:lvl2pPr marL="742950" indent="-285750" defTabSz="457200" eaLnBrk="0" hangingPunct="0">
              <a:tabLst>
                <a:tab pos="2863850" algn="l"/>
                <a:tab pos="6578600" algn="l"/>
              </a:tabLst>
              <a:defRPr sz="2400">
                <a:solidFill>
                  <a:schemeClr val="tx1"/>
                </a:solidFill>
                <a:latin typeface="Arial" charset="0"/>
                <a:ea typeface="ＭＳ Ｐゴシック" charset="0"/>
              </a:defRPr>
            </a:lvl2pPr>
            <a:lvl3pPr marL="1143000" indent="-228600" defTabSz="457200" eaLnBrk="0" hangingPunct="0">
              <a:tabLst>
                <a:tab pos="2863850" algn="l"/>
                <a:tab pos="6578600" algn="l"/>
              </a:tabLst>
              <a:defRPr sz="2400">
                <a:solidFill>
                  <a:schemeClr val="tx1"/>
                </a:solidFill>
                <a:latin typeface="Arial" charset="0"/>
                <a:ea typeface="ＭＳ Ｐゴシック" charset="0"/>
              </a:defRPr>
            </a:lvl3pPr>
            <a:lvl4pPr marL="1600200" indent="-228600" defTabSz="457200" eaLnBrk="0" hangingPunct="0">
              <a:tabLst>
                <a:tab pos="2863850" algn="l"/>
                <a:tab pos="6578600" algn="l"/>
              </a:tabLst>
              <a:defRPr sz="2400">
                <a:solidFill>
                  <a:schemeClr val="tx1"/>
                </a:solidFill>
                <a:latin typeface="Arial" charset="0"/>
                <a:ea typeface="ＭＳ Ｐゴシック" charset="0"/>
              </a:defRPr>
            </a:lvl4pPr>
            <a:lvl5pPr marL="2057400" indent="-228600" defTabSz="457200" eaLnBrk="0" hangingPunct="0">
              <a:tabLst>
                <a:tab pos="2863850" algn="l"/>
                <a:tab pos="6578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2863850" algn="l"/>
                <a:tab pos="6578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2863850" algn="l"/>
                <a:tab pos="6578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2863850" algn="l"/>
                <a:tab pos="6578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2863850" algn="l"/>
                <a:tab pos="6578600" algn="l"/>
              </a:tabLst>
              <a:defRPr sz="2400">
                <a:solidFill>
                  <a:schemeClr val="tx1"/>
                </a:solidFill>
                <a:latin typeface="Arial" charset="0"/>
                <a:ea typeface="ＭＳ Ｐゴシック" charset="0"/>
              </a:defRPr>
            </a:lvl9pPr>
          </a:lstStyle>
          <a:p>
            <a:pPr>
              <a:lnSpc>
                <a:spcPts val="1842"/>
              </a:lnSpc>
            </a:pPr>
            <a:r>
              <a:rPr lang="en-GB" sz="1400">
                <a:ea typeface="MS PGothic" charset="0"/>
              </a:rPr>
              <a:t>36.9 million </a:t>
            </a:r>
            <a:r>
              <a:rPr lang="en-GB" sz="1400">
                <a:solidFill>
                  <a:srgbClr val="7F7F7F"/>
                </a:solidFill>
                <a:ea typeface="MS PGothic" charset="0"/>
              </a:rPr>
              <a:t>[34.3 million – 41.4 million] </a:t>
            </a:r>
          </a:p>
          <a:p>
            <a:pPr>
              <a:lnSpc>
                <a:spcPts val="1842"/>
              </a:lnSpc>
            </a:pPr>
            <a:r>
              <a:rPr lang="en-GB" sz="1400">
                <a:ea typeface="MS PGothic" charset="0"/>
              </a:rPr>
              <a:t>34.3 million </a:t>
            </a:r>
            <a:r>
              <a:rPr lang="en-GB" sz="1400">
                <a:solidFill>
                  <a:srgbClr val="7F7F7F"/>
                </a:solidFill>
                <a:ea typeface="MS PGothic" charset="0"/>
              </a:rPr>
              <a:t>[31.8 million – 38.5 million]</a:t>
            </a:r>
            <a:endParaRPr lang="en-US" sz="1400">
              <a:solidFill>
                <a:srgbClr val="7F7F7F"/>
              </a:solidFill>
              <a:ea typeface="MS PGothic" charset="0"/>
            </a:endParaRPr>
          </a:p>
          <a:p>
            <a:pPr>
              <a:lnSpc>
                <a:spcPts val="1842"/>
              </a:lnSpc>
            </a:pPr>
            <a:r>
              <a:rPr lang="en-GB" sz="1400">
                <a:ea typeface="MS PGothic" charset="0"/>
              </a:rPr>
              <a:t>17.4 million </a:t>
            </a:r>
            <a:r>
              <a:rPr lang="en-GB" sz="1400">
                <a:solidFill>
                  <a:srgbClr val="7F7F7F"/>
                </a:solidFill>
                <a:ea typeface="MS PGothic" charset="0"/>
              </a:rPr>
              <a:t>[16.1 million – 20.0 million]</a:t>
            </a:r>
            <a:endParaRPr lang="en-US" sz="1400">
              <a:solidFill>
                <a:srgbClr val="7F7F7F"/>
              </a:solidFill>
              <a:ea typeface="MS PGothic" charset="0"/>
            </a:endParaRPr>
          </a:p>
          <a:p>
            <a:pPr>
              <a:lnSpc>
                <a:spcPts val="1842"/>
              </a:lnSpc>
            </a:pPr>
            <a:r>
              <a:rPr lang="en-US" sz="1400">
                <a:ea typeface="MS PGothic" charset="0"/>
              </a:rPr>
              <a:t>2.6 million </a:t>
            </a:r>
            <a:r>
              <a:rPr lang="en-US" sz="1400">
                <a:solidFill>
                  <a:srgbClr val="7F7F7F"/>
                </a:solidFill>
                <a:ea typeface="MS PGothic" charset="0"/>
              </a:rPr>
              <a:t>[2.4 million – 2.8 million]</a:t>
            </a:r>
          </a:p>
          <a:p>
            <a:pPr>
              <a:lnSpc>
                <a:spcPts val="1842"/>
              </a:lnSpc>
            </a:pPr>
            <a:endParaRPr lang="en-US" sz="1400">
              <a:ea typeface="MS PGothic" charset="0"/>
            </a:endParaRPr>
          </a:p>
          <a:p>
            <a:pPr>
              <a:lnSpc>
                <a:spcPts val="1842"/>
              </a:lnSpc>
            </a:pPr>
            <a:endParaRPr lang="en-US" sz="1400">
              <a:ea typeface="MS PGothic" charset="0"/>
            </a:endParaRPr>
          </a:p>
          <a:p>
            <a:pPr>
              <a:lnSpc>
                <a:spcPts val="1842"/>
              </a:lnSpc>
            </a:pPr>
            <a:r>
              <a:rPr lang="en-US" sz="1400">
                <a:ea typeface="MS PGothic" charset="0"/>
              </a:rPr>
              <a:t>2.0 million </a:t>
            </a:r>
            <a:r>
              <a:rPr lang="en-US" sz="1400">
                <a:solidFill>
                  <a:srgbClr val="7F7F7F"/>
                </a:solidFill>
                <a:ea typeface="MS PGothic" charset="0"/>
              </a:rPr>
              <a:t>[1.9 million – 2.2 million]</a:t>
            </a:r>
            <a:r>
              <a:rPr lang="en-US" sz="1400">
                <a:ea typeface="MS PGothic" charset="0"/>
              </a:rPr>
              <a:t/>
            </a:r>
            <a:br>
              <a:rPr lang="en-US" sz="1400">
                <a:ea typeface="MS PGothic" charset="0"/>
              </a:rPr>
            </a:br>
            <a:r>
              <a:rPr lang="en-GB" sz="1400">
                <a:ea typeface="MS PGothic" charset="0"/>
              </a:rPr>
              <a:t>1.8 million </a:t>
            </a:r>
            <a:r>
              <a:rPr lang="en-GB" sz="1400">
                <a:solidFill>
                  <a:srgbClr val="7F7F7F"/>
                </a:solidFill>
                <a:ea typeface="MS PGothic" charset="0"/>
              </a:rPr>
              <a:t>[1.7 million – 2.0 million] </a:t>
            </a:r>
          </a:p>
          <a:p>
            <a:pPr>
              <a:lnSpc>
                <a:spcPts val="1842"/>
              </a:lnSpc>
            </a:pPr>
            <a:r>
              <a:rPr lang="en-US" sz="1400">
                <a:solidFill>
                  <a:srgbClr val="000000"/>
                </a:solidFill>
                <a:ea typeface="MS PGothic" charset="0"/>
              </a:rPr>
              <a:t>220 000 </a:t>
            </a:r>
            <a:r>
              <a:rPr lang="en-US" sz="1400">
                <a:solidFill>
                  <a:srgbClr val="7F7F7F"/>
                </a:solidFill>
                <a:ea typeface="MS PGothic" charset="0"/>
              </a:rPr>
              <a:t>[190 000 – 260 000]</a:t>
            </a:r>
          </a:p>
          <a:p>
            <a:pPr>
              <a:lnSpc>
                <a:spcPts val="1842"/>
              </a:lnSpc>
            </a:pPr>
            <a:endParaRPr lang="en-US" sz="1400">
              <a:ea typeface="MS PGothic" charset="0"/>
            </a:endParaRPr>
          </a:p>
          <a:p>
            <a:pPr>
              <a:lnSpc>
                <a:spcPts val="1842"/>
              </a:lnSpc>
            </a:pPr>
            <a:endParaRPr lang="en-US" sz="1400">
              <a:ea typeface="MS PGothic" charset="0"/>
            </a:endParaRPr>
          </a:p>
          <a:p>
            <a:pPr>
              <a:lnSpc>
                <a:spcPts val="1842"/>
              </a:lnSpc>
            </a:pPr>
            <a:r>
              <a:rPr lang="en-US" sz="1400">
                <a:ea typeface="MS PGothic" charset="0"/>
              </a:rPr>
              <a:t>1.2 million </a:t>
            </a:r>
            <a:r>
              <a:rPr lang="en-US" sz="1400">
                <a:solidFill>
                  <a:srgbClr val="7F7F7F"/>
                </a:solidFill>
                <a:ea typeface="MS PGothic" charset="0"/>
              </a:rPr>
              <a:t>[980 000 – 1.6 million]</a:t>
            </a:r>
            <a:r>
              <a:rPr lang="en-US" sz="1400">
                <a:ea typeface="MS PGothic" charset="0"/>
              </a:rPr>
              <a:t/>
            </a:r>
            <a:br>
              <a:rPr lang="en-US" sz="1400">
                <a:ea typeface="MS PGothic" charset="0"/>
              </a:rPr>
            </a:br>
            <a:r>
              <a:rPr lang="en-GB" sz="1400">
                <a:ea typeface="MS PGothic" charset="0"/>
              </a:rPr>
              <a:t>1.0 million </a:t>
            </a:r>
            <a:r>
              <a:rPr lang="en-GB" sz="1400">
                <a:solidFill>
                  <a:srgbClr val="7F7F7F"/>
                </a:solidFill>
                <a:ea typeface="MS PGothic" charset="0"/>
              </a:rPr>
              <a:t>[760 000 – 1.8 million]</a:t>
            </a:r>
          </a:p>
          <a:p>
            <a:pPr>
              <a:lnSpc>
                <a:spcPts val="1842"/>
              </a:lnSpc>
            </a:pPr>
            <a:r>
              <a:rPr lang="en-US" sz="1400">
                <a:ea typeface="MS PGothic" charset="0"/>
              </a:rPr>
              <a:t>150 000 </a:t>
            </a:r>
            <a:r>
              <a:rPr lang="en-US" sz="1400">
                <a:solidFill>
                  <a:srgbClr val="7F7F7F"/>
                </a:solidFill>
                <a:ea typeface="MS PGothic" charset="0"/>
              </a:rPr>
              <a:t>[140 000 – 170 000]</a:t>
            </a:r>
            <a:endParaRPr lang="en-GB" sz="1400">
              <a:solidFill>
                <a:srgbClr val="7F7F7F"/>
              </a:solidFill>
              <a:ea typeface="MS PGothic" charset="0"/>
            </a:endParaRPr>
          </a:p>
        </p:txBody>
      </p:sp>
      <p:sp>
        <p:nvSpPr>
          <p:cNvPr id="5123" name="Text Box 4"/>
          <p:cNvSpPr txBox="1">
            <a:spLocks noChangeArrowheads="1"/>
          </p:cNvSpPr>
          <p:nvPr/>
        </p:nvSpPr>
        <p:spPr bwMode="auto">
          <a:xfrm>
            <a:off x="1145823" y="1624542"/>
            <a:ext cx="2384778" cy="5724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9242" tIns="39621" rIns="79242" bIns="39621">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600" b="1">
                <a:latin typeface="Arial Bold" charset="0"/>
                <a:ea typeface="MS PGothic" charset="0"/>
              </a:rPr>
              <a:t>Number of people living with HIV</a:t>
            </a:r>
            <a:endParaRPr lang="en-US" sz="1600" b="1">
              <a:latin typeface="Arial Bold" charset="0"/>
              <a:ea typeface="MS PGothic" charset="0"/>
            </a:endParaRPr>
          </a:p>
        </p:txBody>
      </p:sp>
      <p:sp>
        <p:nvSpPr>
          <p:cNvPr id="5124" name="Text Box 5"/>
          <p:cNvSpPr txBox="1">
            <a:spLocks noChangeArrowheads="1"/>
          </p:cNvSpPr>
          <p:nvPr/>
        </p:nvSpPr>
        <p:spPr bwMode="auto">
          <a:xfrm>
            <a:off x="1145823" y="2963334"/>
            <a:ext cx="2384778" cy="5724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9242" tIns="39621" rIns="79242" bIns="39621">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latin typeface="Arial Bold" charset="0"/>
                <a:ea typeface="MS PGothic" charset="0"/>
              </a:rPr>
              <a:t>People newly infected </a:t>
            </a:r>
          </a:p>
          <a:p>
            <a:pPr eaLnBrk="1" hangingPunct="1"/>
            <a:r>
              <a:rPr lang="en-US" sz="1600" b="1">
                <a:latin typeface="Arial Bold" charset="0"/>
                <a:ea typeface="MS PGothic" charset="0"/>
              </a:rPr>
              <a:t>with HIV in 2014 </a:t>
            </a:r>
          </a:p>
        </p:txBody>
      </p:sp>
      <p:sp>
        <p:nvSpPr>
          <p:cNvPr id="5125" name="Text Box 6"/>
          <p:cNvSpPr txBox="1">
            <a:spLocks noChangeArrowheads="1"/>
          </p:cNvSpPr>
          <p:nvPr/>
        </p:nvSpPr>
        <p:spPr bwMode="auto">
          <a:xfrm>
            <a:off x="1145823" y="4079876"/>
            <a:ext cx="2384778" cy="326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9242" tIns="39621" rIns="79242" bIns="39621">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600" b="1">
                <a:latin typeface="Arial Bold" charset="0"/>
                <a:ea typeface="MS PGothic" charset="0"/>
              </a:rPr>
              <a:t>AIDS deaths in 2014</a:t>
            </a:r>
            <a:endParaRPr lang="en-US" sz="1600" b="1">
              <a:latin typeface="Arial Bold" charset="0"/>
              <a:ea typeface="MS PGothic" charset="0"/>
            </a:endParaRPr>
          </a:p>
        </p:txBody>
      </p:sp>
      <p:sp>
        <p:nvSpPr>
          <p:cNvPr id="5126" name="Line 7"/>
          <p:cNvSpPr>
            <a:spLocks noChangeShapeType="1"/>
          </p:cNvSpPr>
          <p:nvPr/>
        </p:nvSpPr>
        <p:spPr bwMode="auto">
          <a:xfrm>
            <a:off x="1224845" y="2779448"/>
            <a:ext cx="7447844" cy="0"/>
          </a:xfrm>
          <a:prstGeom prst="line">
            <a:avLst/>
          </a:prstGeom>
          <a:noFill/>
          <a:ln w="9525">
            <a:solidFill>
              <a:srgbClr val="BEBEBE"/>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5127" name="Line 8"/>
          <p:cNvSpPr>
            <a:spLocks noChangeShapeType="1"/>
          </p:cNvSpPr>
          <p:nvPr/>
        </p:nvSpPr>
        <p:spPr bwMode="auto">
          <a:xfrm>
            <a:off x="1224845" y="3909219"/>
            <a:ext cx="7447844" cy="0"/>
          </a:xfrm>
          <a:prstGeom prst="line">
            <a:avLst/>
          </a:prstGeom>
          <a:noFill/>
          <a:ln w="9525">
            <a:solidFill>
              <a:srgbClr val="BEBEBE"/>
            </a:solidFill>
            <a:round/>
            <a:headEnd/>
            <a:tailEn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5128" name="TextBox 10"/>
          <p:cNvSpPr txBox="1">
            <a:spLocks noChangeArrowheads="1"/>
          </p:cNvSpPr>
          <p:nvPr/>
        </p:nvSpPr>
        <p:spPr bwMode="auto">
          <a:xfrm>
            <a:off x="3316111" y="1615282"/>
            <a:ext cx="2098323" cy="3383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9242" tIns="39621" rIns="79242" bIns="39621">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lnSpc>
                <a:spcPts val="1842"/>
              </a:lnSpc>
            </a:pPr>
            <a:r>
              <a:rPr lang="en-US" sz="1400">
                <a:ea typeface="MS PGothic" charset="0"/>
              </a:rPr>
              <a:t>Total</a:t>
            </a:r>
          </a:p>
          <a:p>
            <a:pPr algn="r" eaLnBrk="1" hangingPunct="1">
              <a:lnSpc>
                <a:spcPts val="1842"/>
              </a:lnSpc>
            </a:pPr>
            <a:r>
              <a:rPr lang="en-US" sz="1400">
                <a:ea typeface="MS PGothic" charset="0"/>
              </a:rPr>
              <a:t>Adults</a:t>
            </a:r>
          </a:p>
          <a:p>
            <a:pPr algn="r" eaLnBrk="1" hangingPunct="1">
              <a:lnSpc>
                <a:spcPts val="1842"/>
              </a:lnSpc>
            </a:pPr>
            <a:r>
              <a:rPr lang="en-US" sz="1400">
                <a:ea typeface="MS PGothic" charset="0"/>
              </a:rPr>
              <a:t>Women</a:t>
            </a:r>
          </a:p>
          <a:p>
            <a:pPr algn="r" eaLnBrk="1" hangingPunct="1">
              <a:lnSpc>
                <a:spcPts val="1842"/>
              </a:lnSpc>
            </a:pPr>
            <a:r>
              <a:rPr lang="en-US" sz="1400">
                <a:ea typeface="MS PGothic" charset="0"/>
              </a:rPr>
              <a:t>Children (&lt;15 years)</a:t>
            </a:r>
          </a:p>
          <a:p>
            <a:pPr algn="r" eaLnBrk="1" hangingPunct="1">
              <a:lnSpc>
                <a:spcPts val="1842"/>
              </a:lnSpc>
            </a:pPr>
            <a:endParaRPr lang="en-US" sz="1400">
              <a:ea typeface="MS PGothic" charset="0"/>
            </a:endParaRPr>
          </a:p>
          <a:p>
            <a:pPr algn="r" eaLnBrk="1" hangingPunct="1">
              <a:lnSpc>
                <a:spcPts val="1842"/>
              </a:lnSpc>
            </a:pPr>
            <a:endParaRPr lang="en-US" sz="1400">
              <a:ea typeface="MS PGothic" charset="0"/>
            </a:endParaRPr>
          </a:p>
          <a:p>
            <a:pPr algn="r" eaLnBrk="1" hangingPunct="1">
              <a:lnSpc>
                <a:spcPts val="1842"/>
              </a:lnSpc>
            </a:pPr>
            <a:r>
              <a:rPr lang="en-US" sz="1400">
                <a:ea typeface="MS PGothic" charset="0"/>
              </a:rPr>
              <a:t>Total</a:t>
            </a:r>
          </a:p>
          <a:p>
            <a:pPr algn="r" eaLnBrk="1" hangingPunct="1">
              <a:lnSpc>
                <a:spcPts val="1842"/>
              </a:lnSpc>
            </a:pPr>
            <a:r>
              <a:rPr lang="en-US" sz="1400">
                <a:ea typeface="MS PGothic" charset="0"/>
              </a:rPr>
              <a:t>Adults</a:t>
            </a:r>
          </a:p>
          <a:p>
            <a:pPr algn="r" eaLnBrk="1" hangingPunct="1">
              <a:lnSpc>
                <a:spcPts val="1842"/>
              </a:lnSpc>
            </a:pPr>
            <a:r>
              <a:rPr lang="en-US" sz="1400">
                <a:ea typeface="MS PGothic" charset="0"/>
              </a:rPr>
              <a:t>Children (&lt;15 years)</a:t>
            </a:r>
          </a:p>
          <a:p>
            <a:pPr algn="r" eaLnBrk="1" hangingPunct="1">
              <a:lnSpc>
                <a:spcPts val="1842"/>
              </a:lnSpc>
            </a:pPr>
            <a:endParaRPr lang="en-US" sz="1400">
              <a:ea typeface="MS PGothic" charset="0"/>
            </a:endParaRPr>
          </a:p>
          <a:p>
            <a:pPr algn="r" eaLnBrk="1" hangingPunct="1">
              <a:lnSpc>
                <a:spcPts val="1842"/>
              </a:lnSpc>
            </a:pPr>
            <a:endParaRPr lang="en-US" sz="1400">
              <a:ea typeface="MS PGothic" charset="0"/>
            </a:endParaRPr>
          </a:p>
          <a:p>
            <a:pPr algn="r" eaLnBrk="1" hangingPunct="1">
              <a:lnSpc>
                <a:spcPts val="1842"/>
              </a:lnSpc>
            </a:pPr>
            <a:r>
              <a:rPr lang="en-US" sz="1400">
                <a:ea typeface="MS PGothic" charset="0"/>
              </a:rPr>
              <a:t>Total</a:t>
            </a:r>
          </a:p>
          <a:p>
            <a:pPr algn="r" eaLnBrk="1" hangingPunct="1">
              <a:lnSpc>
                <a:spcPts val="1842"/>
              </a:lnSpc>
            </a:pPr>
            <a:r>
              <a:rPr lang="en-US" sz="1400">
                <a:ea typeface="MS PGothic" charset="0"/>
              </a:rPr>
              <a:t>Adults</a:t>
            </a:r>
          </a:p>
          <a:p>
            <a:pPr algn="r" eaLnBrk="1" hangingPunct="1">
              <a:lnSpc>
                <a:spcPts val="1842"/>
              </a:lnSpc>
            </a:pPr>
            <a:r>
              <a:rPr lang="en-US" sz="1400">
                <a:ea typeface="MS PGothic" charset="0"/>
              </a:rPr>
              <a:t>Children (&lt;15 years)</a:t>
            </a:r>
          </a:p>
        </p:txBody>
      </p:sp>
    </p:spTree>
    <p:extLst>
      <p:ext uri="{BB962C8B-B14F-4D97-AF65-F5344CB8AC3E}">
        <p14:creationId xmlns:p14="http://schemas.microsoft.com/office/powerpoint/2010/main" val="2456073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ous-titre 4"/>
          <p:cNvSpPr>
            <a:spLocks noGrp="1"/>
          </p:cNvSpPr>
          <p:nvPr>
            <p:ph type="subTitle" idx="1"/>
          </p:nvPr>
        </p:nvSpPr>
        <p:spPr>
          <a:xfrm>
            <a:off x="1371600" y="2349500"/>
            <a:ext cx="6400800" cy="2821214"/>
          </a:xfrm>
        </p:spPr>
        <p:txBody>
          <a:bodyPr>
            <a:normAutofit/>
          </a:bodyPr>
          <a:lstStyle/>
          <a:p>
            <a:pPr marL="285750" indent="-285750" algn="l">
              <a:buFont typeface="Arial"/>
              <a:buChar char="•"/>
            </a:pPr>
            <a:r>
              <a:rPr lang="fr-FR" dirty="0" smtClean="0"/>
              <a:t>Quelques notions d’épidémiologie virale</a:t>
            </a:r>
          </a:p>
          <a:p>
            <a:pPr marL="285750" indent="-285750" algn="l">
              <a:buFont typeface="Arial"/>
              <a:buChar char="•"/>
            </a:pPr>
            <a:r>
              <a:rPr lang="fr-FR" dirty="0" smtClean="0"/>
              <a:t>L’état de l’épidémie mondiale en 2013</a:t>
            </a:r>
          </a:p>
          <a:p>
            <a:pPr marL="285750" indent="-285750" algn="l">
              <a:buFont typeface="Arial"/>
              <a:buChar char="•"/>
            </a:pPr>
            <a:r>
              <a:rPr lang="fr-FR" dirty="0" smtClean="0"/>
              <a:t>Evolution épidémique</a:t>
            </a:r>
          </a:p>
          <a:p>
            <a:pPr marL="285750" indent="-285750" algn="l">
              <a:buFont typeface="Arial"/>
              <a:buChar char="•"/>
            </a:pPr>
            <a:r>
              <a:rPr lang="fr-FR" dirty="0" smtClean="0"/>
              <a:t>Conséquences de l’épidémie</a:t>
            </a:r>
          </a:p>
          <a:p>
            <a:pPr marL="285750" indent="-285750" algn="l">
              <a:buFont typeface="Arial"/>
              <a:buChar char="•"/>
            </a:pPr>
            <a:r>
              <a:rPr lang="fr-FR" dirty="0" smtClean="0"/>
              <a:t>Transmission et préventions</a:t>
            </a:r>
          </a:p>
          <a:p>
            <a:pPr marL="742950" lvl="1" indent="-285750" algn="l">
              <a:lnSpc>
                <a:spcPct val="50000"/>
              </a:lnSpc>
              <a:buFont typeface="Arial"/>
              <a:buChar char="•"/>
            </a:pPr>
            <a:r>
              <a:rPr lang="fr-FR" sz="1800" dirty="0" smtClean="0">
                <a:solidFill>
                  <a:schemeClr val="bg2">
                    <a:lumMod val="50000"/>
                  </a:schemeClr>
                </a:solidFill>
              </a:rPr>
              <a:t>Sexuelle</a:t>
            </a:r>
          </a:p>
          <a:p>
            <a:pPr marL="742950" lvl="1" indent="-285750" algn="l">
              <a:lnSpc>
                <a:spcPct val="50000"/>
              </a:lnSpc>
              <a:buFont typeface="Arial"/>
              <a:buChar char="•"/>
            </a:pPr>
            <a:r>
              <a:rPr lang="fr-FR" sz="1800" dirty="0" smtClean="0">
                <a:solidFill>
                  <a:schemeClr val="bg2">
                    <a:lumMod val="50000"/>
                  </a:schemeClr>
                </a:solidFill>
              </a:rPr>
              <a:t>Mère-enfant</a:t>
            </a:r>
          </a:p>
          <a:p>
            <a:pPr marL="742950" lvl="1" indent="-285750" algn="l">
              <a:lnSpc>
                <a:spcPct val="50000"/>
              </a:lnSpc>
              <a:buFont typeface="Arial"/>
              <a:buChar char="•"/>
            </a:pPr>
            <a:r>
              <a:rPr lang="fr-FR" sz="1800" dirty="0" smtClean="0">
                <a:solidFill>
                  <a:schemeClr val="bg2">
                    <a:lumMod val="50000"/>
                  </a:schemeClr>
                </a:solidFill>
              </a:rPr>
              <a:t>Nosocomiale</a:t>
            </a:r>
          </a:p>
          <a:p>
            <a:pPr marL="285750" indent="-285750" algn="l">
              <a:buFont typeface="Arial"/>
              <a:buChar char="•"/>
            </a:pPr>
            <a:endParaRPr lang="fr-FR" dirty="0" smtClean="0">
              <a:solidFill>
                <a:schemeClr val="bg2">
                  <a:lumMod val="50000"/>
                </a:schemeClr>
              </a:solidFill>
            </a:endParaRPr>
          </a:p>
          <a:p>
            <a:pPr marL="285750" indent="-285750" algn="l">
              <a:buFont typeface="Arial"/>
              <a:buChar char="•"/>
            </a:pPr>
            <a:endParaRPr lang="fr-FR" dirty="0" smtClean="0"/>
          </a:p>
          <a:p>
            <a:pPr marL="742950" lvl="1" indent="-285750" algn="l">
              <a:buFont typeface="Arial"/>
              <a:buChar char="•"/>
            </a:pPr>
            <a:endParaRPr lang="fr-FR" dirty="0" smtClean="0"/>
          </a:p>
          <a:p>
            <a:pPr marL="285750" indent="-285750" algn="l">
              <a:buFont typeface="Arial"/>
              <a:buChar char="•"/>
            </a:pPr>
            <a:endParaRPr lang="fr-FR" dirty="0"/>
          </a:p>
        </p:txBody>
      </p:sp>
      <p:sp>
        <p:nvSpPr>
          <p:cNvPr id="4" name="Titre 3"/>
          <p:cNvSpPr>
            <a:spLocks noGrp="1"/>
          </p:cNvSpPr>
          <p:nvPr>
            <p:ph type="ctrTitle"/>
          </p:nvPr>
        </p:nvSpPr>
        <p:spPr/>
        <p:txBody>
          <a:bodyPr/>
          <a:lstStyle/>
          <a:p>
            <a:r>
              <a:rPr lang="fr-FR" dirty="0" smtClean="0"/>
              <a:t>Plan</a:t>
            </a:r>
            <a:endParaRPr lang="fr-FR" dirty="0"/>
          </a:p>
        </p:txBody>
      </p:sp>
    </p:spTree>
    <p:extLst>
      <p:ext uri="{BB962C8B-B14F-4D97-AF65-F5344CB8AC3E}">
        <p14:creationId xmlns:p14="http://schemas.microsoft.com/office/powerpoint/2010/main" val="2280754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5 600 nouvelles infections par jour en 2014</a:t>
            </a:r>
            <a:br>
              <a:rPr lang="fr-FR" dirty="0" smtClean="0"/>
            </a:br>
            <a:r>
              <a:rPr lang="fr-FR" sz="1600" dirty="0" smtClean="0"/>
              <a:t>7 000 en 2011, 5 750 en 2013</a:t>
            </a:r>
            <a:endParaRPr lang="fr-FR" sz="1600" dirty="0"/>
          </a:p>
        </p:txBody>
      </p:sp>
      <p:sp>
        <p:nvSpPr>
          <p:cNvPr id="3" name="Espace réservé du contenu 2"/>
          <p:cNvSpPr>
            <a:spLocks noGrp="1"/>
          </p:cNvSpPr>
          <p:nvPr>
            <p:ph sz="quarter" idx="1"/>
          </p:nvPr>
        </p:nvSpPr>
        <p:spPr>
          <a:xfrm>
            <a:off x="301752" y="1962078"/>
            <a:ext cx="8503920" cy="3120461"/>
          </a:xfrm>
        </p:spPr>
        <p:txBody>
          <a:bodyPr/>
          <a:lstStyle/>
          <a:p>
            <a:r>
              <a:rPr lang="fr-FR" dirty="0" smtClean="0"/>
              <a:t>Dont 66% en Afrique sub-saharienne</a:t>
            </a:r>
          </a:p>
          <a:p>
            <a:r>
              <a:rPr lang="fr-FR" dirty="0" smtClean="0"/>
              <a:t>Dont 600/j chez des enfants de moins de 15 ans</a:t>
            </a:r>
          </a:p>
          <a:p>
            <a:r>
              <a:rPr lang="fr-FR" dirty="0" smtClean="0"/>
              <a:t>Dont 5 000/j chez les adultes</a:t>
            </a:r>
          </a:p>
          <a:p>
            <a:pPr lvl="1"/>
            <a:r>
              <a:rPr lang="fr-FR" dirty="0" smtClean="0"/>
              <a:t>Dont 48% de femmes</a:t>
            </a:r>
          </a:p>
          <a:p>
            <a:pPr lvl="1"/>
            <a:r>
              <a:rPr lang="fr-FR" dirty="0" smtClean="0"/>
              <a:t>Dont 30% de jeunes de 15-24 ans</a:t>
            </a:r>
            <a:endParaRPr lang="fr-FR" dirty="0"/>
          </a:p>
        </p:txBody>
      </p:sp>
    </p:spTree>
    <p:extLst>
      <p:ext uri="{BB962C8B-B14F-4D97-AF65-F5344CB8AC3E}">
        <p14:creationId xmlns:p14="http://schemas.microsoft.com/office/powerpoint/2010/main" val="1238971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Prévalence en 2015 (15-49 ans)</a:t>
            </a:r>
            <a:endParaRPr lang="fr-FR" dirty="0"/>
          </a:p>
        </p:txBody>
      </p:sp>
      <p:pic>
        <p:nvPicPr>
          <p:cNvPr id="3" name="Image 2"/>
          <p:cNvPicPr>
            <a:picLocks noChangeAspect="1"/>
          </p:cNvPicPr>
          <p:nvPr/>
        </p:nvPicPr>
        <p:blipFill rotWithShape="1">
          <a:blip r:embed="rId2"/>
          <a:srcRect t="15313"/>
          <a:stretch/>
        </p:blipFill>
        <p:spPr>
          <a:xfrm>
            <a:off x="0" y="944217"/>
            <a:ext cx="9144000" cy="4770783"/>
          </a:xfrm>
          <a:prstGeom prst="rect">
            <a:avLst/>
          </a:prstGeom>
        </p:spPr>
      </p:pic>
    </p:spTree>
    <p:extLst>
      <p:ext uri="{BB962C8B-B14F-4D97-AF65-F5344CB8AC3E}">
        <p14:creationId xmlns:p14="http://schemas.microsoft.com/office/powerpoint/2010/main" val="2093472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dirty="0" smtClean="0"/>
              <a:t>Nombre de personnes infectées par le VIH (Tout âge)</a:t>
            </a:r>
            <a:endParaRPr lang="fr-FR" sz="2800" dirty="0"/>
          </a:p>
        </p:txBody>
      </p:sp>
      <p:pic>
        <p:nvPicPr>
          <p:cNvPr id="4" name="Image 3"/>
          <p:cNvPicPr>
            <a:picLocks noChangeAspect="1"/>
          </p:cNvPicPr>
          <p:nvPr/>
        </p:nvPicPr>
        <p:blipFill rotWithShape="1">
          <a:blip r:embed="rId2"/>
          <a:srcRect t="17896"/>
          <a:stretch/>
        </p:blipFill>
        <p:spPr>
          <a:xfrm>
            <a:off x="0" y="1083365"/>
            <a:ext cx="9144000" cy="4631635"/>
          </a:xfrm>
          <a:prstGeom prst="rect">
            <a:avLst/>
          </a:prstGeom>
        </p:spPr>
      </p:pic>
    </p:spTree>
    <p:extLst>
      <p:ext uri="{BB962C8B-B14F-4D97-AF65-F5344CB8AC3E}">
        <p14:creationId xmlns:p14="http://schemas.microsoft.com/office/powerpoint/2010/main" val="614537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2"/>
          <p:cNvSpPr>
            <a:spLocks noGrp="1" noChangeArrowheads="1"/>
          </p:cNvSpPr>
          <p:nvPr>
            <p:ph type="title" idx="4294967295"/>
          </p:nvPr>
        </p:nvSpPr>
        <p:spPr bwMode="auto">
          <a:xfrm>
            <a:off x="1292718" y="169863"/>
            <a:ext cx="6936881" cy="490537"/>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79242" tIns="39621" rIns="79242" bIns="39621" numCol="1" anchor="t" anchorCtr="0" compatLnSpc="1">
            <a:prstTxWarp prst="textNoShape">
              <a:avLst/>
            </a:prstTxWarp>
          </a:bodyPr>
          <a:lstStyle/>
          <a:p>
            <a:pPr eaLnBrk="1" hangingPunct="1">
              <a:defRPr/>
            </a:pPr>
            <a:r>
              <a:rPr lang="fr-FR" sz="2400" b="1" dirty="0">
                <a:solidFill>
                  <a:schemeClr val="tx1"/>
                </a:solidFill>
                <a:cs typeface="+mj-cs"/>
              </a:rPr>
              <a:t>Une répartition très inégale en Afrique…</a:t>
            </a:r>
            <a:endParaRPr lang="fr-FR" sz="2100" dirty="0">
              <a:solidFill>
                <a:schemeClr val="tx1"/>
              </a:solidFill>
              <a:cs typeface="+mj-cs"/>
            </a:endParaRPr>
          </a:p>
        </p:txBody>
      </p:sp>
      <p:pic>
        <p:nvPicPr>
          <p:cNvPr id="2" name="Image 1"/>
          <p:cNvPicPr>
            <a:picLocks noChangeAspect="1"/>
          </p:cNvPicPr>
          <p:nvPr/>
        </p:nvPicPr>
        <p:blipFill>
          <a:blip r:embed="rId3"/>
          <a:stretch>
            <a:fillRect/>
          </a:stretch>
        </p:blipFill>
        <p:spPr>
          <a:xfrm>
            <a:off x="1908852" y="763427"/>
            <a:ext cx="3997583" cy="4145337"/>
          </a:xfrm>
          <a:prstGeom prst="rect">
            <a:avLst/>
          </a:prstGeom>
          <a:ln>
            <a:noFill/>
          </a:ln>
          <a:effectLst>
            <a:outerShdw blurRad="292100" dist="139700" dir="2700000" algn="tl" rotWithShape="0">
              <a:srgbClr val="333333">
                <a:alpha val="65000"/>
              </a:srgbClr>
            </a:outerShdw>
          </a:effectLst>
        </p:spPr>
      </p:pic>
      <p:sp>
        <p:nvSpPr>
          <p:cNvPr id="546822" name="AutoShape 6"/>
          <p:cNvSpPr>
            <a:spLocks noChangeArrowheads="1"/>
          </p:cNvSpPr>
          <p:nvPr/>
        </p:nvSpPr>
        <p:spPr bwMode="auto">
          <a:xfrm>
            <a:off x="5992155" y="3208349"/>
            <a:ext cx="2397478" cy="764646"/>
          </a:xfrm>
          <a:prstGeom prst="wedgeRectCallout">
            <a:avLst>
              <a:gd name="adj1" fmla="val -113949"/>
              <a:gd name="adj2" fmla="val 128101"/>
            </a:avLst>
          </a:prstGeom>
          <a:solidFill>
            <a:schemeClr val="accent1"/>
          </a:solidFill>
          <a:ln w="9525">
            <a:solidFill>
              <a:schemeClr val="tx1"/>
            </a:solidFill>
            <a:miter lim="800000"/>
            <a:headEnd/>
            <a:tailEnd/>
          </a:ln>
          <a:effectLst>
            <a:outerShdw blurRad="63500" dist="88899" dir="2700000" algn="ctr" rotWithShape="0">
              <a:schemeClr val="bg2">
                <a:alpha val="74998"/>
              </a:schemeClr>
            </a:outerShdw>
          </a:effectLst>
        </p:spPr>
        <p:txBody>
          <a:bodyPr wrap="none" lIns="79242" tIns="39621" rIns="79242" bIns="39621" anchor="ctr"/>
          <a:lstStyle/>
          <a:p>
            <a:pPr algn="ctr">
              <a:defRPr/>
            </a:pPr>
            <a:r>
              <a:rPr lang="fr-FR" sz="1000" dirty="0">
                <a:latin typeface="Arial" charset="0"/>
              </a:rPr>
              <a:t>Kwazulu-Natal : 65% des femmes</a:t>
            </a:r>
          </a:p>
          <a:p>
            <a:pPr algn="ctr">
              <a:defRPr/>
            </a:pPr>
            <a:r>
              <a:rPr lang="fr-FR" sz="1000" dirty="0">
                <a:latin typeface="Arial" charset="0"/>
              </a:rPr>
              <a:t>venant accoucher en centre de soins</a:t>
            </a:r>
          </a:p>
          <a:p>
            <a:pPr algn="ctr">
              <a:defRPr/>
            </a:pPr>
            <a:r>
              <a:rPr lang="fr-FR" sz="1000" dirty="0">
                <a:latin typeface="Arial" charset="0"/>
              </a:rPr>
              <a:t>primaires sont séropositives…</a:t>
            </a:r>
          </a:p>
        </p:txBody>
      </p:sp>
      <p:pic>
        <p:nvPicPr>
          <p:cNvPr id="3" name="Image 2"/>
          <p:cNvPicPr>
            <a:picLocks noChangeAspect="1"/>
          </p:cNvPicPr>
          <p:nvPr/>
        </p:nvPicPr>
        <p:blipFill>
          <a:blip r:embed="rId4"/>
          <a:stretch>
            <a:fillRect/>
          </a:stretch>
        </p:blipFill>
        <p:spPr>
          <a:xfrm>
            <a:off x="6077491" y="1027415"/>
            <a:ext cx="2654583" cy="2054831"/>
          </a:xfrm>
          <a:prstGeom prst="rect">
            <a:avLst/>
          </a:prstGeom>
        </p:spPr>
      </p:pic>
    </p:spTree>
    <p:extLst>
      <p:ext uri="{BB962C8B-B14F-4D97-AF65-F5344CB8AC3E}">
        <p14:creationId xmlns:p14="http://schemas.microsoft.com/office/powerpoint/2010/main" val="1928358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46822"/>
                                        </p:tgtEl>
                                        <p:attrNameLst>
                                          <p:attrName>style.visibility</p:attrName>
                                        </p:attrNameLst>
                                      </p:cBhvr>
                                      <p:to>
                                        <p:strVal val="visible"/>
                                      </p:to>
                                    </p:set>
                                    <p:animEffect transition="in" filter="fade">
                                      <p:cBhvr>
                                        <p:cTn id="7" dur="2000"/>
                                        <p:tgtEl>
                                          <p:spTgt spid="546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2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Evolution épidémique</a:t>
            </a:r>
            <a:endParaRPr lang="fr-FR" dirty="0"/>
          </a:p>
        </p:txBody>
      </p:sp>
      <p:sp>
        <p:nvSpPr>
          <p:cNvPr id="3" name="Espace réservé du texte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358386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idx="4294967295"/>
          </p:nvPr>
        </p:nvSpPr>
        <p:spPr>
          <a:xfrm>
            <a:off x="0" y="190500"/>
            <a:ext cx="8534400" cy="631825"/>
          </a:xfrm>
        </p:spPr>
        <p:txBody>
          <a:bodyPr/>
          <a:lstStyle/>
          <a:p>
            <a:r>
              <a:rPr lang="fr-FR" dirty="0" smtClean="0"/>
              <a:t>Personnes vivant avec le VIH</a:t>
            </a:r>
            <a:endParaRPr lang="fr-FR" dirty="0"/>
          </a:p>
        </p:txBody>
      </p:sp>
      <p:pic>
        <p:nvPicPr>
          <p:cNvPr id="7" name="Imag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1029" y="1135980"/>
            <a:ext cx="7480301" cy="39948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11021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idx="4294967295"/>
          </p:nvPr>
        </p:nvSpPr>
        <p:spPr/>
        <p:txBody>
          <a:bodyPr/>
          <a:lstStyle/>
          <a:p>
            <a:r>
              <a:rPr lang="fr-FR" dirty="0" smtClean="0"/>
              <a:t>Nouvelles</a:t>
            </a:r>
            <a:r>
              <a:rPr lang="fr-FR" baseline="0" dirty="0" smtClean="0"/>
              <a:t> infections et décès liés au SIDA - 2012</a:t>
            </a:r>
            <a:endParaRPr lang="fr-FR" dirty="0"/>
          </a:p>
        </p:txBody>
      </p:sp>
      <p:sp>
        <p:nvSpPr>
          <p:cNvPr id="3" name="ZoneTexte 2"/>
          <p:cNvSpPr txBox="1"/>
          <p:nvPr/>
        </p:nvSpPr>
        <p:spPr>
          <a:xfrm>
            <a:off x="226781" y="5314345"/>
            <a:ext cx="8448886" cy="230832"/>
          </a:xfrm>
          <a:prstGeom prst="rect">
            <a:avLst/>
          </a:prstGeom>
          <a:noFill/>
        </p:spPr>
        <p:txBody>
          <a:bodyPr wrap="square" rtlCol="0">
            <a:spAutoFit/>
          </a:bodyPr>
          <a:lstStyle/>
          <a:p>
            <a:r>
              <a:rPr lang="fr-FR" sz="900" dirty="0" smtClean="0">
                <a:latin typeface="Calibri"/>
                <a:cs typeface="Calibri"/>
              </a:rPr>
              <a:t>Rapport ONUSIDA 2013</a:t>
            </a:r>
            <a:endParaRPr lang="fr-FR" sz="900" dirty="0">
              <a:latin typeface="Calibri"/>
              <a:cs typeface="Calibri"/>
            </a:endParaRPr>
          </a:p>
        </p:txBody>
      </p:sp>
      <p:sp>
        <p:nvSpPr>
          <p:cNvPr id="7" name="ZoneTexte 6"/>
          <p:cNvSpPr txBox="1"/>
          <p:nvPr/>
        </p:nvSpPr>
        <p:spPr>
          <a:xfrm>
            <a:off x="1343413" y="1045021"/>
            <a:ext cx="1657337" cy="307777"/>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fr-FR" sz="1400" dirty="0" smtClean="0">
                <a:latin typeface="Calibri"/>
                <a:cs typeface="Calibri"/>
              </a:rPr>
              <a:t>Nouvelles infections</a:t>
            </a:r>
            <a:endParaRPr lang="fr-FR" sz="1400" dirty="0">
              <a:latin typeface="Calibri"/>
              <a:cs typeface="Calibri"/>
            </a:endParaRPr>
          </a:p>
        </p:txBody>
      </p:sp>
      <p:sp>
        <p:nvSpPr>
          <p:cNvPr id="8" name="ZoneTexte 7"/>
          <p:cNvSpPr txBox="1"/>
          <p:nvPr/>
        </p:nvSpPr>
        <p:spPr>
          <a:xfrm>
            <a:off x="6531509" y="1987798"/>
            <a:ext cx="619919" cy="307777"/>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fr-FR" sz="1400" dirty="0" smtClean="0">
                <a:latin typeface="Calibri"/>
                <a:cs typeface="Calibri"/>
              </a:rPr>
              <a:t>Décès</a:t>
            </a:r>
            <a:endParaRPr lang="fr-FR" sz="1400" dirty="0">
              <a:latin typeface="Calibri"/>
              <a:cs typeface="Calibri"/>
            </a:endParaRPr>
          </a:p>
        </p:txBody>
      </p:sp>
      <p:pic>
        <p:nvPicPr>
          <p:cNvPr id="9" name="Imag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6781" y="1541810"/>
            <a:ext cx="3890600" cy="2382797"/>
          </a:xfrm>
          <a:prstGeom prst="rect">
            <a:avLst/>
          </a:prstGeom>
          <a:ln>
            <a:noFill/>
          </a:ln>
          <a:effectLst>
            <a:outerShdw blurRad="292100" dist="139700" dir="2700000" algn="tl" rotWithShape="0">
              <a:srgbClr val="333333">
                <a:alpha val="65000"/>
              </a:srgbClr>
            </a:outerShdw>
          </a:effectLst>
        </p:spPr>
      </p:pic>
      <p:pic>
        <p:nvPicPr>
          <p:cNvPr id="10" name="Imag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46785" y="2486659"/>
            <a:ext cx="3989367" cy="26831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53404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smtClean="0"/>
              <a:t>Evolutions de l’incidence Afrique/Asie centrale</a:t>
            </a:r>
            <a:endParaRPr lang="fr-FR" dirty="0"/>
          </a:p>
        </p:txBody>
      </p:sp>
      <p:pic>
        <p:nvPicPr>
          <p:cNvPr id="3" name="Imag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0519" y="1175145"/>
            <a:ext cx="2909304" cy="3819477"/>
          </a:xfrm>
          <a:prstGeom prst="rect">
            <a:avLst/>
          </a:prstGeom>
          <a:ln>
            <a:noFill/>
          </a:ln>
          <a:effectLst>
            <a:outerShdw blurRad="292100" dist="139700" dir="2700000" algn="tl" rotWithShape="0">
              <a:srgbClr val="333333">
                <a:alpha val="65000"/>
              </a:srgbClr>
            </a:outerShdw>
          </a:effectLst>
        </p:spPr>
      </p:pic>
      <p:pic>
        <p:nvPicPr>
          <p:cNvPr id="4" name="Imag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34720" y="2270418"/>
            <a:ext cx="4720092" cy="16996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94514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3100" dirty="0" smtClean="0"/>
              <a:t>Incidence 2015</a:t>
            </a:r>
            <a:r>
              <a:rPr lang="fr-FR" sz="2400" dirty="0" smtClean="0"/>
              <a:t/>
            </a:r>
            <a:br>
              <a:rPr lang="fr-FR" sz="2400" dirty="0" smtClean="0"/>
            </a:br>
            <a:r>
              <a:rPr lang="fr-FR" sz="1600" dirty="0" smtClean="0"/>
              <a:t>(</a:t>
            </a:r>
            <a:r>
              <a:rPr lang="fr-FR" sz="1600" dirty="0" err="1" smtClean="0"/>
              <a:t>aidsinfo.unaids.org</a:t>
            </a:r>
            <a:r>
              <a:rPr lang="fr-FR" sz="1600" dirty="0" smtClean="0"/>
              <a:t>)</a:t>
            </a:r>
            <a:endParaRPr lang="fr-FR" sz="2400" dirty="0"/>
          </a:p>
        </p:txBody>
      </p:sp>
      <p:pic>
        <p:nvPicPr>
          <p:cNvPr id="3" name="Image 2"/>
          <p:cNvPicPr>
            <a:picLocks noChangeAspect="1"/>
          </p:cNvPicPr>
          <p:nvPr/>
        </p:nvPicPr>
        <p:blipFill rotWithShape="1">
          <a:blip r:embed="rId2"/>
          <a:srcRect t="14142"/>
          <a:stretch/>
        </p:blipFill>
        <p:spPr>
          <a:xfrm>
            <a:off x="0" y="964096"/>
            <a:ext cx="9144000" cy="4696607"/>
          </a:xfrm>
          <a:prstGeom prst="rect">
            <a:avLst/>
          </a:prstGeom>
        </p:spPr>
      </p:pic>
    </p:spTree>
    <p:extLst>
      <p:ext uri="{BB962C8B-B14F-4D97-AF65-F5344CB8AC3E}">
        <p14:creationId xmlns:p14="http://schemas.microsoft.com/office/powerpoint/2010/main" val="1750192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fontScale="90000"/>
          </a:bodyPr>
          <a:lstStyle/>
          <a:p>
            <a:r>
              <a:rPr lang="fr-FR" sz="2400" dirty="0" smtClean="0"/>
              <a:t>Nombre de personnes nouvellement infectées en 2015</a:t>
            </a:r>
            <a:r>
              <a:rPr lang="fr-FR" sz="3600" dirty="0"/>
              <a:t/>
            </a:r>
            <a:br>
              <a:rPr lang="fr-FR" sz="3600" dirty="0"/>
            </a:br>
            <a:r>
              <a:rPr lang="fr-FR" sz="1800" dirty="0"/>
              <a:t>(</a:t>
            </a:r>
            <a:r>
              <a:rPr lang="fr-FR" sz="1800" dirty="0" err="1"/>
              <a:t>aidsinfo.unaids.org</a:t>
            </a:r>
            <a:r>
              <a:rPr lang="fr-FR" sz="1800" dirty="0"/>
              <a:t>)</a:t>
            </a:r>
          </a:p>
        </p:txBody>
      </p:sp>
      <p:pic>
        <p:nvPicPr>
          <p:cNvPr id="6" name="Image 5"/>
          <p:cNvPicPr>
            <a:picLocks noChangeAspect="1"/>
          </p:cNvPicPr>
          <p:nvPr/>
        </p:nvPicPr>
        <p:blipFill rotWithShape="1">
          <a:blip r:embed="rId2"/>
          <a:srcRect t="14154"/>
          <a:stretch/>
        </p:blipFill>
        <p:spPr>
          <a:xfrm>
            <a:off x="0" y="894522"/>
            <a:ext cx="9144000" cy="4701032"/>
          </a:xfrm>
          <a:prstGeom prst="rect">
            <a:avLst/>
          </a:prstGeom>
        </p:spPr>
      </p:pic>
    </p:spTree>
    <p:extLst>
      <p:ext uri="{BB962C8B-B14F-4D97-AF65-F5344CB8AC3E}">
        <p14:creationId xmlns:p14="http://schemas.microsoft.com/office/powerpoint/2010/main" val="1404506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0" y="190500"/>
            <a:ext cx="8534400" cy="631825"/>
          </a:xfrm>
        </p:spPr>
        <p:txBody>
          <a:bodyPr/>
          <a:lstStyle/>
          <a:p>
            <a:r>
              <a:rPr lang="fr-FR" dirty="0" smtClean="0"/>
              <a:t>Quelques éléments de bibliographie</a:t>
            </a:r>
            <a:endParaRPr lang="fr-FR" dirty="0"/>
          </a:p>
        </p:txBody>
      </p:sp>
      <p:pic>
        <p:nvPicPr>
          <p:cNvPr id="4" name="Image 3" descr="Dev humain-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08652" y="2304743"/>
            <a:ext cx="1807480" cy="2650971"/>
          </a:xfrm>
          <a:prstGeom prst="rect">
            <a:avLst/>
          </a:prstGeom>
          <a:ln>
            <a:noFill/>
          </a:ln>
          <a:effectLst>
            <a:outerShdw blurRad="292100" dist="139700" dir="2700000" algn="tl" rotWithShape="0">
              <a:srgbClr val="333333">
                <a:alpha val="65000"/>
              </a:srgbClr>
            </a:outerShdw>
          </a:effectLst>
        </p:spPr>
      </p:pic>
      <p:pic>
        <p:nvPicPr>
          <p:cNvPr id="5" name="Image 4" descr="Dev Humain-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76226" y="1587576"/>
            <a:ext cx="1779084" cy="2650971"/>
          </a:xfrm>
          <a:prstGeom prst="rect">
            <a:avLst/>
          </a:prstGeom>
          <a:ln>
            <a:noFill/>
          </a:ln>
          <a:effectLst>
            <a:outerShdw blurRad="292100" dist="139700" dir="2700000" algn="tl" rotWithShape="0">
              <a:srgbClr val="333333">
                <a:alpha val="65000"/>
              </a:srgbClr>
            </a:outerShdw>
          </a:effectLst>
        </p:spPr>
      </p:pic>
      <p:pic>
        <p:nvPicPr>
          <p:cNvPr id="6" name="Image 5" descr="Santé internationale Kerouedan.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8753" y="822325"/>
            <a:ext cx="3084703" cy="43648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26731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p:txBody>
          <a:bodyPr/>
          <a:lstStyle/>
          <a:p>
            <a:endParaRPr lang="fr-FR" dirty="0"/>
          </a:p>
        </p:txBody>
      </p:sp>
      <p:sp>
        <p:nvSpPr>
          <p:cNvPr id="3" name="Titre 2"/>
          <p:cNvSpPr>
            <a:spLocks noGrp="1"/>
          </p:cNvSpPr>
          <p:nvPr>
            <p:ph type="title"/>
          </p:nvPr>
        </p:nvSpPr>
        <p:spPr/>
        <p:txBody>
          <a:bodyPr/>
          <a:lstStyle/>
          <a:p>
            <a:r>
              <a:rPr lang="fr-FR" dirty="0" smtClean="0"/>
              <a:t>Conséquences de l’épidémie</a:t>
            </a:r>
            <a:endParaRPr lang="fr-FR" dirty="0"/>
          </a:p>
        </p:txBody>
      </p:sp>
    </p:spTree>
    <p:extLst>
      <p:ext uri="{BB962C8B-B14F-4D97-AF65-F5344CB8AC3E}">
        <p14:creationId xmlns:p14="http://schemas.microsoft.com/office/powerpoint/2010/main" val="1446817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3266" name="Rectangle 2"/>
          <p:cNvSpPr>
            <a:spLocks noChangeArrowheads="1"/>
          </p:cNvSpPr>
          <p:nvPr/>
        </p:nvSpPr>
        <p:spPr bwMode="auto">
          <a:xfrm>
            <a:off x="553156" y="1345407"/>
            <a:ext cx="6143978" cy="3541448"/>
          </a:xfrm>
          <a:prstGeom prst="rect">
            <a:avLst/>
          </a:prstGeom>
          <a:solidFill>
            <a:schemeClr val="accent1"/>
          </a:solidFill>
          <a:ln>
            <a:noFill/>
          </a:ln>
          <a:effectLst>
            <a:outerShdw blurRad="63500" dist="107763" dir="18900000" algn="ctr" rotWithShape="0">
              <a:schemeClr val="bg2">
                <a:alpha val="50000"/>
              </a:schemeClr>
            </a:outerShdw>
          </a:effectLst>
          <a:extLst/>
        </p:spPr>
        <p:txBody>
          <a:bodyPr wrap="none" lIns="79242" tIns="39621" rIns="79242" bIns="39621" anchor="ctr"/>
          <a:lstStyle/>
          <a:p>
            <a:pPr>
              <a:defRPr/>
            </a:pPr>
            <a:endParaRPr lang="en-US" b="0">
              <a:cs typeface="+mn-cs"/>
            </a:endParaRPr>
          </a:p>
        </p:txBody>
      </p:sp>
      <p:grpSp>
        <p:nvGrpSpPr>
          <p:cNvPr id="91138" name="Group 3"/>
          <p:cNvGrpSpPr>
            <a:grpSpLocks/>
          </p:cNvGrpSpPr>
          <p:nvPr/>
        </p:nvGrpSpPr>
        <p:grpSpPr bwMode="auto">
          <a:xfrm>
            <a:off x="6771923" y="1807104"/>
            <a:ext cx="2197100" cy="2334948"/>
            <a:chOff x="4225" y="1255"/>
            <a:chExt cx="1384" cy="1765"/>
          </a:xfrm>
        </p:grpSpPr>
        <p:sp>
          <p:nvSpPr>
            <p:cNvPr id="91223" name="Rectangle 4"/>
            <p:cNvSpPr>
              <a:spLocks noChangeArrowheads="1"/>
            </p:cNvSpPr>
            <p:nvPr/>
          </p:nvSpPr>
          <p:spPr bwMode="auto">
            <a:xfrm>
              <a:off x="4251" y="1283"/>
              <a:ext cx="1152" cy="164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0"/>
            </a:p>
          </p:txBody>
        </p:sp>
        <p:sp>
          <p:nvSpPr>
            <p:cNvPr id="3083269" name="Rectangle 5"/>
            <p:cNvSpPr>
              <a:spLocks noChangeArrowheads="1"/>
            </p:cNvSpPr>
            <p:nvPr/>
          </p:nvSpPr>
          <p:spPr bwMode="auto">
            <a:xfrm>
              <a:off x="4225" y="1255"/>
              <a:ext cx="1384" cy="1765"/>
            </a:xfrm>
            <a:prstGeom prst="rect">
              <a:avLst/>
            </a:prstGeom>
            <a:solidFill>
              <a:schemeClr val="bg1"/>
            </a:solidFill>
            <a:ln w="3175">
              <a:solidFill>
                <a:schemeClr val="tx1"/>
              </a:solidFill>
              <a:miter lim="800000"/>
              <a:headEnd/>
              <a:tailEnd/>
            </a:ln>
            <a:effectLst>
              <a:outerShdw blurRad="63500" dist="107763" dir="18900000" algn="ctr" rotWithShape="0">
                <a:schemeClr val="bg2">
                  <a:alpha val="50000"/>
                </a:schemeClr>
              </a:outerShdw>
            </a:effectLst>
          </p:spPr>
          <p:txBody>
            <a:bodyPr wrap="none" anchor="ctr"/>
            <a:lstStyle/>
            <a:p>
              <a:pPr>
                <a:defRPr/>
              </a:pPr>
              <a:endParaRPr lang="en-US" b="0">
                <a:cs typeface="+mn-cs"/>
              </a:endParaRPr>
            </a:p>
          </p:txBody>
        </p:sp>
        <p:sp>
          <p:nvSpPr>
            <p:cNvPr id="91225" name="Line 6"/>
            <p:cNvSpPr>
              <a:spLocks noChangeShapeType="1"/>
            </p:cNvSpPr>
            <p:nvPr/>
          </p:nvSpPr>
          <p:spPr bwMode="auto">
            <a:xfrm>
              <a:off x="4350" y="1429"/>
              <a:ext cx="212" cy="0"/>
            </a:xfrm>
            <a:prstGeom prst="line">
              <a:avLst/>
            </a:prstGeom>
            <a:noFill/>
            <a:ln w="19050">
              <a:solidFill>
                <a:srgbClr val="FF66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91226" name="Freeform 7"/>
            <p:cNvSpPr>
              <a:spLocks/>
            </p:cNvSpPr>
            <p:nvPr/>
          </p:nvSpPr>
          <p:spPr bwMode="auto">
            <a:xfrm>
              <a:off x="4421" y="1389"/>
              <a:ext cx="72" cy="80"/>
            </a:xfrm>
            <a:custGeom>
              <a:avLst/>
              <a:gdLst>
                <a:gd name="T0" fmla="*/ 32 w 80"/>
                <a:gd name="T1" fmla="*/ 0 h 80"/>
                <a:gd name="T2" fmla="*/ 65 w 80"/>
                <a:gd name="T3" fmla="*/ 80 h 80"/>
                <a:gd name="T4" fmla="*/ 0 w 80"/>
                <a:gd name="T5" fmla="*/ 80 h 80"/>
                <a:gd name="T6" fmla="*/ 32 w 80"/>
                <a:gd name="T7" fmla="*/ 0 h 80"/>
                <a:gd name="T8" fmla="*/ 0 60000 65536"/>
                <a:gd name="T9" fmla="*/ 0 60000 65536"/>
                <a:gd name="T10" fmla="*/ 0 60000 65536"/>
                <a:gd name="T11" fmla="*/ 0 60000 65536"/>
                <a:gd name="T12" fmla="*/ 0 w 80"/>
                <a:gd name="T13" fmla="*/ 0 h 80"/>
                <a:gd name="T14" fmla="*/ 80 w 80"/>
                <a:gd name="T15" fmla="*/ 80 h 80"/>
              </a:gdLst>
              <a:ahLst/>
              <a:cxnLst>
                <a:cxn ang="T8">
                  <a:pos x="T0" y="T1"/>
                </a:cxn>
                <a:cxn ang="T9">
                  <a:pos x="T2" y="T3"/>
                </a:cxn>
                <a:cxn ang="T10">
                  <a:pos x="T4" y="T5"/>
                </a:cxn>
                <a:cxn ang="T11">
                  <a:pos x="T6" y="T7"/>
                </a:cxn>
              </a:cxnLst>
              <a:rect l="T12" t="T13" r="T14" b="T15"/>
              <a:pathLst>
                <a:path w="80" h="80">
                  <a:moveTo>
                    <a:pt x="40" y="0"/>
                  </a:moveTo>
                  <a:lnTo>
                    <a:pt x="80" y="80"/>
                  </a:lnTo>
                  <a:lnTo>
                    <a:pt x="0" y="80"/>
                  </a:lnTo>
                  <a:lnTo>
                    <a:pt x="40" y="0"/>
                  </a:lnTo>
                  <a:close/>
                </a:path>
              </a:pathLst>
            </a:custGeom>
            <a:solidFill>
              <a:srgbClr val="FF6600"/>
            </a:solidFill>
            <a:ln w="12700" cap="flat" cmpd="sng">
              <a:solidFill>
                <a:srgbClr val="FFFFFF"/>
              </a:solidFill>
              <a:prstDash val="solid"/>
              <a:round/>
              <a:headEnd type="none" w="med" len="med"/>
              <a:tailEnd type="none" w="med" len="med"/>
            </a:ln>
          </p:spPr>
          <p:txBody>
            <a:bodyPr/>
            <a:lstStyle/>
            <a:p>
              <a:endParaRPr lang="fr-FR"/>
            </a:p>
          </p:txBody>
        </p:sp>
        <p:sp>
          <p:nvSpPr>
            <p:cNvPr id="91227" name="Rectangle 8"/>
            <p:cNvSpPr>
              <a:spLocks noChangeArrowheads="1"/>
            </p:cNvSpPr>
            <p:nvPr/>
          </p:nvSpPr>
          <p:spPr bwMode="auto">
            <a:xfrm>
              <a:off x="4592" y="1341"/>
              <a:ext cx="557" cy="1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fr-FR" sz="1600">
                  <a:solidFill>
                    <a:srgbClr val="000000"/>
                  </a:solidFill>
                </a:rPr>
                <a:t>Botswana</a:t>
              </a:r>
              <a:endParaRPr lang="fr-FR" sz="1600"/>
            </a:p>
          </p:txBody>
        </p:sp>
        <p:sp>
          <p:nvSpPr>
            <p:cNvPr id="91228" name="Line 9"/>
            <p:cNvSpPr>
              <a:spLocks noChangeShapeType="1"/>
            </p:cNvSpPr>
            <p:nvPr/>
          </p:nvSpPr>
          <p:spPr bwMode="auto">
            <a:xfrm>
              <a:off x="4350" y="1688"/>
              <a:ext cx="212" cy="0"/>
            </a:xfrm>
            <a:prstGeom prst="line">
              <a:avLst/>
            </a:prstGeom>
            <a:noFill/>
            <a:ln w="19050">
              <a:solidFill>
                <a:srgbClr val="0080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91229" name="Oval 10"/>
            <p:cNvSpPr>
              <a:spLocks noChangeArrowheads="1"/>
            </p:cNvSpPr>
            <p:nvPr/>
          </p:nvSpPr>
          <p:spPr bwMode="auto">
            <a:xfrm>
              <a:off x="4421" y="1648"/>
              <a:ext cx="64" cy="72"/>
            </a:xfrm>
            <a:prstGeom prst="ellipse">
              <a:avLst/>
            </a:prstGeom>
            <a:solidFill>
              <a:srgbClr val="FFFFFF"/>
            </a:solidFill>
            <a:ln w="12700">
              <a:solidFill>
                <a:srgbClr val="008000"/>
              </a:solidFill>
              <a:round/>
              <a:headEnd/>
              <a:tailEnd/>
            </a:ln>
          </p:spPr>
          <p:txBody>
            <a:bodyPr/>
            <a:lstStyle/>
            <a:p>
              <a:endParaRPr lang="en-US" b="0"/>
            </a:p>
          </p:txBody>
        </p:sp>
        <p:sp>
          <p:nvSpPr>
            <p:cNvPr id="91230" name="Rectangle 11"/>
            <p:cNvSpPr>
              <a:spLocks noChangeArrowheads="1"/>
            </p:cNvSpPr>
            <p:nvPr/>
          </p:nvSpPr>
          <p:spPr bwMode="auto">
            <a:xfrm>
              <a:off x="4592" y="1600"/>
              <a:ext cx="456" cy="1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fr-FR" sz="1600">
                  <a:solidFill>
                    <a:srgbClr val="000000"/>
                  </a:solidFill>
                </a:rPr>
                <a:t>Lesotho</a:t>
              </a:r>
              <a:endParaRPr lang="fr-FR" sz="1600"/>
            </a:p>
          </p:txBody>
        </p:sp>
        <p:sp>
          <p:nvSpPr>
            <p:cNvPr id="91231" name="Line 12"/>
            <p:cNvSpPr>
              <a:spLocks noChangeShapeType="1"/>
            </p:cNvSpPr>
            <p:nvPr/>
          </p:nvSpPr>
          <p:spPr bwMode="auto">
            <a:xfrm>
              <a:off x="4350" y="1947"/>
              <a:ext cx="212" cy="0"/>
            </a:xfrm>
            <a:prstGeom prst="line">
              <a:avLst/>
            </a:prstGeom>
            <a:noFill/>
            <a:ln w="19050">
              <a:solidFill>
                <a:srgbClr val="FFCC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91232" name="Rectangle 13"/>
            <p:cNvSpPr>
              <a:spLocks noChangeArrowheads="1"/>
            </p:cNvSpPr>
            <p:nvPr/>
          </p:nvSpPr>
          <p:spPr bwMode="auto">
            <a:xfrm>
              <a:off x="4421" y="1907"/>
              <a:ext cx="64" cy="72"/>
            </a:xfrm>
            <a:prstGeom prst="rect">
              <a:avLst/>
            </a:prstGeom>
            <a:solidFill>
              <a:srgbClr val="FFCC00"/>
            </a:solidFill>
            <a:ln w="12700">
              <a:solidFill>
                <a:srgbClr val="FFFFFF"/>
              </a:solidFill>
              <a:miter lim="800000"/>
              <a:headEnd/>
              <a:tailEnd/>
            </a:ln>
          </p:spPr>
          <p:txBody>
            <a:bodyPr/>
            <a:lstStyle/>
            <a:p>
              <a:endParaRPr lang="en-US" b="0"/>
            </a:p>
          </p:txBody>
        </p:sp>
        <p:sp>
          <p:nvSpPr>
            <p:cNvPr id="91233" name="Rectangle 14"/>
            <p:cNvSpPr>
              <a:spLocks noChangeArrowheads="1"/>
            </p:cNvSpPr>
            <p:nvPr/>
          </p:nvSpPr>
          <p:spPr bwMode="auto">
            <a:xfrm>
              <a:off x="4592" y="1859"/>
              <a:ext cx="489" cy="1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fr-FR" sz="1600">
                  <a:solidFill>
                    <a:srgbClr val="000000"/>
                  </a:solidFill>
                </a:rPr>
                <a:t>Namibie</a:t>
              </a:r>
              <a:endParaRPr lang="fr-FR" sz="1600"/>
            </a:p>
          </p:txBody>
        </p:sp>
        <p:sp>
          <p:nvSpPr>
            <p:cNvPr id="91234" name="Line 15"/>
            <p:cNvSpPr>
              <a:spLocks noChangeShapeType="1"/>
            </p:cNvSpPr>
            <p:nvPr/>
          </p:nvSpPr>
          <p:spPr bwMode="auto">
            <a:xfrm>
              <a:off x="4350" y="2206"/>
              <a:ext cx="212" cy="0"/>
            </a:xfrm>
            <a:prstGeom prst="line">
              <a:avLst/>
            </a:prstGeom>
            <a:noFill/>
            <a:ln w="19050">
              <a:solidFill>
                <a:srgbClr val="FF00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91235" name="Rectangle 16"/>
            <p:cNvSpPr>
              <a:spLocks noChangeArrowheads="1"/>
            </p:cNvSpPr>
            <p:nvPr/>
          </p:nvSpPr>
          <p:spPr bwMode="auto">
            <a:xfrm>
              <a:off x="4421" y="2166"/>
              <a:ext cx="64" cy="72"/>
            </a:xfrm>
            <a:prstGeom prst="rect">
              <a:avLst/>
            </a:prstGeom>
            <a:solidFill>
              <a:srgbClr val="FFFFFF"/>
            </a:solidFill>
            <a:ln w="12700">
              <a:solidFill>
                <a:srgbClr val="FF0000"/>
              </a:solidFill>
              <a:miter lim="800000"/>
              <a:headEnd/>
              <a:tailEnd/>
            </a:ln>
          </p:spPr>
          <p:txBody>
            <a:bodyPr/>
            <a:lstStyle/>
            <a:p>
              <a:endParaRPr lang="en-US" b="0"/>
            </a:p>
          </p:txBody>
        </p:sp>
        <p:sp>
          <p:nvSpPr>
            <p:cNvPr id="91236" name="Rectangle 17"/>
            <p:cNvSpPr>
              <a:spLocks noChangeArrowheads="1"/>
            </p:cNvSpPr>
            <p:nvPr/>
          </p:nvSpPr>
          <p:spPr bwMode="auto">
            <a:xfrm>
              <a:off x="4592" y="2118"/>
              <a:ext cx="844" cy="1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fr-FR" sz="1600">
                  <a:solidFill>
                    <a:srgbClr val="000000"/>
                  </a:solidFill>
                </a:rPr>
                <a:t>Afrique du sud</a:t>
              </a:r>
              <a:endParaRPr lang="fr-FR" sz="1600"/>
            </a:p>
          </p:txBody>
        </p:sp>
        <p:sp>
          <p:nvSpPr>
            <p:cNvPr id="91237" name="Line 18"/>
            <p:cNvSpPr>
              <a:spLocks noChangeShapeType="1"/>
            </p:cNvSpPr>
            <p:nvPr/>
          </p:nvSpPr>
          <p:spPr bwMode="auto">
            <a:xfrm>
              <a:off x="4350" y="2466"/>
              <a:ext cx="212" cy="0"/>
            </a:xfrm>
            <a:prstGeom prst="line">
              <a:avLst/>
            </a:prstGeom>
            <a:noFill/>
            <a:ln w="19050">
              <a:solidFill>
                <a:srgbClr val="80008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91238" name="Oval 19"/>
            <p:cNvSpPr>
              <a:spLocks noChangeArrowheads="1"/>
            </p:cNvSpPr>
            <p:nvPr/>
          </p:nvSpPr>
          <p:spPr bwMode="auto">
            <a:xfrm>
              <a:off x="4421" y="2426"/>
              <a:ext cx="64" cy="72"/>
            </a:xfrm>
            <a:prstGeom prst="ellipse">
              <a:avLst/>
            </a:prstGeom>
            <a:solidFill>
              <a:srgbClr val="800080"/>
            </a:solidFill>
            <a:ln w="12700">
              <a:solidFill>
                <a:srgbClr val="FFFFFF"/>
              </a:solidFill>
              <a:round/>
              <a:headEnd/>
              <a:tailEnd/>
            </a:ln>
          </p:spPr>
          <p:txBody>
            <a:bodyPr/>
            <a:lstStyle/>
            <a:p>
              <a:endParaRPr lang="en-US" b="0"/>
            </a:p>
          </p:txBody>
        </p:sp>
        <p:sp>
          <p:nvSpPr>
            <p:cNvPr id="91239" name="Rectangle 20"/>
            <p:cNvSpPr>
              <a:spLocks noChangeArrowheads="1"/>
            </p:cNvSpPr>
            <p:nvPr/>
          </p:nvSpPr>
          <p:spPr bwMode="auto">
            <a:xfrm>
              <a:off x="4592" y="2378"/>
              <a:ext cx="581" cy="1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fr-FR" sz="1600">
                  <a:solidFill>
                    <a:srgbClr val="000000"/>
                  </a:solidFill>
                </a:rPr>
                <a:t>Swaziland</a:t>
              </a:r>
              <a:endParaRPr lang="fr-FR" sz="1600"/>
            </a:p>
          </p:txBody>
        </p:sp>
        <p:sp>
          <p:nvSpPr>
            <p:cNvPr id="91240" name="Line 21"/>
            <p:cNvSpPr>
              <a:spLocks noChangeShapeType="1"/>
            </p:cNvSpPr>
            <p:nvPr/>
          </p:nvSpPr>
          <p:spPr bwMode="auto">
            <a:xfrm>
              <a:off x="4350" y="2725"/>
              <a:ext cx="212" cy="0"/>
            </a:xfrm>
            <a:prstGeom prst="line">
              <a:avLst/>
            </a:prstGeom>
            <a:noFill/>
            <a:ln w="19050">
              <a:solidFill>
                <a:srgbClr val="0000FF"/>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91241" name="Freeform 22"/>
            <p:cNvSpPr>
              <a:spLocks/>
            </p:cNvSpPr>
            <p:nvPr/>
          </p:nvSpPr>
          <p:spPr bwMode="auto">
            <a:xfrm>
              <a:off x="4421" y="2685"/>
              <a:ext cx="72" cy="80"/>
            </a:xfrm>
            <a:custGeom>
              <a:avLst/>
              <a:gdLst>
                <a:gd name="T0" fmla="*/ 32 w 80"/>
                <a:gd name="T1" fmla="*/ 0 h 80"/>
                <a:gd name="T2" fmla="*/ 65 w 80"/>
                <a:gd name="T3" fmla="*/ 80 h 80"/>
                <a:gd name="T4" fmla="*/ 0 w 80"/>
                <a:gd name="T5" fmla="*/ 80 h 80"/>
                <a:gd name="T6" fmla="*/ 32 w 80"/>
                <a:gd name="T7" fmla="*/ 0 h 80"/>
                <a:gd name="T8" fmla="*/ 0 60000 65536"/>
                <a:gd name="T9" fmla="*/ 0 60000 65536"/>
                <a:gd name="T10" fmla="*/ 0 60000 65536"/>
                <a:gd name="T11" fmla="*/ 0 60000 65536"/>
                <a:gd name="T12" fmla="*/ 0 w 80"/>
                <a:gd name="T13" fmla="*/ 0 h 80"/>
                <a:gd name="T14" fmla="*/ 80 w 80"/>
                <a:gd name="T15" fmla="*/ 80 h 80"/>
              </a:gdLst>
              <a:ahLst/>
              <a:cxnLst>
                <a:cxn ang="T8">
                  <a:pos x="T0" y="T1"/>
                </a:cxn>
                <a:cxn ang="T9">
                  <a:pos x="T2" y="T3"/>
                </a:cxn>
                <a:cxn ang="T10">
                  <a:pos x="T4" y="T5"/>
                </a:cxn>
                <a:cxn ang="T11">
                  <a:pos x="T6" y="T7"/>
                </a:cxn>
              </a:cxnLst>
              <a:rect l="T12" t="T13" r="T14" b="T15"/>
              <a:pathLst>
                <a:path w="80" h="80">
                  <a:moveTo>
                    <a:pt x="40" y="0"/>
                  </a:moveTo>
                  <a:lnTo>
                    <a:pt x="80" y="80"/>
                  </a:lnTo>
                  <a:lnTo>
                    <a:pt x="0" y="80"/>
                  </a:lnTo>
                  <a:lnTo>
                    <a:pt x="40" y="0"/>
                  </a:lnTo>
                  <a:close/>
                </a:path>
              </a:pathLst>
            </a:custGeom>
            <a:solidFill>
              <a:srgbClr val="FFFFFF"/>
            </a:solidFill>
            <a:ln w="12700" cap="flat" cmpd="sng">
              <a:solidFill>
                <a:srgbClr val="0000FF"/>
              </a:solidFill>
              <a:prstDash val="solid"/>
              <a:round/>
              <a:headEnd type="none" w="med" len="med"/>
              <a:tailEnd type="none" w="med" len="med"/>
            </a:ln>
          </p:spPr>
          <p:txBody>
            <a:bodyPr/>
            <a:lstStyle/>
            <a:p>
              <a:endParaRPr lang="fr-FR"/>
            </a:p>
          </p:txBody>
        </p:sp>
        <p:sp>
          <p:nvSpPr>
            <p:cNvPr id="91242" name="Rectangle 23"/>
            <p:cNvSpPr>
              <a:spLocks noChangeArrowheads="1"/>
            </p:cNvSpPr>
            <p:nvPr/>
          </p:nvSpPr>
          <p:spPr bwMode="auto">
            <a:xfrm>
              <a:off x="4592" y="2637"/>
              <a:ext cx="597" cy="1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fr-FR" sz="1600">
                  <a:solidFill>
                    <a:srgbClr val="000000"/>
                  </a:solidFill>
                </a:rPr>
                <a:t>Zimbabwe</a:t>
              </a:r>
              <a:endParaRPr lang="fr-FR" sz="1600"/>
            </a:p>
          </p:txBody>
        </p:sp>
      </p:grpSp>
      <p:sp>
        <p:nvSpPr>
          <p:cNvPr id="91139" name="Rectangle 24"/>
          <p:cNvSpPr>
            <a:spLocks noChangeArrowheads="1"/>
          </p:cNvSpPr>
          <p:nvPr/>
        </p:nvSpPr>
        <p:spPr bwMode="auto">
          <a:xfrm>
            <a:off x="3812325" y="4542896"/>
            <a:ext cx="506173" cy="2154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fr-FR" sz="1400">
                <a:solidFill>
                  <a:srgbClr val="333333"/>
                </a:solidFill>
              </a:rPr>
              <a:t>Année</a:t>
            </a:r>
          </a:p>
        </p:txBody>
      </p:sp>
      <p:sp>
        <p:nvSpPr>
          <p:cNvPr id="91140" name="Rectangle 25"/>
          <p:cNvSpPr>
            <a:spLocks noChangeArrowheads="1"/>
          </p:cNvSpPr>
          <p:nvPr/>
        </p:nvSpPr>
        <p:spPr bwMode="auto">
          <a:xfrm rot="-5400000">
            <a:off x="-94357" y="2707271"/>
            <a:ext cx="1711306"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fr-FR" sz="1600">
                <a:solidFill>
                  <a:srgbClr val="333333"/>
                </a:solidFill>
                <a:latin typeface="Arial Narrow" charset="0"/>
              </a:rPr>
              <a:t>Prevalence du VIH (%)</a:t>
            </a:r>
          </a:p>
        </p:txBody>
      </p:sp>
      <p:sp>
        <p:nvSpPr>
          <p:cNvPr id="91141" name="Rectangle 26"/>
          <p:cNvSpPr>
            <a:spLocks noChangeArrowheads="1"/>
          </p:cNvSpPr>
          <p:nvPr/>
        </p:nvSpPr>
        <p:spPr bwMode="auto">
          <a:xfrm>
            <a:off x="496712" y="4978136"/>
            <a:ext cx="7427662" cy="357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79242" tIns="39621" rIns="79242" bIns="39621">
            <a:spAutoFit/>
          </a:bodyPr>
          <a:lstStyle/>
          <a:p>
            <a:pPr eaLnBrk="0" hangingPunct="0"/>
            <a:r>
              <a:rPr lang="fr-FR" b="0" i="1" dirty="0">
                <a:solidFill>
                  <a:srgbClr val="4D4D4D"/>
                </a:solidFill>
                <a:latin typeface="Arial Narrow" charset="0"/>
              </a:rPr>
              <a:t>Chiffres issus de la surveillance dans </a:t>
            </a:r>
            <a:r>
              <a:rPr lang="fr-FR" b="0" i="1" dirty="0" smtClean="0">
                <a:solidFill>
                  <a:srgbClr val="4D4D4D"/>
                </a:solidFill>
                <a:latin typeface="Arial Narrow" charset="0"/>
              </a:rPr>
              <a:t>différentes </a:t>
            </a:r>
            <a:r>
              <a:rPr lang="fr-FR" b="0" i="1" dirty="0">
                <a:solidFill>
                  <a:srgbClr val="4D4D4D"/>
                </a:solidFill>
                <a:latin typeface="Arial Narrow" charset="0"/>
              </a:rPr>
              <a:t>maternités sentinelles</a:t>
            </a:r>
            <a:endParaRPr lang="fr-FR" b="0" dirty="0">
              <a:solidFill>
                <a:srgbClr val="4D4D4D"/>
              </a:solidFill>
              <a:latin typeface="Arial Narrow" charset="0"/>
            </a:endParaRPr>
          </a:p>
        </p:txBody>
      </p:sp>
      <p:grpSp>
        <p:nvGrpSpPr>
          <p:cNvPr id="91142" name="Group 27"/>
          <p:cNvGrpSpPr>
            <a:grpSpLocks/>
          </p:cNvGrpSpPr>
          <p:nvPr/>
        </p:nvGrpSpPr>
        <p:grpSpPr bwMode="auto">
          <a:xfrm>
            <a:off x="1209323" y="1609990"/>
            <a:ext cx="5348111" cy="2861469"/>
            <a:chOff x="889" y="1191"/>
            <a:chExt cx="3369" cy="2163"/>
          </a:xfrm>
        </p:grpSpPr>
        <p:sp>
          <p:nvSpPr>
            <p:cNvPr id="91145" name="Line 28"/>
            <p:cNvSpPr>
              <a:spLocks noChangeShapeType="1"/>
            </p:cNvSpPr>
            <p:nvPr/>
          </p:nvSpPr>
          <p:spPr bwMode="auto">
            <a:xfrm>
              <a:off x="1079" y="1893"/>
              <a:ext cx="3179" cy="0"/>
            </a:xfrm>
            <a:prstGeom prst="line">
              <a:avLst/>
            </a:prstGeom>
            <a:noFill/>
            <a:ln w="3175">
              <a:solidFill>
                <a:srgbClr val="C0C0C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91146" name="Line 29"/>
            <p:cNvSpPr>
              <a:spLocks noChangeShapeType="1"/>
            </p:cNvSpPr>
            <p:nvPr/>
          </p:nvSpPr>
          <p:spPr bwMode="auto">
            <a:xfrm>
              <a:off x="1079" y="1686"/>
              <a:ext cx="3179" cy="0"/>
            </a:xfrm>
            <a:prstGeom prst="line">
              <a:avLst/>
            </a:prstGeom>
            <a:noFill/>
            <a:ln w="3175">
              <a:solidFill>
                <a:srgbClr val="C0C0C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91147" name="Line 30"/>
            <p:cNvSpPr>
              <a:spLocks noChangeShapeType="1"/>
            </p:cNvSpPr>
            <p:nvPr/>
          </p:nvSpPr>
          <p:spPr bwMode="auto">
            <a:xfrm>
              <a:off x="1079" y="2492"/>
              <a:ext cx="3179" cy="0"/>
            </a:xfrm>
            <a:prstGeom prst="line">
              <a:avLst/>
            </a:prstGeom>
            <a:noFill/>
            <a:ln w="3175">
              <a:solidFill>
                <a:srgbClr val="C0C0C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91148" name="Line 31"/>
            <p:cNvSpPr>
              <a:spLocks noChangeShapeType="1"/>
            </p:cNvSpPr>
            <p:nvPr/>
          </p:nvSpPr>
          <p:spPr bwMode="auto">
            <a:xfrm>
              <a:off x="1079" y="2901"/>
              <a:ext cx="3179" cy="0"/>
            </a:xfrm>
            <a:prstGeom prst="line">
              <a:avLst/>
            </a:prstGeom>
            <a:noFill/>
            <a:ln w="3175">
              <a:solidFill>
                <a:srgbClr val="C0C0C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91149" name="Line 32"/>
            <p:cNvSpPr>
              <a:spLocks noChangeShapeType="1"/>
            </p:cNvSpPr>
            <p:nvPr/>
          </p:nvSpPr>
          <p:spPr bwMode="auto">
            <a:xfrm>
              <a:off x="1079" y="2699"/>
              <a:ext cx="3179" cy="0"/>
            </a:xfrm>
            <a:prstGeom prst="line">
              <a:avLst/>
            </a:prstGeom>
            <a:noFill/>
            <a:ln w="3175">
              <a:solidFill>
                <a:srgbClr val="C0C0C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91150" name="Line 33"/>
            <p:cNvSpPr>
              <a:spLocks noChangeShapeType="1"/>
            </p:cNvSpPr>
            <p:nvPr/>
          </p:nvSpPr>
          <p:spPr bwMode="auto">
            <a:xfrm>
              <a:off x="1079" y="2296"/>
              <a:ext cx="3179" cy="0"/>
            </a:xfrm>
            <a:prstGeom prst="line">
              <a:avLst/>
            </a:prstGeom>
            <a:noFill/>
            <a:ln w="3175">
              <a:solidFill>
                <a:srgbClr val="C0C0C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91151" name="Line 34"/>
            <p:cNvSpPr>
              <a:spLocks noChangeShapeType="1"/>
            </p:cNvSpPr>
            <p:nvPr/>
          </p:nvSpPr>
          <p:spPr bwMode="auto">
            <a:xfrm>
              <a:off x="1079" y="2095"/>
              <a:ext cx="3179" cy="0"/>
            </a:xfrm>
            <a:prstGeom prst="line">
              <a:avLst/>
            </a:prstGeom>
            <a:noFill/>
            <a:ln w="3175">
              <a:solidFill>
                <a:srgbClr val="C0C0C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91152" name="Line 35"/>
            <p:cNvSpPr>
              <a:spLocks noChangeShapeType="1"/>
            </p:cNvSpPr>
            <p:nvPr/>
          </p:nvSpPr>
          <p:spPr bwMode="auto">
            <a:xfrm>
              <a:off x="1079" y="1484"/>
              <a:ext cx="3179" cy="0"/>
            </a:xfrm>
            <a:prstGeom prst="line">
              <a:avLst/>
            </a:prstGeom>
            <a:noFill/>
            <a:ln w="3175">
              <a:solidFill>
                <a:srgbClr val="C0C0C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91153" name="Line 36"/>
            <p:cNvSpPr>
              <a:spLocks noChangeShapeType="1"/>
            </p:cNvSpPr>
            <p:nvPr/>
          </p:nvSpPr>
          <p:spPr bwMode="auto">
            <a:xfrm>
              <a:off x="1079" y="1289"/>
              <a:ext cx="3179" cy="0"/>
            </a:xfrm>
            <a:prstGeom prst="line">
              <a:avLst/>
            </a:prstGeom>
            <a:noFill/>
            <a:ln w="3175">
              <a:solidFill>
                <a:srgbClr val="C0C0C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91154" name="Line 37"/>
            <p:cNvSpPr>
              <a:spLocks noChangeShapeType="1"/>
            </p:cNvSpPr>
            <p:nvPr/>
          </p:nvSpPr>
          <p:spPr bwMode="auto">
            <a:xfrm>
              <a:off x="1079" y="3096"/>
              <a:ext cx="3179"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91155" name="Line 38"/>
            <p:cNvSpPr>
              <a:spLocks noChangeShapeType="1"/>
            </p:cNvSpPr>
            <p:nvPr/>
          </p:nvSpPr>
          <p:spPr bwMode="auto">
            <a:xfrm flipV="1">
              <a:off x="1075" y="3097"/>
              <a:ext cx="0" cy="4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91156" name="Line 39"/>
            <p:cNvSpPr>
              <a:spLocks noChangeShapeType="1"/>
            </p:cNvSpPr>
            <p:nvPr/>
          </p:nvSpPr>
          <p:spPr bwMode="auto">
            <a:xfrm flipV="1">
              <a:off x="1429" y="3097"/>
              <a:ext cx="0" cy="4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91157" name="Line 40"/>
            <p:cNvSpPr>
              <a:spLocks noChangeShapeType="1"/>
            </p:cNvSpPr>
            <p:nvPr/>
          </p:nvSpPr>
          <p:spPr bwMode="auto">
            <a:xfrm flipV="1">
              <a:off x="1777" y="3097"/>
              <a:ext cx="0" cy="4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91158" name="Line 41"/>
            <p:cNvSpPr>
              <a:spLocks noChangeShapeType="1"/>
            </p:cNvSpPr>
            <p:nvPr/>
          </p:nvSpPr>
          <p:spPr bwMode="auto">
            <a:xfrm flipV="1">
              <a:off x="2132" y="3097"/>
              <a:ext cx="0" cy="4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91159" name="Line 42"/>
            <p:cNvSpPr>
              <a:spLocks noChangeShapeType="1"/>
            </p:cNvSpPr>
            <p:nvPr/>
          </p:nvSpPr>
          <p:spPr bwMode="auto">
            <a:xfrm flipV="1">
              <a:off x="2488" y="3097"/>
              <a:ext cx="0" cy="4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91160" name="Line 43"/>
            <p:cNvSpPr>
              <a:spLocks noChangeShapeType="1"/>
            </p:cNvSpPr>
            <p:nvPr/>
          </p:nvSpPr>
          <p:spPr bwMode="auto">
            <a:xfrm flipV="1">
              <a:off x="2836" y="3097"/>
              <a:ext cx="0" cy="4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91161" name="Line 44"/>
            <p:cNvSpPr>
              <a:spLocks noChangeShapeType="1"/>
            </p:cNvSpPr>
            <p:nvPr/>
          </p:nvSpPr>
          <p:spPr bwMode="auto">
            <a:xfrm flipV="1">
              <a:off x="3192" y="3097"/>
              <a:ext cx="0" cy="4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91162" name="Line 45"/>
            <p:cNvSpPr>
              <a:spLocks noChangeShapeType="1"/>
            </p:cNvSpPr>
            <p:nvPr/>
          </p:nvSpPr>
          <p:spPr bwMode="auto">
            <a:xfrm flipV="1">
              <a:off x="3548" y="3097"/>
              <a:ext cx="0" cy="4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91163" name="Line 46"/>
            <p:cNvSpPr>
              <a:spLocks noChangeShapeType="1"/>
            </p:cNvSpPr>
            <p:nvPr/>
          </p:nvSpPr>
          <p:spPr bwMode="auto">
            <a:xfrm flipV="1">
              <a:off x="3896" y="3097"/>
              <a:ext cx="0" cy="4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91164" name="Line 47"/>
            <p:cNvSpPr>
              <a:spLocks noChangeShapeType="1"/>
            </p:cNvSpPr>
            <p:nvPr/>
          </p:nvSpPr>
          <p:spPr bwMode="auto">
            <a:xfrm flipV="1">
              <a:off x="4107" y="2999"/>
              <a:ext cx="0" cy="4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91165" name="Freeform 48"/>
            <p:cNvSpPr>
              <a:spLocks/>
            </p:cNvSpPr>
            <p:nvPr/>
          </p:nvSpPr>
          <p:spPr bwMode="auto">
            <a:xfrm>
              <a:off x="2311" y="1588"/>
              <a:ext cx="1763" cy="304"/>
            </a:xfrm>
            <a:custGeom>
              <a:avLst/>
              <a:gdLst>
                <a:gd name="T0" fmla="*/ 0 w 248"/>
                <a:gd name="T1" fmla="*/ 4096 h 38"/>
                <a:gd name="T2" fmla="*/ 17943 w 248"/>
                <a:gd name="T3" fmla="*/ 4608 h 38"/>
                <a:gd name="T4" fmla="*/ 35580 w 248"/>
                <a:gd name="T5" fmla="*/ 0 h 38"/>
                <a:gd name="T6" fmla="*/ 53516 w 248"/>
                <a:gd name="T7" fmla="*/ 7680 h 38"/>
                <a:gd name="T8" fmla="*/ 71508 w 248"/>
                <a:gd name="T9" fmla="*/ 15360 h 38"/>
                <a:gd name="T10" fmla="*/ 89095 w 248"/>
                <a:gd name="T11" fmla="*/ 19456 h 38"/>
                <a:gd name="T12" fmla="*/ 0 60000 65536"/>
                <a:gd name="T13" fmla="*/ 0 60000 65536"/>
                <a:gd name="T14" fmla="*/ 0 60000 65536"/>
                <a:gd name="T15" fmla="*/ 0 60000 65536"/>
                <a:gd name="T16" fmla="*/ 0 60000 65536"/>
                <a:gd name="T17" fmla="*/ 0 60000 65536"/>
                <a:gd name="T18" fmla="*/ 0 w 248"/>
                <a:gd name="T19" fmla="*/ 0 h 38"/>
                <a:gd name="T20" fmla="*/ 248 w 248"/>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248" h="38">
                  <a:moveTo>
                    <a:pt x="0" y="8"/>
                  </a:moveTo>
                  <a:lnTo>
                    <a:pt x="50" y="9"/>
                  </a:lnTo>
                  <a:lnTo>
                    <a:pt x="99" y="0"/>
                  </a:lnTo>
                  <a:lnTo>
                    <a:pt x="149" y="15"/>
                  </a:lnTo>
                  <a:lnTo>
                    <a:pt x="199" y="30"/>
                  </a:lnTo>
                  <a:lnTo>
                    <a:pt x="248" y="38"/>
                  </a:lnTo>
                </a:path>
              </a:pathLst>
            </a:custGeom>
            <a:noFill/>
            <a:ln w="19050">
              <a:solidFill>
                <a:srgbClr val="FF66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fr-FR"/>
            </a:p>
          </p:txBody>
        </p:sp>
        <p:sp>
          <p:nvSpPr>
            <p:cNvPr id="91166" name="Freeform 49"/>
            <p:cNvSpPr>
              <a:spLocks/>
            </p:cNvSpPr>
            <p:nvPr/>
          </p:nvSpPr>
          <p:spPr bwMode="auto">
            <a:xfrm>
              <a:off x="2275" y="1612"/>
              <a:ext cx="71" cy="80"/>
            </a:xfrm>
            <a:custGeom>
              <a:avLst/>
              <a:gdLst>
                <a:gd name="T0" fmla="*/ 28 w 80"/>
                <a:gd name="T1" fmla="*/ 0 h 80"/>
                <a:gd name="T2" fmla="*/ 56 w 80"/>
                <a:gd name="T3" fmla="*/ 80 h 80"/>
                <a:gd name="T4" fmla="*/ 0 w 80"/>
                <a:gd name="T5" fmla="*/ 80 h 80"/>
                <a:gd name="T6" fmla="*/ 28 w 80"/>
                <a:gd name="T7" fmla="*/ 0 h 80"/>
                <a:gd name="T8" fmla="*/ 0 60000 65536"/>
                <a:gd name="T9" fmla="*/ 0 60000 65536"/>
                <a:gd name="T10" fmla="*/ 0 60000 65536"/>
                <a:gd name="T11" fmla="*/ 0 60000 65536"/>
                <a:gd name="T12" fmla="*/ 0 w 80"/>
                <a:gd name="T13" fmla="*/ 0 h 80"/>
                <a:gd name="T14" fmla="*/ 80 w 80"/>
                <a:gd name="T15" fmla="*/ 80 h 80"/>
              </a:gdLst>
              <a:ahLst/>
              <a:cxnLst>
                <a:cxn ang="T8">
                  <a:pos x="T0" y="T1"/>
                </a:cxn>
                <a:cxn ang="T9">
                  <a:pos x="T2" y="T3"/>
                </a:cxn>
                <a:cxn ang="T10">
                  <a:pos x="T4" y="T5"/>
                </a:cxn>
                <a:cxn ang="T11">
                  <a:pos x="T6" y="T7"/>
                </a:cxn>
              </a:cxnLst>
              <a:rect l="T12" t="T13" r="T14" b="T15"/>
              <a:pathLst>
                <a:path w="80" h="80">
                  <a:moveTo>
                    <a:pt x="40" y="0"/>
                  </a:moveTo>
                  <a:lnTo>
                    <a:pt x="80" y="80"/>
                  </a:lnTo>
                  <a:lnTo>
                    <a:pt x="0" y="80"/>
                  </a:lnTo>
                  <a:lnTo>
                    <a:pt x="40" y="0"/>
                  </a:lnTo>
                  <a:close/>
                </a:path>
              </a:pathLst>
            </a:custGeom>
            <a:solidFill>
              <a:srgbClr val="FF6600"/>
            </a:solidFill>
            <a:ln w="12700">
              <a:solidFill>
                <a:srgbClr val="FFFFFF"/>
              </a:solidFill>
              <a:prstDash val="solid"/>
              <a:round/>
              <a:headEnd/>
              <a:tailEnd/>
            </a:ln>
          </p:spPr>
          <p:txBody>
            <a:bodyPr/>
            <a:lstStyle/>
            <a:p>
              <a:endParaRPr lang="fr-FR"/>
            </a:p>
          </p:txBody>
        </p:sp>
        <p:sp>
          <p:nvSpPr>
            <p:cNvPr id="91167" name="Freeform 50"/>
            <p:cNvSpPr>
              <a:spLocks/>
            </p:cNvSpPr>
            <p:nvPr/>
          </p:nvSpPr>
          <p:spPr bwMode="auto">
            <a:xfrm>
              <a:off x="2630" y="1620"/>
              <a:ext cx="71" cy="80"/>
            </a:xfrm>
            <a:custGeom>
              <a:avLst/>
              <a:gdLst>
                <a:gd name="T0" fmla="*/ 28 w 80"/>
                <a:gd name="T1" fmla="*/ 0 h 80"/>
                <a:gd name="T2" fmla="*/ 56 w 80"/>
                <a:gd name="T3" fmla="*/ 80 h 80"/>
                <a:gd name="T4" fmla="*/ 0 w 80"/>
                <a:gd name="T5" fmla="*/ 80 h 80"/>
                <a:gd name="T6" fmla="*/ 28 w 80"/>
                <a:gd name="T7" fmla="*/ 0 h 80"/>
                <a:gd name="T8" fmla="*/ 0 60000 65536"/>
                <a:gd name="T9" fmla="*/ 0 60000 65536"/>
                <a:gd name="T10" fmla="*/ 0 60000 65536"/>
                <a:gd name="T11" fmla="*/ 0 60000 65536"/>
                <a:gd name="T12" fmla="*/ 0 w 80"/>
                <a:gd name="T13" fmla="*/ 0 h 80"/>
                <a:gd name="T14" fmla="*/ 80 w 80"/>
                <a:gd name="T15" fmla="*/ 80 h 80"/>
              </a:gdLst>
              <a:ahLst/>
              <a:cxnLst>
                <a:cxn ang="T8">
                  <a:pos x="T0" y="T1"/>
                </a:cxn>
                <a:cxn ang="T9">
                  <a:pos x="T2" y="T3"/>
                </a:cxn>
                <a:cxn ang="T10">
                  <a:pos x="T4" y="T5"/>
                </a:cxn>
                <a:cxn ang="T11">
                  <a:pos x="T6" y="T7"/>
                </a:cxn>
              </a:cxnLst>
              <a:rect l="T12" t="T13" r="T14" b="T15"/>
              <a:pathLst>
                <a:path w="80" h="80">
                  <a:moveTo>
                    <a:pt x="40" y="0"/>
                  </a:moveTo>
                  <a:lnTo>
                    <a:pt x="80" y="80"/>
                  </a:lnTo>
                  <a:lnTo>
                    <a:pt x="0" y="80"/>
                  </a:lnTo>
                  <a:lnTo>
                    <a:pt x="40" y="0"/>
                  </a:lnTo>
                  <a:close/>
                </a:path>
              </a:pathLst>
            </a:custGeom>
            <a:solidFill>
              <a:srgbClr val="FF6600"/>
            </a:solidFill>
            <a:ln w="12700">
              <a:solidFill>
                <a:srgbClr val="FFFFFF"/>
              </a:solidFill>
              <a:prstDash val="solid"/>
              <a:round/>
              <a:headEnd/>
              <a:tailEnd/>
            </a:ln>
          </p:spPr>
          <p:txBody>
            <a:bodyPr/>
            <a:lstStyle/>
            <a:p>
              <a:endParaRPr lang="fr-FR"/>
            </a:p>
          </p:txBody>
        </p:sp>
        <p:sp>
          <p:nvSpPr>
            <p:cNvPr id="91168" name="Freeform 51"/>
            <p:cNvSpPr>
              <a:spLocks/>
            </p:cNvSpPr>
            <p:nvPr/>
          </p:nvSpPr>
          <p:spPr bwMode="auto">
            <a:xfrm>
              <a:off x="2979" y="1548"/>
              <a:ext cx="71" cy="80"/>
            </a:xfrm>
            <a:custGeom>
              <a:avLst/>
              <a:gdLst>
                <a:gd name="T0" fmla="*/ 28 w 80"/>
                <a:gd name="T1" fmla="*/ 0 h 80"/>
                <a:gd name="T2" fmla="*/ 56 w 80"/>
                <a:gd name="T3" fmla="*/ 80 h 80"/>
                <a:gd name="T4" fmla="*/ 0 w 80"/>
                <a:gd name="T5" fmla="*/ 80 h 80"/>
                <a:gd name="T6" fmla="*/ 28 w 80"/>
                <a:gd name="T7" fmla="*/ 0 h 80"/>
                <a:gd name="T8" fmla="*/ 0 60000 65536"/>
                <a:gd name="T9" fmla="*/ 0 60000 65536"/>
                <a:gd name="T10" fmla="*/ 0 60000 65536"/>
                <a:gd name="T11" fmla="*/ 0 60000 65536"/>
                <a:gd name="T12" fmla="*/ 0 w 80"/>
                <a:gd name="T13" fmla="*/ 0 h 80"/>
                <a:gd name="T14" fmla="*/ 80 w 80"/>
                <a:gd name="T15" fmla="*/ 80 h 80"/>
              </a:gdLst>
              <a:ahLst/>
              <a:cxnLst>
                <a:cxn ang="T8">
                  <a:pos x="T0" y="T1"/>
                </a:cxn>
                <a:cxn ang="T9">
                  <a:pos x="T2" y="T3"/>
                </a:cxn>
                <a:cxn ang="T10">
                  <a:pos x="T4" y="T5"/>
                </a:cxn>
                <a:cxn ang="T11">
                  <a:pos x="T6" y="T7"/>
                </a:cxn>
              </a:cxnLst>
              <a:rect l="T12" t="T13" r="T14" b="T15"/>
              <a:pathLst>
                <a:path w="80" h="80">
                  <a:moveTo>
                    <a:pt x="40" y="0"/>
                  </a:moveTo>
                  <a:lnTo>
                    <a:pt x="80" y="80"/>
                  </a:lnTo>
                  <a:lnTo>
                    <a:pt x="0" y="80"/>
                  </a:lnTo>
                  <a:lnTo>
                    <a:pt x="40" y="0"/>
                  </a:lnTo>
                  <a:close/>
                </a:path>
              </a:pathLst>
            </a:custGeom>
            <a:solidFill>
              <a:srgbClr val="FF6600"/>
            </a:solidFill>
            <a:ln w="12700">
              <a:solidFill>
                <a:srgbClr val="FFFFFF"/>
              </a:solidFill>
              <a:prstDash val="solid"/>
              <a:round/>
              <a:headEnd/>
              <a:tailEnd/>
            </a:ln>
          </p:spPr>
          <p:txBody>
            <a:bodyPr/>
            <a:lstStyle/>
            <a:p>
              <a:endParaRPr lang="fr-FR"/>
            </a:p>
          </p:txBody>
        </p:sp>
        <p:sp>
          <p:nvSpPr>
            <p:cNvPr id="91169" name="Freeform 52"/>
            <p:cNvSpPr>
              <a:spLocks/>
            </p:cNvSpPr>
            <p:nvPr/>
          </p:nvSpPr>
          <p:spPr bwMode="auto">
            <a:xfrm>
              <a:off x="3690" y="1788"/>
              <a:ext cx="71" cy="80"/>
            </a:xfrm>
            <a:custGeom>
              <a:avLst/>
              <a:gdLst>
                <a:gd name="T0" fmla="*/ 28 w 80"/>
                <a:gd name="T1" fmla="*/ 0 h 80"/>
                <a:gd name="T2" fmla="*/ 56 w 80"/>
                <a:gd name="T3" fmla="*/ 80 h 80"/>
                <a:gd name="T4" fmla="*/ 0 w 80"/>
                <a:gd name="T5" fmla="*/ 80 h 80"/>
                <a:gd name="T6" fmla="*/ 28 w 80"/>
                <a:gd name="T7" fmla="*/ 0 h 80"/>
                <a:gd name="T8" fmla="*/ 0 60000 65536"/>
                <a:gd name="T9" fmla="*/ 0 60000 65536"/>
                <a:gd name="T10" fmla="*/ 0 60000 65536"/>
                <a:gd name="T11" fmla="*/ 0 60000 65536"/>
                <a:gd name="T12" fmla="*/ 0 w 80"/>
                <a:gd name="T13" fmla="*/ 0 h 80"/>
                <a:gd name="T14" fmla="*/ 80 w 80"/>
                <a:gd name="T15" fmla="*/ 80 h 80"/>
              </a:gdLst>
              <a:ahLst/>
              <a:cxnLst>
                <a:cxn ang="T8">
                  <a:pos x="T0" y="T1"/>
                </a:cxn>
                <a:cxn ang="T9">
                  <a:pos x="T2" y="T3"/>
                </a:cxn>
                <a:cxn ang="T10">
                  <a:pos x="T4" y="T5"/>
                </a:cxn>
                <a:cxn ang="T11">
                  <a:pos x="T6" y="T7"/>
                </a:cxn>
              </a:cxnLst>
              <a:rect l="T12" t="T13" r="T14" b="T15"/>
              <a:pathLst>
                <a:path w="80" h="80">
                  <a:moveTo>
                    <a:pt x="40" y="0"/>
                  </a:moveTo>
                  <a:lnTo>
                    <a:pt x="80" y="80"/>
                  </a:lnTo>
                  <a:lnTo>
                    <a:pt x="0" y="80"/>
                  </a:lnTo>
                  <a:lnTo>
                    <a:pt x="40" y="0"/>
                  </a:lnTo>
                  <a:close/>
                </a:path>
              </a:pathLst>
            </a:custGeom>
            <a:solidFill>
              <a:srgbClr val="FF6600"/>
            </a:solidFill>
            <a:ln w="12700">
              <a:solidFill>
                <a:srgbClr val="FFFFFF"/>
              </a:solidFill>
              <a:prstDash val="solid"/>
              <a:round/>
              <a:headEnd/>
              <a:tailEnd/>
            </a:ln>
          </p:spPr>
          <p:txBody>
            <a:bodyPr/>
            <a:lstStyle/>
            <a:p>
              <a:endParaRPr lang="fr-FR"/>
            </a:p>
          </p:txBody>
        </p:sp>
        <p:sp>
          <p:nvSpPr>
            <p:cNvPr id="91170" name="Freeform 53"/>
            <p:cNvSpPr>
              <a:spLocks/>
            </p:cNvSpPr>
            <p:nvPr/>
          </p:nvSpPr>
          <p:spPr bwMode="auto">
            <a:xfrm>
              <a:off x="4037" y="1852"/>
              <a:ext cx="71" cy="80"/>
            </a:xfrm>
            <a:custGeom>
              <a:avLst/>
              <a:gdLst>
                <a:gd name="T0" fmla="*/ 28 w 80"/>
                <a:gd name="T1" fmla="*/ 0 h 80"/>
                <a:gd name="T2" fmla="*/ 56 w 80"/>
                <a:gd name="T3" fmla="*/ 80 h 80"/>
                <a:gd name="T4" fmla="*/ 0 w 80"/>
                <a:gd name="T5" fmla="*/ 80 h 80"/>
                <a:gd name="T6" fmla="*/ 28 w 80"/>
                <a:gd name="T7" fmla="*/ 0 h 80"/>
                <a:gd name="T8" fmla="*/ 0 60000 65536"/>
                <a:gd name="T9" fmla="*/ 0 60000 65536"/>
                <a:gd name="T10" fmla="*/ 0 60000 65536"/>
                <a:gd name="T11" fmla="*/ 0 60000 65536"/>
                <a:gd name="T12" fmla="*/ 0 w 80"/>
                <a:gd name="T13" fmla="*/ 0 h 80"/>
                <a:gd name="T14" fmla="*/ 80 w 80"/>
                <a:gd name="T15" fmla="*/ 80 h 80"/>
              </a:gdLst>
              <a:ahLst/>
              <a:cxnLst>
                <a:cxn ang="T8">
                  <a:pos x="T0" y="T1"/>
                </a:cxn>
                <a:cxn ang="T9">
                  <a:pos x="T2" y="T3"/>
                </a:cxn>
                <a:cxn ang="T10">
                  <a:pos x="T4" y="T5"/>
                </a:cxn>
                <a:cxn ang="T11">
                  <a:pos x="T6" y="T7"/>
                </a:cxn>
              </a:cxnLst>
              <a:rect l="T12" t="T13" r="T14" b="T15"/>
              <a:pathLst>
                <a:path w="80" h="80">
                  <a:moveTo>
                    <a:pt x="40" y="0"/>
                  </a:moveTo>
                  <a:lnTo>
                    <a:pt x="80" y="80"/>
                  </a:lnTo>
                  <a:lnTo>
                    <a:pt x="0" y="80"/>
                  </a:lnTo>
                  <a:lnTo>
                    <a:pt x="40" y="0"/>
                  </a:lnTo>
                  <a:close/>
                </a:path>
              </a:pathLst>
            </a:custGeom>
            <a:solidFill>
              <a:srgbClr val="FF6600"/>
            </a:solidFill>
            <a:ln w="12700">
              <a:solidFill>
                <a:srgbClr val="FFFFFF"/>
              </a:solidFill>
              <a:prstDash val="solid"/>
              <a:round/>
              <a:headEnd/>
              <a:tailEnd/>
            </a:ln>
          </p:spPr>
          <p:txBody>
            <a:bodyPr/>
            <a:lstStyle/>
            <a:p>
              <a:endParaRPr lang="fr-FR"/>
            </a:p>
          </p:txBody>
        </p:sp>
        <p:sp>
          <p:nvSpPr>
            <p:cNvPr id="91171" name="Freeform 54"/>
            <p:cNvSpPr>
              <a:spLocks/>
            </p:cNvSpPr>
            <p:nvPr/>
          </p:nvSpPr>
          <p:spPr bwMode="auto">
            <a:xfrm>
              <a:off x="1956" y="1951"/>
              <a:ext cx="1770" cy="304"/>
            </a:xfrm>
            <a:custGeom>
              <a:avLst/>
              <a:gdLst>
                <a:gd name="T0" fmla="*/ 0 w 249"/>
                <a:gd name="T1" fmla="*/ 19456 h 38"/>
                <a:gd name="T2" fmla="*/ 17935 w 249"/>
                <a:gd name="T3" fmla="*/ 13312 h 38"/>
                <a:gd name="T4" fmla="*/ 35926 w 249"/>
                <a:gd name="T5" fmla="*/ 6656 h 38"/>
                <a:gd name="T6" fmla="*/ 53512 w 249"/>
                <a:gd name="T7" fmla="*/ 0 h 38"/>
                <a:gd name="T8" fmla="*/ 71497 w 249"/>
                <a:gd name="T9" fmla="*/ 2560 h 38"/>
                <a:gd name="T10" fmla="*/ 89438 w 249"/>
                <a:gd name="T11" fmla="*/ 5120 h 38"/>
                <a:gd name="T12" fmla="*/ 0 60000 65536"/>
                <a:gd name="T13" fmla="*/ 0 60000 65536"/>
                <a:gd name="T14" fmla="*/ 0 60000 65536"/>
                <a:gd name="T15" fmla="*/ 0 60000 65536"/>
                <a:gd name="T16" fmla="*/ 0 60000 65536"/>
                <a:gd name="T17" fmla="*/ 0 60000 65536"/>
                <a:gd name="T18" fmla="*/ 0 w 249"/>
                <a:gd name="T19" fmla="*/ 0 h 38"/>
                <a:gd name="T20" fmla="*/ 249 w 249"/>
                <a:gd name="T21" fmla="*/ 38 h 38"/>
              </a:gdLst>
              <a:ahLst/>
              <a:cxnLst>
                <a:cxn ang="T12">
                  <a:pos x="T0" y="T1"/>
                </a:cxn>
                <a:cxn ang="T13">
                  <a:pos x="T2" y="T3"/>
                </a:cxn>
                <a:cxn ang="T14">
                  <a:pos x="T4" y="T5"/>
                </a:cxn>
                <a:cxn ang="T15">
                  <a:pos x="T6" y="T7"/>
                </a:cxn>
                <a:cxn ang="T16">
                  <a:pos x="T8" y="T9"/>
                </a:cxn>
                <a:cxn ang="T17">
                  <a:pos x="T10" y="T11"/>
                </a:cxn>
              </a:cxnLst>
              <a:rect l="T18" t="T19" r="T20" b="T21"/>
              <a:pathLst>
                <a:path w="249" h="38">
                  <a:moveTo>
                    <a:pt x="0" y="38"/>
                  </a:moveTo>
                  <a:lnTo>
                    <a:pt x="50" y="26"/>
                  </a:lnTo>
                  <a:lnTo>
                    <a:pt x="100" y="13"/>
                  </a:lnTo>
                  <a:lnTo>
                    <a:pt x="149" y="0"/>
                  </a:lnTo>
                  <a:lnTo>
                    <a:pt x="199" y="5"/>
                  </a:lnTo>
                  <a:lnTo>
                    <a:pt x="249" y="10"/>
                  </a:lnTo>
                </a:path>
              </a:pathLst>
            </a:custGeom>
            <a:noFill/>
            <a:ln w="19050">
              <a:solidFill>
                <a:srgbClr val="008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fr-FR"/>
            </a:p>
          </p:txBody>
        </p:sp>
        <p:sp>
          <p:nvSpPr>
            <p:cNvPr id="91172" name="Oval 55"/>
            <p:cNvSpPr>
              <a:spLocks noChangeArrowheads="1"/>
            </p:cNvSpPr>
            <p:nvPr/>
          </p:nvSpPr>
          <p:spPr bwMode="auto">
            <a:xfrm>
              <a:off x="1919" y="2215"/>
              <a:ext cx="64" cy="72"/>
            </a:xfrm>
            <a:prstGeom prst="ellipse">
              <a:avLst/>
            </a:prstGeom>
            <a:solidFill>
              <a:srgbClr val="FFFFFF"/>
            </a:solidFill>
            <a:ln w="12700">
              <a:solidFill>
                <a:srgbClr val="008000"/>
              </a:solidFill>
              <a:round/>
              <a:headEnd/>
              <a:tailEnd/>
            </a:ln>
          </p:spPr>
          <p:txBody>
            <a:bodyPr/>
            <a:lstStyle/>
            <a:p>
              <a:endParaRPr lang="en-US" b="0"/>
            </a:p>
          </p:txBody>
        </p:sp>
        <p:sp>
          <p:nvSpPr>
            <p:cNvPr id="91173" name="Oval 56"/>
            <p:cNvSpPr>
              <a:spLocks noChangeArrowheads="1"/>
            </p:cNvSpPr>
            <p:nvPr/>
          </p:nvSpPr>
          <p:spPr bwMode="auto">
            <a:xfrm>
              <a:off x="2979" y="1911"/>
              <a:ext cx="64" cy="72"/>
            </a:xfrm>
            <a:prstGeom prst="ellipse">
              <a:avLst/>
            </a:prstGeom>
            <a:solidFill>
              <a:srgbClr val="FFFFFF"/>
            </a:solidFill>
            <a:ln w="12700">
              <a:solidFill>
                <a:srgbClr val="008000"/>
              </a:solidFill>
              <a:round/>
              <a:headEnd/>
              <a:tailEnd/>
            </a:ln>
          </p:spPr>
          <p:txBody>
            <a:bodyPr/>
            <a:lstStyle/>
            <a:p>
              <a:endParaRPr lang="en-US" b="0"/>
            </a:p>
          </p:txBody>
        </p:sp>
        <p:sp>
          <p:nvSpPr>
            <p:cNvPr id="91174" name="Oval 57"/>
            <p:cNvSpPr>
              <a:spLocks noChangeArrowheads="1"/>
            </p:cNvSpPr>
            <p:nvPr/>
          </p:nvSpPr>
          <p:spPr bwMode="auto">
            <a:xfrm>
              <a:off x="3690" y="1991"/>
              <a:ext cx="64" cy="72"/>
            </a:xfrm>
            <a:prstGeom prst="ellipse">
              <a:avLst/>
            </a:prstGeom>
            <a:solidFill>
              <a:srgbClr val="FFFFFF"/>
            </a:solidFill>
            <a:ln w="12700">
              <a:solidFill>
                <a:srgbClr val="008000"/>
              </a:solidFill>
              <a:round/>
              <a:headEnd/>
              <a:tailEnd/>
            </a:ln>
          </p:spPr>
          <p:txBody>
            <a:bodyPr/>
            <a:lstStyle/>
            <a:p>
              <a:endParaRPr lang="en-US" b="0"/>
            </a:p>
          </p:txBody>
        </p:sp>
        <p:sp>
          <p:nvSpPr>
            <p:cNvPr id="91175" name="Freeform 58"/>
            <p:cNvSpPr>
              <a:spLocks/>
            </p:cNvSpPr>
            <p:nvPr/>
          </p:nvSpPr>
          <p:spPr bwMode="auto">
            <a:xfrm>
              <a:off x="1252" y="2239"/>
              <a:ext cx="2822" cy="239"/>
            </a:xfrm>
            <a:custGeom>
              <a:avLst/>
              <a:gdLst>
                <a:gd name="T0" fmla="*/ 0 w 397"/>
                <a:gd name="T1" fmla="*/ 15169 h 30"/>
                <a:gd name="T2" fmla="*/ 17934 w 397"/>
                <a:gd name="T3" fmla="*/ 9074 h 30"/>
                <a:gd name="T4" fmla="*/ 35570 w 397"/>
                <a:gd name="T5" fmla="*/ 3553 h 30"/>
                <a:gd name="T6" fmla="*/ 53511 w 397"/>
                <a:gd name="T7" fmla="*/ 1522 h 30"/>
                <a:gd name="T8" fmla="*/ 71495 w 397"/>
                <a:gd name="T9" fmla="*/ 0 h 30"/>
                <a:gd name="T10" fmla="*/ 89081 w 397"/>
                <a:gd name="T11" fmla="*/ 2031 h 30"/>
                <a:gd name="T12" fmla="*/ 107016 w 397"/>
                <a:gd name="T13" fmla="*/ 4063 h 30"/>
                <a:gd name="T14" fmla="*/ 125007 w 397"/>
                <a:gd name="T15" fmla="*/ 4573 h 30"/>
                <a:gd name="T16" fmla="*/ 142593 w 397"/>
                <a:gd name="T17" fmla="*/ 5075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7"/>
                <a:gd name="T28" fmla="*/ 0 h 30"/>
                <a:gd name="T29" fmla="*/ 397 w 397"/>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7" h="30">
                  <a:moveTo>
                    <a:pt x="0" y="30"/>
                  </a:moveTo>
                  <a:lnTo>
                    <a:pt x="50" y="18"/>
                  </a:lnTo>
                  <a:lnTo>
                    <a:pt x="99" y="7"/>
                  </a:lnTo>
                  <a:lnTo>
                    <a:pt x="149" y="3"/>
                  </a:lnTo>
                  <a:lnTo>
                    <a:pt x="199" y="0"/>
                  </a:lnTo>
                  <a:lnTo>
                    <a:pt x="248" y="4"/>
                  </a:lnTo>
                  <a:lnTo>
                    <a:pt x="298" y="8"/>
                  </a:lnTo>
                  <a:lnTo>
                    <a:pt x="348" y="9"/>
                  </a:lnTo>
                  <a:lnTo>
                    <a:pt x="397" y="10"/>
                  </a:lnTo>
                </a:path>
              </a:pathLst>
            </a:custGeom>
            <a:noFill/>
            <a:ln w="19050">
              <a:solidFill>
                <a:srgbClr val="FFCC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fr-FR"/>
            </a:p>
          </p:txBody>
        </p:sp>
        <p:sp>
          <p:nvSpPr>
            <p:cNvPr id="91176" name="Rectangle 59"/>
            <p:cNvSpPr>
              <a:spLocks noChangeArrowheads="1"/>
            </p:cNvSpPr>
            <p:nvPr/>
          </p:nvSpPr>
          <p:spPr bwMode="auto">
            <a:xfrm>
              <a:off x="1216" y="2438"/>
              <a:ext cx="64" cy="72"/>
            </a:xfrm>
            <a:prstGeom prst="rect">
              <a:avLst/>
            </a:prstGeom>
            <a:solidFill>
              <a:srgbClr val="FFCC00"/>
            </a:solidFill>
            <a:ln w="12700">
              <a:solidFill>
                <a:srgbClr val="FFFFFF"/>
              </a:solidFill>
              <a:miter lim="800000"/>
              <a:headEnd/>
              <a:tailEnd/>
            </a:ln>
          </p:spPr>
          <p:txBody>
            <a:bodyPr/>
            <a:lstStyle/>
            <a:p>
              <a:endParaRPr lang="en-US" b="0"/>
            </a:p>
          </p:txBody>
        </p:sp>
        <p:sp>
          <p:nvSpPr>
            <p:cNvPr id="91177" name="Rectangle 60"/>
            <p:cNvSpPr>
              <a:spLocks noChangeArrowheads="1"/>
            </p:cNvSpPr>
            <p:nvPr/>
          </p:nvSpPr>
          <p:spPr bwMode="auto">
            <a:xfrm>
              <a:off x="1919" y="2255"/>
              <a:ext cx="64" cy="72"/>
            </a:xfrm>
            <a:prstGeom prst="rect">
              <a:avLst/>
            </a:prstGeom>
            <a:solidFill>
              <a:srgbClr val="FFCC00"/>
            </a:solidFill>
            <a:ln w="12700">
              <a:solidFill>
                <a:srgbClr val="FFFFFF"/>
              </a:solidFill>
              <a:miter lim="800000"/>
              <a:headEnd/>
              <a:tailEnd/>
            </a:ln>
          </p:spPr>
          <p:txBody>
            <a:bodyPr/>
            <a:lstStyle/>
            <a:p>
              <a:endParaRPr lang="en-US" b="0"/>
            </a:p>
          </p:txBody>
        </p:sp>
        <p:sp>
          <p:nvSpPr>
            <p:cNvPr id="91178" name="Rectangle 61"/>
            <p:cNvSpPr>
              <a:spLocks noChangeArrowheads="1"/>
            </p:cNvSpPr>
            <p:nvPr/>
          </p:nvSpPr>
          <p:spPr bwMode="auto">
            <a:xfrm>
              <a:off x="2630" y="2199"/>
              <a:ext cx="64" cy="72"/>
            </a:xfrm>
            <a:prstGeom prst="rect">
              <a:avLst/>
            </a:prstGeom>
            <a:solidFill>
              <a:srgbClr val="FFCC00"/>
            </a:solidFill>
            <a:ln w="12700">
              <a:solidFill>
                <a:srgbClr val="FFFFFF"/>
              </a:solidFill>
              <a:miter lim="800000"/>
              <a:headEnd/>
              <a:tailEnd/>
            </a:ln>
          </p:spPr>
          <p:txBody>
            <a:bodyPr/>
            <a:lstStyle/>
            <a:p>
              <a:endParaRPr lang="en-US" b="0"/>
            </a:p>
          </p:txBody>
        </p:sp>
        <p:sp>
          <p:nvSpPr>
            <p:cNvPr id="91179" name="Rectangle 62"/>
            <p:cNvSpPr>
              <a:spLocks noChangeArrowheads="1"/>
            </p:cNvSpPr>
            <p:nvPr/>
          </p:nvSpPr>
          <p:spPr bwMode="auto">
            <a:xfrm>
              <a:off x="3334" y="2263"/>
              <a:ext cx="64" cy="72"/>
            </a:xfrm>
            <a:prstGeom prst="rect">
              <a:avLst/>
            </a:prstGeom>
            <a:solidFill>
              <a:srgbClr val="FFCC00"/>
            </a:solidFill>
            <a:ln w="12700">
              <a:solidFill>
                <a:srgbClr val="FFFFFF"/>
              </a:solidFill>
              <a:miter lim="800000"/>
              <a:headEnd/>
              <a:tailEnd/>
            </a:ln>
          </p:spPr>
          <p:txBody>
            <a:bodyPr/>
            <a:lstStyle/>
            <a:p>
              <a:endParaRPr lang="en-US" b="0"/>
            </a:p>
          </p:txBody>
        </p:sp>
        <p:sp>
          <p:nvSpPr>
            <p:cNvPr id="91180" name="Rectangle 63"/>
            <p:cNvSpPr>
              <a:spLocks noChangeArrowheads="1"/>
            </p:cNvSpPr>
            <p:nvPr/>
          </p:nvSpPr>
          <p:spPr bwMode="auto">
            <a:xfrm>
              <a:off x="4037" y="2279"/>
              <a:ext cx="64" cy="72"/>
            </a:xfrm>
            <a:prstGeom prst="rect">
              <a:avLst/>
            </a:prstGeom>
            <a:solidFill>
              <a:srgbClr val="FFCC00"/>
            </a:solidFill>
            <a:ln w="12700">
              <a:solidFill>
                <a:srgbClr val="FFFFFF"/>
              </a:solidFill>
              <a:miter lim="800000"/>
              <a:headEnd/>
              <a:tailEnd/>
            </a:ln>
          </p:spPr>
          <p:txBody>
            <a:bodyPr/>
            <a:lstStyle/>
            <a:p>
              <a:endParaRPr lang="en-US" b="0"/>
            </a:p>
          </p:txBody>
        </p:sp>
        <p:sp>
          <p:nvSpPr>
            <p:cNvPr id="91181" name="Freeform 64"/>
            <p:cNvSpPr>
              <a:spLocks/>
            </p:cNvSpPr>
            <p:nvPr/>
          </p:nvSpPr>
          <p:spPr bwMode="auto">
            <a:xfrm>
              <a:off x="1252" y="1398"/>
              <a:ext cx="2822" cy="456"/>
            </a:xfrm>
            <a:custGeom>
              <a:avLst/>
              <a:gdLst>
                <a:gd name="T0" fmla="*/ 0 w 397"/>
                <a:gd name="T1" fmla="*/ 29184 h 57"/>
                <a:gd name="T2" fmla="*/ 17934 w 397"/>
                <a:gd name="T3" fmla="*/ 26112 h 57"/>
                <a:gd name="T4" fmla="*/ 35570 w 397"/>
                <a:gd name="T5" fmla="*/ 23040 h 57"/>
                <a:gd name="T6" fmla="*/ 53511 w 397"/>
                <a:gd name="T7" fmla="*/ 16384 h 57"/>
                <a:gd name="T8" fmla="*/ 71495 w 397"/>
                <a:gd name="T9" fmla="*/ 10240 h 57"/>
                <a:gd name="T10" fmla="*/ 89081 w 397"/>
                <a:gd name="T11" fmla="*/ 5120 h 57"/>
                <a:gd name="T12" fmla="*/ 107016 w 397"/>
                <a:gd name="T13" fmla="*/ 0 h 57"/>
                <a:gd name="T14" fmla="*/ 125007 w 397"/>
                <a:gd name="T15" fmla="*/ 4096 h 57"/>
                <a:gd name="T16" fmla="*/ 142593 w 397"/>
                <a:gd name="T17" fmla="*/ 7680 h 5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7"/>
                <a:gd name="T28" fmla="*/ 0 h 57"/>
                <a:gd name="T29" fmla="*/ 397 w 397"/>
                <a:gd name="T30" fmla="*/ 57 h 5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7" h="57">
                  <a:moveTo>
                    <a:pt x="0" y="57"/>
                  </a:moveTo>
                  <a:lnTo>
                    <a:pt x="50" y="51"/>
                  </a:lnTo>
                  <a:lnTo>
                    <a:pt x="99" y="45"/>
                  </a:lnTo>
                  <a:lnTo>
                    <a:pt x="149" y="32"/>
                  </a:lnTo>
                  <a:lnTo>
                    <a:pt x="199" y="20"/>
                  </a:lnTo>
                  <a:lnTo>
                    <a:pt x="248" y="10"/>
                  </a:lnTo>
                  <a:lnTo>
                    <a:pt x="298" y="0"/>
                  </a:lnTo>
                  <a:lnTo>
                    <a:pt x="348" y="8"/>
                  </a:lnTo>
                  <a:lnTo>
                    <a:pt x="397" y="15"/>
                  </a:lnTo>
                </a:path>
              </a:pathLst>
            </a:custGeom>
            <a:noFill/>
            <a:ln w="19050">
              <a:solidFill>
                <a:srgbClr val="80008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fr-FR"/>
            </a:p>
          </p:txBody>
        </p:sp>
        <p:sp>
          <p:nvSpPr>
            <p:cNvPr id="91182" name="Oval 65"/>
            <p:cNvSpPr>
              <a:spLocks noChangeArrowheads="1"/>
            </p:cNvSpPr>
            <p:nvPr/>
          </p:nvSpPr>
          <p:spPr bwMode="auto">
            <a:xfrm>
              <a:off x="1216" y="1814"/>
              <a:ext cx="64" cy="72"/>
            </a:xfrm>
            <a:prstGeom prst="ellipse">
              <a:avLst/>
            </a:prstGeom>
            <a:solidFill>
              <a:srgbClr val="800080"/>
            </a:solidFill>
            <a:ln w="12700">
              <a:solidFill>
                <a:srgbClr val="FFFFFF"/>
              </a:solidFill>
              <a:round/>
              <a:headEnd/>
              <a:tailEnd/>
            </a:ln>
          </p:spPr>
          <p:txBody>
            <a:bodyPr/>
            <a:lstStyle/>
            <a:p>
              <a:endParaRPr lang="en-US" b="0"/>
            </a:p>
          </p:txBody>
        </p:sp>
        <p:sp>
          <p:nvSpPr>
            <p:cNvPr id="91183" name="Oval 66"/>
            <p:cNvSpPr>
              <a:spLocks noChangeArrowheads="1"/>
            </p:cNvSpPr>
            <p:nvPr/>
          </p:nvSpPr>
          <p:spPr bwMode="auto">
            <a:xfrm>
              <a:off x="1919" y="1718"/>
              <a:ext cx="64" cy="72"/>
            </a:xfrm>
            <a:prstGeom prst="ellipse">
              <a:avLst/>
            </a:prstGeom>
            <a:solidFill>
              <a:srgbClr val="800080"/>
            </a:solidFill>
            <a:ln w="12700">
              <a:solidFill>
                <a:srgbClr val="FFFFFF"/>
              </a:solidFill>
              <a:round/>
              <a:headEnd/>
              <a:tailEnd/>
            </a:ln>
          </p:spPr>
          <p:txBody>
            <a:bodyPr/>
            <a:lstStyle/>
            <a:p>
              <a:endParaRPr lang="en-US" b="0"/>
            </a:p>
          </p:txBody>
        </p:sp>
        <p:sp>
          <p:nvSpPr>
            <p:cNvPr id="91184" name="Oval 67"/>
            <p:cNvSpPr>
              <a:spLocks noChangeArrowheads="1"/>
            </p:cNvSpPr>
            <p:nvPr/>
          </p:nvSpPr>
          <p:spPr bwMode="auto">
            <a:xfrm>
              <a:off x="2630" y="1518"/>
              <a:ext cx="64" cy="72"/>
            </a:xfrm>
            <a:prstGeom prst="ellipse">
              <a:avLst/>
            </a:prstGeom>
            <a:solidFill>
              <a:srgbClr val="800080"/>
            </a:solidFill>
            <a:ln w="12700">
              <a:solidFill>
                <a:srgbClr val="FFFFFF"/>
              </a:solidFill>
              <a:round/>
              <a:headEnd/>
              <a:tailEnd/>
            </a:ln>
          </p:spPr>
          <p:txBody>
            <a:bodyPr/>
            <a:lstStyle/>
            <a:p>
              <a:endParaRPr lang="en-US" b="0"/>
            </a:p>
          </p:txBody>
        </p:sp>
        <p:sp>
          <p:nvSpPr>
            <p:cNvPr id="91185" name="Oval 68"/>
            <p:cNvSpPr>
              <a:spLocks noChangeArrowheads="1"/>
            </p:cNvSpPr>
            <p:nvPr/>
          </p:nvSpPr>
          <p:spPr bwMode="auto">
            <a:xfrm>
              <a:off x="3334" y="1358"/>
              <a:ext cx="64" cy="72"/>
            </a:xfrm>
            <a:prstGeom prst="ellipse">
              <a:avLst/>
            </a:prstGeom>
            <a:solidFill>
              <a:srgbClr val="800080"/>
            </a:solidFill>
            <a:ln w="12700">
              <a:solidFill>
                <a:srgbClr val="FFFFFF"/>
              </a:solidFill>
              <a:round/>
              <a:headEnd/>
              <a:tailEnd/>
            </a:ln>
          </p:spPr>
          <p:txBody>
            <a:bodyPr/>
            <a:lstStyle/>
            <a:p>
              <a:endParaRPr lang="en-US" b="0"/>
            </a:p>
          </p:txBody>
        </p:sp>
        <p:sp>
          <p:nvSpPr>
            <p:cNvPr id="91186" name="Oval 69"/>
            <p:cNvSpPr>
              <a:spLocks noChangeArrowheads="1"/>
            </p:cNvSpPr>
            <p:nvPr/>
          </p:nvSpPr>
          <p:spPr bwMode="auto">
            <a:xfrm>
              <a:off x="4037" y="1478"/>
              <a:ext cx="64" cy="72"/>
            </a:xfrm>
            <a:prstGeom prst="ellipse">
              <a:avLst/>
            </a:prstGeom>
            <a:solidFill>
              <a:srgbClr val="800080"/>
            </a:solidFill>
            <a:ln w="12700">
              <a:solidFill>
                <a:srgbClr val="FFFFFF"/>
              </a:solidFill>
              <a:round/>
              <a:headEnd/>
              <a:tailEnd/>
            </a:ln>
          </p:spPr>
          <p:txBody>
            <a:bodyPr/>
            <a:lstStyle/>
            <a:p>
              <a:endParaRPr lang="en-US" b="0"/>
            </a:p>
          </p:txBody>
        </p:sp>
        <p:sp>
          <p:nvSpPr>
            <p:cNvPr id="91187" name="Rectangle 70"/>
            <p:cNvSpPr>
              <a:spLocks noChangeArrowheads="1"/>
            </p:cNvSpPr>
            <p:nvPr/>
          </p:nvSpPr>
          <p:spPr bwMode="auto">
            <a:xfrm>
              <a:off x="1145" y="3168"/>
              <a:ext cx="236" cy="1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fr-FR" sz="1600">
                  <a:solidFill>
                    <a:srgbClr val="333333"/>
                  </a:solidFill>
                  <a:latin typeface="Arial Narrow" charset="0"/>
                </a:rPr>
                <a:t>1998</a:t>
              </a:r>
            </a:p>
          </p:txBody>
        </p:sp>
        <p:sp>
          <p:nvSpPr>
            <p:cNvPr id="91188" name="Rectangle 71"/>
            <p:cNvSpPr>
              <a:spLocks noChangeArrowheads="1"/>
            </p:cNvSpPr>
            <p:nvPr/>
          </p:nvSpPr>
          <p:spPr bwMode="auto">
            <a:xfrm>
              <a:off x="1500" y="3168"/>
              <a:ext cx="236" cy="1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fr-FR" sz="1600">
                  <a:solidFill>
                    <a:srgbClr val="333333"/>
                  </a:solidFill>
                  <a:latin typeface="Arial Narrow" charset="0"/>
                </a:rPr>
                <a:t>1999</a:t>
              </a:r>
            </a:p>
          </p:txBody>
        </p:sp>
        <p:sp>
          <p:nvSpPr>
            <p:cNvPr id="91189" name="Rectangle 72"/>
            <p:cNvSpPr>
              <a:spLocks noChangeArrowheads="1"/>
            </p:cNvSpPr>
            <p:nvPr/>
          </p:nvSpPr>
          <p:spPr bwMode="auto">
            <a:xfrm>
              <a:off x="1849" y="3168"/>
              <a:ext cx="236" cy="1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fr-FR" sz="1600">
                  <a:solidFill>
                    <a:srgbClr val="333333"/>
                  </a:solidFill>
                  <a:latin typeface="Arial Narrow" charset="0"/>
                </a:rPr>
                <a:t>2000</a:t>
              </a:r>
            </a:p>
          </p:txBody>
        </p:sp>
        <p:sp>
          <p:nvSpPr>
            <p:cNvPr id="91190" name="Rectangle 73"/>
            <p:cNvSpPr>
              <a:spLocks noChangeArrowheads="1"/>
            </p:cNvSpPr>
            <p:nvPr/>
          </p:nvSpPr>
          <p:spPr bwMode="auto">
            <a:xfrm>
              <a:off x="2204" y="3168"/>
              <a:ext cx="236" cy="1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fr-FR" sz="1600">
                  <a:solidFill>
                    <a:srgbClr val="333333"/>
                  </a:solidFill>
                  <a:latin typeface="Arial Narrow" charset="0"/>
                </a:rPr>
                <a:t>2001</a:t>
              </a:r>
            </a:p>
          </p:txBody>
        </p:sp>
        <p:sp>
          <p:nvSpPr>
            <p:cNvPr id="91191" name="Rectangle 74"/>
            <p:cNvSpPr>
              <a:spLocks noChangeArrowheads="1"/>
            </p:cNvSpPr>
            <p:nvPr/>
          </p:nvSpPr>
          <p:spPr bwMode="auto">
            <a:xfrm>
              <a:off x="2560" y="3168"/>
              <a:ext cx="236" cy="1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fr-FR" sz="1600">
                  <a:solidFill>
                    <a:srgbClr val="333333"/>
                  </a:solidFill>
                  <a:latin typeface="Arial Narrow" charset="0"/>
                </a:rPr>
                <a:t>2002</a:t>
              </a:r>
            </a:p>
          </p:txBody>
        </p:sp>
        <p:sp>
          <p:nvSpPr>
            <p:cNvPr id="91192" name="Rectangle 75"/>
            <p:cNvSpPr>
              <a:spLocks noChangeArrowheads="1"/>
            </p:cNvSpPr>
            <p:nvPr/>
          </p:nvSpPr>
          <p:spPr bwMode="auto">
            <a:xfrm>
              <a:off x="2909" y="3168"/>
              <a:ext cx="236" cy="1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fr-FR" sz="1600">
                  <a:solidFill>
                    <a:srgbClr val="333333"/>
                  </a:solidFill>
                  <a:latin typeface="Arial Narrow" charset="0"/>
                </a:rPr>
                <a:t>2003</a:t>
              </a:r>
            </a:p>
          </p:txBody>
        </p:sp>
        <p:sp>
          <p:nvSpPr>
            <p:cNvPr id="91193" name="Rectangle 76"/>
            <p:cNvSpPr>
              <a:spLocks noChangeArrowheads="1"/>
            </p:cNvSpPr>
            <p:nvPr/>
          </p:nvSpPr>
          <p:spPr bwMode="auto">
            <a:xfrm>
              <a:off x="3264" y="3168"/>
              <a:ext cx="236" cy="1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fr-FR" sz="1600">
                  <a:solidFill>
                    <a:srgbClr val="333333"/>
                  </a:solidFill>
                  <a:latin typeface="Arial Narrow" charset="0"/>
                </a:rPr>
                <a:t>2004</a:t>
              </a:r>
            </a:p>
          </p:txBody>
        </p:sp>
        <p:sp>
          <p:nvSpPr>
            <p:cNvPr id="91194" name="Rectangle 77"/>
            <p:cNvSpPr>
              <a:spLocks noChangeArrowheads="1"/>
            </p:cNvSpPr>
            <p:nvPr/>
          </p:nvSpPr>
          <p:spPr bwMode="auto">
            <a:xfrm>
              <a:off x="3620" y="3168"/>
              <a:ext cx="236" cy="1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fr-FR" sz="1600">
                  <a:solidFill>
                    <a:srgbClr val="333333"/>
                  </a:solidFill>
                  <a:latin typeface="Arial Narrow" charset="0"/>
                </a:rPr>
                <a:t>2005</a:t>
              </a:r>
            </a:p>
          </p:txBody>
        </p:sp>
        <p:sp>
          <p:nvSpPr>
            <p:cNvPr id="91195" name="Rectangle 78"/>
            <p:cNvSpPr>
              <a:spLocks noChangeArrowheads="1"/>
            </p:cNvSpPr>
            <p:nvPr/>
          </p:nvSpPr>
          <p:spPr bwMode="auto">
            <a:xfrm>
              <a:off x="3968" y="3168"/>
              <a:ext cx="236" cy="1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eaLnBrk="0" hangingPunct="0"/>
              <a:r>
                <a:rPr lang="fr-FR" sz="1600">
                  <a:solidFill>
                    <a:srgbClr val="333333"/>
                  </a:solidFill>
                  <a:latin typeface="Arial Narrow" charset="0"/>
                </a:rPr>
                <a:t>2006</a:t>
              </a:r>
            </a:p>
          </p:txBody>
        </p:sp>
        <p:sp>
          <p:nvSpPr>
            <p:cNvPr id="91196" name="Rectangle 79"/>
            <p:cNvSpPr>
              <a:spLocks noChangeArrowheads="1"/>
            </p:cNvSpPr>
            <p:nvPr/>
          </p:nvSpPr>
          <p:spPr bwMode="auto">
            <a:xfrm>
              <a:off x="939" y="3006"/>
              <a:ext cx="59" cy="1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fr-FR" sz="1600">
                  <a:solidFill>
                    <a:srgbClr val="333333"/>
                  </a:solidFill>
                  <a:latin typeface="Arial Narrow" charset="0"/>
                </a:rPr>
                <a:t>0</a:t>
              </a:r>
            </a:p>
          </p:txBody>
        </p:sp>
        <p:sp>
          <p:nvSpPr>
            <p:cNvPr id="91197" name="Rectangle 80"/>
            <p:cNvSpPr>
              <a:spLocks noChangeArrowheads="1"/>
            </p:cNvSpPr>
            <p:nvPr/>
          </p:nvSpPr>
          <p:spPr bwMode="auto">
            <a:xfrm>
              <a:off x="939" y="2806"/>
              <a:ext cx="59" cy="1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fr-FR" sz="1600">
                  <a:solidFill>
                    <a:srgbClr val="333333"/>
                  </a:solidFill>
                  <a:latin typeface="Arial Narrow" charset="0"/>
                </a:rPr>
                <a:t>5</a:t>
              </a:r>
            </a:p>
          </p:txBody>
        </p:sp>
        <p:sp>
          <p:nvSpPr>
            <p:cNvPr id="91198" name="Rectangle 81"/>
            <p:cNvSpPr>
              <a:spLocks noChangeArrowheads="1"/>
            </p:cNvSpPr>
            <p:nvPr/>
          </p:nvSpPr>
          <p:spPr bwMode="auto">
            <a:xfrm>
              <a:off x="889" y="2606"/>
              <a:ext cx="118" cy="1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fr-FR" sz="1600">
                  <a:solidFill>
                    <a:srgbClr val="333333"/>
                  </a:solidFill>
                  <a:latin typeface="Arial Narrow" charset="0"/>
                </a:rPr>
                <a:t>10</a:t>
              </a:r>
            </a:p>
          </p:txBody>
        </p:sp>
        <p:sp>
          <p:nvSpPr>
            <p:cNvPr id="91199" name="Rectangle 82"/>
            <p:cNvSpPr>
              <a:spLocks noChangeArrowheads="1"/>
            </p:cNvSpPr>
            <p:nvPr/>
          </p:nvSpPr>
          <p:spPr bwMode="auto">
            <a:xfrm>
              <a:off x="889" y="2398"/>
              <a:ext cx="118" cy="1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fr-FR" sz="1600">
                  <a:solidFill>
                    <a:srgbClr val="333333"/>
                  </a:solidFill>
                  <a:latin typeface="Arial Narrow" charset="0"/>
                </a:rPr>
                <a:t>15</a:t>
              </a:r>
            </a:p>
          </p:txBody>
        </p:sp>
        <p:sp>
          <p:nvSpPr>
            <p:cNvPr id="91200" name="Rectangle 83"/>
            <p:cNvSpPr>
              <a:spLocks noChangeArrowheads="1"/>
            </p:cNvSpPr>
            <p:nvPr/>
          </p:nvSpPr>
          <p:spPr bwMode="auto">
            <a:xfrm>
              <a:off x="889" y="2199"/>
              <a:ext cx="118" cy="1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fr-FR" sz="1600">
                  <a:solidFill>
                    <a:srgbClr val="333333"/>
                  </a:solidFill>
                  <a:latin typeface="Arial Narrow" charset="0"/>
                </a:rPr>
                <a:t>20</a:t>
              </a:r>
            </a:p>
          </p:txBody>
        </p:sp>
        <p:sp>
          <p:nvSpPr>
            <p:cNvPr id="91201" name="Rectangle 84"/>
            <p:cNvSpPr>
              <a:spLocks noChangeArrowheads="1"/>
            </p:cNvSpPr>
            <p:nvPr/>
          </p:nvSpPr>
          <p:spPr bwMode="auto">
            <a:xfrm>
              <a:off x="889" y="1999"/>
              <a:ext cx="118" cy="1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fr-FR" sz="1600">
                  <a:solidFill>
                    <a:srgbClr val="333333"/>
                  </a:solidFill>
                  <a:latin typeface="Arial Narrow" charset="0"/>
                </a:rPr>
                <a:t>25</a:t>
              </a:r>
            </a:p>
          </p:txBody>
        </p:sp>
        <p:sp>
          <p:nvSpPr>
            <p:cNvPr id="91202" name="Rectangle 85"/>
            <p:cNvSpPr>
              <a:spLocks noChangeArrowheads="1"/>
            </p:cNvSpPr>
            <p:nvPr/>
          </p:nvSpPr>
          <p:spPr bwMode="auto">
            <a:xfrm>
              <a:off x="889" y="1799"/>
              <a:ext cx="118" cy="1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fr-FR" sz="1600">
                  <a:solidFill>
                    <a:srgbClr val="333333"/>
                  </a:solidFill>
                  <a:latin typeface="Arial Narrow" charset="0"/>
                </a:rPr>
                <a:t>30</a:t>
              </a:r>
            </a:p>
          </p:txBody>
        </p:sp>
        <p:sp>
          <p:nvSpPr>
            <p:cNvPr id="91203" name="Rectangle 86"/>
            <p:cNvSpPr>
              <a:spLocks noChangeArrowheads="1"/>
            </p:cNvSpPr>
            <p:nvPr/>
          </p:nvSpPr>
          <p:spPr bwMode="auto">
            <a:xfrm>
              <a:off x="889" y="1591"/>
              <a:ext cx="118" cy="1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fr-FR" sz="1600">
                  <a:solidFill>
                    <a:srgbClr val="333333"/>
                  </a:solidFill>
                  <a:latin typeface="Arial Narrow" charset="0"/>
                </a:rPr>
                <a:t>35</a:t>
              </a:r>
            </a:p>
          </p:txBody>
        </p:sp>
        <p:sp>
          <p:nvSpPr>
            <p:cNvPr id="91204" name="Rectangle 87"/>
            <p:cNvSpPr>
              <a:spLocks noChangeArrowheads="1"/>
            </p:cNvSpPr>
            <p:nvPr/>
          </p:nvSpPr>
          <p:spPr bwMode="auto">
            <a:xfrm>
              <a:off x="889" y="1391"/>
              <a:ext cx="118" cy="1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fr-FR" sz="1600">
                  <a:solidFill>
                    <a:srgbClr val="333333"/>
                  </a:solidFill>
                  <a:latin typeface="Arial Narrow" charset="0"/>
                </a:rPr>
                <a:t>40</a:t>
              </a:r>
            </a:p>
          </p:txBody>
        </p:sp>
        <p:sp>
          <p:nvSpPr>
            <p:cNvPr id="91205" name="Rectangle 88"/>
            <p:cNvSpPr>
              <a:spLocks noChangeArrowheads="1"/>
            </p:cNvSpPr>
            <p:nvPr/>
          </p:nvSpPr>
          <p:spPr bwMode="auto">
            <a:xfrm>
              <a:off x="889" y="1191"/>
              <a:ext cx="118" cy="1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fr-FR" sz="1600">
                  <a:solidFill>
                    <a:srgbClr val="333333"/>
                  </a:solidFill>
                  <a:latin typeface="Arial Narrow" charset="0"/>
                </a:rPr>
                <a:t>45</a:t>
              </a:r>
            </a:p>
          </p:txBody>
        </p:sp>
        <p:sp>
          <p:nvSpPr>
            <p:cNvPr id="91206" name="Line 89"/>
            <p:cNvSpPr>
              <a:spLocks noChangeShapeType="1"/>
            </p:cNvSpPr>
            <p:nvPr/>
          </p:nvSpPr>
          <p:spPr bwMode="auto">
            <a:xfrm>
              <a:off x="1075" y="1289"/>
              <a:ext cx="0" cy="1814"/>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91207" name="Freeform 90"/>
            <p:cNvSpPr>
              <a:spLocks/>
            </p:cNvSpPr>
            <p:nvPr/>
          </p:nvSpPr>
          <p:spPr bwMode="auto">
            <a:xfrm>
              <a:off x="1252" y="1876"/>
              <a:ext cx="2822" cy="368"/>
            </a:xfrm>
            <a:custGeom>
              <a:avLst/>
              <a:gdLst>
                <a:gd name="T0" fmla="*/ 0 w 397"/>
                <a:gd name="T1" fmla="*/ 23552 h 46"/>
                <a:gd name="T2" fmla="*/ 17934 w 397"/>
                <a:gd name="T3" fmla="*/ 18944 h 46"/>
                <a:gd name="T4" fmla="*/ 35570 w 397"/>
                <a:gd name="T5" fmla="*/ 18944 h 46"/>
                <a:gd name="T6" fmla="*/ 53511 w 397"/>
                <a:gd name="T7" fmla="*/ 13312 h 46"/>
                <a:gd name="T8" fmla="*/ 71495 w 397"/>
                <a:gd name="T9" fmla="*/ 4608 h 46"/>
                <a:gd name="T10" fmla="*/ 89081 w 397"/>
                <a:gd name="T11" fmla="*/ 2048 h 46"/>
                <a:gd name="T12" fmla="*/ 107016 w 397"/>
                <a:gd name="T13" fmla="*/ 6144 h 46"/>
                <a:gd name="T14" fmla="*/ 125007 w 397"/>
                <a:gd name="T15" fmla="*/ 0 h 46"/>
                <a:gd name="T16" fmla="*/ 142593 w 397"/>
                <a:gd name="T17" fmla="*/ 3584 h 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7"/>
                <a:gd name="T28" fmla="*/ 0 h 46"/>
                <a:gd name="T29" fmla="*/ 397 w 397"/>
                <a:gd name="T30" fmla="*/ 46 h 4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7" h="46">
                  <a:moveTo>
                    <a:pt x="0" y="46"/>
                  </a:moveTo>
                  <a:lnTo>
                    <a:pt x="50" y="37"/>
                  </a:lnTo>
                  <a:lnTo>
                    <a:pt x="99" y="37"/>
                  </a:lnTo>
                  <a:lnTo>
                    <a:pt x="149" y="26"/>
                  </a:lnTo>
                  <a:lnTo>
                    <a:pt x="199" y="9"/>
                  </a:lnTo>
                  <a:lnTo>
                    <a:pt x="248" y="4"/>
                  </a:lnTo>
                  <a:lnTo>
                    <a:pt x="298" y="12"/>
                  </a:lnTo>
                  <a:lnTo>
                    <a:pt x="348" y="0"/>
                  </a:lnTo>
                  <a:lnTo>
                    <a:pt x="397" y="7"/>
                  </a:lnTo>
                </a:path>
              </a:pathLst>
            </a:custGeom>
            <a:noFill/>
            <a:ln w="19050">
              <a:solidFill>
                <a:srgbClr val="FF0000"/>
              </a:solidFill>
              <a:prstDash val="solid"/>
              <a:round/>
              <a:headEnd/>
              <a:tailEnd/>
            </a:ln>
            <a:extLst>
              <a:ext uri="{909E8E84-426E-40dd-AFC4-6F175D3DCCD1}">
                <a14:hiddenFill xmlns="" xmlns:a14="http://schemas.microsoft.com/office/drawing/2010/main">
                  <a:solidFill>
                    <a:srgbClr val="FFFFFF"/>
                  </a:solidFill>
                </a14:hiddenFill>
              </a:ext>
            </a:extLst>
          </p:spPr>
          <p:txBody>
            <a:bodyPr/>
            <a:lstStyle/>
            <a:p>
              <a:endParaRPr lang="fr-FR"/>
            </a:p>
          </p:txBody>
        </p:sp>
        <p:sp>
          <p:nvSpPr>
            <p:cNvPr id="91208" name="Rectangle 91"/>
            <p:cNvSpPr>
              <a:spLocks noChangeArrowheads="1"/>
            </p:cNvSpPr>
            <p:nvPr/>
          </p:nvSpPr>
          <p:spPr bwMode="auto">
            <a:xfrm>
              <a:off x="1216" y="2204"/>
              <a:ext cx="64" cy="72"/>
            </a:xfrm>
            <a:prstGeom prst="rect">
              <a:avLst/>
            </a:prstGeom>
            <a:solidFill>
              <a:srgbClr val="FFFFFF"/>
            </a:solidFill>
            <a:ln w="12700">
              <a:solidFill>
                <a:srgbClr val="FF0000"/>
              </a:solidFill>
              <a:miter lim="800000"/>
              <a:headEnd/>
              <a:tailEnd/>
            </a:ln>
          </p:spPr>
          <p:txBody>
            <a:bodyPr/>
            <a:lstStyle/>
            <a:p>
              <a:endParaRPr lang="en-US" b="0"/>
            </a:p>
          </p:txBody>
        </p:sp>
        <p:sp>
          <p:nvSpPr>
            <p:cNvPr id="91209" name="Rectangle 92"/>
            <p:cNvSpPr>
              <a:spLocks noChangeArrowheads="1"/>
            </p:cNvSpPr>
            <p:nvPr/>
          </p:nvSpPr>
          <p:spPr bwMode="auto">
            <a:xfrm>
              <a:off x="1572" y="2132"/>
              <a:ext cx="64" cy="72"/>
            </a:xfrm>
            <a:prstGeom prst="rect">
              <a:avLst/>
            </a:prstGeom>
            <a:solidFill>
              <a:srgbClr val="FFFFFF"/>
            </a:solidFill>
            <a:ln w="12700">
              <a:solidFill>
                <a:srgbClr val="FF0000"/>
              </a:solidFill>
              <a:miter lim="800000"/>
              <a:headEnd/>
              <a:tailEnd/>
            </a:ln>
          </p:spPr>
          <p:txBody>
            <a:bodyPr/>
            <a:lstStyle/>
            <a:p>
              <a:endParaRPr lang="en-US" b="0"/>
            </a:p>
          </p:txBody>
        </p:sp>
        <p:sp>
          <p:nvSpPr>
            <p:cNvPr id="91210" name="Rectangle 93"/>
            <p:cNvSpPr>
              <a:spLocks noChangeArrowheads="1"/>
            </p:cNvSpPr>
            <p:nvPr/>
          </p:nvSpPr>
          <p:spPr bwMode="auto">
            <a:xfrm>
              <a:off x="1919" y="2132"/>
              <a:ext cx="64" cy="72"/>
            </a:xfrm>
            <a:prstGeom prst="rect">
              <a:avLst/>
            </a:prstGeom>
            <a:solidFill>
              <a:srgbClr val="FFFFFF"/>
            </a:solidFill>
            <a:ln w="12700">
              <a:solidFill>
                <a:srgbClr val="FF0000"/>
              </a:solidFill>
              <a:miter lim="800000"/>
              <a:headEnd/>
              <a:tailEnd/>
            </a:ln>
          </p:spPr>
          <p:txBody>
            <a:bodyPr/>
            <a:lstStyle/>
            <a:p>
              <a:endParaRPr lang="en-US" b="0"/>
            </a:p>
          </p:txBody>
        </p:sp>
        <p:sp>
          <p:nvSpPr>
            <p:cNvPr id="91211" name="Rectangle 94"/>
            <p:cNvSpPr>
              <a:spLocks noChangeArrowheads="1"/>
            </p:cNvSpPr>
            <p:nvPr/>
          </p:nvSpPr>
          <p:spPr bwMode="auto">
            <a:xfrm>
              <a:off x="2275" y="2044"/>
              <a:ext cx="64" cy="72"/>
            </a:xfrm>
            <a:prstGeom prst="rect">
              <a:avLst/>
            </a:prstGeom>
            <a:solidFill>
              <a:srgbClr val="FFFFFF"/>
            </a:solidFill>
            <a:ln w="12700">
              <a:solidFill>
                <a:srgbClr val="FF0000"/>
              </a:solidFill>
              <a:miter lim="800000"/>
              <a:headEnd/>
              <a:tailEnd/>
            </a:ln>
          </p:spPr>
          <p:txBody>
            <a:bodyPr/>
            <a:lstStyle/>
            <a:p>
              <a:endParaRPr lang="en-US" b="0"/>
            </a:p>
          </p:txBody>
        </p:sp>
        <p:sp>
          <p:nvSpPr>
            <p:cNvPr id="91212" name="Rectangle 95"/>
            <p:cNvSpPr>
              <a:spLocks noChangeArrowheads="1"/>
            </p:cNvSpPr>
            <p:nvPr/>
          </p:nvSpPr>
          <p:spPr bwMode="auto">
            <a:xfrm>
              <a:off x="2630" y="1908"/>
              <a:ext cx="64" cy="72"/>
            </a:xfrm>
            <a:prstGeom prst="rect">
              <a:avLst/>
            </a:prstGeom>
            <a:solidFill>
              <a:srgbClr val="FFFFFF"/>
            </a:solidFill>
            <a:ln w="12700">
              <a:solidFill>
                <a:srgbClr val="FF0000"/>
              </a:solidFill>
              <a:miter lim="800000"/>
              <a:headEnd/>
              <a:tailEnd/>
            </a:ln>
          </p:spPr>
          <p:txBody>
            <a:bodyPr/>
            <a:lstStyle/>
            <a:p>
              <a:endParaRPr lang="en-US" b="0"/>
            </a:p>
          </p:txBody>
        </p:sp>
        <p:sp>
          <p:nvSpPr>
            <p:cNvPr id="91213" name="Rectangle 96"/>
            <p:cNvSpPr>
              <a:spLocks noChangeArrowheads="1"/>
            </p:cNvSpPr>
            <p:nvPr/>
          </p:nvSpPr>
          <p:spPr bwMode="auto">
            <a:xfrm>
              <a:off x="2979" y="1868"/>
              <a:ext cx="64" cy="72"/>
            </a:xfrm>
            <a:prstGeom prst="rect">
              <a:avLst/>
            </a:prstGeom>
            <a:solidFill>
              <a:srgbClr val="FFFFFF"/>
            </a:solidFill>
            <a:ln w="12700">
              <a:solidFill>
                <a:srgbClr val="FF0000"/>
              </a:solidFill>
              <a:miter lim="800000"/>
              <a:headEnd/>
              <a:tailEnd/>
            </a:ln>
          </p:spPr>
          <p:txBody>
            <a:bodyPr/>
            <a:lstStyle/>
            <a:p>
              <a:endParaRPr lang="en-US" b="0"/>
            </a:p>
          </p:txBody>
        </p:sp>
        <p:sp>
          <p:nvSpPr>
            <p:cNvPr id="91214" name="Rectangle 97"/>
            <p:cNvSpPr>
              <a:spLocks noChangeArrowheads="1"/>
            </p:cNvSpPr>
            <p:nvPr/>
          </p:nvSpPr>
          <p:spPr bwMode="auto">
            <a:xfrm>
              <a:off x="3690" y="1836"/>
              <a:ext cx="64" cy="72"/>
            </a:xfrm>
            <a:prstGeom prst="rect">
              <a:avLst/>
            </a:prstGeom>
            <a:solidFill>
              <a:srgbClr val="FFFFFF"/>
            </a:solidFill>
            <a:ln w="12700">
              <a:solidFill>
                <a:srgbClr val="FF0000"/>
              </a:solidFill>
              <a:miter lim="800000"/>
              <a:headEnd/>
              <a:tailEnd/>
            </a:ln>
          </p:spPr>
          <p:txBody>
            <a:bodyPr/>
            <a:lstStyle/>
            <a:p>
              <a:endParaRPr lang="en-US" b="0"/>
            </a:p>
          </p:txBody>
        </p:sp>
        <p:sp>
          <p:nvSpPr>
            <p:cNvPr id="91215" name="Rectangle 98"/>
            <p:cNvSpPr>
              <a:spLocks noChangeArrowheads="1"/>
            </p:cNvSpPr>
            <p:nvPr/>
          </p:nvSpPr>
          <p:spPr bwMode="auto">
            <a:xfrm>
              <a:off x="4037" y="1892"/>
              <a:ext cx="64" cy="72"/>
            </a:xfrm>
            <a:prstGeom prst="rect">
              <a:avLst/>
            </a:prstGeom>
            <a:solidFill>
              <a:srgbClr val="FFFFFF"/>
            </a:solidFill>
            <a:ln w="12700">
              <a:solidFill>
                <a:srgbClr val="FF0000"/>
              </a:solidFill>
              <a:miter lim="800000"/>
              <a:headEnd/>
              <a:tailEnd/>
            </a:ln>
          </p:spPr>
          <p:txBody>
            <a:bodyPr/>
            <a:lstStyle/>
            <a:p>
              <a:endParaRPr lang="en-US" b="0"/>
            </a:p>
          </p:txBody>
        </p:sp>
        <p:sp>
          <p:nvSpPr>
            <p:cNvPr id="91216" name="Rectangle 99"/>
            <p:cNvSpPr>
              <a:spLocks noChangeArrowheads="1"/>
            </p:cNvSpPr>
            <p:nvPr/>
          </p:nvSpPr>
          <p:spPr bwMode="auto">
            <a:xfrm>
              <a:off x="3334" y="1934"/>
              <a:ext cx="64" cy="72"/>
            </a:xfrm>
            <a:prstGeom prst="rect">
              <a:avLst/>
            </a:prstGeom>
            <a:solidFill>
              <a:srgbClr val="FFFFFF"/>
            </a:solidFill>
            <a:ln w="12700">
              <a:solidFill>
                <a:srgbClr val="FF0000"/>
              </a:solidFill>
              <a:miter lim="800000"/>
              <a:headEnd/>
              <a:tailEnd/>
            </a:ln>
          </p:spPr>
          <p:txBody>
            <a:bodyPr/>
            <a:lstStyle/>
            <a:p>
              <a:endParaRPr lang="en-US" b="0"/>
            </a:p>
          </p:txBody>
        </p:sp>
        <p:sp>
          <p:nvSpPr>
            <p:cNvPr id="91217" name="Freeform 100"/>
            <p:cNvSpPr>
              <a:spLocks/>
            </p:cNvSpPr>
            <p:nvPr/>
          </p:nvSpPr>
          <p:spPr bwMode="auto">
            <a:xfrm>
              <a:off x="1956" y="1854"/>
              <a:ext cx="2119" cy="556"/>
            </a:xfrm>
            <a:custGeom>
              <a:avLst/>
              <a:gdLst>
                <a:gd name="T0" fmla="*/ 0 w 396"/>
                <a:gd name="T1" fmla="*/ 0 h 97"/>
                <a:gd name="T2" fmla="*/ 1889 w 396"/>
                <a:gd name="T3" fmla="*/ 917 h 97"/>
                <a:gd name="T4" fmla="*/ 3778 w 396"/>
                <a:gd name="T5" fmla="*/ 1479 h 97"/>
                <a:gd name="T6" fmla="*/ 5672 w 396"/>
                <a:gd name="T7" fmla="*/ 1937 h 97"/>
                <a:gd name="T8" fmla="*/ 7561 w 396"/>
                <a:gd name="T9" fmla="*/ 2367 h 97"/>
                <a:gd name="T10" fmla="*/ 9450 w 396"/>
                <a:gd name="T11" fmla="*/ 2791 h 97"/>
                <a:gd name="T12" fmla="*/ 11339 w 396"/>
                <a:gd name="T13" fmla="*/ 3187 h 97"/>
                <a:gd name="T14" fmla="*/ 0 60000 65536"/>
                <a:gd name="T15" fmla="*/ 0 60000 65536"/>
                <a:gd name="T16" fmla="*/ 0 60000 65536"/>
                <a:gd name="T17" fmla="*/ 0 60000 65536"/>
                <a:gd name="T18" fmla="*/ 0 60000 65536"/>
                <a:gd name="T19" fmla="*/ 0 60000 65536"/>
                <a:gd name="T20" fmla="*/ 0 60000 65536"/>
                <a:gd name="T21" fmla="*/ 0 w 396"/>
                <a:gd name="T22" fmla="*/ 0 h 97"/>
                <a:gd name="T23" fmla="*/ 396 w 396"/>
                <a:gd name="T24" fmla="*/ 97 h 9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96" h="97">
                  <a:moveTo>
                    <a:pt x="0" y="0"/>
                  </a:moveTo>
                  <a:lnTo>
                    <a:pt x="66" y="28"/>
                  </a:lnTo>
                  <a:lnTo>
                    <a:pt x="132" y="45"/>
                  </a:lnTo>
                  <a:lnTo>
                    <a:pt x="198" y="59"/>
                  </a:lnTo>
                  <a:lnTo>
                    <a:pt x="264" y="72"/>
                  </a:lnTo>
                  <a:lnTo>
                    <a:pt x="330" y="85"/>
                  </a:lnTo>
                  <a:lnTo>
                    <a:pt x="396" y="97"/>
                  </a:lnTo>
                </a:path>
              </a:pathLst>
            </a:custGeom>
            <a:noFill/>
            <a:ln w="19050" cap="flat" cmpd="sng">
              <a:solidFill>
                <a:srgbClr val="0000FF"/>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fr-FR"/>
            </a:p>
          </p:txBody>
        </p:sp>
        <p:sp>
          <p:nvSpPr>
            <p:cNvPr id="91218" name="Freeform 101"/>
            <p:cNvSpPr>
              <a:spLocks/>
            </p:cNvSpPr>
            <p:nvPr/>
          </p:nvSpPr>
          <p:spPr bwMode="auto">
            <a:xfrm>
              <a:off x="1919" y="1814"/>
              <a:ext cx="72" cy="80"/>
            </a:xfrm>
            <a:custGeom>
              <a:avLst/>
              <a:gdLst>
                <a:gd name="T0" fmla="*/ 31 w 84"/>
                <a:gd name="T1" fmla="*/ 0 h 80"/>
                <a:gd name="T2" fmla="*/ 62 w 84"/>
                <a:gd name="T3" fmla="*/ 80 h 80"/>
                <a:gd name="T4" fmla="*/ 0 w 84"/>
                <a:gd name="T5" fmla="*/ 80 h 80"/>
                <a:gd name="T6" fmla="*/ 31 w 84"/>
                <a:gd name="T7" fmla="*/ 0 h 80"/>
                <a:gd name="T8" fmla="*/ 0 60000 65536"/>
                <a:gd name="T9" fmla="*/ 0 60000 65536"/>
                <a:gd name="T10" fmla="*/ 0 60000 65536"/>
                <a:gd name="T11" fmla="*/ 0 60000 65536"/>
                <a:gd name="T12" fmla="*/ 0 w 84"/>
                <a:gd name="T13" fmla="*/ 0 h 80"/>
                <a:gd name="T14" fmla="*/ 84 w 84"/>
                <a:gd name="T15" fmla="*/ 80 h 80"/>
              </a:gdLst>
              <a:ahLst/>
              <a:cxnLst>
                <a:cxn ang="T8">
                  <a:pos x="T0" y="T1"/>
                </a:cxn>
                <a:cxn ang="T9">
                  <a:pos x="T2" y="T3"/>
                </a:cxn>
                <a:cxn ang="T10">
                  <a:pos x="T4" y="T5"/>
                </a:cxn>
                <a:cxn ang="T11">
                  <a:pos x="T6" y="T7"/>
                </a:cxn>
              </a:cxnLst>
              <a:rect l="T12" t="T13" r="T14" b="T15"/>
              <a:pathLst>
                <a:path w="84" h="80">
                  <a:moveTo>
                    <a:pt x="42" y="0"/>
                  </a:moveTo>
                  <a:lnTo>
                    <a:pt x="84" y="80"/>
                  </a:lnTo>
                  <a:lnTo>
                    <a:pt x="0" y="80"/>
                  </a:lnTo>
                  <a:lnTo>
                    <a:pt x="42" y="0"/>
                  </a:lnTo>
                  <a:close/>
                </a:path>
              </a:pathLst>
            </a:custGeom>
            <a:solidFill>
              <a:srgbClr val="FFFFFF"/>
            </a:solidFill>
            <a:ln w="12700" cap="flat" cmpd="sng">
              <a:solidFill>
                <a:srgbClr val="0000FF"/>
              </a:solidFill>
              <a:prstDash val="solid"/>
              <a:round/>
              <a:headEnd type="none" w="med" len="med"/>
              <a:tailEnd type="none" w="med" len="med"/>
            </a:ln>
          </p:spPr>
          <p:txBody>
            <a:bodyPr/>
            <a:lstStyle/>
            <a:p>
              <a:endParaRPr lang="fr-FR"/>
            </a:p>
          </p:txBody>
        </p:sp>
        <p:sp>
          <p:nvSpPr>
            <p:cNvPr id="91219" name="Freeform 102"/>
            <p:cNvSpPr>
              <a:spLocks/>
            </p:cNvSpPr>
            <p:nvPr/>
          </p:nvSpPr>
          <p:spPr bwMode="auto">
            <a:xfrm>
              <a:off x="2272" y="1975"/>
              <a:ext cx="72" cy="81"/>
            </a:xfrm>
            <a:custGeom>
              <a:avLst/>
              <a:gdLst>
                <a:gd name="T0" fmla="*/ 31 w 84"/>
                <a:gd name="T1" fmla="*/ 0 h 80"/>
                <a:gd name="T2" fmla="*/ 62 w 84"/>
                <a:gd name="T3" fmla="*/ 82 h 80"/>
                <a:gd name="T4" fmla="*/ 0 w 84"/>
                <a:gd name="T5" fmla="*/ 82 h 80"/>
                <a:gd name="T6" fmla="*/ 31 w 84"/>
                <a:gd name="T7" fmla="*/ 0 h 80"/>
                <a:gd name="T8" fmla="*/ 0 60000 65536"/>
                <a:gd name="T9" fmla="*/ 0 60000 65536"/>
                <a:gd name="T10" fmla="*/ 0 60000 65536"/>
                <a:gd name="T11" fmla="*/ 0 60000 65536"/>
                <a:gd name="T12" fmla="*/ 0 w 84"/>
                <a:gd name="T13" fmla="*/ 0 h 80"/>
                <a:gd name="T14" fmla="*/ 84 w 84"/>
                <a:gd name="T15" fmla="*/ 80 h 80"/>
              </a:gdLst>
              <a:ahLst/>
              <a:cxnLst>
                <a:cxn ang="T8">
                  <a:pos x="T0" y="T1"/>
                </a:cxn>
                <a:cxn ang="T9">
                  <a:pos x="T2" y="T3"/>
                </a:cxn>
                <a:cxn ang="T10">
                  <a:pos x="T4" y="T5"/>
                </a:cxn>
                <a:cxn ang="T11">
                  <a:pos x="T6" y="T7"/>
                </a:cxn>
              </a:cxnLst>
              <a:rect l="T12" t="T13" r="T14" b="T15"/>
              <a:pathLst>
                <a:path w="84" h="80">
                  <a:moveTo>
                    <a:pt x="42" y="0"/>
                  </a:moveTo>
                  <a:lnTo>
                    <a:pt x="84" y="80"/>
                  </a:lnTo>
                  <a:lnTo>
                    <a:pt x="0" y="80"/>
                  </a:lnTo>
                  <a:lnTo>
                    <a:pt x="42" y="0"/>
                  </a:lnTo>
                  <a:close/>
                </a:path>
              </a:pathLst>
            </a:custGeom>
            <a:solidFill>
              <a:srgbClr val="FFFFFF"/>
            </a:solidFill>
            <a:ln w="12700" cap="flat" cmpd="sng">
              <a:solidFill>
                <a:srgbClr val="0000FF"/>
              </a:solidFill>
              <a:prstDash val="solid"/>
              <a:round/>
              <a:headEnd type="none" w="med" len="med"/>
              <a:tailEnd type="none" w="med" len="med"/>
            </a:ln>
          </p:spPr>
          <p:txBody>
            <a:bodyPr/>
            <a:lstStyle/>
            <a:p>
              <a:endParaRPr lang="fr-FR"/>
            </a:p>
          </p:txBody>
        </p:sp>
        <p:sp>
          <p:nvSpPr>
            <p:cNvPr id="91220" name="Freeform 103"/>
            <p:cNvSpPr>
              <a:spLocks/>
            </p:cNvSpPr>
            <p:nvPr/>
          </p:nvSpPr>
          <p:spPr bwMode="auto">
            <a:xfrm>
              <a:off x="2625" y="2072"/>
              <a:ext cx="72" cy="81"/>
            </a:xfrm>
            <a:custGeom>
              <a:avLst/>
              <a:gdLst>
                <a:gd name="T0" fmla="*/ 31 w 84"/>
                <a:gd name="T1" fmla="*/ 0 h 80"/>
                <a:gd name="T2" fmla="*/ 62 w 84"/>
                <a:gd name="T3" fmla="*/ 82 h 80"/>
                <a:gd name="T4" fmla="*/ 0 w 84"/>
                <a:gd name="T5" fmla="*/ 82 h 80"/>
                <a:gd name="T6" fmla="*/ 31 w 84"/>
                <a:gd name="T7" fmla="*/ 0 h 80"/>
                <a:gd name="T8" fmla="*/ 0 60000 65536"/>
                <a:gd name="T9" fmla="*/ 0 60000 65536"/>
                <a:gd name="T10" fmla="*/ 0 60000 65536"/>
                <a:gd name="T11" fmla="*/ 0 60000 65536"/>
                <a:gd name="T12" fmla="*/ 0 w 84"/>
                <a:gd name="T13" fmla="*/ 0 h 80"/>
                <a:gd name="T14" fmla="*/ 84 w 84"/>
                <a:gd name="T15" fmla="*/ 80 h 80"/>
              </a:gdLst>
              <a:ahLst/>
              <a:cxnLst>
                <a:cxn ang="T8">
                  <a:pos x="T0" y="T1"/>
                </a:cxn>
                <a:cxn ang="T9">
                  <a:pos x="T2" y="T3"/>
                </a:cxn>
                <a:cxn ang="T10">
                  <a:pos x="T4" y="T5"/>
                </a:cxn>
                <a:cxn ang="T11">
                  <a:pos x="T6" y="T7"/>
                </a:cxn>
              </a:cxnLst>
              <a:rect l="T12" t="T13" r="T14" b="T15"/>
              <a:pathLst>
                <a:path w="84" h="80">
                  <a:moveTo>
                    <a:pt x="42" y="0"/>
                  </a:moveTo>
                  <a:lnTo>
                    <a:pt x="84" y="80"/>
                  </a:lnTo>
                  <a:lnTo>
                    <a:pt x="0" y="80"/>
                  </a:lnTo>
                  <a:lnTo>
                    <a:pt x="42" y="0"/>
                  </a:lnTo>
                  <a:close/>
                </a:path>
              </a:pathLst>
            </a:custGeom>
            <a:solidFill>
              <a:srgbClr val="FFFFFF"/>
            </a:solidFill>
            <a:ln w="12700" cap="flat" cmpd="sng">
              <a:solidFill>
                <a:srgbClr val="0000FF"/>
              </a:solidFill>
              <a:prstDash val="solid"/>
              <a:round/>
              <a:headEnd type="none" w="med" len="med"/>
              <a:tailEnd type="none" w="med" len="med"/>
            </a:ln>
          </p:spPr>
          <p:txBody>
            <a:bodyPr/>
            <a:lstStyle/>
            <a:p>
              <a:endParaRPr lang="fr-FR"/>
            </a:p>
          </p:txBody>
        </p:sp>
        <p:sp>
          <p:nvSpPr>
            <p:cNvPr id="91221" name="Freeform 104"/>
            <p:cNvSpPr>
              <a:spLocks/>
            </p:cNvSpPr>
            <p:nvPr/>
          </p:nvSpPr>
          <p:spPr bwMode="auto">
            <a:xfrm>
              <a:off x="3332" y="2226"/>
              <a:ext cx="72" cy="81"/>
            </a:xfrm>
            <a:custGeom>
              <a:avLst/>
              <a:gdLst>
                <a:gd name="T0" fmla="*/ 31 w 84"/>
                <a:gd name="T1" fmla="*/ 0 h 81"/>
                <a:gd name="T2" fmla="*/ 62 w 84"/>
                <a:gd name="T3" fmla="*/ 81 h 81"/>
                <a:gd name="T4" fmla="*/ 0 w 84"/>
                <a:gd name="T5" fmla="*/ 81 h 81"/>
                <a:gd name="T6" fmla="*/ 31 w 84"/>
                <a:gd name="T7" fmla="*/ 0 h 81"/>
                <a:gd name="T8" fmla="*/ 0 60000 65536"/>
                <a:gd name="T9" fmla="*/ 0 60000 65536"/>
                <a:gd name="T10" fmla="*/ 0 60000 65536"/>
                <a:gd name="T11" fmla="*/ 0 60000 65536"/>
                <a:gd name="T12" fmla="*/ 0 w 84"/>
                <a:gd name="T13" fmla="*/ 0 h 81"/>
                <a:gd name="T14" fmla="*/ 84 w 84"/>
                <a:gd name="T15" fmla="*/ 81 h 81"/>
              </a:gdLst>
              <a:ahLst/>
              <a:cxnLst>
                <a:cxn ang="T8">
                  <a:pos x="T0" y="T1"/>
                </a:cxn>
                <a:cxn ang="T9">
                  <a:pos x="T2" y="T3"/>
                </a:cxn>
                <a:cxn ang="T10">
                  <a:pos x="T4" y="T5"/>
                </a:cxn>
                <a:cxn ang="T11">
                  <a:pos x="T6" y="T7"/>
                </a:cxn>
              </a:cxnLst>
              <a:rect l="T12" t="T13" r="T14" b="T15"/>
              <a:pathLst>
                <a:path w="84" h="81">
                  <a:moveTo>
                    <a:pt x="42" y="0"/>
                  </a:moveTo>
                  <a:lnTo>
                    <a:pt x="84" y="81"/>
                  </a:lnTo>
                  <a:lnTo>
                    <a:pt x="0" y="81"/>
                  </a:lnTo>
                  <a:lnTo>
                    <a:pt x="42" y="0"/>
                  </a:lnTo>
                  <a:close/>
                </a:path>
              </a:pathLst>
            </a:custGeom>
            <a:solidFill>
              <a:srgbClr val="FFFFFF"/>
            </a:solidFill>
            <a:ln w="12700" cap="flat" cmpd="sng">
              <a:solidFill>
                <a:srgbClr val="0000FF"/>
              </a:solidFill>
              <a:prstDash val="solid"/>
              <a:round/>
              <a:headEnd type="none" w="med" len="med"/>
              <a:tailEnd type="none" w="med" len="med"/>
            </a:ln>
          </p:spPr>
          <p:txBody>
            <a:bodyPr/>
            <a:lstStyle/>
            <a:p>
              <a:endParaRPr lang="fr-FR"/>
            </a:p>
          </p:txBody>
        </p:sp>
        <p:sp>
          <p:nvSpPr>
            <p:cNvPr id="91222" name="Freeform 105"/>
            <p:cNvSpPr>
              <a:spLocks/>
            </p:cNvSpPr>
            <p:nvPr/>
          </p:nvSpPr>
          <p:spPr bwMode="auto">
            <a:xfrm>
              <a:off x="4037" y="2370"/>
              <a:ext cx="72" cy="81"/>
            </a:xfrm>
            <a:custGeom>
              <a:avLst/>
              <a:gdLst>
                <a:gd name="T0" fmla="*/ 31 w 84"/>
                <a:gd name="T1" fmla="*/ 0 h 80"/>
                <a:gd name="T2" fmla="*/ 62 w 84"/>
                <a:gd name="T3" fmla="*/ 82 h 80"/>
                <a:gd name="T4" fmla="*/ 0 w 84"/>
                <a:gd name="T5" fmla="*/ 82 h 80"/>
                <a:gd name="T6" fmla="*/ 31 w 84"/>
                <a:gd name="T7" fmla="*/ 0 h 80"/>
                <a:gd name="T8" fmla="*/ 0 60000 65536"/>
                <a:gd name="T9" fmla="*/ 0 60000 65536"/>
                <a:gd name="T10" fmla="*/ 0 60000 65536"/>
                <a:gd name="T11" fmla="*/ 0 60000 65536"/>
                <a:gd name="T12" fmla="*/ 0 w 84"/>
                <a:gd name="T13" fmla="*/ 0 h 80"/>
                <a:gd name="T14" fmla="*/ 84 w 84"/>
                <a:gd name="T15" fmla="*/ 80 h 80"/>
              </a:gdLst>
              <a:ahLst/>
              <a:cxnLst>
                <a:cxn ang="T8">
                  <a:pos x="T0" y="T1"/>
                </a:cxn>
                <a:cxn ang="T9">
                  <a:pos x="T2" y="T3"/>
                </a:cxn>
                <a:cxn ang="T10">
                  <a:pos x="T4" y="T5"/>
                </a:cxn>
                <a:cxn ang="T11">
                  <a:pos x="T6" y="T7"/>
                </a:cxn>
              </a:cxnLst>
              <a:rect l="T12" t="T13" r="T14" b="T15"/>
              <a:pathLst>
                <a:path w="84" h="80">
                  <a:moveTo>
                    <a:pt x="42" y="0"/>
                  </a:moveTo>
                  <a:lnTo>
                    <a:pt x="84" y="80"/>
                  </a:lnTo>
                  <a:lnTo>
                    <a:pt x="0" y="80"/>
                  </a:lnTo>
                  <a:lnTo>
                    <a:pt x="42" y="0"/>
                  </a:lnTo>
                  <a:close/>
                </a:path>
              </a:pathLst>
            </a:custGeom>
            <a:solidFill>
              <a:srgbClr val="FFFFFF"/>
            </a:solidFill>
            <a:ln w="12700" cap="flat" cmpd="sng">
              <a:solidFill>
                <a:srgbClr val="0000FF"/>
              </a:solidFill>
              <a:prstDash val="solid"/>
              <a:round/>
              <a:headEnd type="none" w="med" len="med"/>
              <a:tailEnd type="none" w="med" len="med"/>
            </a:ln>
          </p:spPr>
          <p:txBody>
            <a:bodyPr/>
            <a:lstStyle/>
            <a:p>
              <a:endParaRPr lang="fr-FR"/>
            </a:p>
          </p:txBody>
        </p:sp>
      </p:grpSp>
      <p:sp>
        <p:nvSpPr>
          <p:cNvPr id="91143" name="Rectangle 106"/>
          <p:cNvSpPr>
            <a:spLocks noGrp="1" noChangeArrowheads="1"/>
          </p:cNvSpPr>
          <p:nvPr>
            <p:ph type="title"/>
          </p:nvPr>
        </p:nvSpPr>
        <p:spPr>
          <a:xfrm>
            <a:off x="167923" y="181240"/>
            <a:ext cx="9144000" cy="672042"/>
          </a:xfrm>
        </p:spPr>
        <p:txBody>
          <a:bodyPr lIns="79242" tIns="39621" rIns="79242" bIns="39621" anchor="t">
            <a:normAutofit fontScale="90000"/>
          </a:bodyPr>
          <a:lstStyle/>
          <a:p>
            <a:pPr eaLnBrk="1" hangingPunct="1"/>
            <a:r>
              <a:rPr lang="fr-FR" sz="1600" b="1">
                <a:latin typeface="Arial" charset="0"/>
                <a:ea typeface="ＭＳ Ｐゴシック" charset="0"/>
              </a:rPr>
              <a:t>Prévalences estimées du VIH chez les femmes (15-49 ans)</a:t>
            </a:r>
            <a:br>
              <a:rPr lang="fr-FR" sz="1600" b="1">
                <a:latin typeface="Arial" charset="0"/>
                <a:ea typeface="ＭＳ Ｐゴシック" charset="0"/>
              </a:rPr>
            </a:br>
            <a:r>
              <a:rPr lang="fr-FR" sz="1600" b="1">
                <a:latin typeface="Arial" charset="0"/>
                <a:ea typeface="ＭＳ Ｐゴシック" charset="0"/>
              </a:rPr>
              <a:t>consultant dans les maternités</a:t>
            </a:r>
            <a:br>
              <a:rPr lang="fr-FR" sz="1600" b="1">
                <a:latin typeface="Arial" charset="0"/>
                <a:ea typeface="ＭＳ Ｐゴシック" charset="0"/>
              </a:rPr>
            </a:br>
            <a:r>
              <a:rPr lang="fr-FR" sz="1600" b="1">
                <a:latin typeface="Arial" charset="0"/>
                <a:ea typeface="ＭＳ Ｐゴシック" charset="0"/>
              </a:rPr>
              <a:t>Afrique australe 1998 – 2006 </a:t>
            </a:r>
          </a:p>
        </p:txBody>
      </p:sp>
      <p:sp>
        <p:nvSpPr>
          <p:cNvPr id="91144" name="Text Box 107"/>
          <p:cNvSpPr txBox="1">
            <a:spLocks noChangeArrowheads="1"/>
          </p:cNvSpPr>
          <p:nvPr/>
        </p:nvSpPr>
        <p:spPr bwMode="auto">
          <a:xfrm>
            <a:off x="634810" y="5335151"/>
            <a:ext cx="4608689" cy="2185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9242" tIns="39621" rIns="79242" bIns="39621">
            <a:spAutoFit/>
          </a:bodyPr>
          <a:lstStyle>
            <a:lvl1pPr>
              <a:defRPr sz="1200" b="1">
                <a:solidFill>
                  <a:schemeClr val="tx1"/>
                </a:solidFill>
                <a:latin typeface="Arial" charset="0"/>
                <a:ea typeface="ＭＳ Ｐゴシック" charset="0"/>
                <a:cs typeface="ＭＳ Ｐゴシック" charset="0"/>
              </a:defRPr>
            </a:lvl1pPr>
            <a:lvl2pPr marL="742950" indent="-285750">
              <a:defRPr sz="1200" b="1">
                <a:solidFill>
                  <a:schemeClr val="tx1"/>
                </a:solidFill>
                <a:latin typeface="Arial" charset="0"/>
                <a:ea typeface="ＭＳ Ｐゴシック" charset="0"/>
              </a:defRPr>
            </a:lvl2pPr>
            <a:lvl3pPr marL="1143000" indent="-228600">
              <a:defRPr sz="1200" b="1">
                <a:solidFill>
                  <a:schemeClr val="tx1"/>
                </a:solidFill>
                <a:latin typeface="Arial" charset="0"/>
                <a:ea typeface="ＭＳ Ｐゴシック" charset="0"/>
              </a:defRPr>
            </a:lvl3pPr>
            <a:lvl4pPr marL="1600200" indent="-228600">
              <a:defRPr sz="1200" b="1">
                <a:solidFill>
                  <a:schemeClr val="tx1"/>
                </a:solidFill>
                <a:latin typeface="Arial" charset="0"/>
                <a:ea typeface="ＭＳ Ｐゴシック" charset="0"/>
              </a:defRPr>
            </a:lvl4pPr>
            <a:lvl5pPr marL="2057400" indent="-228600">
              <a:defRPr sz="1200" b="1">
                <a:solidFill>
                  <a:schemeClr val="tx1"/>
                </a:solidFill>
                <a:latin typeface="Arial" charset="0"/>
                <a:ea typeface="ＭＳ Ｐゴシック" charset="0"/>
              </a:defRPr>
            </a:lvl5pPr>
            <a:lvl6pPr marL="2514600" indent="-228600" fontAlgn="base">
              <a:spcBef>
                <a:spcPct val="0"/>
              </a:spcBef>
              <a:spcAft>
                <a:spcPct val="0"/>
              </a:spcAft>
              <a:defRPr sz="1200" b="1">
                <a:solidFill>
                  <a:schemeClr val="tx1"/>
                </a:solidFill>
                <a:latin typeface="Arial" charset="0"/>
                <a:ea typeface="ＭＳ Ｐゴシック" charset="0"/>
              </a:defRPr>
            </a:lvl6pPr>
            <a:lvl7pPr marL="2971800" indent="-228600" fontAlgn="base">
              <a:spcBef>
                <a:spcPct val="0"/>
              </a:spcBef>
              <a:spcAft>
                <a:spcPct val="0"/>
              </a:spcAft>
              <a:defRPr sz="1200" b="1">
                <a:solidFill>
                  <a:schemeClr val="tx1"/>
                </a:solidFill>
                <a:latin typeface="Arial" charset="0"/>
                <a:ea typeface="ＭＳ Ｐゴシック" charset="0"/>
              </a:defRPr>
            </a:lvl7pPr>
            <a:lvl8pPr marL="3429000" indent="-228600" fontAlgn="base">
              <a:spcBef>
                <a:spcPct val="0"/>
              </a:spcBef>
              <a:spcAft>
                <a:spcPct val="0"/>
              </a:spcAft>
              <a:defRPr sz="1200" b="1">
                <a:solidFill>
                  <a:schemeClr val="tx1"/>
                </a:solidFill>
                <a:latin typeface="Arial" charset="0"/>
                <a:ea typeface="ＭＳ Ｐゴシック" charset="0"/>
              </a:defRPr>
            </a:lvl8pPr>
            <a:lvl9pPr marL="3886200" indent="-228600" fontAlgn="base">
              <a:spcBef>
                <a:spcPct val="0"/>
              </a:spcBef>
              <a:spcAft>
                <a:spcPct val="0"/>
              </a:spcAft>
              <a:defRPr sz="1200" b="1">
                <a:solidFill>
                  <a:schemeClr val="tx1"/>
                </a:solidFill>
                <a:latin typeface="Arial" charset="0"/>
                <a:ea typeface="ＭＳ Ｐゴシック" charset="0"/>
              </a:defRPr>
            </a:lvl9pPr>
          </a:lstStyle>
          <a:p>
            <a:pPr eaLnBrk="0" hangingPunct="0">
              <a:spcBef>
                <a:spcPct val="50000"/>
              </a:spcBef>
            </a:pPr>
            <a:r>
              <a:rPr lang="fr-FR" sz="900" b="0" dirty="0" smtClean="0">
                <a:latin typeface="Calibri"/>
                <a:cs typeface="Calibri"/>
              </a:rPr>
              <a:t>Rapport ONUSIDA </a:t>
            </a:r>
            <a:r>
              <a:rPr lang="fr-FR" sz="900" b="0" dirty="0">
                <a:latin typeface="Calibri"/>
                <a:cs typeface="Calibri"/>
              </a:rPr>
              <a:t>décembre 2007.</a:t>
            </a:r>
          </a:p>
        </p:txBody>
      </p:sp>
    </p:spTree>
    <p:extLst>
      <p:ext uri="{BB962C8B-B14F-4D97-AF65-F5344CB8AC3E}">
        <p14:creationId xmlns:p14="http://schemas.microsoft.com/office/powerpoint/2010/main" val="3100317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idx="4294967295"/>
          </p:nvPr>
        </p:nvSpPr>
        <p:spPr bwMode="auto">
          <a:xfrm>
            <a:off x="625123" y="201256"/>
            <a:ext cx="8229600" cy="63326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9242" tIns="39621" rIns="79242" bIns="39621"/>
          <a:lstStyle/>
          <a:p>
            <a:pPr algn="l" eaLnBrk="1" hangingPunct="1"/>
            <a:r>
              <a:rPr lang="fr-FR" sz="2400" b="1">
                <a:solidFill>
                  <a:srgbClr val="333399"/>
                </a:solidFill>
                <a:ea typeface="ＭＳ Ｐゴシック" charset="0"/>
              </a:rPr>
              <a:t>Espérance de vie à la naissance, évolution entre 1950 et 2005</a:t>
            </a:r>
          </a:p>
        </p:txBody>
      </p:sp>
      <p:pic>
        <p:nvPicPr>
          <p:cNvPr id="2662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6711" y="1244628"/>
            <a:ext cx="7961489" cy="3500438"/>
          </a:xfrm>
          <a:prstGeom prst="rect">
            <a:avLst/>
          </a:prstGeom>
          <a:noFill/>
          <a:ln>
            <a:noFill/>
          </a:ln>
          <a:effectLst>
            <a:outerShdw blurRad="63500" sx="102000" sy="102000" algn="ctr"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27" name="Text Box 6"/>
          <p:cNvSpPr txBox="1">
            <a:spLocks noChangeArrowheads="1"/>
          </p:cNvSpPr>
          <p:nvPr/>
        </p:nvSpPr>
        <p:spPr bwMode="auto">
          <a:xfrm>
            <a:off x="496711" y="5330027"/>
            <a:ext cx="5950656" cy="5416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lIns="79242" tIns="39621" rIns="79242" bIns="39621">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spcBef>
                <a:spcPct val="50000"/>
              </a:spcBef>
            </a:pPr>
            <a:r>
              <a:rPr lang="fr-FR" sz="1200" dirty="0">
                <a:latin typeface="Arial" charset="0"/>
              </a:rPr>
              <a:t>Rapport ONUSIDA décembre 2008. </a:t>
            </a:r>
            <a:r>
              <a:rPr lang="fr-FR" sz="1200" dirty="0" err="1">
                <a:latin typeface="Arial" charset="0"/>
              </a:rPr>
              <a:t>www.unaids.org</a:t>
            </a:r>
            <a:endParaRPr lang="fr-FR" sz="1200" dirty="0">
              <a:latin typeface="Arial" charset="0"/>
            </a:endParaRPr>
          </a:p>
          <a:p>
            <a:pPr>
              <a:spcBef>
                <a:spcPct val="50000"/>
              </a:spcBef>
            </a:pPr>
            <a:r>
              <a:rPr lang="fr-FR" sz="1200" dirty="0">
                <a:latin typeface="Arial" charset="0"/>
              </a:rPr>
              <a:t>.</a:t>
            </a:r>
          </a:p>
        </p:txBody>
      </p:sp>
    </p:spTree>
    <p:extLst>
      <p:ext uri="{BB962C8B-B14F-4D97-AF65-F5344CB8AC3E}">
        <p14:creationId xmlns:p14="http://schemas.microsoft.com/office/powerpoint/2010/main" val="25227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168966" y="197679"/>
            <a:ext cx="8816008" cy="567634"/>
          </a:xfrm>
        </p:spPr>
        <p:txBody>
          <a:bodyPr>
            <a:normAutofit fontScale="90000"/>
          </a:bodyPr>
          <a:lstStyle/>
          <a:p>
            <a:r>
              <a:rPr lang="fr-FR" dirty="0" smtClean="0"/>
              <a:t>Impact sur l’espérance de vie</a:t>
            </a:r>
            <a:endParaRPr lang="fr-FR" dirty="0"/>
          </a:p>
        </p:txBody>
      </p:sp>
      <p:pic>
        <p:nvPicPr>
          <p:cNvPr id="5" name="Espace réservé du graphique 4"/>
          <p:cNvPicPr>
            <a:picLocks noGrp="1" noChangeAspect="1"/>
          </p:cNvPicPr>
          <p:nvPr>
            <p:ph type="chart" idx="4294967295"/>
          </p:nvPr>
        </p:nvPicPr>
        <p:blipFill rotWithShape="1">
          <a:blip r:embed="rId2" cstate="screen">
            <a:extLst>
              <a:ext uri="{28A0092B-C50C-407E-A947-70E740481C1C}">
                <a14:useLocalDpi xmlns:a14="http://schemas.microsoft.com/office/drawing/2010/main"/>
              </a:ext>
            </a:extLst>
          </a:blip>
          <a:srcRect/>
          <a:stretch/>
        </p:blipFill>
        <p:spPr>
          <a:xfrm>
            <a:off x="1489834" y="846138"/>
            <a:ext cx="6262687" cy="44053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066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18034"/>
            <a:ext cx="8493120" cy="34563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fr-FR" sz="1300" b="1" smtClean="0">
                <a:latin typeface="Arial" charset="0"/>
              </a:rPr>
              <a:t>Remontée de l’espérance de vie au Kwazulu Natal. </a:t>
            </a:r>
            <a:endParaRPr lang="fr-FR" sz="1300" b="1">
              <a:latin typeface="Arial"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29920" y="4952921"/>
            <a:ext cx="1226880" cy="54365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9360" y="816086"/>
            <a:ext cx="7511040" cy="407802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819361" y="4976923"/>
            <a:ext cx="3918240" cy="19322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000" b="1">
                <a:latin typeface="Arial" charset="0"/>
              </a:rPr>
              <a:t>J Bor et al. Science 2013;339:961-965</a:t>
            </a:r>
          </a:p>
        </p:txBody>
      </p:sp>
    </p:spTree>
    <p:extLst>
      <p:ext uri="{BB962C8B-B14F-4D97-AF65-F5344CB8AC3E}">
        <p14:creationId xmlns:p14="http://schemas.microsoft.com/office/powerpoint/2010/main" val="2618449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604427910"/>
              </p:ext>
            </p:extLst>
          </p:nvPr>
        </p:nvGraphicFramePr>
        <p:xfrm>
          <a:off x="436713" y="92922"/>
          <a:ext cx="8383655" cy="5319651"/>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1"/>
          <p:cNvSpPr>
            <a:spLocks noGrp="1"/>
          </p:cNvSpPr>
          <p:nvPr>
            <p:ph type="title"/>
          </p:nvPr>
        </p:nvSpPr>
        <p:spPr>
          <a:xfrm>
            <a:off x="301752" y="190500"/>
            <a:ext cx="7041198" cy="632460"/>
          </a:xfrm>
        </p:spPr>
        <p:txBody>
          <a:bodyPr lIns="79242" tIns="39621" rIns="79242" bIns="39621">
            <a:noAutofit/>
          </a:bodyPr>
          <a:lstStyle/>
          <a:p>
            <a:r>
              <a:rPr lang="fr-FR" sz="1800" dirty="0"/>
              <a:t>Sexe négocié : effet cumulatif du statut VIH des parents, des violences sexuelles et de la faim</a:t>
            </a:r>
            <a:endParaRPr lang="en-US" sz="1800" dirty="0">
              <a:latin typeface="+mn-lt"/>
            </a:endParaRPr>
          </a:p>
        </p:txBody>
      </p:sp>
    </p:spTree>
    <p:extLst>
      <p:ext uri="{BB962C8B-B14F-4D97-AF65-F5344CB8AC3E}">
        <p14:creationId xmlns:p14="http://schemas.microsoft.com/office/powerpoint/2010/main" val="3172656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idx="1"/>
          </p:nvPr>
        </p:nvSpPr>
        <p:spPr/>
        <p:txBody>
          <a:bodyPr/>
          <a:lstStyle/>
          <a:p>
            <a:endParaRPr lang="fr-FR" dirty="0"/>
          </a:p>
        </p:txBody>
      </p:sp>
      <p:sp>
        <p:nvSpPr>
          <p:cNvPr id="5" name="Titre 4"/>
          <p:cNvSpPr>
            <a:spLocks noGrp="1"/>
          </p:cNvSpPr>
          <p:nvPr>
            <p:ph type="title"/>
          </p:nvPr>
        </p:nvSpPr>
        <p:spPr/>
        <p:txBody>
          <a:bodyPr/>
          <a:lstStyle/>
          <a:p>
            <a:r>
              <a:rPr lang="fr-FR" dirty="0" smtClean="0"/>
              <a:t>La machine est en marche</a:t>
            </a:r>
            <a:r>
              <a:rPr lang="is-IS" dirty="0" smtClean="0"/>
              <a:t>…</a:t>
            </a:r>
            <a:endParaRPr lang="fr-FR" dirty="0"/>
          </a:p>
        </p:txBody>
      </p:sp>
    </p:spTree>
    <p:extLst>
      <p:ext uri="{BB962C8B-B14F-4D97-AF65-F5344CB8AC3E}">
        <p14:creationId xmlns:p14="http://schemas.microsoft.com/office/powerpoint/2010/main" val="3802642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Number of people living with HIV </a:t>
            </a:r>
            <a:r>
              <a:rPr lang="en-US" dirty="0" smtClean="0"/>
              <a:t/>
            </a:r>
            <a:br>
              <a:rPr lang="en-US" dirty="0" smtClean="0"/>
            </a:br>
            <a:r>
              <a:rPr lang="en-US" dirty="0" smtClean="0"/>
              <a:t>on </a:t>
            </a:r>
            <a:r>
              <a:rPr lang="en-US" dirty="0"/>
              <a:t>antiretroviral therapy, global, 2010–2015</a:t>
            </a:r>
          </a:p>
        </p:txBody>
      </p:sp>
      <p:grpSp>
        <p:nvGrpSpPr>
          <p:cNvPr id="7" name="Group 6"/>
          <p:cNvGrpSpPr/>
          <p:nvPr/>
        </p:nvGrpSpPr>
        <p:grpSpPr>
          <a:xfrm>
            <a:off x="731574" y="1650000"/>
            <a:ext cx="7689411" cy="3865416"/>
            <a:chOff x="344488" y="1980000"/>
            <a:chExt cx="9227293" cy="4638499"/>
          </a:xfrm>
        </p:grpSpPr>
        <p:sp>
          <p:nvSpPr>
            <p:cNvPr id="4" name="Rectangle 3"/>
            <p:cNvSpPr/>
            <p:nvPr/>
          </p:nvSpPr>
          <p:spPr>
            <a:xfrm>
              <a:off x="360000" y="6480000"/>
              <a:ext cx="4953000" cy="138499"/>
            </a:xfrm>
            <a:prstGeom prst="rect">
              <a:avLst/>
            </a:prstGeom>
          </p:spPr>
          <p:txBody>
            <a:bodyPr lIns="0" tIns="0" rIns="0" bIns="0">
              <a:spAutoFit/>
            </a:bodyPr>
            <a:lstStyle/>
            <a:p>
              <a:pPr defTabSz="761970"/>
              <a:r>
                <a:rPr lang="fr-FR" sz="750" dirty="0">
                  <a:solidFill>
                    <a:prstClr val="black"/>
                  </a:solidFill>
                  <a:latin typeface="Times New Roman"/>
                </a:rPr>
                <a:t>Sources: Global AIDS </a:t>
              </a:r>
              <a:r>
                <a:rPr lang="fr-FR" sz="750" dirty="0" err="1">
                  <a:solidFill>
                    <a:prstClr val="black"/>
                  </a:solidFill>
                  <a:latin typeface="Times New Roman"/>
                </a:rPr>
                <a:t>Response</a:t>
              </a:r>
              <a:r>
                <a:rPr lang="fr-FR" sz="750" dirty="0">
                  <a:solidFill>
                    <a:prstClr val="black"/>
                  </a:solidFill>
                  <a:latin typeface="Times New Roman"/>
                </a:rPr>
                <a:t> Progress </a:t>
              </a:r>
              <a:r>
                <a:rPr lang="fr-FR" sz="750" dirty="0" err="1">
                  <a:solidFill>
                    <a:prstClr val="black"/>
                  </a:solidFill>
                  <a:latin typeface="Times New Roman"/>
                </a:rPr>
                <a:t>Reporting</a:t>
              </a:r>
              <a:r>
                <a:rPr lang="fr-FR" sz="750" dirty="0">
                  <a:solidFill>
                    <a:prstClr val="black"/>
                  </a:solidFill>
                  <a:latin typeface="Times New Roman"/>
                </a:rPr>
                <a:t> (GARPR) 2016; UNAIDS 2016 </a:t>
              </a:r>
              <a:r>
                <a:rPr lang="fr-FR" sz="750" dirty="0" err="1">
                  <a:solidFill>
                    <a:prstClr val="black"/>
                  </a:solidFill>
                  <a:latin typeface="Times New Roman"/>
                </a:rPr>
                <a:t>estimates</a:t>
              </a:r>
              <a:r>
                <a:rPr lang="fr-FR" sz="750" dirty="0">
                  <a:solidFill>
                    <a:prstClr val="black"/>
                  </a:solidFill>
                  <a:latin typeface="Times New Roman"/>
                </a:rPr>
                <a:t>.</a:t>
              </a:r>
              <a:endParaRPr lang="en-US" sz="750" dirty="0">
                <a:solidFill>
                  <a:prstClr val="black"/>
                </a:solidFill>
                <a:latin typeface="Times New Roman"/>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1980000"/>
              <a:ext cx="9227293" cy="34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496616" y="2430000"/>
              <a:ext cx="2269816" cy="849463"/>
            </a:xfrm>
            <a:prstGeom prst="rect">
              <a:avLst/>
            </a:prstGeom>
            <a:solidFill>
              <a:schemeClr val="bg1"/>
            </a:solidFill>
          </p:spPr>
          <p:txBody>
            <a:bodyPr wrap="square" rtlCol="0">
              <a:spAutoFit/>
            </a:bodyPr>
            <a:lstStyle/>
            <a:p>
              <a:pPr defTabSz="761970"/>
              <a:r>
                <a:rPr lang="en-US" sz="1000" b="1" dirty="0">
                  <a:solidFill>
                    <a:prstClr val="black"/>
                  </a:solidFill>
                </a:rPr>
                <a:t>2015 target within the 2011 United Nations Political Declaration on HIV and AIDS </a:t>
              </a:r>
            </a:p>
          </p:txBody>
        </p:sp>
      </p:grpSp>
    </p:spTree>
    <p:extLst>
      <p:ext uri="{BB962C8B-B14F-4D97-AF65-F5344CB8AC3E}">
        <p14:creationId xmlns:p14="http://schemas.microsoft.com/office/powerpoint/2010/main" val="159074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Distribution of antiretroviral therapy, by country, 2015</a:t>
            </a:r>
          </a:p>
        </p:txBody>
      </p:sp>
      <p:grpSp>
        <p:nvGrpSpPr>
          <p:cNvPr id="8" name="Group 7"/>
          <p:cNvGrpSpPr/>
          <p:nvPr/>
        </p:nvGrpSpPr>
        <p:grpSpPr>
          <a:xfrm>
            <a:off x="744500" y="1357667"/>
            <a:ext cx="7787940" cy="4157749"/>
            <a:chOff x="360000" y="1629200"/>
            <a:chExt cx="9345528" cy="4989299"/>
          </a:xfrm>
        </p:grpSpPr>
        <p:sp>
          <p:nvSpPr>
            <p:cNvPr id="4" name="Rectangle 3"/>
            <p:cNvSpPr/>
            <p:nvPr/>
          </p:nvSpPr>
          <p:spPr>
            <a:xfrm>
              <a:off x="360000" y="6480000"/>
              <a:ext cx="4953000" cy="138499"/>
            </a:xfrm>
            <a:prstGeom prst="rect">
              <a:avLst/>
            </a:prstGeom>
          </p:spPr>
          <p:txBody>
            <a:bodyPr lIns="0" tIns="0" rIns="0" bIns="0">
              <a:spAutoFit/>
            </a:bodyPr>
            <a:lstStyle/>
            <a:p>
              <a:r>
                <a:rPr lang="fr-FR" sz="750" dirty="0">
                  <a:latin typeface="+mj-lt"/>
                </a:rPr>
                <a:t>Sources: GARPR 2016; UNAIDS 2016 </a:t>
              </a:r>
              <a:r>
                <a:rPr lang="fr-FR" sz="750" dirty="0" err="1">
                  <a:latin typeface="+mj-lt"/>
                </a:rPr>
                <a:t>estimates</a:t>
              </a:r>
              <a:r>
                <a:rPr lang="fr-FR" sz="750" dirty="0">
                  <a:latin typeface="+mj-lt"/>
                </a:rPr>
                <a:t>.</a:t>
              </a:r>
              <a:endParaRPr lang="en-US" sz="750" dirty="0">
                <a:latin typeface="+mj-lt"/>
              </a:endParaRPr>
            </a:p>
          </p:txBody>
        </p:sp>
        <p:sp>
          <p:nvSpPr>
            <p:cNvPr id="3" name="Rectangle 2"/>
            <p:cNvSpPr/>
            <p:nvPr/>
          </p:nvSpPr>
          <p:spPr>
            <a:xfrm>
              <a:off x="360000" y="5970767"/>
              <a:ext cx="9345528" cy="357175"/>
            </a:xfrm>
            <a:prstGeom prst="rect">
              <a:avLst/>
            </a:prstGeom>
          </p:spPr>
          <p:txBody>
            <a:bodyPr wrap="square">
              <a:spAutoFit/>
            </a:bodyPr>
            <a:lstStyle/>
            <a:p>
              <a:r>
                <a:rPr lang="en-US" sz="667" dirty="0"/>
                <a:t>* The Fast-Track countries include the 10 displayed on this chart, plus Angola, Botswana, Brazil, Cameroon, Chad, China, Côte d’Ivoire, Democratic Republic of the Congo, Ethiopia, Ghana, Haiti, Indonesia, Iran (Islamic Republic of), Jamaica, Lesotho, Malawi, Mali, Myanmar, Namibia, Pakistan, South Sudan, Swaziland, Russian Federation, Ukraine and Viet Nam.</a:t>
              </a:r>
            </a:p>
          </p:txBody>
        </p:sp>
        <p:grpSp>
          <p:nvGrpSpPr>
            <p:cNvPr id="5" name="Group 4"/>
            <p:cNvGrpSpPr/>
            <p:nvPr/>
          </p:nvGrpSpPr>
          <p:grpSpPr>
            <a:xfrm>
              <a:off x="524704" y="1629200"/>
              <a:ext cx="8388736" cy="3600000"/>
              <a:chOff x="200472" y="1350000"/>
              <a:chExt cx="8388736" cy="360000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86" r="17652"/>
              <a:stretch/>
            </p:blipFill>
            <p:spPr bwMode="auto">
              <a:xfrm>
                <a:off x="396000" y="1350000"/>
                <a:ext cx="8172000" cy="36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 r="70576"/>
              <a:stretch/>
            </p:blipFill>
            <p:spPr bwMode="auto">
              <a:xfrm>
                <a:off x="200472" y="1350000"/>
                <a:ext cx="3060000" cy="36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2866" r="178"/>
              <a:stretch/>
            </p:blipFill>
            <p:spPr bwMode="auto">
              <a:xfrm>
                <a:off x="6825208" y="1350000"/>
                <a:ext cx="1764000" cy="360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Tree>
    <p:extLst>
      <p:ext uri="{BB962C8B-B14F-4D97-AF65-F5344CB8AC3E}">
        <p14:creationId xmlns:p14="http://schemas.microsoft.com/office/powerpoint/2010/main" val="367120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Antiretroviral therapy coverage and number of </a:t>
            </a:r>
            <a:r>
              <a:rPr lang="en-US" dirty="0" smtClean="0"/>
              <a:t/>
            </a:r>
            <a:br>
              <a:rPr lang="en-US" dirty="0" smtClean="0"/>
            </a:br>
            <a:r>
              <a:rPr lang="en-US" dirty="0" smtClean="0"/>
              <a:t>AIDS-related </a:t>
            </a:r>
            <a:r>
              <a:rPr lang="en-US" dirty="0"/>
              <a:t>deaths, global, 2000–2015</a:t>
            </a:r>
          </a:p>
        </p:txBody>
      </p:sp>
      <p:grpSp>
        <p:nvGrpSpPr>
          <p:cNvPr id="3" name="Group 2"/>
          <p:cNvGrpSpPr/>
          <p:nvPr/>
        </p:nvGrpSpPr>
        <p:grpSpPr>
          <a:xfrm>
            <a:off x="1191774" y="1597265"/>
            <a:ext cx="6760452" cy="4097676"/>
            <a:chOff x="360000" y="1701288"/>
            <a:chExt cx="8112542" cy="4917211"/>
          </a:xfrm>
        </p:grpSpPr>
        <p:sp>
          <p:nvSpPr>
            <p:cNvPr id="4" name="Rectangle 3"/>
            <p:cNvSpPr/>
            <p:nvPr/>
          </p:nvSpPr>
          <p:spPr>
            <a:xfrm>
              <a:off x="360000" y="6480000"/>
              <a:ext cx="4953000" cy="138499"/>
            </a:xfrm>
            <a:prstGeom prst="rect">
              <a:avLst/>
            </a:prstGeom>
          </p:spPr>
          <p:txBody>
            <a:bodyPr lIns="0" tIns="0" rIns="0" bIns="0">
              <a:spAutoFit/>
            </a:bodyPr>
            <a:lstStyle/>
            <a:p>
              <a:r>
                <a:rPr lang="fr-FR" sz="750" dirty="0">
                  <a:latin typeface="+mj-lt"/>
                </a:rPr>
                <a:t>Sources: GARPR 2016; UNAIDS 2016 </a:t>
              </a:r>
              <a:r>
                <a:rPr lang="fr-FR" sz="750" dirty="0" err="1">
                  <a:latin typeface="+mj-lt"/>
                </a:rPr>
                <a:t>estimates</a:t>
              </a:r>
              <a:r>
                <a:rPr lang="fr-FR" sz="750" dirty="0">
                  <a:latin typeface="+mj-lt"/>
                </a:rPr>
                <a:t>.</a:t>
              </a:r>
              <a:endParaRPr lang="en-US" sz="750" dirty="0">
                <a:latin typeface="+mj-lt"/>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0593" y="1701288"/>
              <a:ext cx="7191949" cy="432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 r="53390"/>
            <a:stretch/>
          </p:blipFill>
          <p:spPr bwMode="auto">
            <a:xfrm>
              <a:off x="2448000" y="1772818"/>
              <a:ext cx="3492000" cy="274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6973" r="728"/>
            <a:stretch/>
          </p:blipFill>
          <p:spPr bwMode="auto">
            <a:xfrm>
              <a:off x="2473200" y="2052000"/>
              <a:ext cx="3168000" cy="274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65977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21007741">
            <a:off x="516700" y="393701"/>
            <a:ext cx="3052376" cy="46228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 name="Imag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819497">
            <a:off x="2942184" y="1707611"/>
            <a:ext cx="1861938" cy="27118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Image 3" descr="WEB_Guide_formation_formation_ VIH_2eme_edition 2015.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57035">
            <a:off x="5445460" y="867291"/>
            <a:ext cx="2861641" cy="367761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24084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42164" y="618056"/>
            <a:ext cx="8161998" cy="18214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66525" y="1658226"/>
            <a:ext cx="7810952" cy="239734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732076" y="4886344"/>
            <a:ext cx="1090612"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6E62B660-7401-4FF9-8D00-0E2879632D90}" type="slidenum">
              <a:rPr lang="en-GB" smtClean="0"/>
              <a:pPr/>
              <a:t>50</a:t>
            </a:fld>
            <a:endParaRPr lang="en-GB"/>
          </a:p>
        </p:txBody>
      </p:sp>
    </p:spTree>
    <p:extLst>
      <p:ext uri="{BB962C8B-B14F-4D97-AF65-F5344CB8AC3E}">
        <p14:creationId xmlns:p14="http://schemas.microsoft.com/office/powerpoint/2010/main" val="4050045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18556" y="630774"/>
            <a:ext cx="6361161" cy="16630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171"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33945" y="1345059"/>
            <a:ext cx="7876112" cy="302368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053388" y="5437188"/>
            <a:ext cx="1090612"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6E62B660-7401-4FF9-8D00-0E2879632D90}" type="slidenum">
              <a:rPr lang="en-GB" smtClean="0"/>
              <a:pPr/>
              <a:t>51</a:t>
            </a:fld>
            <a:endParaRPr lang="en-GB"/>
          </a:p>
        </p:txBody>
      </p:sp>
    </p:spTree>
    <p:extLst>
      <p:ext uri="{BB962C8B-B14F-4D97-AF65-F5344CB8AC3E}">
        <p14:creationId xmlns:p14="http://schemas.microsoft.com/office/powerpoint/2010/main" val="807374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0" y="190500"/>
            <a:ext cx="8534400" cy="631825"/>
          </a:xfrm>
        </p:spPr>
        <p:txBody>
          <a:bodyPr lIns="79242" tIns="39621" rIns="79242" bIns="39621"/>
          <a:lstStyle/>
          <a:p>
            <a:r>
              <a:rPr lang="fr-FR" dirty="0" smtClean="0"/>
              <a:t>Années de vies gagnées</a:t>
            </a:r>
            <a:endParaRPr lang="fr-FR" dirty="0"/>
          </a:p>
        </p:txBody>
      </p:sp>
      <p:pic>
        <p:nvPicPr>
          <p:cNvPr id="4" name="Picture 2"/>
          <p:cNvPicPr>
            <a:picLocks noGrp="1" noChangeAspect="1" noChangeArrowheads="1"/>
          </p:cNvPicPr>
          <p:nvPr>
            <p:ph idx="4294967295"/>
          </p:nvPr>
        </p:nvPicPr>
        <p:blipFill rotWithShape="1">
          <a:blip r:embed="rId3" cstate="screen">
            <a:extLst>
              <a:ext uri="{28A0092B-C50C-407E-A947-70E740481C1C}">
                <a14:useLocalDpi xmlns:a14="http://schemas.microsoft.com/office/drawing/2010/main"/>
              </a:ext>
            </a:extLst>
          </a:blip>
          <a:srcRect/>
          <a:stretch/>
        </p:blipFill>
        <p:spPr bwMode="auto">
          <a:xfrm>
            <a:off x="685800" y="944440"/>
            <a:ext cx="7848600" cy="4112855"/>
          </a:xfrm>
          <a:prstGeom prst="rect">
            <a:avLst/>
          </a:prstGeom>
          <a:ln>
            <a:noFill/>
          </a:ln>
          <a:effectLst>
            <a:outerShdw blurRad="190500" algn="tl" rotWithShape="0">
              <a:srgbClr val="000000">
                <a:alpha val="70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6012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1"/>
          <p:cNvGrpSpPr>
            <a:grpSpLocks/>
          </p:cNvGrpSpPr>
          <p:nvPr/>
        </p:nvGrpSpPr>
        <p:grpSpPr bwMode="auto">
          <a:xfrm>
            <a:off x="0" y="302368"/>
            <a:ext cx="9142643" cy="4953080"/>
            <a:chOff x="0" y="400050"/>
            <a:chExt cx="10691813" cy="6553200"/>
          </a:xfrm>
        </p:grpSpPr>
        <p:grpSp>
          <p:nvGrpSpPr>
            <p:cNvPr id="11267" name="Group 2"/>
            <p:cNvGrpSpPr>
              <a:grpSpLocks/>
            </p:cNvGrpSpPr>
            <p:nvPr/>
          </p:nvGrpSpPr>
          <p:grpSpPr bwMode="auto">
            <a:xfrm>
              <a:off x="0" y="400050"/>
              <a:ext cx="10691813" cy="6553200"/>
              <a:chOff x="0" y="400050"/>
              <a:chExt cx="10691813" cy="6553200"/>
            </a:xfrm>
          </p:grpSpPr>
          <p:pic>
            <p:nvPicPr>
              <p:cNvPr id="11269"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400050"/>
                <a:ext cx="10691813" cy="107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70"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13" y="2070100"/>
                <a:ext cx="9359900" cy="3781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71"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556625" y="6661150"/>
                <a:ext cx="1498600" cy="29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1268" name="Rectangle 5"/>
            <p:cNvSpPr>
              <a:spLocks noChangeArrowheads="1"/>
            </p:cNvSpPr>
            <p:nvPr/>
          </p:nvSpPr>
          <p:spPr bwMode="auto">
            <a:xfrm>
              <a:off x="558000" y="468263"/>
              <a:ext cx="9217025" cy="109945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600">
                  <a:solidFill>
                    <a:srgbClr val="009AD0"/>
                  </a:solidFill>
                  <a:latin typeface="Avenir LT Std 65 Medium" charset="0"/>
                </a:rPr>
                <a:t>New HIV infections in low- and middle-income countries, 2010–2030, with achievement of ambitious Fast-Track Targets, compared to maintaining 2013 coverage</a:t>
              </a:r>
              <a:endParaRPr lang="en-GB" sz="1600">
                <a:solidFill>
                  <a:srgbClr val="009AD0"/>
                </a:solidFill>
                <a:latin typeface="Avenir LT Std 65 Medium" charset="0"/>
              </a:endParaRPr>
            </a:p>
          </p:txBody>
        </p:sp>
      </p:grpSp>
    </p:spTree>
    <p:extLst>
      <p:ext uri="{BB962C8B-B14F-4D97-AF65-F5344CB8AC3E}">
        <p14:creationId xmlns:p14="http://schemas.microsoft.com/office/powerpoint/2010/main" val="2094052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76661" y="213611"/>
            <a:ext cx="8464917" cy="954107"/>
          </a:xfrm>
          <a:prstGeom prst="rect">
            <a:avLst/>
          </a:prstGeom>
          <a:noFill/>
        </p:spPr>
        <p:txBody>
          <a:bodyPr wrap="square" rtlCol="0">
            <a:spAutoFit/>
          </a:bodyPr>
          <a:lstStyle/>
          <a:p>
            <a:pPr algn="ctr"/>
            <a:r>
              <a:rPr lang="en-GB" sz="2800" b="1" dirty="0" err="1" smtClean="0">
                <a:solidFill>
                  <a:srgbClr val="02AEF0"/>
                </a:solidFill>
                <a:latin typeface="Calibri"/>
                <a:ea typeface="+mn-ea"/>
                <a:cs typeface="Calibri"/>
              </a:rPr>
              <a:t>Effet</a:t>
            </a:r>
            <a:r>
              <a:rPr lang="en-GB" sz="2800" b="1" dirty="0" smtClean="0">
                <a:solidFill>
                  <a:srgbClr val="02AEF0"/>
                </a:solidFill>
                <a:latin typeface="Calibri"/>
                <a:ea typeface="+mn-ea"/>
                <a:cs typeface="Calibri"/>
              </a:rPr>
              <a:t> “</a:t>
            </a:r>
            <a:r>
              <a:rPr lang="en-GB" sz="2800" b="1" dirty="0" err="1" smtClean="0">
                <a:solidFill>
                  <a:srgbClr val="02AEF0"/>
                </a:solidFill>
                <a:latin typeface="Calibri"/>
                <a:ea typeface="+mn-ea"/>
                <a:cs typeface="Calibri"/>
              </a:rPr>
              <a:t>statistique</a:t>
            </a:r>
            <a:r>
              <a:rPr lang="en-GB" sz="2800" b="1" dirty="0" smtClean="0">
                <a:solidFill>
                  <a:srgbClr val="02AEF0"/>
                </a:solidFill>
                <a:latin typeface="Calibri"/>
                <a:ea typeface="+mn-ea"/>
                <a:cs typeface="Calibri"/>
              </a:rPr>
              <a:t>” du </a:t>
            </a:r>
            <a:r>
              <a:rPr lang="en-GB" sz="2800" b="1" dirty="0" err="1" smtClean="0">
                <a:solidFill>
                  <a:srgbClr val="02AEF0"/>
                </a:solidFill>
                <a:latin typeface="Calibri"/>
                <a:ea typeface="+mn-ea"/>
                <a:cs typeface="Calibri"/>
              </a:rPr>
              <a:t>changement</a:t>
            </a:r>
            <a:r>
              <a:rPr lang="en-GB" sz="2800" b="1" dirty="0" smtClean="0">
                <a:solidFill>
                  <a:srgbClr val="02AEF0"/>
                </a:solidFill>
                <a:latin typeface="Calibri"/>
                <a:ea typeface="+mn-ea"/>
                <a:cs typeface="Calibri"/>
              </a:rPr>
              <a:t> de </a:t>
            </a:r>
            <a:r>
              <a:rPr lang="en-GB" sz="2800" b="1" dirty="0" err="1" smtClean="0">
                <a:solidFill>
                  <a:srgbClr val="02AEF0"/>
                </a:solidFill>
                <a:latin typeface="Calibri"/>
                <a:ea typeface="+mn-ea"/>
                <a:cs typeface="Calibri"/>
              </a:rPr>
              <a:t>recommandations</a:t>
            </a:r>
            <a:r>
              <a:rPr lang="en-GB" sz="2800" b="1" dirty="0" smtClean="0">
                <a:solidFill>
                  <a:srgbClr val="02AEF0"/>
                </a:solidFill>
                <a:latin typeface="Calibri"/>
                <a:ea typeface="+mn-ea"/>
                <a:cs typeface="Calibri"/>
              </a:rPr>
              <a:t> entre 2010 et 2013</a:t>
            </a:r>
            <a:endParaRPr lang="en-GB" sz="2800" b="1" dirty="0">
              <a:solidFill>
                <a:srgbClr val="02AEF0"/>
              </a:solidFill>
              <a:latin typeface="Calibri"/>
              <a:ea typeface="+mn-ea"/>
              <a:cs typeface="Calibri"/>
            </a:endParaRPr>
          </a:p>
        </p:txBody>
      </p:sp>
      <p:grpSp>
        <p:nvGrpSpPr>
          <p:cNvPr id="13" name="Group 12"/>
          <p:cNvGrpSpPr/>
          <p:nvPr/>
        </p:nvGrpSpPr>
        <p:grpSpPr>
          <a:xfrm>
            <a:off x="353459" y="4533242"/>
            <a:ext cx="2920504" cy="556601"/>
            <a:chOff x="844422" y="5929389"/>
            <a:chExt cx="2920504" cy="667921"/>
          </a:xfrm>
        </p:grpSpPr>
        <p:grpSp>
          <p:nvGrpSpPr>
            <p:cNvPr id="12" name="Group 11"/>
            <p:cNvGrpSpPr/>
            <p:nvPr/>
          </p:nvGrpSpPr>
          <p:grpSpPr>
            <a:xfrm>
              <a:off x="844422" y="6227978"/>
              <a:ext cx="2920504" cy="369332"/>
              <a:chOff x="844422" y="6237166"/>
              <a:chExt cx="2920504" cy="369332"/>
            </a:xfrm>
          </p:grpSpPr>
          <p:sp>
            <p:nvSpPr>
              <p:cNvPr id="3" name="Oval 2"/>
              <p:cNvSpPr/>
              <p:nvPr/>
            </p:nvSpPr>
            <p:spPr>
              <a:xfrm>
                <a:off x="844422" y="6318901"/>
                <a:ext cx="144016" cy="144016"/>
              </a:xfrm>
              <a:prstGeom prst="ellipse">
                <a:avLst/>
              </a:prstGeom>
              <a:solidFill>
                <a:schemeClr val="tx1">
                  <a:lumMod val="50000"/>
                  <a:lumOff val="50000"/>
                </a:schemeClr>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a:cs typeface="Calibri"/>
                </a:endParaRPr>
              </a:p>
            </p:txBody>
          </p:sp>
          <p:sp>
            <p:nvSpPr>
              <p:cNvPr id="17" name="TextBox 16"/>
              <p:cNvSpPr txBox="1"/>
              <p:nvPr/>
            </p:nvSpPr>
            <p:spPr>
              <a:xfrm>
                <a:off x="994429" y="6237166"/>
                <a:ext cx="2770497" cy="369332"/>
              </a:xfrm>
              <a:prstGeom prst="rect">
                <a:avLst/>
              </a:prstGeom>
              <a:noFill/>
            </p:spPr>
            <p:txBody>
              <a:bodyPr wrap="none" rtlCol="0">
                <a:spAutoFit/>
              </a:bodyPr>
              <a:lstStyle/>
              <a:p>
                <a:r>
                  <a:rPr lang="en-GB" sz="1400" dirty="0" smtClean="0">
                    <a:latin typeface="Calibri"/>
                    <a:cs typeface="Calibri"/>
                  </a:rPr>
                  <a:t>Eligible but not receiving treatment</a:t>
                </a:r>
                <a:endParaRPr lang="en-GB" sz="1400" dirty="0">
                  <a:latin typeface="Calibri"/>
                  <a:cs typeface="Calibri"/>
                </a:endParaRPr>
              </a:p>
            </p:txBody>
          </p:sp>
        </p:grpSp>
        <p:grpSp>
          <p:nvGrpSpPr>
            <p:cNvPr id="5" name="Group 4"/>
            <p:cNvGrpSpPr/>
            <p:nvPr/>
          </p:nvGrpSpPr>
          <p:grpSpPr>
            <a:xfrm>
              <a:off x="848153" y="5929389"/>
              <a:ext cx="2650644" cy="369332"/>
              <a:chOff x="848153" y="5929389"/>
              <a:chExt cx="2650644" cy="369332"/>
            </a:xfrm>
          </p:grpSpPr>
          <p:sp>
            <p:nvSpPr>
              <p:cNvPr id="18" name="TextBox 17"/>
              <p:cNvSpPr txBox="1"/>
              <p:nvPr/>
            </p:nvSpPr>
            <p:spPr>
              <a:xfrm>
                <a:off x="992169" y="5929389"/>
                <a:ext cx="2506628" cy="369332"/>
              </a:xfrm>
              <a:prstGeom prst="rect">
                <a:avLst/>
              </a:prstGeom>
              <a:noFill/>
            </p:spPr>
            <p:txBody>
              <a:bodyPr wrap="none" rtlCol="0">
                <a:spAutoFit/>
              </a:bodyPr>
              <a:lstStyle/>
              <a:p>
                <a:r>
                  <a:rPr lang="en-GB" sz="1400" dirty="0" smtClean="0">
                    <a:latin typeface="Calibri"/>
                    <a:cs typeface="Calibri"/>
                  </a:rPr>
                  <a:t>Eligible and receiving treatment</a:t>
                </a:r>
                <a:endParaRPr lang="en-GB" sz="1400" dirty="0">
                  <a:latin typeface="Calibri"/>
                  <a:cs typeface="Calibri"/>
                </a:endParaRPr>
              </a:p>
            </p:txBody>
          </p:sp>
          <p:sp>
            <p:nvSpPr>
              <p:cNvPr id="20" name="Oval 19"/>
              <p:cNvSpPr/>
              <p:nvPr/>
            </p:nvSpPr>
            <p:spPr>
              <a:xfrm>
                <a:off x="848153" y="6011270"/>
                <a:ext cx="144016" cy="144016"/>
              </a:xfrm>
              <a:prstGeom prst="ellipse">
                <a:avLst/>
              </a:prstGeom>
              <a:solidFill>
                <a:srgbClr val="00B0F0"/>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a:cs typeface="Calibri"/>
                </a:endParaRPr>
              </a:p>
            </p:txBody>
          </p:sp>
        </p:grpSp>
      </p:grpSp>
      <p:cxnSp>
        <p:nvCxnSpPr>
          <p:cNvPr id="24" name="Straight Connector 23"/>
          <p:cNvCxnSpPr/>
          <p:nvPr/>
        </p:nvCxnSpPr>
        <p:spPr>
          <a:xfrm>
            <a:off x="140677" y="1057300"/>
            <a:ext cx="8823811" cy="0"/>
          </a:xfrm>
          <a:prstGeom prst="line">
            <a:avLst/>
          </a:prstGeom>
          <a:ln w="31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968410" y="1304313"/>
            <a:ext cx="1675838" cy="369332"/>
          </a:xfrm>
          <a:prstGeom prst="rect">
            <a:avLst/>
          </a:prstGeom>
          <a:noFill/>
        </p:spPr>
        <p:txBody>
          <a:bodyPr wrap="square" rtlCol="0">
            <a:spAutoFit/>
          </a:bodyPr>
          <a:lstStyle/>
          <a:p>
            <a:pPr algn="r"/>
            <a:r>
              <a:rPr lang="en-GB" dirty="0" smtClean="0">
                <a:solidFill>
                  <a:schemeClr val="tx1">
                    <a:lumMod val="50000"/>
                    <a:lumOff val="50000"/>
                  </a:schemeClr>
                </a:solidFill>
                <a:latin typeface="Calibri"/>
                <a:cs typeface="Calibri"/>
              </a:rPr>
              <a:t>Total eligible:</a:t>
            </a:r>
            <a:endParaRPr lang="en-GB" dirty="0">
              <a:solidFill>
                <a:schemeClr val="tx1">
                  <a:lumMod val="50000"/>
                  <a:lumOff val="50000"/>
                </a:schemeClr>
              </a:solidFill>
              <a:latin typeface="Calibri"/>
              <a:cs typeface="Calibri"/>
            </a:endParaRPr>
          </a:p>
        </p:txBody>
      </p:sp>
      <p:sp>
        <p:nvSpPr>
          <p:cNvPr id="2" name="TextBox 1"/>
          <p:cNvSpPr txBox="1"/>
          <p:nvPr/>
        </p:nvSpPr>
        <p:spPr>
          <a:xfrm>
            <a:off x="276661" y="2962928"/>
            <a:ext cx="3057667" cy="1354217"/>
          </a:xfrm>
          <a:prstGeom prst="rect">
            <a:avLst/>
          </a:prstGeom>
          <a:noFill/>
        </p:spPr>
        <p:txBody>
          <a:bodyPr wrap="square" rtlCol="0">
            <a:spAutoFit/>
          </a:bodyPr>
          <a:lstStyle/>
          <a:p>
            <a:pPr>
              <a:spcAft>
                <a:spcPts val="600"/>
              </a:spcAft>
            </a:pPr>
            <a:r>
              <a:rPr lang="en-GB" sz="1200" dirty="0" smtClean="0">
                <a:latin typeface="Calibri"/>
                <a:cs typeface="Calibri"/>
              </a:rPr>
              <a:t>*Numbers of people receiving treatment in December 2013 versus </a:t>
            </a:r>
          </a:p>
          <a:p>
            <a:pPr>
              <a:spcAft>
                <a:spcPts val="600"/>
              </a:spcAft>
            </a:pPr>
            <a:r>
              <a:rPr lang="en-GB" sz="1200" dirty="0" smtClean="0">
                <a:latin typeface="Calibri"/>
                <a:cs typeface="Calibri"/>
              </a:rPr>
              <a:t>(a) the numbers eligible in December 2012 under the 2010 WHO guidelines; </a:t>
            </a:r>
          </a:p>
          <a:p>
            <a:pPr>
              <a:spcAft>
                <a:spcPts val="600"/>
              </a:spcAft>
            </a:pPr>
            <a:r>
              <a:rPr lang="en-GB" sz="1200" dirty="0" smtClean="0">
                <a:latin typeface="Calibri"/>
                <a:cs typeface="Calibri"/>
              </a:rPr>
              <a:t>(b) the numbers eligible in December 2013, under the 2013 WHO guidelines.</a:t>
            </a:r>
            <a:endParaRPr lang="en-GB" sz="1200" dirty="0">
              <a:latin typeface="Calibri"/>
              <a:cs typeface="Calibri"/>
            </a:endParaRPr>
          </a:p>
        </p:txBody>
      </p:sp>
      <p:grpSp>
        <p:nvGrpSpPr>
          <p:cNvPr id="15" name="Group 14"/>
          <p:cNvGrpSpPr/>
          <p:nvPr/>
        </p:nvGrpSpPr>
        <p:grpSpPr>
          <a:xfrm>
            <a:off x="3644249" y="1306787"/>
            <a:ext cx="4898371" cy="3446315"/>
            <a:chOff x="3644248" y="1387169"/>
            <a:chExt cx="4898371" cy="4135578"/>
          </a:xfrm>
        </p:grpSpPr>
        <p:cxnSp>
          <p:nvCxnSpPr>
            <p:cNvPr id="36" name="Straight Connector 35"/>
            <p:cNvCxnSpPr/>
            <p:nvPr/>
          </p:nvCxnSpPr>
          <p:spPr>
            <a:xfrm>
              <a:off x="4203411" y="3446716"/>
              <a:ext cx="3998245"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6093434" y="4120938"/>
              <a:ext cx="1239642" cy="775597"/>
            </a:xfrm>
            <a:prstGeom prst="rect">
              <a:avLst/>
            </a:prstGeom>
            <a:noFill/>
          </p:spPr>
          <p:txBody>
            <a:bodyPr wrap="none" rtlCol="0">
              <a:spAutoFit/>
            </a:bodyPr>
            <a:lstStyle/>
            <a:p>
              <a:r>
                <a:rPr lang="en-GB" b="1" dirty="0" smtClean="0">
                  <a:solidFill>
                    <a:schemeClr val="bg1"/>
                  </a:solidFill>
                  <a:latin typeface="Calibri"/>
                  <a:cs typeface="Calibri"/>
                </a:rPr>
                <a:t>18,563,000</a:t>
              </a:r>
            </a:p>
            <a:p>
              <a:pPr algn="ctr"/>
              <a:endParaRPr lang="en-GB" b="1" dirty="0">
                <a:solidFill>
                  <a:schemeClr val="bg1"/>
                </a:solidFill>
                <a:latin typeface="Calibri"/>
                <a:cs typeface="Calibri"/>
              </a:endParaRPr>
            </a:p>
          </p:txBody>
        </p:sp>
        <p:graphicFrame>
          <p:nvGraphicFramePr>
            <p:cNvPr id="26" name="Chart 25"/>
            <p:cNvGraphicFramePr>
              <a:graphicFrameLocks/>
            </p:cNvGraphicFramePr>
            <p:nvPr>
              <p:extLst>
                <p:ext uri="{D42A27DB-BD31-4B8C-83A1-F6EECF244321}">
                  <p14:modId xmlns:p14="http://schemas.microsoft.com/office/powerpoint/2010/main" val="3447667770"/>
                </p:ext>
              </p:extLst>
            </p:nvPr>
          </p:nvGraphicFramePr>
          <p:xfrm>
            <a:off x="3644248" y="1647478"/>
            <a:ext cx="4898371" cy="3598121"/>
          </p:xfrm>
          <a:graphic>
            <a:graphicData uri="http://schemas.openxmlformats.org/drawingml/2006/chart">
              <c:chart xmlns:c="http://schemas.openxmlformats.org/drawingml/2006/chart" xmlns:r="http://schemas.openxmlformats.org/officeDocument/2006/relationships" r:id="rId3"/>
            </a:graphicData>
          </a:graphic>
        </p:graphicFrame>
        <p:sp>
          <p:nvSpPr>
            <p:cNvPr id="27" name="TextBox 26"/>
            <p:cNvSpPr txBox="1"/>
            <p:nvPr/>
          </p:nvSpPr>
          <p:spPr>
            <a:xfrm>
              <a:off x="6723943" y="1387169"/>
              <a:ext cx="1598363" cy="443198"/>
            </a:xfrm>
            <a:prstGeom prst="rect">
              <a:avLst/>
            </a:prstGeom>
            <a:noFill/>
          </p:spPr>
          <p:txBody>
            <a:bodyPr wrap="square" rtlCol="0">
              <a:spAutoFit/>
            </a:bodyPr>
            <a:lstStyle/>
            <a:p>
              <a:r>
                <a:rPr lang="en-GB" dirty="0" smtClean="0">
                  <a:solidFill>
                    <a:schemeClr val="tx1">
                      <a:lumMod val="50000"/>
                      <a:lumOff val="50000"/>
                    </a:schemeClr>
                  </a:solidFill>
                  <a:latin typeface="Calibri"/>
                  <a:cs typeface="Calibri"/>
                </a:rPr>
                <a:t>28,600,000</a:t>
              </a:r>
              <a:endParaRPr lang="en-GB" dirty="0">
                <a:solidFill>
                  <a:schemeClr val="tx1">
                    <a:lumMod val="50000"/>
                    <a:lumOff val="50000"/>
                  </a:schemeClr>
                </a:solidFill>
                <a:latin typeface="Calibri"/>
                <a:cs typeface="Calibri"/>
              </a:endParaRPr>
            </a:p>
          </p:txBody>
        </p:sp>
        <p:sp>
          <p:nvSpPr>
            <p:cNvPr id="4" name="TextBox 3"/>
            <p:cNvSpPr txBox="1"/>
            <p:nvPr/>
          </p:nvSpPr>
          <p:spPr>
            <a:xfrm>
              <a:off x="4655220" y="5153415"/>
              <a:ext cx="1418628" cy="369332"/>
            </a:xfrm>
            <a:prstGeom prst="rect">
              <a:avLst/>
            </a:prstGeom>
            <a:noFill/>
          </p:spPr>
          <p:txBody>
            <a:bodyPr wrap="none" rtlCol="0">
              <a:spAutoFit/>
            </a:bodyPr>
            <a:lstStyle/>
            <a:p>
              <a:r>
                <a:rPr lang="en-GB" sz="1400" dirty="0" smtClean="0">
                  <a:latin typeface="Calibri"/>
                  <a:cs typeface="Calibri"/>
                </a:rPr>
                <a:t>2010 guidelines*</a:t>
              </a:r>
              <a:endParaRPr lang="en-GB" sz="1400" dirty="0">
                <a:latin typeface="Calibri"/>
                <a:cs typeface="Calibri"/>
              </a:endParaRPr>
            </a:p>
          </p:txBody>
        </p:sp>
        <p:sp>
          <p:nvSpPr>
            <p:cNvPr id="29" name="TextBox 28"/>
            <p:cNvSpPr txBox="1"/>
            <p:nvPr/>
          </p:nvSpPr>
          <p:spPr>
            <a:xfrm>
              <a:off x="6762848" y="5153415"/>
              <a:ext cx="1418628" cy="369332"/>
            </a:xfrm>
            <a:prstGeom prst="rect">
              <a:avLst/>
            </a:prstGeom>
            <a:noFill/>
          </p:spPr>
          <p:txBody>
            <a:bodyPr wrap="none" rtlCol="0">
              <a:spAutoFit/>
            </a:bodyPr>
            <a:lstStyle/>
            <a:p>
              <a:r>
                <a:rPr lang="en-GB" sz="1400" dirty="0" smtClean="0">
                  <a:latin typeface="Calibri"/>
                  <a:cs typeface="Calibri"/>
                </a:rPr>
                <a:t>2013 guidelines*</a:t>
              </a:r>
              <a:endParaRPr lang="en-GB" sz="1400" dirty="0">
                <a:latin typeface="Calibri"/>
                <a:cs typeface="Calibri"/>
              </a:endParaRPr>
            </a:p>
          </p:txBody>
        </p:sp>
        <p:sp>
          <p:nvSpPr>
            <p:cNvPr id="33" name="TextBox 32"/>
            <p:cNvSpPr txBox="1"/>
            <p:nvPr/>
          </p:nvSpPr>
          <p:spPr>
            <a:xfrm>
              <a:off x="4613126" y="1387169"/>
              <a:ext cx="1599516" cy="443198"/>
            </a:xfrm>
            <a:prstGeom prst="rect">
              <a:avLst/>
            </a:prstGeom>
            <a:noFill/>
          </p:spPr>
          <p:txBody>
            <a:bodyPr wrap="square" rtlCol="0">
              <a:spAutoFit/>
            </a:bodyPr>
            <a:lstStyle/>
            <a:p>
              <a:r>
                <a:rPr lang="en-GB" dirty="0" smtClean="0">
                  <a:solidFill>
                    <a:schemeClr val="tx1">
                      <a:lumMod val="50000"/>
                      <a:lumOff val="50000"/>
                    </a:schemeClr>
                  </a:solidFill>
                  <a:latin typeface="Calibri"/>
                  <a:cs typeface="Calibri"/>
                </a:rPr>
                <a:t>14,000,000</a:t>
              </a:r>
              <a:endParaRPr lang="en-GB" dirty="0">
                <a:solidFill>
                  <a:schemeClr val="tx1">
                    <a:lumMod val="50000"/>
                    <a:lumOff val="50000"/>
                  </a:schemeClr>
                </a:solidFill>
                <a:latin typeface="Calibri"/>
                <a:cs typeface="Calibri"/>
              </a:endParaRPr>
            </a:p>
          </p:txBody>
        </p:sp>
        <p:sp>
          <p:nvSpPr>
            <p:cNvPr id="34" name="TextBox 33"/>
            <p:cNvSpPr txBox="1"/>
            <p:nvPr/>
          </p:nvSpPr>
          <p:spPr>
            <a:xfrm>
              <a:off x="7091499" y="4060069"/>
              <a:ext cx="542236" cy="406265"/>
            </a:xfrm>
            <a:prstGeom prst="rect">
              <a:avLst/>
            </a:prstGeom>
            <a:noFill/>
          </p:spPr>
          <p:txBody>
            <a:bodyPr wrap="none" rtlCol="0">
              <a:spAutoFit/>
            </a:bodyPr>
            <a:lstStyle/>
            <a:p>
              <a:r>
                <a:rPr lang="en-GB" sz="1600" b="1" dirty="0" smtClean="0">
                  <a:solidFill>
                    <a:schemeClr val="bg1"/>
                  </a:solidFill>
                  <a:latin typeface="Calibri"/>
                  <a:cs typeface="Calibri"/>
                </a:rPr>
                <a:t>63%</a:t>
              </a:r>
              <a:endParaRPr lang="en-GB" sz="1600" b="1" dirty="0">
                <a:solidFill>
                  <a:schemeClr val="bg1"/>
                </a:solidFill>
                <a:latin typeface="Calibri"/>
                <a:cs typeface="Calibri"/>
              </a:endParaRPr>
            </a:p>
          </p:txBody>
        </p:sp>
        <p:sp>
          <p:nvSpPr>
            <p:cNvPr id="35" name="TextBox 34"/>
            <p:cNvSpPr txBox="1"/>
            <p:nvPr/>
          </p:nvSpPr>
          <p:spPr>
            <a:xfrm>
              <a:off x="5016941" y="4187069"/>
              <a:ext cx="542236" cy="406265"/>
            </a:xfrm>
            <a:prstGeom prst="rect">
              <a:avLst/>
            </a:prstGeom>
            <a:noFill/>
          </p:spPr>
          <p:txBody>
            <a:bodyPr wrap="none" rtlCol="0">
              <a:spAutoFit/>
            </a:bodyPr>
            <a:lstStyle/>
            <a:p>
              <a:r>
                <a:rPr lang="en-GB" sz="1600" b="1" dirty="0" smtClean="0">
                  <a:solidFill>
                    <a:schemeClr val="bg1"/>
                  </a:solidFill>
                  <a:latin typeface="Calibri"/>
                  <a:cs typeface="Calibri"/>
                </a:rPr>
                <a:t>39%</a:t>
              </a:r>
              <a:endParaRPr lang="en-GB" sz="1600" b="1" dirty="0">
                <a:solidFill>
                  <a:schemeClr val="bg1"/>
                </a:solidFill>
                <a:latin typeface="Calibri"/>
                <a:cs typeface="Calibri"/>
              </a:endParaRPr>
            </a:p>
          </p:txBody>
        </p:sp>
        <p:cxnSp>
          <p:nvCxnSpPr>
            <p:cNvPr id="14" name="Straight Connector 13"/>
            <p:cNvCxnSpPr/>
            <p:nvPr/>
          </p:nvCxnSpPr>
          <p:spPr>
            <a:xfrm>
              <a:off x="4203411" y="5092636"/>
              <a:ext cx="3998245" cy="0"/>
            </a:xfrm>
            <a:prstGeom prst="line">
              <a:avLst/>
            </a:prstGeom>
            <a:ln w="9525">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6" name="TextBox 5"/>
          <p:cNvSpPr txBox="1"/>
          <p:nvPr/>
        </p:nvSpPr>
        <p:spPr>
          <a:xfrm>
            <a:off x="7091500" y="2039938"/>
            <a:ext cx="595035" cy="338554"/>
          </a:xfrm>
          <a:prstGeom prst="rect">
            <a:avLst/>
          </a:prstGeom>
          <a:noFill/>
        </p:spPr>
        <p:txBody>
          <a:bodyPr wrap="square" rtlCol="0">
            <a:spAutoFit/>
          </a:bodyPr>
          <a:lstStyle/>
          <a:p>
            <a:r>
              <a:rPr lang="en-GB" sz="1600" b="1" dirty="0" smtClean="0">
                <a:solidFill>
                  <a:schemeClr val="bg1"/>
                </a:solidFill>
                <a:latin typeface="Calibri"/>
                <a:cs typeface="Calibri"/>
              </a:rPr>
              <a:t>37%</a:t>
            </a:r>
            <a:endParaRPr lang="en-GB" sz="1600" b="1" dirty="0">
              <a:solidFill>
                <a:schemeClr val="bg1"/>
              </a:solidFill>
              <a:latin typeface="Calibri"/>
              <a:cs typeface="Calibri"/>
            </a:endParaRPr>
          </a:p>
        </p:txBody>
      </p:sp>
      <p:pic>
        <p:nvPicPr>
          <p:cNvPr id="25"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873876" y="4970192"/>
            <a:ext cx="1090612"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Slide Number Placeholder 6"/>
          <p:cNvSpPr>
            <a:spLocks noGrp="1"/>
          </p:cNvSpPr>
          <p:nvPr>
            <p:ph type="sldNum" sz="quarter" idx="12"/>
          </p:nvPr>
        </p:nvSpPr>
        <p:spPr/>
        <p:txBody>
          <a:bodyPr/>
          <a:lstStyle/>
          <a:p>
            <a:fld id="{6E62B660-7401-4FF9-8D00-0E2879632D90}" type="slidenum">
              <a:rPr lang="en-GB" smtClean="0">
                <a:latin typeface="Calibri"/>
                <a:cs typeface="Calibri"/>
              </a:rPr>
              <a:pPr/>
              <a:t>54</a:t>
            </a:fld>
            <a:endParaRPr lang="en-GB">
              <a:latin typeface="Calibri"/>
              <a:cs typeface="Calibri"/>
            </a:endParaRPr>
          </a:p>
        </p:txBody>
      </p:sp>
    </p:spTree>
    <p:extLst>
      <p:ext uri="{BB962C8B-B14F-4D97-AF65-F5344CB8AC3E}">
        <p14:creationId xmlns:p14="http://schemas.microsoft.com/office/powerpoint/2010/main" val="1077157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0507"/>
            <a:ext cx="9144000" cy="526371"/>
          </a:xfrm>
          <a:solidFill>
            <a:srgbClr val="FFFFFF"/>
          </a:solidFill>
        </p:spPr>
        <p:txBody>
          <a:bodyPr>
            <a:normAutofit fontScale="90000"/>
          </a:bodyPr>
          <a:lstStyle/>
          <a:p>
            <a:r>
              <a:rPr lang="en-GB" sz="4600" dirty="0" err="1" smtClean="0">
                <a:solidFill>
                  <a:srgbClr val="02AEF0"/>
                </a:solidFill>
                <a:cs typeface="Arial" pitchFamily="34" charset="0"/>
              </a:rPr>
              <a:t>L’objectif</a:t>
            </a:r>
            <a:r>
              <a:rPr lang="en-GB" sz="4600" dirty="0" smtClean="0">
                <a:solidFill>
                  <a:srgbClr val="02AEF0"/>
                </a:solidFill>
                <a:cs typeface="Arial" pitchFamily="34" charset="0"/>
              </a:rPr>
              <a:t> </a:t>
            </a:r>
            <a:r>
              <a:rPr lang="en-GB" sz="4600" dirty="0" err="1" smtClean="0">
                <a:solidFill>
                  <a:srgbClr val="02AEF0"/>
                </a:solidFill>
                <a:cs typeface="Arial" pitchFamily="34" charset="0"/>
              </a:rPr>
              <a:t>thérapeutique</a:t>
            </a:r>
            <a:endParaRPr lang="en-US" sz="4600" b="1" dirty="0">
              <a:solidFill>
                <a:srgbClr val="02AEF0"/>
              </a:solidFill>
            </a:endParaRPr>
          </a:p>
        </p:txBody>
      </p:sp>
      <p:grpSp>
        <p:nvGrpSpPr>
          <p:cNvPr id="5" name="Grouper 4"/>
          <p:cNvGrpSpPr/>
          <p:nvPr/>
        </p:nvGrpSpPr>
        <p:grpSpPr>
          <a:xfrm>
            <a:off x="338488" y="1729255"/>
            <a:ext cx="8588683" cy="2834372"/>
            <a:chOff x="338488" y="1729255"/>
            <a:chExt cx="8588683" cy="2834372"/>
          </a:xfrm>
        </p:grpSpPr>
        <p:pic>
          <p:nvPicPr>
            <p:cNvPr id="307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573" t="26638" r="6103" b="16473"/>
            <a:stretch/>
          </p:blipFill>
          <p:spPr bwMode="auto">
            <a:xfrm>
              <a:off x="338488" y="1729255"/>
              <a:ext cx="8365245" cy="280623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Rectangle 2"/>
            <p:cNvSpPr/>
            <p:nvPr/>
          </p:nvSpPr>
          <p:spPr>
            <a:xfrm>
              <a:off x="489415" y="4163122"/>
              <a:ext cx="8084634" cy="37236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4" name="ZoneTexte 3"/>
            <p:cNvSpPr txBox="1"/>
            <p:nvPr/>
          </p:nvSpPr>
          <p:spPr>
            <a:xfrm>
              <a:off x="638098" y="4225073"/>
              <a:ext cx="8289073" cy="338554"/>
            </a:xfrm>
            <a:prstGeom prst="rect">
              <a:avLst/>
            </a:prstGeom>
            <a:noFill/>
          </p:spPr>
          <p:txBody>
            <a:bodyPr wrap="square" rtlCol="0">
              <a:spAutoFit/>
            </a:bodyPr>
            <a:lstStyle/>
            <a:p>
              <a:r>
                <a:rPr lang="fr-FR" sz="1600" b="1" dirty="0" smtClean="0">
                  <a:solidFill>
                    <a:srgbClr val="FF0000"/>
                  </a:solidFill>
                  <a:latin typeface="Calibri"/>
                  <a:cs typeface="Calibri"/>
                </a:rPr>
                <a:t>           Diagnostiqués                                             traités                                    avec CV indétectable</a:t>
              </a:r>
              <a:endParaRPr lang="fr-FR" sz="1600" b="1" dirty="0">
                <a:solidFill>
                  <a:srgbClr val="FF0000"/>
                </a:solidFill>
                <a:latin typeface="Calibri"/>
                <a:cs typeface="Calibri"/>
              </a:endParaRPr>
            </a:p>
          </p:txBody>
        </p:sp>
      </p:grpSp>
      <p:sp>
        <p:nvSpPr>
          <p:cNvPr id="7" name="ZoneTexte 6"/>
          <p:cNvSpPr txBox="1"/>
          <p:nvPr/>
        </p:nvSpPr>
        <p:spPr>
          <a:xfrm>
            <a:off x="115460" y="5328229"/>
            <a:ext cx="3727700" cy="261610"/>
          </a:xfrm>
          <a:prstGeom prst="rect">
            <a:avLst/>
          </a:prstGeom>
          <a:noFill/>
        </p:spPr>
        <p:txBody>
          <a:bodyPr wrap="square" rtlCol="0">
            <a:spAutoFit/>
          </a:bodyPr>
          <a:lstStyle/>
          <a:p>
            <a:r>
              <a:rPr lang="fr-FR" sz="1100" dirty="0" smtClean="0">
                <a:latin typeface="Calibri"/>
                <a:cs typeface="Calibri"/>
              </a:rPr>
              <a:t>Source : rapport ONUSIDA FAST TRACK 2014</a:t>
            </a:r>
            <a:endParaRPr lang="fr-FR" sz="1100" dirty="0">
              <a:latin typeface="Calibri"/>
              <a:cs typeface="Calibri"/>
            </a:endParaRPr>
          </a:p>
        </p:txBody>
      </p:sp>
    </p:spTree>
    <p:extLst>
      <p:ext uri="{BB962C8B-B14F-4D97-AF65-F5344CB8AC3E}">
        <p14:creationId xmlns:p14="http://schemas.microsoft.com/office/powerpoint/2010/main" val="354336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Où veut-on aller ?</a:t>
            </a:r>
            <a:endParaRPr lang="fr-FR" dirty="0"/>
          </a:p>
        </p:txBody>
      </p:sp>
      <p:pic>
        <p:nvPicPr>
          <p:cNvPr id="5" name="Image 4"/>
          <p:cNvPicPr>
            <a:picLocks noChangeAspect="1"/>
          </p:cNvPicPr>
          <p:nvPr/>
        </p:nvPicPr>
        <p:blipFill>
          <a:blip r:embed="rId2"/>
          <a:stretch>
            <a:fillRect/>
          </a:stretch>
        </p:blipFill>
        <p:spPr>
          <a:xfrm>
            <a:off x="1298188" y="1068968"/>
            <a:ext cx="6324600" cy="4419600"/>
          </a:xfrm>
          <a:prstGeom prst="rect">
            <a:avLst/>
          </a:prstGeom>
        </p:spPr>
      </p:pic>
      <p:sp>
        <p:nvSpPr>
          <p:cNvPr id="6" name="ZoneTexte 5"/>
          <p:cNvSpPr txBox="1"/>
          <p:nvPr/>
        </p:nvSpPr>
        <p:spPr>
          <a:xfrm>
            <a:off x="115460" y="5328229"/>
            <a:ext cx="3727700" cy="261610"/>
          </a:xfrm>
          <a:prstGeom prst="rect">
            <a:avLst/>
          </a:prstGeom>
          <a:noFill/>
        </p:spPr>
        <p:txBody>
          <a:bodyPr wrap="square" rtlCol="0">
            <a:spAutoFit/>
          </a:bodyPr>
          <a:lstStyle/>
          <a:p>
            <a:r>
              <a:rPr lang="fr-FR" sz="1100" dirty="0" smtClean="0">
                <a:latin typeface="Calibri"/>
                <a:cs typeface="Calibri"/>
              </a:rPr>
              <a:t>Source : rapport ONUSIDA FAST TRACK 2014</a:t>
            </a:r>
            <a:endParaRPr lang="fr-FR" sz="1100" dirty="0">
              <a:latin typeface="Calibri"/>
              <a:cs typeface="Calibri"/>
            </a:endParaRPr>
          </a:p>
        </p:txBody>
      </p:sp>
    </p:spTree>
    <p:extLst>
      <p:ext uri="{BB962C8B-B14F-4D97-AF65-F5344CB8AC3E}">
        <p14:creationId xmlns:p14="http://schemas.microsoft.com/office/powerpoint/2010/main" val="1236434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127"/>
          <p:cNvSpPr/>
          <p:nvPr/>
        </p:nvSpPr>
        <p:spPr>
          <a:xfrm>
            <a:off x="363537" y="292087"/>
            <a:ext cx="8363602" cy="43088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spcBef>
                <a:spcPts val="600"/>
              </a:spcBef>
              <a:defRPr sz="2800">
                <a:solidFill>
                  <a:srgbClr val="02AEF0"/>
                </a:solidFill>
                <a:latin typeface="Arial"/>
                <a:ea typeface="Arial"/>
                <a:cs typeface="Arial"/>
                <a:sym typeface="Arial"/>
              </a:defRPr>
            </a:lvl1pPr>
          </a:lstStyle>
          <a:p>
            <a:pPr lvl="0">
              <a:defRPr sz="1800">
                <a:solidFill>
                  <a:srgbClr val="000000"/>
                </a:solidFill>
              </a:defRPr>
            </a:pPr>
            <a:r>
              <a:rPr sz="2800" b="1" dirty="0">
                <a:solidFill>
                  <a:schemeClr val="tx2">
                    <a:lumMod val="60000"/>
                    <a:lumOff val="40000"/>
                  </a:schemeClr>
                </a:solidFill>
                <a:latin typeface="+mn-lt"/>
              </a:rPr>
              <a:t>HIV Treatment access gap</a:t>
            </a:r>
          </a:p>
        </p:txBody>
      </p:sp>
      <p:pic>
        <p:nvPicPr>
          <p:cNvPr id="130" name="image7.jpeg" descr="miles2.jpg"/>
          <p:cNvPicPr/>
          <p:nvPr/>
        </p:nvPicPr>
        <p:blipFill>
          <a:blip r:embed="rId3" cstate="screen">
            <a:extLst>
              <a:ext uri="{28A0092B-C50C-407E-A947-70E740481C1C}">
                <a14:useLocalDpi xmlns:a14="http://schemas.microsoft.com/office/drawing/2010/main"/>
              </a:ext>
            </a:extLst>
          </a:blip>
          <a:stretch>
            <a:fillRect/>
          </a:stretch>
        </p:blipFill>
        <p:spPr>
          <a:xfrm>
            <a:off x="803743" y="1398798"/>
            <a:ext cx="7432743" cy="3720773"/>
          </a:xfrm>
          <a:prstGeom prst="rect">
            <a:avLst/>
          </a:prstGeom>
          <a:ln>
            <a:noFill/>
          </a:ln>
          <a:effectLst>
            <a:outerShdw blurRad="292100" dist="139700" dir="2700000" algn="tl" rotWithShape="0">
              <a:srgbClr val="333333">
                <a:alpha val="65000"/>
              </a:srgbClr>
            </a:outerShdw>
          </a:effectLst>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053388" y="5437188"/>
            <a:ext cx="1090612"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6E62B660-7401-4FF9-8D00-0E2879632D90}" type="slidenum">
              <a:rPr lang="en-GB" smtClean="0"/>
              <a:pPr/>
              <a:t>57</a:t>
            </a:fld>
            <a:endParaRPr lang="en-GB"/>
          </a:p>
        </p:txBody>
      </p:sp>
    </p:spTree>
    <p:extLst>
      <p:ext uri="{BB962C8B-B14F-4D97-AF65-F5344CB8AC3E}">
        <p14:creationId xmlns:p14="http://schemas.microsoft.com/office/powerpoint/2010/main" val="1799305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Modes de transmission</a:t>
            </a:r>
            <a:endParaRPr lang="fr-FR" dirty="0"/>
          </a:p>
        </p:txBody>
      </p:sp>
      <p:sp>
        <p:nvSpPr>
          <p:cNvPr id="3" name="Espace réservé du texte 2"/>
          <p:cNvSpPr>
            <a:spLocks noGrp="1"/>
          </p:cNvSpPr>
          <p:nvPr>
            <p:ph type="body" idx="1"/>
          </p:nvPr>
        </p:nvSpPr>
        <p:spPr/>
        <p:txBody>
          <a:bodyPr/>
          <a:lstStyle/>
          <a:p>
            <a:endParaRPr lang="fr-FR"/>
          </a:p>
        </p:txBody>
      </p:sp>
    </p:spTree>
    <p:extLst>
      <p:ext uri="{BB962C8B-B14F-4D97-AF65-F5344CB8AC3E}">
        <p14:creationId xmlns:p14="http://schemas.microsoft.com/office/powerpoint/2010/main" val="1184097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Cas clinique</a:t>
            </a:r>
            <a:endParaRPr lang="fr-FR" dirty="0"/>
          </a:p>
        </p:txBody>
      </p:sp>
      <p:sp>
        <p:nvSpPr>
          <p:cNvPr id="5" name="Espace réservé du contenu 4"/>
          <p:cNvSpPr>
            <a:spLocks noGrp="1"/>
          </p:cNvSpPr>
          <p:nvPr>
            <p:ph sz="quarter" idx="1"/>
          </p:nvPr>
        </p:nvSpPr>
        <p:spPr/>
        <p:txBody>
          <a:bodyPr/>
          <a:lstStyle/>
          <a:p>
            <a:r>
              <a:rPr lang="fr-FR" dirty="0" smtClean="0"/>
              <a:t>Sidonie est infectée par le VIH depuis trois ans, non traitée. Cliniquement, elle est en pleine forme. Elle a des relations sexuelle vaginales non protégées avec Désiré, qui est séronégatif.</a:t>
            </a:r>
            <a:endParaRPr lang="fr-FR" dirty="0"/>
          </a:p>
        </p:txBody>
      </p:sp>
    </p:spTree>
    <p:extLst>
      <p:ext uri="{BB962C8B-B14F-4D97-AF65-F5344CB8AC3E}">
        <p14:creationId xmlns:p14="http://schemas.microsoft.com/office/powerpoint/2010/main" val="482975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2082504" y="428090"/>
            <a:ext cx="5314114" cy="46423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re 1"/>
          <p:cNvSpPr>
            <a:spLocks noGrp="1"/>
          </p:cNvSpPr>
          <p:nvPr>
            <p:ph type="title"/>
          </p:nvPr>
        </p:nvSpPr>
        <p:spPr>
          <a:xfrm>
            <a:off x="301752" y="190500"/>
            <a:ext cx="8534400" cy="237590"/>
          </a:xfrm>
        </p:spPr>
        <p:txBody>
          <a:bodyPr>
            <a:noAutofit/>
          </a:bodyPr>
          <a:lstStyle/>
          <a:p>
            <a:r>
              <a:rPr lang="fr-FR" sz="2000" dirty="0" smtClean="0"/>
              <a:t>Les diapositives sont disponibles    http://</a:t>
            </a:r>
            <a:r>
              <a:rPr lang="fr-FR" sz="2000" dirty="0" err="1" smtClean="0"/>
              <a:t>www.corevih-bretagne.fr</a:t>
            </a:r>
            <a:endParaRPr lang="fr-FR" sz="2000" dirty="0"/>
          </a:p>
        </p:txBody>
      </p:sp>
      <p:sp>
        <p:nvSpPr>
          <p:cNvPr id="5" name="Bouée 4"/>
          <p:cNvSpPr/>
          <p:nvPr/>
        </p:nvSpPr>
        <p:spPr>
          <a:xfrm>
            <a:off x="3959754" y="940927"/>
            <a:ext cx="870433" cy="410427"/>
          </a:xfrm>
          <a:prstGeom prst="donut">
            <a:avLst>
              <a:gd name="adj" fmla="val 1523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1630130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grpId="1" nodeType="clickEffect">
                                  <p:stCondLst>
                                    <p:cond delay="0"/>
                                  </p:stCondLst>
                                  <p:childTnLst>
                                    <p:animMotion origin="layout" path="M 0 0 L 0.12116 0.00139 " pathEditMode="relative" ptsTypes="AA">
                                      <p:cBhvr>
                                        <p:cTn id="11" dur="2000" fill="hold"/>
                                        <p:tgtEl>
                                          <p:spTgt spid="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8533" y="190500"/>
            <a:ext cx="8856134" cy="632460"/>
          </a:xfrm>
        </p:spPr>
        <p:txBody>
          <a:bodyPr>
            <a:noAutofit/>
          </a:bodyPr>
          <a:lstStyle/>
          <a:p>
            <a:r>
              <a:rPr lang="fr-FR" sz="2400" dirty="0" smtClean="0"/>
              <a:t>Pour chaque rapport, quel est le risque de contamination de Désiré ?</a:t>
            </a:r>
            <a:endParaRPr lang="fr-FR" sz="2400" dirty="0"/>
          </a:p>
        </p:txBody>
      </p:sp>
      <p:sp>
        <p:nvSpPr>
          <p:cNvPr id="3" name="Espace réservé du contenu 2"/>
          <p:cNvSpPr>
            <a:spLocks noGrp="1"/>
          </p:cNvSpPr>
          <p:nvPr>
            <p:ph sz="quarter" idx="1"/>
          </p:nvPr>
        </p:nvSpPr>
        <p:spPr>
          <a:xfrm>
            <a:off x="301752" y="1289473"/>
            <a:ext cx="8503920" cy="3810000"/>
          </a:xfrm>
        </p:spPr>
        <p:txBody>
          <a:bodyPr/>
          <a:lstStyle/>
          <a:p>
            <a:pPr marL="514350" indent="-514350">
              <a:buFont typeface="+mj-lt"/>
              <a:buAutoNum type="alphaUcPeriod"/>
            </a:pPr>
            <a:r>
              <a:rPr lang="fr-FR" dirty="0" smtClean="0"/>
              <a:t>40%</a:t>
            </a:r>
          </a:p>
          <a:p>
            <a:pPr marL="514350" indent="-514350">
              <a:buFont typeface="+mj-lt"/>
              <a:buAutoNum type="alphaUcPeriod"/>
            </a:pPr>
            <a:r>
              <a:rPr lang="fr-FR" dirty="0" smtClean="0"/>
              <a:t>20%</a:t>
            </a:r>
          </a:p>
          <a:p>
            <a:pPr marL="514350" indent="-514350">
              <a:buFont typeface="+mj-lt"/>
              <a:buAutoNum type="alphaUcPeriod"/>
            </a:pPr>
            <a:r>
              <a:rPr lang="fr-FR" dirty="0" smtClean="0"/>
              <a:t>10%</a:t>
            </a:r>
          </a:p>
          <a:p>
            <a:pPr marL="514350" indent="-514350">
              <a:buFont typeface="+mj-lt"/>
              <a:buAutoNum type="alphaUcPeriod"/>
            </a:pPr>
            <a:r>
              <a:rPr lang="fr-FR" dirty="0" smtClean="0"/>
              <a:t>1%</a:t>
            </a:r>
          </a:p>
          <a:p>
            <a:pPr marL="514350" indent="-514350">
              <a:buFont typeface="+mj-lt"/>
              <a:buAutoNum type="alphaUcPeriod"/>
            </a:pPr>
            <a:r>
              <a:rPr lang="fr-FR" dirty="0" smtClean="0"/>
              <a:t>0,1%</a:t>
            </a:r>
          </a:p>
          <a:p>
            <a:pPr marL="514350" indent="-514350">
              <a:buFont typeface="+mj-lt"/>
              <a:buAutoNum type="alphaUcPeriod"/>
            </a:pPr>
            <a:r>
              <a:rPr lang="fr-FR" dirty="0" smtClean="0"/>
              <a:t>0,04%</a:t>
            </a:r>
          </a:p>
          <a:p>
            <a:pPr marL="514350" indent="-514350">
              <a:buFont typeface="+mj-lt"/>
              <a:buAutoNum type="alphaUcPeriod"/>
            </a:pPr>
            <a:endParaRPr lang="fr-FR" dirty="0" smtClean="0"/>
          </a:p>
          <a:p>
            <a:pPr marL="514350" indent="-514350">
              <a:buFont typeface="+mj-lt"/>
              <a:buAutoNum type="alphaUcPeriod"/>
            </a:pPr>
            <a:endParaRPr lang="fr-FR" dirty="0"/>
          </a:p>
        </p:txBody>
      </p:sp>
    </p:spTree>
    <p:extLst>
      <p:ext uri="{BB962C8B-B14F-4D97-AF65-F5344CB8AC3E}">
        <p14:creationId xmlns:p14="http://schemas.microsoft.com/office/powerpoint/2010/main" val="370054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8533" y="190500"/>
            <a:ext cx="8856134" cy="632460"/>
          </a:xfrm>
        </p:spPr>
        <p:txBody>
          <a:bodyPr>
            <a:noAutofit/>
          </a:bodyPr>
          <a:lstStyle/>
          <a:p>
            <a:r>
              <a:rPr lang="fr-FR" sz="2400" dirty="0" smtClean="0"/>
              <a:t>Pour chaque rapport, quel est le risque de contamination de Désiré ?</a:t>
            </a:r>
            <a:endParaRPr lang="fr-FR" sz="2400" dirty="0"/>
          </a:p>
        </p:txBody>
      </p:sp>
      <p:sp>
        <p:nvSpPr>
          <p:cNvPr id="3" name="Espace réservé du contenu 2"/>
          <p:cNvSpPr>
            <a:spLocks noGrp="1"/>
          </p:cNvSpPr>
          <p:nvPr>
            <p:ph sz="quarter" idx="1"/>
          </p:nvPr>
        </p:nvSpPr>
        <p:spPr>
          <a:xfrm>
            <a:off x="301752" y="1289473"/>
            <a:ext cx="8503920" cy="3810000"/>
          </a:xfrm>
        </p:spPr>
        <p:txBody>
          <a:bodyPr/>
          <a:lstStyle/>
          <a:p>
            <a:pPr marL="514350" indent="-514350">
              <a:buFont typeface="+mj-lt"/>
              <a:buAutoNum type="alphaUcPeriod"/>
            </a:pPr>
            <a:r>
              <a:rPr lang="fr-FR" dirty="0" smtClean="0">
                <a:solidFill>
                  <a:schemeClr val="bg1">
                    <a:lumMod val="50000"/>
                  </a:schemeClr>
                </a:solidFill>
              </a:rPr>
              <a:t>40%</a:t>
            </a:r>
          </a:p>
          <a:p>
            <a:pPr marL="514350" indent="-514350">
              <a:buFont typeface="+mj-lt"/>
              <a:buAutoNum type="alphaUcPeriod"/>
            </a:pPr>
            <a:r>
              <a:rPr lang="fr-FR" dirty="0" smtClean="0">
                <a:solidFill>
                  <a:schemeClr val="bg1">
                    <a:lumMod val="50000"/>
                  </a:schemeClr>
                </a:solidFill>
              </a:rPr>
              <a:t>20%</a:t>
            </a:r>
          </a:p>
          <a:p>
            <a:pPr marL="514350" indent="-514350">
              <a:buFont typeface="+mj-lt"/>
              <a:buAutoNum type="alphaUcPeriod"/>
            </a:pPr>
            <a:r>
              <a:rPr lang="fr-FR" dirty="0" smtClean="0">
                <a:solidFill>
                  <a:schemeClr val="bg1">
                    <a:lumMod val="50000"/>
                  </a:schemeClr>
                </a:solidFill>
              </a:rPr>
              <a:t>10%</a:t>
            </a:r>
          </a:p>
          <a:p>
            <a:pPr marL="514350" indent="-514350">
              <a:buFont typeface="+mj-lt"/>
              <a:buAutoNum type="alphaUcPeriod"/>
            </a:pPr>
            <a:r>
              <a:rPr lang="fr-FR" dirty="0" smtClean="0">
                <a:solidFill>
                  <a:schemeClr val="bg1">
                    <a:lumMod val="50000"/>
                  </a:schemeClr>
                </a:solidFill>
              </a:rPr>
              <a:t>1%</a:t>
            </a:r>
          </a:p>
          <a:p>
            <a:pPr marL="514350" indent="-514350">
              <a:buFont typeface="+mj-lt"/>
              <a:buAutoNum type="alphaUcPeriod"/>
            </a:pPr>
            <a:r>
              <a:rPr lang="fr-FR" dirty="0" smtClean="0">
                <a:solidFill>
                  <a:schemeClr val="bg1">
                    <a:lumMod val="50000"/>
                  </a:schemeClr>
                </a:solidFill>
              </a:rPr>
              <a:t>0,1%</a:t>
            </a:r>
          </a:p>
          <a:p>
            <a:pPr marL="514350" indent="-514350">
              <a:buFont typeface="+mj-lt"/>
              <a:buAutoNum type="alphaUcPeriod"/>
            </a:pPr>
            <a:r>
              <a:rPr lang="fr-FR" dirty="0" smtClean="0"/>
              <a:t>0,04%</a:t>
            </a:r>
          </a:p>
          <a:p>
            <a:pPr marL="514350" indent="-514350">
              <a:buFont typeface="+mj-lt"/>
              <a:buAutoNum type="alphaUcPeriod"/>
            </a:pPr>
            <a:endParaRPr lang="fr-FR" dirty="0" smtClean="0"/>
          </a:p>
          <a:p>
            <a:pPr marL="514350" indent="-514350">
              <a:buFont typeface="+mj-lt"/>
              <a:buAutoNum type="alphaUcPeriod"/>
            </a:pPr>
            <a:endParaRPr lang="fr-FR" dirty="0"/>
          </a:p>
        </p:txBody>
      </p:sp>
    </p:spTree>
    <p:extLst>
      <p:ext uri="{BB962C8B-B14F-4D97-AF65-F5344CB8AC3E}">
        <p14:creationId xmlns:p14="http://schemas.microsoft.com/office/powerpoint/2010/main" val="191541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idx="4294967295"/>
          </p:nvPr>
        </p:nvSpPr>
        <p:spPr>
          <a:xfrm>
            <a:off x="0" y="190500"/>
            <a:ext cx="8534400" cy="631825"/>
          </a:xfrm>
        </p:spPr>
        <p:txBody>
          <a:bodyPr>
            <a:normAutofit fontScale="90000"/>
          </a:bodyPr>
          <a:lstStyle/>
          <a:p>
            <a:r>
              <a:rPr lang="fr-FR" sz="4200" b="1" dirty="0"/>
              <a:t>Transmission </a:t>
            </a:r>
            <a:r>
              <a:rPr lang="fr-FR" sz="4200" b="1" dirty="0" smtClean="0"/>
              <a:t>du VIH</a:t>
            </a:r>
            <a:endParaRPr lang="fr-FR" sz="4200" b="1" dirty="0"/>
          </a:p>
        </p:txBody>
      </p:sp>
      <p:graphicFrame>
        <p:nvGraphicFramePr>
          <p:cNvPr id="4" name="Objet 3"/>
          <p:cNvGraphicFramePr>
            <a:graphicFrameLocks noChangeAspect="1"/>
          </p:cNvGraphicFramePr>
          <p:nvPr>
            <p:extLst>
              <p:ext uri="{D42A27DB-BD31-4B8C-83A1-F6EECF244321}">
                <p14:modId xmlns:p14="http://schemas.microsoft.com/office/powerpoint/2010/main" val="585017778"/>
              </p:ext>
            </p:extLst>
          </p:nvPr>
        </p:nvGraphicFramePr>
        <p:xfrm>
          <a:off x="88900" y="822325"/>
          <a:ext cx="9055100" cy="4622800"/>
        </p:xfrm>
        <a:graphic>
          <a:graphicData uri="http://schemas.openxmlformats.org/presentationml/2006/ole">
            <mc:AlternateContent xmlns:mc="http://schemas.openxmlformats.org/markup-compatibility/2006">
              <mc:Choice xmlns:v="urn:schemas-microsoft-com:vml" Requires="v">
                <p:oleObj spid="_x0000_s85029" name="Document" r:id="rId4" imgW="9055100" imgH="4622800" progId="Word.Document.12">
                  <p:embed/>
                </p:oleObj>
              </mc:Choice>
              <mc:Fallback>
                <p:oleObj name="Document" r:id="rId4" imgW="9055100" imgH="4622800" progId="Word.Document.12">
                  <p:embed/>
                  <p:pic>
                    <p:nvPicPr>
                      <p:cNvPr id="0" name=""/>
                      <p:cNvPicPr/>
                      <p:nvPr/>
                    </p:nvPicPr>
                    <p:blipFill>
                      <a:blip r:embed="rId5"/>
                      <a:stretch>
                        <a:fillRect/>
                      </a:stretch>
                    </p:blipFill>
                    <p:spPr>
                      <a:xfrm>
                        <a:off x="88900" y="822325"/>
                        <a:ext cx="9055100" cy="4622800"/>
                      </a:xfrm>
                      <a:prstGeom prst="rect">
                        <a:avLst/>
                      </a:prstGeom>
                    </p:spPr>
                  </p:pic>
                </p:oleObj>
              </mc:Fallback>
            </mc:AlternateContent>
          </a:graphicData>
        </a:graphic>
      </p:graphicFrame>
      <p:pic>
        <p:nvPicPr>
          <p:cNvPr id="6" name="Image 5"/>
          <p:cNvPicPr>
            <a:picLocks noChangeAspect="1"/>
          </p:cNvPicPr>
          <p:nvPr/>
        </p:nvPicPr>
        <p:blipFill rotWithShape="1">
          <a:blip r:embed="rId6" cstate="screen">
            <a:extLst>
              <a:ext uri="{28A0092B-C50C-407E-A947-70E740481C1C}">
                <a14:useLocalDpi xmlns:a14="http://schemas.microsoft.com/office/drawing/2010/main"/>
              </a:ext>
            </a:extLst>
          </a:blip>
          <a:srcRect l="25063" r="12617"/>
          <a:stretch/>
        </p:blipFill>
        <p:spPr>
          <a:xfrm>
            <a:off x="7119641" y="5028383"/>
            <a:ext cx="1886955" cy="4167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31323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301752" y="190500"/>
            <a:ext cx="8534400" cy="461850"/>
          </a:xfrm>
        </p:spPr>
        <p:txBody>
          <a:bodyPr lIns="79242" tIns="39621" rIns="79242" bIns="39621"/>
          <a:lstStyle/>
          <a:p>
            <a:r>
              <a:rPr lang="fr-FR" sz="2400" b="1" dirty="0">
                <a:solidFill>
                  <a:srgbClr val="7F7F7F"/>
                </a:solidFill>
                <a:latin typeface="Calibri" charset="0"/>
              </a:rPr>
              <a:t>Moment de la transmission du VIH de la mère à </a:t>
            </a:r>
            <a:r>
              <a:rPr lang="fr-FR" sz="2400" b="1" dirty="0" smtClean="0">
                <a:solidFill>
                  <a:srgbClr val="7F7F7F"/>
                </a:solidFill>
                <a:latin typeface="Calibri" charset="0"/>
              </a:rPr>
              <a:t>l’enfant</a:t>
            </a:r>
            <a:endParaRPr lang="fr-FR" sz="2400" b="1" dirty="0">
              <a:solidFill>
                <a:srgbClr val="7F7F7F"/>
              </a:solidFill>
              <a:latin typeface="Calibri" charset="0"/>
            </a:endParaRPr>
          </a:p>
        </p:txBody>
      </p:sp>
      <p:grpSp>
        <p:nvGrpSpPr>
          <p:cNvPr id="81923" name="Group 3"/>
          <p:cNvGrpSpPr>
            <a:grpSpLocks/>
          </p:cNvGrpSpPr>
          <p:nvPr/>
        </p:nvGrpSpPr>
        <p:grpSpPr bwMode="auto">
          <a:xfrm>
            <a:off x="1447801" y="2540000"/>
            <a:ext cx="6399389" cy="698500"/>
            <a:chOff x="672" y="1950"/>
            <a:chExt cx="4031" cy="809"/>
          </a:xfrm>
          <a:effectLst>
            <a:outerShdw blurRad="63500" sx="102000" sy="102000" algn="ctr" rotWithShape="0">
              <a:prstClr val="black">
                <a:alpha val="40000"/>
              </a:prstClr>
            </a:outerShdw>
          </a:effectLst>
        </p:grpSpPr>
        <p:sp>
          <p:nvSpPr>
            <p:cNvPr id="81924" name="Rectangle 4"/>
            <p:cNvSpPr>
              <a:spLocks noChangeArrowheads="1"/>
            </p:cNvSpPr>
            <p:nvPr/>
          </p:nvSpPr>
          <p:spPr bwMode="auto">
            <a:xfrm>
              <a:off x="672" y="1950"/>
              <a:ext cx="270" cy="809"/>
            </a:xfrm>
            <a:prstGeom prst="rect">
              <a:avLst/>
            </a:prstGeom>
            <a:solidFill>
              <a:srgbClr val="CCFFCC"/>
            </a:solidFill>
            <a:ln w="9525">
              <a:solidFill>
                <a:srgbClr val="000000"/>
              </a:solidFill>
              <a:miter lim="800000"/>
              <a:headEnd/>
              <a:tailEnd/>
            </a:ln>
          </p:spPr>
          <p:txBody>
            <a:bodyPr/>
            <a:lstStyle/>
            <a:p>
              <a:endParaRPr lang="fr-FR">
                <a:latin typeface="Calibri" charset="0"/>
                <a:cs typeface="Arial" charset="0"/>
              </a:endParaRPr>
            </a:p>
          </p:txBody>
        </p:sp>
        <p:sp>
          <p:nvSpPr>
            <p:cNvPr id="81925" name="Rectangle 5"/>
            <p:cNvSpPr>
              <a:spLocks noChangeArrowheads="1"/>
            </p:cNvSpPr>
            <p:nvPr/>
          </p:nvSpPr>
          <p:spPr bwMode="auto">
            <a:xfrm>
              <a:off x="942" y="1950"/>
              <a:ext cx="402" cy="809"/>
            </a:xfrm>
            <a:prstGeom prst="rect">
              <a:avLst/>
            </a:prstGeom>
            <a:solidFill>
              <a:srgbClr val="00FF00"/>
            </a:solidFill>
            <a:ln w="9525">
              <a:solidFill>
                <a:srgbClr val="000000"/>
              </a:solidFill>
              <a:miter lim="800000"/>
              <a:headEnd/>
              <a:tailEnd/>
            </a:ln>
          </p:spPr>
          <p:txBody>
            <a:bodyPr/>
            <a:lstStyle/>
            <a:p>
              <a:endParaRPr lang="fr-FR">
                <a:latin typeface="Calibri" charset="0"/>
                <a:cs typeface="Arial" charset="0"/>
              </a:endParaRPr>
            </a:p>
          </p:txBody>
        </p:sp>
        <p:sp>
          <p:nvSpPr>
            <p:cNvPr id="81926" name="Rectangle 6"/>
            <p:cNvSpPr>
              <a:spLocks noChangeArrowheads="1"/>
            </p:cNvSpPr>
            <p:nvPr/>
          </p:nvSpPr>
          <p:spPr bwMode="auto">
            <a:xfrm>
              <a:off x="1344" y="1950"/>
              <a:ext cx="2015" cy="809"/>
            </a:xfrm>
            <a:prstGeom prst="rect">
              <a:avLst/>
            </a:prstGeom>
            <a:solidFill>
              <a:srgbClr val="FF6600"/>
            </a:solidFill>
            <a:ln w="9525">
              <a:solidFill>
                <a:srgbClr val="000000"/>
              </a:solidFill>
              <a:miter lim="800000"/>
              <a:headEnd/>
              <a:tailEnd/>
            </a:ln>
          </p:spPr>
          <p:txBody>
            <a:bodyPr/>
            <a:lstStyle/>
            <a:p>
              <a:endParaRPr lang="fr-FR">
                <a:latin typeface="Calibri" charset="0"/>
                <a:cs typeface="Arial" charset="0"/>
              </a:endParaRPr>
            </a:p>
          </p:txBody>
        </p:sp>
        <p:sp>
          <p:nvSpPr>
            <p:cNvPr id="81927" name="Rectangle 7"/>
            <p:cNvSpPr>
              <a:spLocks noChangeArrowheads="1"/>
            </p:cNvSpPr>
            <p:nvPr/>
          </p:nvSpPr>
          <p:spPr bwMode="auto">
            <a:xfrm>
              <a:off x="3359" y="1950"/>
              <a:ext cx="817" cy="809"/>
            </a:xfrm>
            <a:prstGeom prst="rect">
              <a:avLst/>
            </a:prstGeom>
            <a:solidFill>
              <a:srgbClr val="FFFFCC"/>
            </a:solidFill>
            <a:ln w="9525">
              <a:solidFill>
                <a:srgbClr val="000000"/>
              </a:solidFill>
              <a:miter lim="800000"/>
              <a:headEnd/>
              <a:tailEnd/>
            </a:ln>
          </p:spPr>
          <p:txBody>
            <a:bodyPr/>
            <a:lstStyle/>
            <a:p>
              <a:endParaRPr lang="fr-FR">
                <a:latin typeface="Calibri" charset="0"/>
                <a:cs typeface="Arial" charset="0"/>
              </a:endParaRPr>
            </a:p>
          </p:txBody>
        </p:sp>
        <p:sp>
          <p:nvSpPr>
            <p:cNvPr id="81928" name="Rectangle 8"/>
            <p:cNvSpPr>
              <a:spLocks noChangeArrowheads="1"/>
            </p:cNvSpPr>
            <p:nvPr/>
          </p:nvSpPr>
          <p:spPr bwMode="auto">
            <a:xfrm>
              <a:off x="4176" y="1950"/>
              <a:ext cx="527" cy="809"/>
            </a:xfrm>
            <a:prstGeom prst="rect">
              <a:avLst/>
            </a:prstGeom>
            <a:solidFill>
              <a:srgbClr val="FFFF00"/>
            </a:solidFill>
            <a:ln w="9525">
              <a:solidFill>
                <a:srgbClr val="000000"/>
              </a:solidFill>
              <a:miter lim="800000"/>
              <a:headEnd/>
              <a:tailEnd/>
            </a:ln>
          </p:spPr>
          <p:txBody>
            <a:bodyPr/>
            <a:lstStyle/>
            <a:p>
              <a:endParaRPr lang="fr-FR">
                <a:latin typeface="Calibri" charset="0"/>
                <a:cs typeface="Arial" charset="0"/>
              </a:endParaRPr>
            </a:p>
          </p:txBody>
        </p:sp>
      </p:grpSp>
      <p:grpSp>
        <p:nvGrpSpPr>
          <p:cNvPr id="81953" name="Group 33"/>
          <p:cNvGrpSpPr>
            <a:grpSpLocks/>
          </p:cNvGrpSpPr>
          <p:nvPr/>
        </p:nvGrpSpPr>
        <p:grpSpPr bwMode="auto">
          <a:xfrm>
            <a:off x="1295400" y="3365500"/>
            <a:ext cx="6733822" cy="481542"/>
            <a:chOff x="918" y="2544"/>
            <a:chExt cx="4772" cy="364"/>
          </a:xfrm>
        </p:grpSpPr>
        <p:sp>
          <p:nvSpPr>
            <p:cNvPr id="81930" name="Line 9"/>
            <p:cNvSpPr>
              <a:spLocks noChangeShapeType="1"/>
            </p:cNvSpPr>
            <p:nvPr/>
          </p:nvSpPr>
          <p:spPr bwMode="auto">
            <a:xfrm>
              <a:off x="1044" y="2544"/>
              <a:ext cx="4535" cy="1"/>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81931" name="Line 10"/>
            <p:cNvSpPr>
              <a:spLocks noChangeShapeType="1"/>
            </p:cNvSpPr>
            <p:nvPr/>
          </p:nvSpPr>
          <p:spPr bwMode="auto">
            <a:xfrm flipV="1">
              <a:off x="1044" y="2544"/>
              <a:ext cx="1" cy="54"/>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81932" name="Line 11"/>
            <p:cNvSpPr>
              <a:spLocks noChangeShapeType="1"/>
            </p:cNvSpPr>
            <p:nvPr/>
          </p:nvSpPr>
          <p:spPr bwMode="auto">
            <a:xfrm flipV="1">
              <a:off x="1948" y="2549"/>
              <a:ext cx="2" cy="54"/>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81933" name="Line 12"/>
            <p:cNvSpPr>
              <a:spLocks noChangeShapeType="1"/>
            </p:cNvSpPr>
            <p:nvPr/>
          </p:nvSpPr>
          <p:spPr bwMode="auto">
            <a:xfrm flipV="1">
              <a:off x="2860" y="2549"/>
              <a:ext cx="1" cy="54"/>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81934" name="Line 13"/>
            <p:cNvSpPr>
              <a:spLocks noChangeShapeType="1"/>
            </p:cNvSpPr>
            <p:nvPr/>
          </p:nvSpPr>
          <p:spPr bwMode="auto">
            <a:xfrm flipV="1">
              <a:off x="3744" y="2544"/>
              <a:ext cx="1" cy="54"/>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81935" name="Line 14"/>
            <p:cNvSpPr>
              <a:spLocks noChangeShapeType="1"/>
            </p:cNvSpPr>
            <p:nvPr/>
          </p:nvSpPr>
          <p:spPr bwMode="auto">
            <a:xfrm flipV="1">
              <a:off x="4674" y="2549"/>
              <a:ext cx="1" cy="54"/>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81936" name="Line 15"/>
            <p:cNvSpPr>
              <a:spLocks noChangeShapeType="1"/>
            </p:cNvSpPr>
            <p:nvPr/>
          </p:nvSpPr>
          <p:spPr bwMode="auto">
            <a:xfrm flipV="1">
              <a:off x="5579" y="2549"/>
              <a:ext cx="1" cy="54"/>
            </a:xfrm>
            <a:prstGeom prst="line">
              <a:avLst/>
            </a:prstGeom>
            <a:noFill/>
            <a:ln w="9525">
              <a:solidFill>
                <a:schemeClr val="bg2"/>
              </a:solidFill>
              <a:round/>
              <a:headEnd/>
              <a:tailEnd/>
            </a:ln>
            <a:extLst>
              <a:ext uri="{909E8E84-426E-40dd-AFC4-6F175D3DCCD1}">
                <a14:hiddenFill xmlns="" xmlns:a14="http://schemas.microsoft.com/office/drawing/2010/main">
                  <a:noFill/>
                </a14:hiddenFill>
              </a:ext>
            </a:extLst>
          </p:spPr>
          <p:txBody>
            <a:bodyPr/>
            <a:lstStyle/>
            <a:p>
              <a:endParaRPr lang="fr-FR"/>
            </a:p>
          </p:txBody>
        </p:sp>
        <p:sp>
          <p:nvSpPr>
            <p:cNvPr id="81937" name="Rectangle 16"/>
            <p:cNvSpPr>
              <a:spLocks noChangeArrowheads="1"/>
            </p:cNvSpPr>
            <p:nvPr/>
          </p:nvSpPr>
          <p:spPr bwMode="auto">
            <a:xfrm>
              <a:off x="918" y="2699"/>
              <a:ext cx="202" cy="209"/>
            </a:xfrm>
            <a:prstGeom prst="rect">
              <a:avLst/>
            </a:prstGeom>
            <a:noFill/>
            <a:ln>
              <a:noFill/>
            </a:ln>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eaLnBrk="0" hangingPunct="0"/>
              <a:r>
                <a:rPr lang="fr-FR" b="1">
                  <a:latin typeface="Calibri" charset="0"/>
                  <a:cs typeface="Arial" charset="0"/>
                </a:rPr>
                <a:t>0%</a:t>
              </a:r>
            </a:p>
          </p:txBody>
        </p:sp>
        <p:sp>
          <p:nvSpPr>
            <p:cNvPr id="81938" name="Rectangle 17"/>
            <p:cNvSpPr>
              <a:spLocks noChangeArrowheads="1"/>
            </p:cNvSpPr>
            <p:nvPr/>
          </p:nvSpPr>
          <p:spPr bwMode="auto">
            <a:xfrm>
              <a:off x="1746" y="2699"/>
              <a:ext cx="285" cy="209"/>
            </a:xfrm>
            <a:prstGeom prst="rect">
              <a:avLst/>
            </a:prstGeom>
            <a:noFill/>
            <a:ln>
              <a:noFill/>
            </a:ln>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eaLnBrk="0" hangingPunct="0"/>
              <a:r>
                <a:rPr lang="fr-FR" b="1">
                  <a:latin typeface="Calibri" charset="0"/>
                  <a:cs typeface="Arial" charset="0"/>
                </a:rPr>
                <a:t>20%</a:t>
              </a:r>
            </a:p>
          </p:txBody>
        </p:sp>
        <p:sp>
          <p:nvSpPr>
            <p:cNvPr id="81939" name="Rectangle 18"/>
            <p:cNvSpPr>
              <a:spLocks noChangeArrowheads="1"/>
            </p:cNvSpPr>
            <p:nvPr/>
          </p:nvSpPr>
          <p:spPr bwMode="auto">
            <a:xfrm>
              <a:off x="2657" y="2699"/>
              <a:ext cx="285" cy="209"/>
            </a:xfrm>
            <a:prstGeom prst="rect">
              <a:avLst/>
            </a:prstGeom>
            <a:noFill/>
            <a:ln>
              <a:noFill/>
            </a:ln>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eaLnBrk="0" hangingPunct="0"/>
              <a:r>
                <a:rPr lang="fr-FR" b="1">
                  <a:latin typeface="Calibri" charset="0"/>
                  <a:cs typeface="Arial" charset="0"/>
                </a:rPr>
                <a:t>40%</a:t>
              </a:r>
            </a:p>
          </p:txBody>
        </p:sp>
        <p:sp>
          <p:nvSpPr>
            <p:cNvPr id="81940" name="Rectangle 19"/>
            <p:cNvSpPr>
              <a:spLocks noChangeArrowheads="1"/>
            </p:cNvSpPr>
            <p:nvPr/>
          </p:nvSpPr>
          <p:spPr bwMode="auto">
            <a:xfrm>
              <a:off x="3560" y="2699"/>
              <a:ext cx="285" cy="209"/>
            </a:xfrm>
            <a:prstGeom prst="rect">
              <a:avLst/>
            </a:prstGeom>
            <a:noFill/>
            <a:ln>
              <a:noFill/>
            </a:ln>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eaLnBrk="0" hangingPunct="0"/>
              <a:r>
                <a:rPr lang="fr-FR" b="1">
                  <a:latin typeface="Calibri" charset="0"/>
                  <a:cs typeface="Arial" charset="0"/>
                </a:rPr>
                <a:t>60%</a:t>
              </a:r>
            </a:p>
          </p:txBody>
        </p:sp>
        <p:sp>
          <p:nvSpPr>
            <p:cNvPr id="81941" name="Rectangle 20"/>
            <p:cNvSpPr>
              <a:spLocks noChangeArrowheads="1"/>
            </p:cNvSpPr>
            <p:nvPr/>
          </p:nvSpPr>
          <p:spPr bwMode="auto">
            <a:xfrm>
              <a:off x="4472" y="2699"/>
              <a:ext cx="285" cy="209"/>
            </a:xfrm>
            <a:prstGeom prst="rect">
              <a:avLst/>
            </a:prstGeom>
            <a:noFill/>
            <a:ln>
              <a:noFill/>
            </a:ln>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eaLnBrk="0" hangingPunct="0"/>
              <a:r>
                <a:rPr lang="fr-FR" b="1">
                  <a:latin typeface="Calibri" charset="0"/>
                  <a:cs typeface="Arial" charset="0"/>
                </a:rPr>
                <a:t>80%</a:t>
              </a:r>
            </a:p>
          </p:txBody>
        </p:sp>
        <p:sp>
          <p:nvSpPr>
            <p:cNvPr id="81942" name="Rectangle 21"/>
            <p:cNvSpPr>
              <a:spLocks noChangeArrowheads="1"/>
            </p:cNvSpPr>
            <p:nvPr/>
          </p:nvSpPr>
          <p:spPr bwMode="auto">
            <a:xfrm>
              <a:off x="5322" y="2699"/>
              <a:ext cx="368" cy="209"/>
            </a:xfrm>
            <a:prstGeom prst="rect">
              <a:avLst/>
            </a:prstGeom>
            <a:noFill/>
            <a:ln>
              <a:noFill/>
            </a:ln>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0" tIns="0" rIns="0" bIns="0">
              <a:spAutoFit/>
            </a:bodyPr>
            <a:lstStyle/>
            <a:p>
              <a:pPr eaLnBrk="0" hangingPunct="0"/>
              <a:r>
                <a:rPr lang="fr-FR" b="1">
                  <a:latin typeface="Calibri" charset="0"/>
                  <a:cs typeface="Arial" charset="0"/>
                </a:rPr>
                <a:t>100%</a:t>
              </a:r>
            </a:p>
          </p:txBody>
        </p:sp>
      </p:grpSp>
      <p:sp>
        <p:nvSpPr>
          <p:cNvPr id="81943" name="Text Box 24"/>
          <p:cNvSpPr txBox="1">
            <a:spLocks noChangeArrowheads="1"/>
          </p:cNvSpPr>
          <p:nvPr/>
        </p:nvSpPr>
        <p:spPr bwMode="auto">
          <a:xfrm>
            <a:off x="2514600" y="2794001"/>
            <a:ext cx="3429000" cy="357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79242" tIns="39621" rIns="79242" bIns="39621">
            <a:spAutoFit/>
          </a:bodyPr>
          <a:lstStyle>
            <a:lvl1pPr>
              <a:defRPr>
                <a:solidFill>
                  <a:schemeClr val="tx1"/>
                </a:solidFill>
                <a:latin typeface="Arial" charset="0"/>
                <a:ea typeface="ＭＳ Ｐゴシック" charset="0"/>
              </a:defRPr>
            </a:lvl1pPr>
            <a:lvl2pPr marL="37931725" indent="-37474525">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marL="457200" fontAlgn="base">
              <a:spcBef>
                <a:spcPct val="0"/>
              </a:spcBef>
              <a:spcAft>
                <a:spcPct val="0"/>
              </a:spcAft>
              <a:defRPr>
                <a:solidFill>
                  <a:schemeClr val="tx1"/>
                </a:solidFill>
                <a:latin typeface="Arial" charset="0"/>
                <a:ea typeface="ＭＳ Ｐゴシック" charset="0"/>
              </a:defRPr>
            </a:lvl6pPr>
            <a:lvl7pPr marL="914400" fontAlgn="base">
              <a:spcBef>
                <a:spcPct val="0"/>
              </a:spcBef>
              <a:spcAft>
                <a:spcPct val="0"/>
              </a:spcAft>
              <a:defRPr>
                <a:solidFill>
                  <a:schemeClr val="tx1"/>
                </a:solidFill>
                <a:latin typeface="Arial" charset="0"/>
                <a:ea typeface="ＭＳ Ｐゴシック" charset="0"/>
              </a:defRPr>
            </a:lvl7pPr>
            <a:lvl8pPr marL="1371600" fontAlgn="base">
              <a:spcBef>
                <a:spcPct val="0"/>
              </a:spcBef>
              <a:spcAft>
                <a:spcPct val="0"/>
              </a:spcAft>
              <a:defRPr>
                <a:solidFill>
                  <a:schemeClr val="tx1"/>
                </a:solidFill>
                <a:latin typeface="Arial" charset="0"/>
                <a:ea typeface="ＭＳ Ｐゴシック" charset="0"/>
              </a:defRPr>
            </a:lvl8pPr>
            <a:lvl9pPr marL="1828800" fontAlgn="base">
              <a:spcBef>
                <a:spcPct val="0"/>
              </a:spcBef>
              <a:spcAft>
                <a:spcPct val="0"/>
              </a:spcAft>
              <a:defRPr>
                <a:solidFill>
                  <a:schemeClr val="tx1"/>
                </a:solidFill>
                <a:latin typeface="Arial" charset="0"/>
                <a:ea typeface="ＭＳ Ｐゴシック" charset="0"/>
              </a:defRPr>
            </a:lvl9pPr>
          </a:lstStyle>
          <a:p>
            <a:pPr algn="ctr">
              <a:spcBef>
                <a:spcPct val="50000"/>
              </a:spcBef>
            </a:pPr>
            <a:r>
              <a:rPr lang="fr-FR" dirty="0">
                <a:latin typeface="Calibri" charset="0"/>
                <a:cs typeface="Arial" charset="0"/>
              </a:rPr>
              <a:t>Travail et accouchement</a:t>
            </a:r>
          </a:p>
        </p:txBody>
      </p:sp>
      <p:sp>
        <p:nvSpPr>
          <p:cNvPr id="81944" name="Text Box 27"/>
          <p:cNvSpPr txBox="1">
            <a:spLocks noChangeArrowheads="1"/>
          </p:cNvSpPr>
          <p:nvPr/>
        </p:nvSpPr>
        <p:spPr bwMode="auto">
          <a:xfrm>
            <a:off x="5715000" y="2540000"/>
            <a:ext cx="1447800" cy="6340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79242" tIns="39621" rIns="79242" bIns="39621">
            <a:spAutoFit/>
          </a:bodyPr>
          <a:lstStyle>
            <a:lvl1pPr>
              <a:defRPr>
                <a:solidFill>
                  <a:schemeClr val="tx1"/>
                </a:solidFill>
                <a:latin typeface="Arial" charset="0"/>
                <a:ea typeface="ＭＳ Ｐゴシック" charset="0"/>
              </a:defRPr>
            </a:lvl1pPr>
            <a:lvl2pPr marL="37931725" indent="-37474525">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marL="457200" fontAlgn="base">
              <a:spcBef>
                <a:spcPct val="0"/>
              </a:spcBef>
              <a:spcAft>
                <a:spcPct val="0"/>
              </a:spcAft>
              <a:defRPr>
                <a:solidFill>
                  <a:schemeClr val="tx1"/>
                </a:solidFill>
                <a:latin typeface="Arial" charset="0"/>
                <a:ea typeface="ＭＳ Ｐゴシック" charset="0"/>
              </a:defRPr>
            </a:lvl6pPr>
            <a:lvl7pPr marL="914400" fontAlgn="base">
              <a:spcBef>
                <a:spcPct val="0"/>
              </a:spcBef>
              <a:spcAft>
                <a:spcPct val="0"/>
              </a:spcAft>
              <a:defRPr>
                <a:solidFill>
                  <a:schemeClr val="tx1"/>
                </a:solidFill>
                <a:latin typeface="Arial" charset="0"/>
                <a:ea typeface="ＭＳ Ｐゴシック" charset="0"/>
              </a:defRPr>
            </a:lvl7pPr>
            <a:lvl8pPr marL="1371600" fontAlgn="base">
              <a:spcBef>
                <a:spcPct val="0"/>
              </a:spcBef>
              <a:spcAft>
                <a:spcPct val="0"/>
              </a:spcAft>
              <a:defRPr>
                <a:solidFill>
                  <a:schemeClr val="tx1"/>
                </a:solidFill>
                <a:latin typeface="Arial" charset="0"/>
                <a:ea typeface="ＭＳ Ｐゴシック" charset="0"/>
              </a:defRPr>
            </a:lvl8pPr>
            <a:lvl9pPr marL="1828800" fontAlgn="base">
              <a:spcBef>
                <a:spcPct val="0"/>
              </a:spcBef>
              <a:spcAft>
                <a:spcPct val="0"/>
              </a:spcAft>
              <a:defRPr>
                <a:solidFill>
                  <a:schemeClr val="tx1"/>
                </a:solidFill>
                <a:latin typeface="Arial" charset="0"/>
                <a:ea typeface="ＭＳ Ｐゴシック" charset="0"/>
              </a:defRPr>
            </a:lvl9pPr>
          </a:lstStyle>
          <a:p>
            <a:endParaRPr lang="fr-FR">
              <a:latin typeface="Calibri" charset="0"/>
              <a:cs typeface="Arial" charset="0"/>
            </a:endParaRPr>
          </a:p>
          <a:p>
            <a:endParaRPr lang="fr-FR">
              <a:latin typeface="Calibri" charset="0"/>
              <a:cs typeface="Arial" charset="0"/>
            </a:endParaRPr>
          </a:p>
        </p:txBody>
      </p:sp>
      <p:sp>
        <p:nvSpPr>
          <p:cNvPr id="81945" name="Text Box 32"/>
          <p:cNvSpPr txBox="1">
            <a:spLocks noChangeArrowheads="1"/>
          </p:cNvSpPr>
          <p:nvPr/>
        </p:nvSpPr>
        <p:spPr bwMode="auto">
          <a:xfrm>
            <a:off x="914400" y="1651000"/>
            <a:ext cx="1905000" cy="634014"/>
          </a:xfrm>
          <a:prstGeom prst="rect">
            <a:avLst/>
          </a:prstGeom>
          <a:solidFill>
            <a:schemeClr val="accent1"/>
          </a:solidFill>
          <a:ln>
            <a:noFill/>
          </a:ln>
          <a:effectLst>
            <a:outerShdw blurRad="63500" dist="38075" dir="20160032" algn="ctr" rotWithShape="0">
              <a:srgbClr val="000000">
                <a:alpha val="74998"/>
              </a:srgbClr>
            </a:outerShdw>
          </a:effectLst>
          <a:extLst>
            <a:ext uri="{91240B29-F687-4f45-9708-019B960494DF}">
              <a14:hiddenLine xmlns="" xmlns:a14="http://schemas.microsoft.com/office/drawing/2010/main" w="25400">
                <a:solidFill>
                  <a:srgbClr val="000000"/>
                </a:solidFill>
                <a:miter lim="800000"/>
                <a:headEnd/>
                <a:tailEnd/>
              </a14:hiddenLine>
            </a:ext>
          </a:extLst>
        </p:spPr>
        <p:txBody>
          <a:bodyPr lIns="79242" tIns="39621" rIns="79242" bIns="39621">
            <a:spAutoFit/>
          </a:bodyPr>
          <a:lstStyle>
            <a:lvl1pPr>
              <a:defRPr>
                <a:solidFill>
                  <a:schemeClr val="tx1"/>
                </a:solidFill>
                <a:latin typeface="Arial" charset="0"/>
                <a:ea typeface="ＭＳ Ｐゴシック" charset="0"/>
              </a:defRPr>
            </a:lvl1pPr>
            <a:lvl2pPr marL="37931725" indent="-37474525">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marL="457200" fontAlgn="base">
              <a:spcBef>
                <a:spcPct val="0"/>
              </a:spcBef>
              <a:spcAft>
                <a:spcPct val="0"/>
              </a:spcAft>
              <a:defRPr>
                <a:solidFill>
                  <a:schemeClr val="tx1"/>
                </a:solidFill>
                <a:latin typeface="Arial" charset="0"/>
                <a:ea typeface="ＭＳ Ｐゴシック" charset="0"/>
              </a:defRPr>
            </a:lvl6pPr>
            <a:lvl7pPr marL="914400" fontAlgn="base">
              <a:spcBef>
                <a:spcPct val="0"/>
              </a:spcBef>
              <a:spcAft>
                <a:spcPct val="0"/>
              </a:spcAft>
              <a:defRPr>
                <a:solidFill>
                  <a:schemeClr val="tx1"/>
                </a:solidFill>
                <a:latin typeface="Arial" charset="0"/>
                <a:ea typeface="ＭＳ Ｐゴシック" charset="0"/>
              </a:defRPr>
            </a:lvl7pPr>
            <a:lvl8pPr marL="1371600" fontAlgn="base">
              <a:spcBef>
                <a:spcPct val="0"/>
              </a:spcBef>
              <a:spcAft>
                <a:spcPct val="0"/>
              </a:spcAft>
              <a:defRPr>
                <a:solidFill>
                  <a:schemeClr val="tx1"/>
                </a:solidFill>
                <a:latin typeface="Arial" charset="0"/>
                <a:ea typeface="ＭＳ Ｐゴシック" charset="0"/>
              </a:defRPr>
            </a:lvl8pPr>
            <a:lvl9pPr marL="1828800" fontAlgn="base">
              <a:spcBef>
                <a:spcPct val="0"/>
              </a:spcBef>
              <a:spcAft>
                <a:spcPct val="0"/>
              </a:spcAft>
              <a:defRPr>
                <a:solidFill>
                  <a:schemeClr val="tx1"/>
                </a:solidFill>
                <a:latin typeface="Arial" charset="0"/>
                <a:ea typeface="ＭＳ Ｐゴシック" charset="0"/>
              </a:defRPr>
            </a:lvl9pPr>
          </a:lstStyle>
          <a:p>
            <a:pPr algn="ctr">
              <a:spcBef>
                <a:spcPct val="50000"/>
              </a:spcBef>
            </a:pPr>
            <a:r>
              <a:rPr lang="fr-FR" b="1">
                <a:solidFill>
                  <a:schemeClr val="bg1"/>
                </a:solidFill>
                <a:latin typeface="Calibri" charset="0"/>
                <a:cs typeface="Arial" charset="0"/>
              </a:rPr>
              <a:t>36 semaines d’aménorrhée</a:t>
            </a:r>
          </a:p>
        </p:txBody>
      </p:sp>
      <p:sp>
        <p:nvSpPr>
          <p:cNvPr id="81946" name="Line 35"/>
          <p:cNvSpPr>
            <a:spLocks noChangeShapeType="1"/>
          </p:cNvSpPr>
          <p:nvPr/>
        </p:nvSpPr>
        <p:spPr bwMode="auto">
          <a:xfrm>
            <a:off x="1905000" y="2286000"/>
            <a:ext cx="0" cy="190500"/>
          </a:xfrm>
          <a:prstGeom prst="line">
            <a:avLst/>
          </a:prstGeom>
          <a:noFill/>
          <a:ln w="25400">
            <a:solidFill>
              <a:schemeClr val="tx1"/>
            </a:solidFill>
            <a:round/>
            <a:headEnd/>
            <a:tailEnd type="triangle" w="med" len="me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81947" name="Line 36"/>
          <p:cNvSpPr>
            <a:spLocks noChangeShapeType="1"/>
          </p:cNvSpPr>
          <p:nvPr/>
        </p:nvSpPr>
        <p:spPr bwMode="auto">
          <a:xfrm>
            <a:off x="7010400" y="2222500"/>
            <a:ext cx="0" cy="190500"/>
          </a:xfrm>
          <a:prstGeom prst="line">
            <a:avLst/>
          </a:prstGeom>
          <a:noFill/>
          <a:ln w="25400">
            <a:solidFill>
              <a:schemeClr val="tx1"/>
            </a:solidFill>
            <a:round/>
            <a:headEnd/>
            <a:tailEnd type="triangle" w="med" len="me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81948" name="Line 37"/>
          <p:cNvSpPr>
            <a:spLocks noChangeShapeType="1"/>
          </p:cNvSpPr>
          <p:nvPr/>
        </p:nvSpPr>
        <p:spPr bwMode="auto">
          <a:xfrm>
            <a:off x="7772400" y="2222500"/>
            <a:ext cx="0" cy="190500"/>
          </a:xfrm>
          <a:prstGeom prst="line">
            <a:avLst/>
          </a:prstGeom>
          <a:noFill/>
          <a:ln w="25400">
            <a:solidFill>
              <a:schemeClr val="tx1"/>
            </a:solidFill>
            <a:round/>
            <a:headEnd/>
            <a:tailEnd type="triangle" w="med" len="med"/>
          </a:ln>
          <a:extLst>
            <a:ext uri="{909E8E84-426E-40dd-AFC4-6F175D3DCCD1}">
              <a14:hiddenFill xmlns="" xmlns:a14="http://schemas.microsoft.com/office/drawing/2010/main">
                <a:noFill/>
              </a14:hiddenFill>
            </a:ext>
          </a:extLst>
        </p:spPr>
        <p:txBody>
          <a:bodyPr lIns="79242" tIns="39621" rIns="79242" bIns="39621"/>
          <a:lstStyle/>
          <a:p>
            <a:endParaRPr lang="fr-FR"/>
          </a:p>
        </p:txBody>
      </p:sp>
      <p:sp>
        <p:nvSpPr>
          <p:cNvPr id="81949" name="Text Box 40"/>
          <p:cNvSpPr txBox="1">
            <a:spLocks noChangeArrowheads="1"/>
          </p:cNvSpPr>
          <p:nvPr/>
        </p:nvSpPr>
        <p:spPr bwMode="auto">
          <a:xfrm>
            <a:off x="1447800" y="2667000"/>
            <a:ext cx="1066800" cy="6340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79242" tIns="39621" rIns="79242" bIns="39621">
            <a:spAutoFit/>
          </a:bodyPr>
          <a:lstStyle>
            <a:lvl1pPr>
              <a:defRPr>
                <a:solidFill>
                  <a:schemeClr val="tx1"/>
                </a:solidFill>
                <a:latin typeface="Arial" charset="0"/>
                <a:ea typeface="ＭＳ Ｐゴシック" charset="0"/>
              </a:defRPr>
            </a:lvl1pPr>
            <a:lvl2pPr marL="37931725" indent="-37474525">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marL="457200" fontAlgn="base">
              <a:spcBef>
                <a:spcPct val="0"/>
              </a:spcBef>
              <a:spcAft>
                <a:spcPct val="0"/>
              </a:spcAft>
              <a:defRPr>
                <a:solidFill>
                  <a:schemeClr val="tx1"/>
                </a:solidFill>
                <a:latin typeface="Arial" charset="0"/>
                <a:ea typeface="ＭＳ Ｐゴシック" charset="0"/>
              </a:defRPr>
            </a:lvl6pPr>
            <a:lvl7pPr marL="914400" fontAlgn="base">
              <a:spcBef>
                <a:spcPct val="0"/>
              </a:spcBef>
              <a:spcAft>
                <a:spcPct val="0"/>
              </a:spcAft>
              <a:defRPr>
                <a:solidFill>
                  <a:schemeClr val="tx1"/>
                </a:solidFill>
                <a:latin typeface="Arial" charset="0"/>
                <a:ea typeface="ＭＳ Ｐゴシック" charset="0"/>
              </a:defRPr>
            </a:lvl7pPr>
            <a:lvl8pPr marL="1371600" fontAlgn="base">
              <a:spcBef>
                <a:spcPct val="0"/>
              </a:spcBef>
              <a:spcAft>
                <a:spcPct val="0"/>
              </a:spcAft>
              <a:defRPr>
                <a:solidFill>
                  <a:schemeClr val="tx1"/>
                </a:solidFill>
                <a:latin typeface="Arial" charset="0"/>
                <a:ea typeface="ＭＳ Ｐゴシック" charset="0"/>
              </a:defRPr>
            </a:lvl8pPr>
            <a:lvl9pPr marL="1828800" fontAlgn="base">
              <a:spcBef>
                <a:spcPct val="0"/>
              </a:spcBef>
              <a:spcAft>
                <a:spcPct val="0"/>
              </a:spcAft>
              <a:defRPr>
                <a:solidFill>
                  <a:schemeClr val="tx1"/>
                </a:solidFill>
                <a:latin typeface="Arial" charset="0"/>
                <a:ea typeface="ＭＳ Ｐゴシック" charset="0"/>
              </a:defRPr>
            </a:lvl9pPr>
          </a:lstStyle>
          <a:p>
            <a:pPr algn="ctr">
              <a:spcBef>
                <a:spcPct val="50000"/>
              </a:spcBef>
            </a:pPr>
            <a:r>
              <a:rPr lang="fr-FR">
                <a:latin typeface="Calibri" charset="0"/>
                <a:cs typeface="Arial" charset="0"/>
              </a:rPr>
              <a:t>Ante Natale</a:t>
            </a:r>
          </a:p>
        </p:txBody>
      </p:sp>
      <p:sp>
        <p:nvSpPr>
          <p:cNvPr id="81950" name="Text Box 42"/>
          <p:cNvSpPr txBox="1">
            <a:spLocks noChangeArrowheads="1"/>
          </p:cNvSpPr>
          <p:nvPr/>
        </p:nvSpPr>
        <p:spPr bwMode="auto">
          <a:xfrm>
            <a:off x="6096000" y="2794001"/>
            <a:ext cx="1600200" cy="357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lIns="79242" tIns="39621" rIns="79242" bIns="39621">
            <a:spAutoFit/>
          </a:bodyPr>
          <a:lstStyle>
            <a:lvl1pPr>
              <a:defRPr>
                <a:solidFill>
                  <a:schemeClr val="tx1"/>
                </a:solidFill>
                <a:latin typeface="Arial" charset="0"/>
                <a:ea typeface="ＭＳ Ｐゴシック" charset="0"/>
              </a:defRPr>
            </a:lvl1pPr>
            <a:lvl2pPr marL="37931725" indent="-37474525">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marL="457200" fontAlgn="base">
              <a:spcBef>
                <a:spcPct val="0"/>
              </a:spcBef>
              <a:spcAft>
                <a:spcPct val="0"/>
              </a:spcAft>
              <a:defRPr>
                <a:solidFill>
                  <a:schemeClr val="tx1"/>
                </a:solidFill>
                <a:latin typeface="Arial" charset="0"/>
                <a:ea typeface="ＭＳ Ｐゴシック" charset="0"/>
              </a:defRPr>
            </a:lvl6pPr>
            <a:lvl7pPr marL="914400" fontAlgn="base">
              <a:spcBef>
                <a:spcPct val="0"/>
              </a:spcBef>
              <a:spcAft>
                <a:spcPct val="0"/>
              </a:spcAft>
              <a:defRPr>
                <a:solidFill>
                  <a:schemeClr val="tx1"/>
                </a:solidFill>
                <a:latin typeface="Arial" charset="0"/>
                <a:ea typeface="ＭＳ Ｐゴシック" charset="0"/>
              </a:defRPr>
            </a:lvl7pPr>
            <a:lvl8pPr marL="1371600" fontAlgn="base">
              <a:spcBef>
                <a:spcPct val="0"/>
              </a:spcBef>
              <a:spcAft>
                <a:spcPct val="0"/>
              </a:spcAft>
              <a:defRPr>
                <a:solidFill>
                  <a:schemeClr val="tx1"/>
                </a:solidFill>
                <a:latin typeface="Arial" charset="0"/>
                <a:ea typeface="ＭＳ Ｐゴシック" charset="0"/>
              </a:defRPr>
            </a:lvl8pPr>
            <a:lvl9pPr marL="1828800" fontAlgn="base">
              <a:spcBef>
                <a:spcPct val="0"/>
              </a:spcBef>
              <a:spcAft>
                <a:spcPct val="0"/>
              </a:spcAft>
              <a:defRPr>
                <a:solidFill>
                  <a:schemeClr val="tx1"/>
                </a:solidFill>
                <a:latin typeface="Arial" charset="0"/>
                <a:ea typeface="ＭＳ Ｐゴシック" charset="0"/>
              </a:defRPr>
            </a:lvl9pPr>
          </a:lstStyle>
          <a:p>
            <a:pPr algn="ctr">
              <a:spcBef>
                <a:spcPct val="50000"/>
              </a:spcBef>
            </a:pPr>
            <a:r>
              <a:rPr lang="fr-FR">
                <a:latin typeface="Calibri" charset="0"/>
                <a:cs typeface="Arial" charset="0"/>
              </a:rPr>
              <a:t>Allaitement</a:t>
            </a:r>
          </a:p>
        </p:txBody>
      </p:sp>
      <p:sp>
        <p:nvSpPr>
          <p:cNvPr id="81951" name="Text Box 43"/>
          <p:cNvSpPr txBox="1">
            <a:spLocks noChangeArrowheads="1"/>
          </p:cNvSpPr>
          <p:nvPr/>
        </p:nvSpPr>
        <p:spPr bwMode="auto">
          <a:xfrm>
            <a:off x="1066800" y="4064000"/>
            <a:ext cx="7315200" cy="634014"/>
          </a:xfrm>
          <a:prstGeom prst="rect">
            <a:avLst/>
          </a:prstGeom>
          <a:solidFill>
            <a:schemeClr val="accent1"/>
          </a:solidFill>
          <a:ln>
            <a:noFill/>
          </a:ln>
          <a:effectLst>
            <a:outerShdw blurRad="63500" dist="38099" dir="2700000" algn="ctr" rotWithShape="0">
              <a:srgbClr val="0000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lIns="79242" tIns="39621" rIns="79242" bIns="39621">
            <a:spAutoFit/>
          </a:bodyPr>
          <a:lstStyle>
            <a:lvl1pPr>
              <a:defRPr>
                <a:solidFill>
                  <a:schemeClr val="tx1"/>
                </a:solidFill>
                <a:latin typeface="Arial" charset="0"/>
                <a:ea typeface="ＭＳ Ｐゴシック" charset="0"/>
              </a:defRPr>
            </a:lvl1pPr>
            <a:lvl2pPr marL="37931725" indent="-37474525">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marL="457200" fontAlgn="base">
              <a:spcBef>
                <a:spcPct val="0"/>
              </a:spcBef>
              <a:spcAft>
                <a:spcPct val="0"/>
              </a:spcAft>
              <a:defRPr>
                <a:solidFill>
                  <a:schemeClr val="tx1"/>
                </a:solidFill>
                <a:latin typeface="Arial" charset="0"/>
                <a:ea typeface="ＭＳ Ｐゴシック" charset="0"/>
              </a:defRPr>
            </a:lvl6pPr>
            <a:lvl7pPr marL="914400" fontAlgn="base">
              <a:spcBef>
                <a:spcPct val="0"/>
              </a:spcBef>
              <a:spcAft>
                <a:spcPct val="0"/>
              </a:spcAft>
              <a:defRPr>
                <a:solidFill>
                  <a:schemeClr val="tx1"/>
                </a:solidFill>
                <a:latin typeface="Arial" charset="0"/>
                <a:ea typeface="ＭＳ Ｐゴシック" charset="0"/>
              </a:defRPr>
            </a:lvl7pPr>
            <a:lvl8pPr marL="1371600" fontAlgn="base">
              <a:spcBef>
                <a:spcPct val="0"/>
              </a:spcBef>
              <a:spcAft>
                <a:spcPct val="0"/>
              </a:spcAft>
              <a:defRPr>
                <a:solidFill>
                  <a:schemeClr val="tx1"/>
                </a:solidFill>
                <a:latin typeface="Arial" charset="0"/>
                <a:ea typeface="ＭＳ Ｐゴシック" charset="0"/>
              </a:defRPr>
            </a:lvl8pPr>
            <a:lvl9pPr marL="1828800" fontAlgn="base">
              <a:spcBef>
                <a:spcPct val="0"/>
              </a:spcBef>
              <a:spcAft>
                <a:spcPct val="0"/>
              </a:spcAft>
              <a:defRPr>
                <a:solidFill>
                  <a:schemeClr val="tx1"/>
                </a:solidFill>
                <a:latin typeface="Arial" charset="0"/>
                <a:ea typeface="ＭＳ Ｐゴシック" charset="0"/>
              </a:defRPr>
            </a:lvl9pPr>
          </a:lstStyle>
          <a:p>
            <a:pPr algn="ctr">
              <a:spcBef>
                <a:spcPct val="50000"/>
              </a:spcBef>
            </a:pPr>
            <a:r>
              <a:rPr lang="fr-FR" b="1">
                <a:solidFill>
                  <a:schemeClr val="bg1"/>
                </a:solidFill>
                <a:latin typeface="Calibri" charset="0"/>
                <a:cs typeface="Arial" charset="0"/>
              </a:rPr>
              <a:t>La moitié des infections ont lieu au moment de l’accouchement, et au moins 1/3 au moment de l’allaitement </a:t>
            </a:r>
          </a:p>
        </p:txBody>
      </p:sp>
      <p:sp>
        <p:nvSpPr>
          <p:cNvPr id="81952" name="Text Box 32"/>
          <p:cNvSpPr txBox="1">
            <a:spLocks noChangeArrowheads="1"/>
          </p:cNvSpPr>
          <p:nvPr/>
        </p:nvSpPr>
        <p:spPr bwMode="auto">
          <a:xfrm>
            <a:off x="6019800" y="1651000"/>
            <a:ext cx="2667000" cy="532447"/>
          </a:xfrm>
          <a:prstGeom prst="rect">
            <a:avLst/>
          </a:prstGeom>
          <a:solidFill>
            <a:schemeClr val="accent1"/>
          </a:solidFill>
          <a:ln>
            <a:noFill/>
          </a:ln>
          <a:effectLst>
            <a:outerShdw blurRad="63500" dist="38075" dir="20160032" algn="ctr" rotWithShape="0">
              <a:srgbClr val="000000">
                <a:alpha val="74998"/>
              </a:srgbClr>
            </a:outerShdw>
          </a:effectLst>
          <a:extLst>
            <a:ext uri="{91240B29-F687-4f45-9708-019B960494DF}">
              <a14:hiddenLine xmlns="" xmlns:a14="http://schemas.microsoft.com/office/drawing/2010/main" w="25400">
                <a:solidFill>
                  <a:srgbClr val="000000"/>
                </a:solidFill>
                <a:miter lim="800000"/>
                <a:headEnd/>
                <a:tailEnd/>
              </a14:hiddenLine>
            </a:ext>
          </a:extLst>
        </p:spPr>
        <p:txBody>
          <a:bodyPr lIns="79242" tIns="39621" rIns="79242" bIns="39621">
            <a:spAutoFit/>
          </a:bodyPr>
          <a:lstStyle>
            <a:lvl1pPr>
              <a:defRPr>
                <a:solidFill>
                  <a:schemeClr val="tx1"/>
                </a:solidFill>
                <a:latin typeface="Arial" charset="0"/>
                <a:ea typeface="ＭＳ Ｐゴシック" charset="0"/>
              </a:defRPr>
            </a:lvl1pPr>
            <a:lvl2pPr marL="37931725" indent="-37474525">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marL="457200" fontAlgn="base">
              <a:spcBef>
                <a:spcPct val="0"/>
              </a:spcBef>
              <a:spcAft>
                <a:spcPct val="0"/>
              </a:spcAft>
              <a:defRPr>
                <a:solidFill>
                  <a:schemeClr val="tx1"/>
                </a:solidFill>
                <a:latin typeface="Arial" charset="0"/>
                <a:ea typeface="ＭＳ Ｐゴシック" charset="0"/>
              </a:defRPr>
            </a:lvl6pPr>
            <a:lvl7pPr marL="914400" fontAlgn="base">
              <a:spcBef>
                <a:spcPct val="0"/>
              </a:spcBef>
              <a:spcAft>
                <a:spcPct val="0"/>
              </a:spcAft>
              <a:defRPr>
                <a:solidFill>
                  <a:schemeClr val="tx1"/>
                </a:solidFill>
                <a:latin typeface="Arial" charset="0"/>
                <a:ea typeface="ＭＳ Ｐゴシック" charset="0"/>
              </a:defRPr>
            </a:lvl7pPr>
            <a:lvl8pPr marL="1371600" fontAlgn="base">
              <a:spcBef>
                <a:spcPct val="0"/>
              </a:spcBef>
              <a:spcAft>
                <a:spcPct val="0"/>
              </a:spcAft>
              <a:defRPr>
                <a:solidFill>
                  <a:schemeClr val="tx1"/>
                </a:solidFill>
                <a:latin typeface="Arial" charset="0"/>
                <a:ea typeface="ＭＳ Ｐゴシック" charset="0"/>
              </a:defRPr>
            </a:lvl8pPr>
            <a:lvl9pPr marL="1828800" fontAlgn="base">
              <a:spcBef>
                <a:spcPct val="0"/>
              </a:spcBef>
              <a:spcAft>
                <a:spcPct val="0"/>
              </a:spcAft>
              <a:defRPr>
                <a:solidFill>
                  <a:schemeClr val="tx1"/>
                </a:solidFill>
                <a:latin typeface="Arial" charset="0"/>
                <a:ea typeface="ＭＳ Ｐゴシック" charset="0"/>
              </a:defRPr>
            </a:lvl9pPr>
          </a:lstStyle>
          <a:p>
            <a:pPr algn="ctr">
              <a:lnSpc>
                <a:spcPct val="80000"/>
              </a:lnSpc>
              <a:spcBef>
                <a:spcPct val="50000"/>
              </a:spcBef>
            </a:pPr>
            <a:r>
              <a:rPr lang="fr-FR" b="1">
                <a:solidFill>
                  <a:schemeClr val="bg1"/>
                </a:solidFill>
                <a:latin typeface="Calibri" charset="0"/>
                <a:cs typeface="Arial" charset="0"/>
              </a:rPr>
              <a:t>Mois après la naissance</a:t>
            </a:r>
          </a:p>
          <a:p>
            <a:pPr>
              <a:lnSpc>
                <a:spcPct val="20000"/>
              </a:lnSpc>
              <a:spcBef>
                <a:spcPct val="50000"/>
              </a:spcBef>
            </a:pPr>
            <a:r>
              <a:rPr lang="fr-FR" b="1">
                <a:solidFill>
                  <a:schemeClr val="bg1"/>
                </a:solidFill>
                <a:latin typeface="Calibri" charset="0"/>
                <a:cs typeface="Arial" charset="0"/>
              </a:rPr>
              <a:t>                 6               12</a:t>
            </a:r>
          </a:p>
        </p:txBody>
      </p:sp>
    </p:spTree>
    <p:extLst>
      <p:ext uri="{BB962C8B-B14F-4D97-AF65-F5344CB8AC3E}">
        <p14:creationId xmlns:p14="http://schemas.microsoft.com/office/powerpoint/2010/main" val="7361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7"/>
          <p:cNvSpPr>
            <a:spLocks noGrp="1" noChangeArrowheads="1"/>
          </p:cNvSpPr>
          <p:nvPr>
            <p:ph type="title"/>
          </p:nvPr>
        </p:nvSpPr>
        <p:spPr>
          <a:xfrm>
            <a:off x="301752" y="355298"/>
            <a:ext cx="8534400" cy="467662"/>
          </a:xfrm>
        </p:spPr>
        <p:txBody>
          <a:bodyPr lIns="79242" tIns="39621" rIns="79242" bIns="39621">
            <a:noAutofit/>
          </a:bodyPr>
          <a:lstStyle/>
          <a:p>
            <a:r>
              <a:rPr lang="fr-FR" sz="2800" dirty="0"/>
              <a:t>Facteurs augmentant le risque de </a:t>
            </a:r>
            <a:r>
              <a:rPr lang="fr-FR" sz="2800" dirty="0" smtClean="0"/>
              <a:t>transmission sexuelle</a:t>
            </a:r>
            <a:endParaRPr lang="fr-FR" sz="2800" dirty="0"/>
          </a:p>
        </p:txBody>
      </p:sp>
      <p:sp>
        <p:nvSpPr>
          <p:cNvPr id="75780" name="Rectangle 8"/>
          <p:cNvSpPr>
            <a:spLocks noGrp="1" noChangeArrowheads="1"/>
          </p:cNvSpPr>
          <p:nvPr>
            <p:ph sz="quarter" idx="1"/>
          </p:nvPr>
        </p:nvSpPr>
        <p:spPr>
          <a:xfrm>
            <a:off x="301752" y="1642532"/>
            <a:ext cx="8503920" cy="3440007"/>
          </a:xfrm>
        </p:spPr>
        <p:txBody>
          <a:bodyPr lIns="79242" tIns="39621" rIns="79242" bIns="39621">
            <a:normAutofit/>
          </a:bodyPr>
          <a:lstStyle/>
          <a:p>
            <a:pPr>
              <a:lnSpc>
                <a:spcPct val="90000"/>
              </a:lnSpc>
              <a:spcBef>
                <a:spcPct val="35000"/>
              </a:spcBef>
            </a:pPr>
            <a:r>
              <a:rPr lang="fr-FR" sz="2400" b="1" dirty="0" err="1"/>
              <a:t>Infectiosité</a:t>
            </a:r>
            <a:r>
              <a:rPr lang="fr-FR" sz="2400" b="1" dirty="0"/>
              <a:t> du </a:t>
            </a:r>
            <a:r>
              <a:rPr lang="fr-FR" sz="2400" b="1" dirty="0" smtClean="0"/>
              <a:t>partenaire</a:t>
            </a:r>
          </a:p>
          <a:p>
            <a:pPr lvl="1">
              <a:lnSpc>
                <a:spcPct val="90000"/>
              </a:lnSpc>
              <a:spcBef>
                <a:spcPct val="35000"/>
              </a:spcBef>
            </a:pPr>
            <a:r>
              <a:rPr lang="fr-FR" sz="2800" b="1" dirty="0" smtClean="0"/>
              <a:t>PRIMO-INFECTION</a:t>
            </a:r>
          </a:p>
          <a:p>
            <a:pPr lvl="1">
              <a:lnSpc>
                <a:spcPct val="90000"/>
              </a:lnSpc>
              <a:spcBef>
                <a:spcPct val="35000"/>
              </a:spcBef>
            </a:pPr>
            <a:r>
              <a:rPr lang="fr-FR" sz="1800" b="1" dirty="0" smtClean="0"/>
              <a:t>ABSENCE DE TRAITEMENT</a:t>
            </a:r>
            <a:endParaRPr lang="fr-FR" sz="1800" dirty="0"/>
          </a:p>
          <a:p>
            <a:pPr>
              <a:lnSpc>
                <a:spcPct val="90000"/>
              </a:lnSpc>
              <a:spcBef>
                <a:spcPct val="35000"/>
              </a:spcBef>
            </a:pPr>
            <a:r>
              <a:rPr lang="fr-FR" sz="2000" b="1" dirty="0" smtClean="0"/>
              <a:t>Infection </a:t>
            </a:r>
            <a:r>
              <a:rPr lang="fr-FR" sz="2000" b="1" dirty="0"/>
              <a:t>sexuellement transmissible</a:t>
            </a:r>
            <a:r>
              <a:rPr lang="fr-FR" sz="2000" dirty="0"/>
              <a:t> (IST</a:t>
            </a:r>
            <a:r>
              <a:rPr lang="fr-FR" sz="2000" dirty="0" smtClean="0"/>
              <a:t>)</a:t>
            </a:r>
          </a:p>
          <a:p>
            <a:pPr lvl="1">
              <a:lnSpc>
                <a:spcPct val="90000"/>
              </a:lnSpc>
              <a:spcBef>
                <a:spcPct val="35000"/>
              </a:spcBef>
            </a:pPr>
            <a:r>
              <a:rPr lang="fr-FR" sz="1600" dirty="0" smtClean="0"/>
              <a:t>chez </a:t>
            </a:r>
            <a:r>
              <a:rPr lang="fr-FR" sz="1600" dirty="0"/>
              <a:t>la personne exposée et/ou chez la personne séropositive</a:t>
            </a:r>
            <a:endParaRPr lang="fr-FR" sz="1600" baseline="30000" dirty="0"/>
          </a:p>
          <a:p>
            <a:pPr>
              <a:lnSpc>
                <a:spcPct val="90000"/>
              </a:lnSpc>
              <a:spcBef>
                <a:spcPct val="35000"/>
              </a:spcBef>
            </a:pPr>
            <a:r>
              <a:rPr lang="fr-FR" sz="2000" b="1" dirty="0"/>
              <a:t>Absence de </a:t>
            </a:r>
            <a:r>
              <a:rPr lang="fr-FR" sz="2000" b="1" dirty="0" smtClean="0"/>
              <a:t>circoncision</a:t>
            </a:r>
          </a:p>
          <a:p>
            <a:pPr>
              <a:lnSpc>
                <a:spcPct val="90000"/>
              </a:lnSpc>
              <a:spcBef>
                <a:spcPct val="35000"/>
              </a:spcBef>
            </a:pPr>
            <a:r>
              <a:rPr lang="fr-FR" sz="1700" dirty="0" smtClean="0"/>
              <a:t>Rapport  anal </a:t>
            </a:r>
            <a:r>
              <a:rPr lang="fr-FR" sz="1700" i="1" dirty="0" smtClean="0"/>
              <a:t>versus</a:t>
            </a:r>
            <a:r>
              <a:rPr lang="fr-FR" sz="1700" dirty="0" smtClean="0"/>
              <a:t> vaginal</a:t>
            </a:r>
            <a:endParaRPr lang="fr-FR" sz="1700" baseline="30000" dirty="0"/>
          </a:p>
        </p:txBody>
      </p:sp>
    </p:spTree>
    <p:extLst>
      <p:ext uri="{BB962C8B-B14F-4D97-AF65-F5344CB8AC3E}">
        <p14:creationId xmlns:p14="http://schemas.microsoft.com/office/powerpoint/2010/main" val="1552616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0" y="190500"/>
            <a:ext cx="8534400" cy="631825"/>
          </a:xfrm>
        </p:spPr>
        <p:txBody>
          <a:bodyPr>
            <a:normAutofit fontScale="90000"/>
          </a:bodyPr>
          <a:lstStyle/>
          <a:p>
            <a:r>
              <a:rPr lang="fr-FR" dirty="0" smtClean="0"/>
              <a:t>Transmission « non sexuelle »: très peu de données</a:t>
            </a:r>
            <a:endParaRPr lang="fr-FR" dirty="0"/>
          </a:p>
        </p:txBody>
      </p:sp>
      <p:pic>
        <p:nvPicPr>
          <p:cNvPr id="4" name="Image 3" descr="prévalence VIH enfants exposé risque nosocomial.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71660" y="1439522"/>
            <a:ext cx="5154360" cy="3426834"/>
          </a:xfrm>
          <a:prstGeom prst="rect">
            <a:avLst/>
          </a:prstGeom>
          <a:ln>
            <a:noFill/>
          </a:ln>
          <a:effectLst>
            <a:outerShdw blurRad="292100" dist="139700" dir="2700000" algn="tl" rotWithShape="0">
              <a:srgbClr val="333333">
                <a:alpha val="65000"/>
              </a:srgbClr>
            </a:outerShdw>
          </a:effectLst>
        </p:spPr>
      </p:pic>
      <p:sp>
        <p:nvSpPr>
          <p:cNvPr id="5" name="ZoneTexte 4"/>
          <p:cNvSpPr txBox="1"/>
          <p:nvPr/>
        </p:nvSpPr>
        <p:spPr>
          <a:xfrm>
            <a:off x="166174" y="5375019"/>
            <a:ext cx="8795332" cy="230832"/>
          </a:xfrm>
          <a:prstGeom prst="rect">
            <a:avLst/>
          </a:prstGeom>
          <a:noFill/>
        </p:spPr>
        <p:txBody>
          <a:bodyPr wrap="square" rtlCol="0">
            <a:spAutoFit/>
          </a:bodyPr>
          <a:lstStyle/>
          <a:p>
            <a:r>
              <a:rPr lang="fr-FR" sz="900" b="1" dirty="0" err="1">
                <a:latin typeface="Calibri"/>
                <a:cs typeface="Calibri"/>
              </a:rPr>
              <a:t>Brewer</a:t>
            </a:r>
            <a:r>
              <a:rPr lang="fr-FR" sz="900" b="1" dirty="0">
                <a:latin typeface="Calibri"/>
                <a:cs typeface="Calibri"/>
              </a:rPr>
              <a:t> </a:t>
            </a:r>
            <a:r>
              <a:rPr lang="fr-FR" sz="900" dirty="0">
                <a:latin typeface="Calibri"/>
                <a:cs typeface="Calibri"/>
              </a:rPr>
              <a:t>D D. Scarification and Male </a:t>
            </a:r>
            <a:r>
              <a:rPr lang="fr-FR" sz="900" dirty="0" err="1">
                <a:latin typeface="Calibri"/>
                <a:cs typeface="Calibri"/>
              </a:rPr>
              <a:t>Circumcision</a:t>
            </a:r>
            <a:r>
              <a:rPr lang="fr-FR" sz="900" dirty="0">
                <a:latin typeface="Calibri"/>
                <a:cs typeface="Calibri"/>
              </a:rPr>
              <a:t> </a:t>
            </a:r>
            <a:r>
              <a:rPr lang="fr-FR" sz="900" dirty="0" err="1">
                <a:latin typeface="Calibri"/>
                <a:cs typeface="Calibri"/>
              </a:rPr>
              <a:t>Associated</a:t>
            </a:r>
            <a:r>
              <a:rPr lang="fr-FR" sz="900" dirty="0">
                <a:latin typeface="Calibri"/>
                <a:cs typeface="Calibri"/>
              </a:rPr>
              <a:t> </a:t>
            </a:r>
            <a:r>
              <a:rPr lang="fr-FR" sz="900" dirty="0" err="1">
                <a:latin typeface="Calibri"/>
                <a:cs typeface="Calibri"/>
              </a:rPr>
              <a:t>with</a:t>
            </a:r>
            <a:r>
              <a:rPr lang="fr-FR" sz="900" dirty="0">
                <a:latin typeface="Calibri"/>
                <a:cs typeface="Calibri"/>
              </a:rPr>
              <a:t> HIV Infection in </a:t>
            </a:r>
            <a:r>
              <a:rPr lang="fr-FR" sz="900" dirty="0" err="1">
                <a:latin typeface="Calibri"/>
                <a:cs typeface="Calibri"/>
              </a:rPr>
              <a:t>Mozambican</a:t>
            </a:r>
            <a:r>
              <a:rPr lang="fr-FR" sz="900" dirty="0">
                <a:latin typeface="Calibri"/>
                <a:cs typeface="Calibri"/>
              </a:rPr>
              <a:t> </a:t>
            </a:r>
            <a:r>
              <a:rPr lang="fr-FR" sz="900" dirty="0" err="1">
                <a:latin typeface="Calibri"/>
                <a:cs typeface="Calibri"/>
              </a:rPr>
              <a:t>Children</a:t>
            </a:r>
            <a:r>
              <a:rPr lang="fr-FR" sz="900" dirty="0">
                <a:latin typeface="Calibri"/>
                <a:cs typeface="Calibri"/>
              </a:rPr>
              <a:t> and </a:t>
            </a:r>
            <a:r>
              <a:rPr lang="fr-FR" sz="900" dirty="0" err="1">
                <a:latin typeface="Calibri"/>
                <a:cs typeface="Calibri"/>
              </a:rPr>
              <a:t>Youth</a:t>
            </a:r>
            <a:r>
              <a:rPr lang="fr-FR" sz="900" dirty="0">
                <a:latin typeface="Calibri"/>
                <a:cs typeface="Calibri"/>
              </a:rPr>
              <a:t> . </a:t>
            </a:r>
            <a:r>
              <a:rPr lang="fr-FR" sz="900" dirty="0" err="1">
                <a:latin typeface="Calibri"/>
                <a:cs typeface="Calibri"/>
              </a:rPr>
              <a:t>WebmedCentral</a:t>
            </a:r>
            <a:r>
              <a:rPr lang="fr-FR" sz="900" dirty="0">
                <a:latin typeface="Calibri"/>
                <a:cs typeface="Calibri"/>
              </a:rPr>
              <a:t> </a:t>
            </a:r>
            <a:r>
              <a:rPr lang="fr-FR" sz="900" dirty="0" smtClean="0">
                <a:latin typeface="Calibri"/>
                <a:cs typeface="Calibri"/>
              </a:rPr>
              <a:t>EPIDEMIOLOGY 2011;2</a:t>
            </a:r>
            <a:r>
              <a:rPr lang="fr-FR" sz="900" dirty="0">
                <a:latin typeface="Calibri"/>
                <a:cs typeface="Calibri"/>
              </a:rPr>
              <a:t>(9):WMC002206 </a:t>
            </a:r>
          </a:p>
        </p:txBody>
      </p:sp>
    </p:spTree>
    <p:extLst>
      <p:ext uri="{BB962C8B-B14F-4D97-AF65-F5344CB8AC3E}">
        <p14:creationId xmlns:p14="http://schemas.microsoft.com/office/powerpoint/2010/main" val="1368606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p:cNvSpPr>
            <a:spLocks noGrp="1"/>
          </p:cNvSpPr>
          <p:nvPr>
            <p:ph type="body" idx="1"/>
          </p:nvPr>
        </p:nvSpPr>
        <p:spPr>
          <a:xfrm>
            <a:off x="1368426" y="2789658"/>
            <a:ext cx="6480174" cy="890696"/>
          </a:xfrm>
        </p:spPr>
        <p:txBody>
          <a:bodyPr/>
          <a:lstStyle/>
          <a:p>
            <a:r>
              <a:rPr lang="fr-FR" dirty="0" smtClean="0"/>
              <a:t>Enumérez les stratégies possibles !</a:t>
            </a:r>
            <a:endParaRPr lang="fr-FR" dirty="0"/>
          </a:p>
        </p:txBody>
      </p:sp>
      <p:sp>
        <p:nvSpPr>
          <p:cNvPr id="4" name="Titre 3"/>
          <p:cNvSpPr>
            <a:spLocks noGrp="1"/>
          </p:cNvSpPr>
          <p:nvPr>
            <p:ph type="title"/>
          </p:nvPr>
        </p:nvSpPr>
        <p:spPr/>
        <p:txBody>
          <a:bodyPr/>
          <a:lstStyle/>
          <a:p>
            <a:r>
              <a:rPr lang="fr-FR" dirty="0" smtClean="0"/>
              <a:t>Stratégies de prévention</a:t>
            </a:r>
            <a:endParaRPr lang="fr-FR" dirty="0"/>
          </a:p>
        </p:txBody>
      </p:sp>
    </p:spTree>
    <p:extLst>
      <p:ext uri="{BB962C8B-B14F-4D97-AF65-F5344CB8AC3E}">
        <p14:creationId xmlns:p14="http://schemas.microsoft.com/office/powerpoint/2010/main" val="3049481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86512" y="292100"/>
            <a:ext cx="8534400" cy="632460"/>
          </a:xfrm>
        </p:spPr>
        <p:txBody>
          <a:bodyPr lIns="79242" tIns="39621" rIns="79242" bIns="39621">
            <a:normAutofit fontScale="90000"/>
          </a:bodyPr>
          <a:lstStyle/>
          <a:p>
            <a:r>
              <a:rPr lang="fr-FR" sz="2800" dirty="0"/>
              <a:t>Individuellement, quel est le moyen de prévention du VIH le plus efficace en </a:t>
            </a:r>
            <a:r>
              <a:rPr lang="fr-FR" sz="2800" dirty="0" smtClean="0"/>
              <a:t>2017 </a:t>
            </a:r>
            <a:r>
              <a:rPr lang="fr-FR" sz="2800" dirty="0"/>
              <a:t>?</a:t>
            </a:r>
          </a:p>
        </p:txBody>
      </p:sp>
      <p:sp>
        <p:nvSpPr>
          <p:cNvPr id="6" name="Espace réservé du contenu 5"/>
          <p:cNvSpPr>
            <a:spLocks noGrp="1"/>
          </p:cNvSpPr>
          <p:nvPr>
            <p:ph idx="1"/>
          </p:nvPr>
        </p:nvSpPr>
        <p:spPr/>
        <p:txBody>
          <a:bodyPr lIns="79242" tIns="39621" rIns="79242" bIns="39621"/>
          <a:lstStyle/>
          <a:p>
            <a:pPr marL="445736" indent="-445736">
              <a:buFont typeface="+mj-lt"/>
              <a:buAutoNum type="alphaLcPeriod"/>
            </a:pPr>
            <a:r>
              <a:rPr lang="fr-FR" dirty="0" smtClean="0"/>
              <a:t>La circoncision</a:t>
            </a:r>
          </a:p>
          <a:p>
            <a:pPr marL="445736" indent="-445736">
              <a:buFont typeface="+mj-lt"/>
              <a:buAutoNum type="alphaLcPeriod"/>
            </a:pPr>
            <a:r>
              <a:rPr lang="fr-FR" dirty="0" smtClean="0"/>
              <a:t>Le préservatif</a:t>
            </a:r>
          </a:p>
          <a:p>
            <a:pPr marL="445736" indent="-445736">
              <a:buFont typeface="+mj-lt"/>
              <a:buAutoNum type="alphaLcPeriod"/>
            </a:pPr>
            <a:r>
              <a:rPr lang="fr-FR" dirty="0" smtClean="0"/>
              <a:t>Le traitement antirétroviral du partenaire séropositif (TasP)</a:t>
            </a:r>
          </a:p>
          <a:p>
            <a:pPr marL="445736" indent="-445736">
              <a:buFont typeface="+mj-lt"/>
              <a:buAutoNum type="alphaLcPeriod"/>
            </a:pPr>
            <a:r>
              <a:rPr lang="fr-FR" dirty="0" smtClean="0"/>
              <a:t>Le traitement antirétroviral du partenaire séronégatif (PrEP)</a:t>
            </a:r>
          </a:p>
          <a:p>
            <a:pPr marL="445736" indent="-445736">
              <a:buFont typeface="+mj-lt"/>
              <a:buAutoNum type="alphaLcPeriod"/>
            </a:pPr>
            <a:r>
              <a:rPr lang="fr-FR" dirty="0" smtClean="0"/>
              <a:t>Un programme de conseil d’abstinence</a:t>
            </a:r>
          </a:p>
          <a:p>
            <a:endParaRPr lang="fr-FR" dirty="0"/>
          </a:p>
        </p:txBody>
      </p:sp>
    </p:spTree>
    <p:extLst>
      <p:ext uri="{BB962C8B-B14F-4D97-AF65-F5344CB8AC3E}">
        <p14:creationId xmlns:p14="http://schemas.microsoft.com/office/powerpoint/2010/main" val="1775939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301752" y="292100"/>
            <a:ext cx="8534400" cy="632460"/>
          </a:xfrm>
        </p:spPr>
        <p:txBody>
          <a:bodyPr lIns="79242" tIns="39621" rIns="79242" bIns="39621">
            <a:normAutofit fontScale="90000"/>
          </a:bodyPr>
          <a:lstStyle/>
          <a:p>
            <a:r>
              <a:rPr lang="fr-FR" sz="2800" dirty="0"/>
              <a:t>Individuellement, quel est le moyen de prévention du VIH le plus efficace en </a:t>
            </a:r>
            <a:r>
              <a:rPr lang="fr-FR" sz="2800" dirty="0" smtClean="0"/>
              <a:t>2017 </a:t>
            </a:r>
            <a:r>
              <a:rPr lang="fr-FR" sz="2800" dirty="0"/>
              <a:t>?</a:t>
            </a:r>
          </a:p>
        </p:txBody>
      </p:sp>
      <p:sp>
        <p:nvSpPr>
          <p:cNvPr id="6" name="Espace réservé du contenu 5"/>
          <p:cNvSpPr>
            <a:spLocks noGrp="1"/>
          </p:cNvSpPr>
          <p:nvPr>
            <p:ph idx="1"/>
          </p:nvPr>
        </p:nvSpPr>
        <p:spPr/>
        <p:txBody>
          <a:bodyPr lIns="79242" tIns="39621" rIns="79242" bIns="39621"/>
          <a:lstStyle/>
          <a:p>
            <a:pPr marL="445736" indent="-445736">
              <a:buFont typeface="+mj-lt"/>
              <a:buAutoNum type="alphaLcPeriod"/>
            </a:pPr>
            <a:r>
              <a:rPr lang="fr-FR" dirty="0" smtClean="0">
                <a:solidFill>
                  <a:srgbClr val="7F7F7F"/>
                </a:solidFill>
              </a:rPr>
              <a:t>La circoncision</a:t>
            </a:r>
          </a:p>
          <a:p>
            <a:pPr marL="445736" indent="-445736">
              <a:buFont typeface="+mj-lt"/>
              <a:buAutoNum type="alphaLcPeriod"/>
            </a:pPr>
            <a:r>
              <a:rPr lang="fr-FR" dirty="0" smtClean="0">
                <a:solidFill>
                  <a:srgbClr val="7F7F7F"/>
                </a:solidFill>
              </a:rPr>
              <a:t>Le préservatif</a:t>
            </a:r>
          </a:p>
          <a:p>
            <a:pPr marL="445736" indent="-445736">
              <a:buFont typeface="+mj-lt"/>
              <a:buAutoNum type="alphaLcPeriod"/>
            </a:pPr>
            <a:r>
              <a:rPr lang="fr-FR" dirty="0" smtClean="0"/>
              <a:t>Le traitement antirétroviral du partenaire séropositif (TasP)</a:t>
            </a:r>
          </a:p>
          <a:p>
            <a:pPr marL="445736" indent="-445736">
              <a:buFont typeface="+mj-lt"/>
              <a:buAutoNum type="alphaLcPeriod"/>
            </a:pPr>
            <a:r>
              <a:rPr lang="fr-FR" dirty="0" smtClean="0">
                <a:solidFill>
                  <a:schemeClr val="tx1">
                    <a:lumMod val="50000"/>
                    <a:lumOff val="50000"/>
                  </a:schemeClr>
                </a:solidFill>
              </a:rPr>
              <a:t>Le traitement antirétroviral du partenaire séronégatif (PrEP)</a:t>
            </a:r>
          </a:p>
          <a:p>
            <a:pPr marL="445736" indent="-445736">
              <a:buFont typeface="+mj-lt"/>
              <a:buAutoNum type="alphaLcPeriod"/>
            </a:pPr>
            <a:r>
              <a:rPr lang="fr-FR" dirty="0" smtClean="0">
                <a:solidFill>
                  <a:schemeClr val="tx1">
                    <a:lumMod val="50000"/>
                    <a:lumOff val="50000"/>
                  </a:schemeClr>
                </a:solidFill>
              </a:rPr>
              <a:t>Un programme de conseil d’abstinence</a:t>
            </a:r>
          </a:p>
        </p:txBody>
      </p:sp>
    </p:spTree>
    <p:extLst>
      <p:ext uri="{BB962C8B-B14F-4D97-AF65-F5344CB8AC3E}">
        <p14:creationId xmlns:p14="http://schemas.microsoft.com/office/powerpoint/2010/main" val="4113176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lIns="79242" tIns="39621" rIns="79242" bIns="39621"/>
          <a:lstStyle/>
          <a:p>
            <a:r>
              <a:rPr lang="fr-FR" dirty="0" smtClean="0"/>
              <a:t>Dans l’ordre !</a:t>
            </a:r>
            <a:endParaRPr lang="fr-FR" dirty="0"/>
          </a:p>
        </p:txBody>
      </p:sp>
      <p:sp>
        <p:nvSpPr>
          <p:cNvPr id="3" name="Espace réservé du contenu 2"/>
          <p:cNvSpPr>
            <a:spLocks noGrp="1"/>
          </p:cNvSpPr>
          <p:nvPr>
            <p:ph idx="1"/>
          </p:nvPr>
        </p:nvSpPr>
        <p:spPr>
          <a:xfrm>
            <a:off x="178367" y="1272540"/>
            <a:ext cx="8775671" cy="3810000"/>
          </a:xfrm>
        </p:spPr>
        <p:txBody>
          <a:bodyPr lIns="79242" tIns="39621" rIns="79242" bIns="39621">
            <a:normAutofit/>
          </a:bodyPr>
          <a:lstStyle/>
          <a:p>
            <a:pPr marL="445736" indent="-445736">
              <a:lnSpc>
                <a:spcPct val="150000"/>
              </a:lnSpc>
              <a:buFont typeface="+mj-lt"/>
              <a:buAutoNum type="alphaLcPeriod"/>
            </a:pPr>
            <a:r>
              <a:rPr lang="fr-FR" sz="2400" dirty="0">
                <a:solidFill>
                  <a:srgbClr val="000000"/>
                </a:solidFill>
              </a:rPr>
              <a:t>Le traitement antirétroviral du partenaire séropositif (TasP</a:t>
            </a:r>
            <a:r>
              <a:rPr lang="fr-FR" sz="2400" dirty="0" smtClean="0">
                <a:solidFill>
                  <a:srgbClr val="000000"/>
                </a:solidFill>
              </a:rPr>
              <a:t>) </a:t>
            </a:r>
          </a:p>
          <a:p>
            <a:pPr marL="445736" indent="-445736">
              <a:lnSpc>
                <a:spcPct val="150000"/>
              </a:lnSpc>
              <a:buFont typeface="+mj-lt"/>
              <a:buAutoNum type="alphaLcPeriod"/>
            </a:pPr>
            <a:r>
              <a:rPr lang="fr-FR" sz="2400" dirty="0" smtClean="0">
                <a:solidFill>
                  <a:srgbClr val="000000"/>
                </a:solidFill>
              </a:rPr>
              <a:t>Le préservatif</a:t>
            </a:r>
          </a:p>
          <a:p>
            <a:pPr marL="445736" indent="-445736">
              <a:lnSpc>
                <a:spcPct val="150000"/>
              </a:lnSpc>
              <a:buFont typeface="+mj-lt"/>
              <a:buAutoNum type="alphaLcPeriod"/>
            </a:pPr>
            <a:r>
              <a:rPr lang="fr-FR" sz="2400" dirty="0" smtClean="0">
                <a:solidFill>
                  <a:srgbClr val="000000"/>
                </a:solidFill>
              </a:rPr>
              <a:t>Le </a:t>
            </a:r>
            <a:r>
              <a:rPr lang="fr-FR" sz="2400" dirty="0">
                <a:solidFill>
                  <a:srgbClr val="000000"/>
                </a:solidFill>
              </a:rPr>
              <a:t>traitement antirétroviral du partenaire séronégatif (PrEP</a:t>
            </a:r>
            <a:r>
              <a:rPr lang="fr-FR" sz="2400" dirty="0" smtClean="0">
                <a:solidFill>
                  <a:srgbClr val="000000"/>
                </a:solidFill>
              </a:rPr>
              <a:t>)</a:t>
            </a:r>
          </a:p>
          <a:p>
            <a:pPr marL="445736" indent="-445736">
              <a:lnSpc>
                <a:spcPct val="150000"/>
              </a:lnSpc>
              <a:buFont typeface="+mj-lt"/>
              <a:buAutoNum type="alphaLcPeriod"/>
            </a:pPr>
            <a:r>
              <a:rPr lang="fr-FR" sz="2400" dirty="0" smtClean="0">
                <a:solidFill>
                  <a:srgbClr val="000000"/>
                </a:solidFill>
              </a:rPr>
              <a:t>La circoncision</a:t>
            </a:r>
          </a:p>
          <a:p>
            <a:pPr marL="445736" indent="-445736">
              <a:lnSpc>
                <a:spcPct val="150000"/>
              </a:lnSpc>
              <a:buFont typeface="+mj-lt"/>
              <a:buAutoNum type="alphaLcPeriod"/>
            </a:pPr>
            <a:r>
              <a:rPr lang="fr-FR" sz="2400" dirty="0" smtClean="0">
                <a:solidFill>
                  <a:srgbClr val="000000"/>
                </a:solidFill>
              </a:rPr>
              <a:t>Un </a:t>
            </a:r>
            <a:r>
              <a:rPr lang="fr-FR" sz="2400" dirty="0">
                <a:solidFill>
                  <a:srgbClr val="000000"/>
                </a:solidFill>
              </a:rPr>
              <a:t>programme de conseil </a:t>
            </a:r>
            <a:r>
              <a:rPr lang="fr-FR" sz="2400" dirty="0" smtClean="0">
                <a:solidFill>
                  <a:srgbClr val="000000"/>
                </a:solidFill>
              </a:rPr>
              <a:t>d’abstinence</a:t>
            </a:r>
            <a:endParaRPr lang="fr-FR" sz="2400" dirty="0">
              <a:solidFill>
                <a:srgbClr val="000000"/>
              </a:solidFill>
            </a:endParaRPr>
          </a:p>
        </p:txBody>
      </p:sp>
      <p:sp>
        <p:nvSpPr>
          <p:cNvPr id="4" name="Explosion 2 3"/>
          <p:cNvSpPr/>
          <p:nvPr/>
        </p:nvSpPr>
        <p:spPr bwMode="auto">
          <a:xfrm>
            <a:off x="3069676" y="1272540"/>
            <a:ext cx="2041031" cy="753533"/>
          </a:xfrm>
          <a:prstGeom prst="irregularSeal2">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79242" tIns="39621" rIns="79242" bIns="39621" numCol="1" rtlCol="0" anchor="t" anchorCtr="0" compatLnSpc="1">
            <a:prstTxWarp prst="textNoShape">
              <a:avLst/>
            </a:prstTxWarp>
          </a:bodyPr>
          <a:lstStyle/>
          <a:p>
            <a:pPr defTabSz="792419" fontAlgn="base">
              <a:spcBef>
                <a:spcPct val="0"/>
              </a:spcBef>
              <a:spcAft>
                <a:spcPct val="0"/>
              </a:spcAft>
            </a:pPr>
            <a:r>
              <a:rPr lang="fr-FR" sz="2100" dirty="0">
                <a:solidFill>
                  <a:schemeClr val="bg1"/>
                </a:solidFill>
                <a:latin typeface="Arial" charset="0"/>
                <a:ea typeface="ＭＳ Ｐゴシック" charset="0"/>
              </a:rPr>
              <a:t>96 %</a:t>
            </a:r>
          </a:p>
        </p:txBody>
      </p:sp>
      <p:sp>
        <p:nvSpPr>
          <p:cNvPr id="5" name="Explosion 2 4"/>
          <p:cNvSpPr/>
          <p:nvPr/>
        </p:nvSpPr>
        <p:spPr bwMode="auto">
          <a:xfrm>
            <a:off x="812072" y="2026073"/>
            <a:ext cx="2041031" cy="753533"/>
          </a:xfrm>
          <a:prstGeom prst="irregularSeal2">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79242" tIns="39621" rIns="79242" bIns="39621" numCol="1" rtlCol="0" anchor="t" anchorCtr="0" compatLnSpc="1">
            <a:prstTxWarp prst="textNoShape">
              <a:avLst/>
            </a:prstTxWarp>
          </a:bodyPr>
          <a:lstStyle/>
          <a:p>
            <a:pPr defTabSz="792419" fontAlgn="base">
              <a:spcBef>
                <a:spcPct val="0"/>
              </a:spcBef>
              <a:spcAft>
                <a:spcPct val="0"/>
              </a:spcAft>
            </a:pPr>
            <a:r>
              <a:rPr lang="fr-FR" sz="2100" dirty="0">
                <a:solidFill>
                  <a:schemeClr val="bg1"/>
                </a:solidFill>
                <a:latin typeface="Arial" charset="0"/>
                <a:ea typeface="ＭＳ Ｐゴシック" charset="0"/>
              </a:rPr>
              <a:t>90 %</a:t>
            </a:r>
          </a:p>
        </p:txBody>
      </p:sp>
      <p:sp>
        <p:nvSpPr>
          <p:cNvPr id="6" name="Explosion 2 5"/>
          <p:cNvSpPr/>
          <p:nvPr/>
        </p:nvSpPr>
        <p:spPr bwMode="auto">
          <a:xfrm>
            <a:off x="3978857" y="2587566"/>
            <a:ext cx="2041031" cy="753533"/>
          </a:xfrm>
          <a:prstGeom prst="irregularSeal2">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79242" tIns="39621" rIns="79242" bIns="39621" numCol="1" rtlCol="0" anchor="t" anchorCtr="0" compatLnSpc="1">
            <a:prstTxWarp prst="textNoShape">
              <a:avLst/>
            </a:prstTxWarp>
          </a:bodyPr>
          <a:lstStyle/>
          <a:p>
            <a:pPr defTabSz="792419" fontAlgn="base">
              <a:spcBef>
                <a:spcPct val="0"/>
              </a:spcBef>
              <a:spcAft>
                <a:spcPct val="0"/>
              </a:spcAft>
            </a:pPr>
            <a:r>
              <a:rPr lang="fr-FR" sz="2100" dirty="0">
                <a:solidFill>
                  <a:schemeClr val="bg1"/>
                </a:solidFill>
                <a:latin typeface="Arial" charset="0"/>
                <a:ea typeface="ＭＳ Ｐゴシック" charset="0"/>
              </a:rPr>
              <a:t>86 %</a:t>
            </a:r>
          </a:p>
        </p:txBody>
      </p:sp>
      <p:sp>
        <p:nvSpPr>
          <p:cNvPr id="7" name="Explosion 2 6"/>
          <p:cNvSpPr/>
          <p:nvPr/>
        </p:nvSpPr>
        <p:spPr bwMode="auto">
          <a:xfrm>
            <a:off x="1028645" y="3272890"/>
            <a:ext cx="2041031" cy="753533"/>
          </a:xfrm>
          <a:prstGeom prst="irregularSeal2">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79242" tIns="39621" rIns="79242" bIns="39621" numCol="1" rtlCol="0" anchor="t" anchorCtr="0" compatLnSpc="1">
            <a:prstTxWarp prst="textNoShape">
              <a:avLst/>
            </a:prstTxWarp>
          </a:bodyPr>
          <a:lstStyle/>
          <a:p>
            <a:pPr defTabSz="792419" fontAlgn="base">
              <a:spcBef>
                <a:spcPct val="0"/>
              </a:spcBef>
              <a:spcAft>
                <a:spcPct val="0"/>
              </a:spcAft>
            </a:pPr>
            <a:r>
              <a:rPr lang="fr-FR" sz="2100" dirty="0">
                <a:solidFill>
                  <a:schemeClr val="bg1"/>
                </a:solidFill>
                <a:latin typeface="Arial" charset="0"/>
                <a:ea typeface="ＭＳ Ｐゴシック" charset="0"/>
              </a:rPr>
              <a:t>60 %</a:t>
            </a:r>
          </a:p>
        </p:txBody>
      </p:sp>
      <p:sp>
        <p:nvSpPr>
          <p:cNvPr id="8" name="Explosion 2 7"/>
          <p:cNvSpPr/>
          <p:nvPr/>
        </p:nvSpPr>
        <p:spPr bwMode="auto">
          <a:xfrm>
            <a:off x="3069676" y="3872786"/>
            <a:ext cx="2041031" cy="753533"/>
          </a:xfrm>
          <a:prstGeom prst="irregularSeal2">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79242" tIns="39621" rIns="79242" bIns="39621" numCol="1" rtlCol="0" anchor="t" anchorCtr="0" compatLnSpc="1">
            <a:prstTxWarp prst="textNoShape">
              <a:avLst/>
            </a:prstTxWarp>
          </a:bodyPr>
          <a:lstStyle/>
          <a:p>
            <a:pPr defTabSz="792419" fontAlgn="base">
              <a:spcBef>
                <a:spcPct val="0"/>
              </a:spcBef>
              <a:spcAft>
                <a:spcPct val="0"/>
              </a:spcAft>
            </a:pPr>
            <a:r>
              <a:rPr lang="fr-FR" sz="2100" dirty="0">
                <a:solidFill>
                  <a:schemeClr val="bg1"/>
                </a:solidFill>
                <a:latin typeface="Arial" charset="0"/>
                <a:ea typeface="ＭＳ Ｐゴシック" charset="0"/>
              </a:rPr>
              <a:t>0 %</a:t>
            </a:r>
          </a:p>
        </p:txBody>
      </p:sp>
    </p:spTree>
    <p:extLst>
      <p:ext uri="{BB962C8B-B14F-4D97-AF65-F5344CB8AC3E}">
        <p14:creationId xmlns:p14="http://schemas.microsoft.com/office/powerpoint/2010/main" val="2301628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ous-titre 4"/>
          <p:cNvSpPr>
            <a:spLocks noGrp="1"/>
          </p:cNvSpPr>
          <p:nvPr>
            <p:ph type="subTitle" idx="1"/>
          </p:nvPr>
        </p:nvSpPr>
        <p:spPr>
          <a:xfrm>
            <a:off x="1371600" y="3125460"/>
            <a:ext cx="6400800" cy="684539"/>
          </a:xfrm>
        </p:spPr>
        <p:txBody>
          <a:bodyPr/>
          <a:lstStyle/>
          <a:p>
            <a:r>
              <a:rPr lang="fr-FR" dirty="0" smtClean="0"/>
              <a:t>Où l’on commence par un peu d’histoire pour comprendre ce que sont les VIH…</a:t>
            </a:r>
            <a:endParaRPr lang="fr-FR" dirty="0"/>
          </a:p>
        </p:txBody>
      </p:sp>
      <p:sp>
        <p:nvSpPr>
          <p:cNvPr id="4" name="Titre 3"/>
          <p:cNvSpPr>
            <a:spLocks noGrp="1"/>
          </p:cNvSpPr>
          <p:nvPr>
            <p:ph type="ctrTitle"/>
          </p:nvPr>
        </p:nvSpPr>
        <p:spPr/>
        <p:txBody>
          <a:bodyPr/>
          <a:lstStyle/>
          <a:p>
            <a:endParaRPr lang="fr-FR"/>
          </a:p>
        </p:txBody>
      </p:sp>
    </p:spTree>
    <p:extLst>
      <p:ext uri="{BB962C8B-B14F-4D97-AF65-F5344CB8AC3E}">
        <p14:creationId xmlns:p14="http://schemas.microsoft.com/office/powerpoint/2010/main" val="619083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lIns="79242" tIns="39621" rIns="79242" bIns="39621"/>
          <a:lstStyle/>
          <a:p>
            <a:r>
              <a:rPr lang="fr-FR"/>
              <a:t>Quelles sont les stratégies possibles ?</a:t>
            </a:r>
          </a:p>
        </p:txBody>
      </p:sp>
      <p:sp>
        <p:nvSpPr>
          <p:cNvPr id="11267" name="Rectangle 3"/>
          <p:cNvSpPr>
            <a:spLocks noGrp="1" noChangeArrowheads="1"/>
          </p:cNvSpPr>
          <p:nvPr>
            <p:ph type="body" idx="1"/>
          </p:nvPr>
        </p:nvSpPr>
        <p:spPr>
          <a:xfrm>
            <a:off x="457200" y="2349500"/>
            <a:ext cx="2387600" cy="2794000"/>
          </a:xfrm>
          <a:solidFill>
            <a:srgbClr val="F2D6A7"/>
          </a:solidFill>
          <a:effectLst>
            <a:outerShdw blurRad="63500" dist="88899" dir="2700000" algn="ctr" rotWithShape="0">
              <a:schemeClr val="bg2">
                <a:alpha val="74998"/>
              </a:schemeClr>
            </a:outerShdw>
          </a:effectLst>
        </p:spPr>
        <p:txBody>
          <a:bodyPr lIns="79242" tIns="39621" rIns="79242" bIns="39621"/>
          <a:lstStyle/>
          <a:p>
            <a:pPr>
              <a:lnSpc>
                <a:spcPct val="90000"/>
              </a:lnSpc>
            </a:pPr>
            <a:r>
              <a:rPr lang="fr-FR" sz="1600" b="1" dirty="0"/>
              <a:t>Education et changement de comportement</a:t>
            </a:r>
          </a:p>
          <a:p>
            <a:pPr>
              <a:lnSpc>
                <a:spcPct val="90000"/>
              </a:lnSpc>
            </a:pPr>
            <a:endParaRPr lang="fr-FR" sz="1600" b="1" dirty="0"/>
          </a:p>
          <a:p>
            <a:pPr>
              <a:lnSpc>
                <a:spcPct val="90000"/>
              </a:lnSpc>
            </a:pPr>
            <a:r>
              <a:rPr lang="fr-FR" sz="1600" b="1" dirty="0"/>
              <a:t>Circoncision</a:t>
            </a:r>
          </a:p>
          <a:p>
            <a:pPr>
              <a:lnSpc>
                <a:spcPct val="90000"/>
              </a:lnSpc>
            </a:pPr>
            <a:endParaRPr lang="fr-FR" altLang="ja-JP" sz="1600" b="1" dirty="0">
              <a:cs typeface="ＭＳ Ｐゴシック" charset="0"/>
            </a:endParaRPr>
          </a:p>
          <a:p>
            <a:pPr>
              <a:lnSpc>
                <a:spcPct val="90000"/>
              </a:lnSpc>
            </a:pPr>
            <a:r>
              <a:rPr lang="fr-FR" sz="1600" b="1" dirty="0"/>
              <a:t>Vaccins préventifs</a:t>
            </a:r>
          </a:p>
          <a:p>
            <a:pPr>
              <a:lnSpc>
                <a:spcPct val="90000"/>
              </a:lnSpc>
            </a:pPr>
            <a:endParaRPr lang="fr-FR" sz="1600" b="1" dirty="0"/>
          </a:p>
          <a:p>
            <a:pPr>
              <a:lnSpc>
                <a:spcPct val="90000"/>
              </a:lnSpc>
            </a:pPr>
            <a:r>
              <a:rPr lang="fr-FR" sz="1600" b="1" dirty="0"/>
              <a:t>Prophylaxie</a:t>
            </a:r>
            <a:br>
              <a:rPr lang="fr-FR" sz="1600" b="1" dirty="0"/>
            </a:br>
            <a:r>
              <a:rPr lang="fr-FR" sz="1600" b="1" dirty="0"/>
              <a:t>pré exposition</a:t>
            </a:r>
            <a:br>
              <a:rPr lang="fr-FR" sz="1600" b="1" dirty="0"/>
            </a:br>
            <a:r>
              <a:rPr lang="fr-FR" sz="1600" b="1" dirty="0"/>
              <a:t>(</a:t>
            </a:r>
            <a:r>
              <a:rPr lang="fr-FR" sz="1600" b="1" dirty="0" err="1"/>
              <a:t>PrEP</a:t>
            </a:r>
            <a:r>
              <a:rPr lang="fr-FR" sz="1600" b="1" dirty="0"/>
              <a:t>)</a:t>
            </a:r>
          </a:p>
        </p:txBody>
      </p:sp>
      <p:grpSp>
        <p:nvGrpSpPr>
          <p:cNvPr id="4" name="Grouper 3"/>
          <p:cNvGrpSpPr/>
          <p:nvPr/>
        </p:nvGrpSpPr>
        <p:grpSpPr>
          <a:xfrm>
            <a:off x="474133" y="1651000"/>
            <a:ext cx="2641600" cy="508000"/>
            <a:chOff x="474133" y="1651000"/>
            <a:chExt cx="2641600" cy="508000"/>
          </a:xfrm>
        </p:grpSpPr>
        <p:sp>
          <p:nvSpPr>
            <p:cNvPr id="11268" name="AutoShape 4"/>
            <p:cNvSpPr>
              <a:spLocks noChangeArrowheads="1"/>
            </p:cNvSpPr>
            <p:nvPr/>
          </p:nvSpPr>
          <p:spPr bwMode="auto">
            <a:xfrm>
              <a:off x="474133" y="1651000"/>
              <a:ext cx="2641600" cy="508000"/>
            </a:xfrm>
            <a:prstGeom prst="homePlate">
              <a:avLst>
                <a:gd name="adj" fmla="val 121875"/>
              </a:avLst>
            </a:prstGeom>
            <a:solidFill>
              <a:srgbClr val="F2D6A7"/>
            </a:solidFill>
            <a:ln w="9525">
              <a:solidFill>
                <a:schemeClr val="tx1"/>
              </a:solidFill>
              <a:miter lim="800000"/>
              <a:headEnd/>
              <a:tailEnd/>
            </a:ln>
            <a:effectLst>
              <a:outerShdw blurRad="63500" dist="88899" dir="2700000" algn="ctr" rotWithShape="0">
                <a:schemeClr val="bg2">
                  <a:alpha val="55000"/>
                </a:schemeClr>
              </a:outerShdw>
            </a:effectLst>
          </p:spPr>
          <p:txBody>
            <a:bodyPr wrap="none" lIns="79242" tIns="39621" rIns="79242" bIns="39621" anchor="ctr"/>
            <a:lstStyle/>
            <a:p>
              <a:endParaRPr lang="fr-FR"/>
            </a:p>
          </p:txBody>
        </p:sp>
        <p:sp>
          <p:nvSpPr>
            <p:cNvPr id="11271" name="Text Box 7"/>
            <p:cNvSpPr txBox="1">
              <a:spLocks noChangeArrowheads="1"/>
            </p:cNvSpPr>
            <p:nvPr/>
          </p:nvSpPr>
          <p:spPr bwMode="auto">
            <a:xfrm>
              <a:off x="541867" y="1778000"/>
              <a:ext cx="2167467" cy="2954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9242" tIns="39621" rIns="79242" bIns="39621">
              <a:spAutoFit/>
            </a:bodyPr>
            <a:lstStyle/>
            <a:p>
              <a:pPr>
                <a:spcBef>
                  <a:spcPct val="50000"/>
                </a:spcBef>
              </a:pPr>
              <a:r>
                <a:rPr lang="fr-FR" sz="1400" b="1" dirty="0"/>
                <a:t>Avant exposition</a:t>
              </a:r>
            </a:p>
          </p:txBody>
        </p:sp>
      </p:grpSp>
    </p:spTree>
    <p:extLst>
      <p:ext uri="{BB962C8B-B14F-4D97-AF65-F5344CB8AC3E}">
        <p14:creationId xmlns:p14="http://schemas.microsoft.com/office/powerpoint/2010/main" val="2179886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1" nodeType="withEffect">
                                  <p:stCondLst>
                                    <p:cond delay="0"/>
                                  </p:stCondLst>
                                  <p:childTnLst>
                                    <p:set>
                                      <p:cBhvr>
                                        <p:cTn id="9" dur="1" fill="hold">
                                          <p:stCondLst>
                                            <p:cond delay="0"/>
                                          </p:stCondLst>
                                        </p:cTn>
                                        <p:tgtEl>
                                          <p:spTgt spid="11267"/>
                                        </p:tgtEl>
                                        <p:attrNameLst>
                                          <p:attrName>style.visibility</p:attrName>
                                        </p:attrNameLst>
                                      </p:cBhvr>
                                      <p:to>
                                        <p:strVal val="visible"/>
                                      </p:to>
                                    </p:set>
                                    <p:animEffect transition="in" filter="dissolve">
                                      <p:cBhvr>
                                        <p:cTn id="10" dur="5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1"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lIns="79242" tIns="39621" rIns="79242" bIns="39621"/>
          <a:lstStyle/>
          <a:p>
            <a:r>
              <a:rPr lang="fr-FR"/>
              <a:t>Quelles sont les stratégies possibles ?</a:t>
            </a:r>
          </a:p>
        </p:txBody>
      </p:sp>
      <p:sp>
        <p:nvSpPr>
          <p:cNvPr id="196611" name="Rectangle 3"/>
          <p:cNvSpPr>
            <a:spLocks noGrp="1" noChangeArrowheads="1"/>
          </p:cNvSpPr>
          <p:nvPr>
            <p:ph type="body" idx="1"/>
          </p:nvPr>
        </p:nvSpPr>
        <p:spPr>
          <a:xfrm>
            <a:off x="457200" y="2349500"/>
            <a:ext cx="2387600" cy="2794000"/>
          </a:xfrm>
          <a:solidFill>
            <a:srgbClr val="F2D6A7"/>
          </a:solidFill>
          <a:effectLst>
            <a:outerShdw blurRad="63500" dist="88899" dir="2700000" algn="ctr" rotWithShape="0">
              <a:schemeClr val="bg2">
                <a:alpha val="74998"/>
              </a:schemeClr>
            </a:outerShdw>
          </a:effectLst>
        </p:spPr>
        <p:txBody>
          <a:bodyPr lIns="79242" tIns="39621" rIns="79242" bIns="39621"/>
          <a:lstStyle/>
          <a:p>
            <a:pPr>
              <a:lnSpc>
                <a:spcPct val="90000"/>
              </a:lnSpc>
            </a:pPr>
            <a:r>
              <a:rPr lang="fr-FR" sz="1600" b="1"/>
              <a:t>Education et changement de comportement</a:t>
            </a:r>
          </a:p>
          <a:p>
            <a:pPr>
              <a:lnSpc>
                <a:spcPct val="90000"/>
              </a:lnSpc>
            </a:pPr>
            <a:endParaRPr lang="fr-FR" sz="1600" b="1"/>
          </a:p>
          <a:p>
            <a:pPr>
              <a:lnSpc>
                <a:spcPct val="90000"/>
              </a:lnSpc>
            </a:pPr>
            <a:r>
              <a:rPr lang="fr-FR" sz="1600" b="1"/>
              <a:t>Circoncision</a:t>
            </a:r>
          </a:p>
          <a:p>
            <a:pPr>
              <a:lnSpc>
                <a:spcPct val="90000"/>
              </a:lnSpc>
            </a:pPr>
            <a:endParaRPr lang="fr-FR" altLang="ja-JP" sz="1600" b="1"/>
          </a:p>
          <a:p>
            <a:pPr>
              <a:lnSpc>
                <a:spcPct val="90000"/>
              </a:lnSpc>
            </a:pPr>
            <a:r>
              <a:rPr lang="fr-FR" sz="1600" b="1"/>
              <a:t>Vaccins préventifs</a:t>
            </a:r>
          </a:p>
          <a:p>
            <a:pPr>
              <a:lnSpc>
                <a:spcPct val="90000"/>
              </a:lnSpc>
            </a:pPr>
            <a:endParaRPr lang="fr-FR" sz="1600" b="1"/>
          </a:p>
          <a:p>
            <a:pPr>
              <a:lnSpc>
                <a:spcPct val="90000"/>
              </a:lnSpc>
            </a:pPr>
            <a:r>
              <a:rPr lang="fr-FR" sz="1600" b="1"/>
              <a:t>Prophylaxie</a:t>
            </a:r>
            <a:br>
              <a:rPr lang="fr-FR" sz="1600" b="1"/>
            </a:br>
            <a:r>
              <a:rPr lang="fr-FR" sz="1600" b="1"/>
              <a:t>pré exposition</a:t>
            </a:r>
            <a:br>
              <a:rPr lang="fr-FR" sz="1600" b="1"/>
            </a:br>
            <a:r>
              <a:rPr lang="fr-FR" sz="1600" b="1"/>
              <a:t>(PrEP)</a:t>
            </a:r>
          </a:p>
        </p:txBody>
      </p:sp>
      <p:sp>
        <p:nvSpPr>
          <p:cNvPr id="196612" name="AutoShape 4"/>
          <p:cNvSpPr>
            <a:spLocks noChangeArrowheads="1"/>
          </p:cNvSpPr>
          <p:nvPr/>
        </p:nvSpPr>
        <p:spPr bwMode="auto">
          <a:xfrm>
            <a:off x="474133" y="1651000"/>
            <a:ext cx="2641600" cy="508000"/>
          </a:xfrm>
          <a:prstGeom prst="homePlate">
            <a:avLst>
              <a:gd name="adj" fmla="val 121875"/>
            </a:avLst>
          </a:prstGeom>
          <a:solidFill>
            <a:srgbClr val="F2D6A7"/>
          </a:solidFill>
          <a:ln w="9525">
            <a:solidFill>
              <a:schemeClr val="tx1"/>
            </a:solidFill>
            <a:miter lim="800000"/>
            <a:headEnd/>
            <a:tailEnd/>
          </a:ln>
          <a:effectLst>
            <a:outerShdw blurRad="63500" dist="88899" dir="2700000" algn="ctr" rotWithShape="0">
              <a:schemeClr val="bg2">
                <a:alpha val="55000"/>
              </a:schemeClr>
            </a:outerShdw>
          </a:effectLst>
        </p:spPr>
        <p:txBody>
          <a:bodyPr wrap="none" lIns="79242" tIns="39621" rIns="79242" bIns="39621" anchor="ctr"/>
          <a:lstStyle/>
          <a:p>
            <a:endParaRPr lang="fr-FR">
              <a:latin typeface="Calibri"/>
              <a:cs typeface="Calibri"/>
            </a:endParaRPr>
          </a:p>
        </p:txBody>
      </p:sp>
      <p:sp>
        <p:nvSpPr>
          <p:cNvPr id="196613" name="AutoShape 5"/>
          <p:cNvSpPr>
            <a:spLocks noChangeArrowheads="1"/>
          </p:cNvSpPr>
          <p:nvPr/>
        </p:nvSpPr>
        <p:spPr bwMode="auto">
          <a:xfrm>
            <a:off x="2980267" y="1651000"/>
            <a:ext cx="3183467" cy="508000"/>
          </a:xfrm>
          <a:prstGeom prst="chevron">
            <a:avLst>
              <a:gd name="adj" fmla="val 146875"/>
            </a:avLst>
          </a:prstGeom>
          <a:solidFill>
            <a:srgbClr val="F2D6A7"/>
          </a:solidFill>
          <a:ln w="9525">
            <a:solidFill>
              <a:schemeClr val="tx1"/>
            </a:solidFill>
            <a:miter lim="800000"/>
            <a:headEnd/>
            <a:tailEnd/>
          </a:ln>
          <a:effectLst>
            <a:outerShdw blurRad="63500" dist="88899" dir="2700000" algn="ctr" rotWithShape="0">
              <a:schemeClr val="bg2">
                <a:alpha val="55000"/>
              </a:schemeClr>
            </a:outerShdw>
          </a:effectLst>
        </p:spPr>
        <p:txBody>
          <a:bodyPr wrap="none" lIns="79242" tIns="39621" rIns="79242" bIns="39621" anchor="ctr"/>
          <a:lstStyle/>
          <a:p>
            <a:endParaRPr lang="fr-FR">
              <a:latin typeface="Calibri"/>
              <a:cs typeface="Calibri"/>
            </a:endParaRPr>
          </a:p>
        </p:txBody>
      </p:sp>
      <p:sp>
        <p:nvSpPr>
          <p:cNvPr id="196615" name="Text Box 7"/>
          <p:cNvSpPr txBox="1">
            <a:spLocks noChangeArrowheads="1"/>
          </p:cNvSpPr>
          <p:nvPr/>
        </p:nvSpPr>
        <p:spPr bwMode="auto">
          <a:xfrm>
            <a:off x="541867" y="1778000"/>
            <a:ext cx="2167467" cy="2954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9242" tIns="39621" rIns="79242" bIns="39621">
            <a:spAutoFit/>
          </a:bodyPr>
          <a:lstStyle/>
          <a:p>
            <a:pPr>
              <a:spcBef>
                <a:spcPct val="50000"/>
              </a:spcBef>
            </a:pPr>
            <a:r>
              <a:rPr lang="fr-FR" sz="1400" b="1">
                <a:latin typeface="Calibri"/>
                <a:cs typeface="Calibri"/>
              </a:rPr>
              <a:t>Avant exposition</a:t>
            </a:r>
          </a:p>
        </p:txBody>
      </p:sp>
      <p:sp>
        <p:nvSpPr>
          <p:cNvPr id="196616" name="Text Box 8"/>
          <p:cNvSpPr txBox="1">
            <a:spLocks noChangeArrowheads="1"/>
          </p:cNvSpPr>
          <p:nvPr/>
        </p:nvSpPr>
        <p:spPr bwMode="auto">
          <a:xfrm>
            <a:off x="3792766" y="1778000"/>
            <a:ext cx="2099733" cy="2954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9242" tIns="39621" rIns="79242" bIns="39621">
            <a:spAutoFit/>
          </a:bodyPr>
          <a:lstStyle/>
          <a:p>
            <a:pPr>
              <a:spcBef>
                <a:spcPct val="50000"/>
              </a:spcBef>
            </a:pPr>
            <a:r>
              <a:rPr lang="fr-FR" sz="1400" b="1" dirty="0">
                <a:latin typeface="Calibri"/>
                <a:cs typeface="Calibri"/>
              </a:rPr>
              <a:t>Au moment du risque</a:t>
            </a:r>
          </a:p>
        </p:txBody>
      </p:sp>
      <p:sp>
        <p:nvSpPr>
          <p:cNvPr id="196618" name="Rectangle 10"/>
          <p:cNvSpPr>
            <a:spLocks noChangeArrowheads="1"/>
          </p:cNvSpPr>
          <p:nvPr/>
        </p:nvSpPr>
        <p:spPr bwMode="auto">
          <a:xfrm>
            <a:off x="3115733" y="2349500"/>
            <a:ext cx="2844800" cy="2794000"/>
          </a:xfrm>
          <a:prstGeom prst="rect">
            <a:avLst/>
          </a:prstGeom>
          <a:solidFill>
            <a:srgbClr val="F2D6A7"/>
          </a:solidFill>
          <a:ln>
            <a:noFill/>
          </a:ln>
          <a:effectLst>
            <a:outerShdw blurRad="63500" dist="88899" dir="2700000" algn="ctr" rotWithShape="0">
              <a:schemeClr val="bg2">
                <a:alpha val="74998"/>
              </a:schemeClr>
            </a:outerShdw>
          </a:effectLst>
          <a:extLst>
            <a:ext uri="{91240B29-F687-4f45-9708-019B960494DF}">
              <a14:hiddenLine xmlns="" xmlns:a14="http://schemas.microsoft.com/office/drawing/2010/main" w="9525">
                <a:solidFill>
                  <a:schemeClr val="tx1"/>
                </a:solidFill>
                <a:miter lim="800000"/>
                <a:headEnd/>
                <a:tailEnd/>
              </a14:hiddenLine>
            </a:ext>
          </a:extLst>
        </p:spPr>
        <p:txBody>
          <a:bodyPr lIns="79242" tIns="39621" rIns="79242" bIns="39621"/>
          <a:lstStyle/>
          <a:p>
            <a:pPr marL="297157" indent="-297157">
              <a:spcBef>
                <a:spcPct val="20000"/>
              </a:spcBef>
              <a:buClr>
                <a:schemeClr val="folHlink"/>
              </a:buClr>
              <a:buSzPct val="120000"/>
              <a:buFont typeface="Times" charset="0"/>
              <a:buChar char="•"/>
            </a:pPr>
            <a:r>
              <a:rPr lang="fr-FR" sz="1600" b="1" dirty="0">
                <a:latin typeface="Calibri"/>
                <a:cs typeface="Calibri"/>
              </a:rPr>
              <a:t>Préservatifs masculins et féminins</a:t>
            </a:r>
          </a:p>
          <a:p>
            <a:pPr marL="297157" indent="-297157">
              <a:spcBef>
                <a:spcPct val="20000"/>
              </a:spcBef>
              <a:buClr>
                <a:schemeClr val="folHlink"/>
              </a:buClr>
              <a:buSzPct val="120000"/>
              <a:buFont typeface="Times" charset="0"/>
              <a:buChar char="•"/>
            </a:pPr>
            <a:endParaRPr lang="fr-FR" sz="1600" b="1" dirty="0">
              <a:latin typeface="Calibri"/>
              <a:cs typeface="Calibri"/>
            </a:endParaRPr>
          </a:p>
          <a:p>
            <a:pPr marL="297157" indent="-297157">
              <a:spcBef>
                <a:spcPct val="20000"/>
              </a:spcBef>
              <a:buClr>
                <a:schemeClr val="folHlink"/>
              </a:buClr>
              <a:buSzPct val="120000"/>
              <a:buFont typeface="Times" charset="0"/>
              <a:buChar char="•"/>
            </a:pPr>
            <a:r>
              <a:rPr lang="fr-FR" sz="1600" b="1" dirty="0">
                <a:latin typeface="Calibri"/>
                <a:cs typeface="Calibri"/>
              </a:rPr>
              <a:t>Microbicides</a:t>
            </a:r>
          </a:p>
          <a:p>
            <a:pPr marL="297157" indent="-297157">
              <a:spcBef>
                <a:spcPct val="20000"/>
              </a:spcBef>
              <a:buClr>
                <a:schemeClr val="folHlink"/>
              </a:buClr>
              <a:buSzPct val="120000"/>
              <a:buFont typeface="Times" charset="0"/>
              <a:buChar char="•"/>
            </a:pPr>
            <a:endParaRPr lang="fr-FR" sz="1600" b="1" dirty="0">
              <a:latin typeface="Calibri"/>
              <a:cs typeface="Calibri"/>
            </a:endParaRPr>
          </a:p>
          <a:p>
            <a:pPr marL="297157" indent="-297157">
              <a:spcBef>
                <a:spcPct val="20000"/>
              </a:spcBef>
              <a:buClr>
                <a:schemeClr val="folHlink"/>
              </a:buClr>
              <a:buSzPct val="120000"/>
              <a:buFont typeface="Times" charset="0"/>
              <a:buChar char="•"/>
            </a:pPr>
            <a:r>
              <a:rPr lang="fr-FR" sz="1600" b="1" dirty="0">
                <a:latin typeface="Calibri"/>
                <a:cs typeface="Calibri"/>
              </a:rPr>
              <a:t>Traitement antiviral (PTME)</a:t>
            </a:r>
          </a:p>
          <a:p>
            <a:pPr marL="297157" indent="-297157">
              <a:spcBef>
                <a:spcPct val="20000"/>
              </a:spcBef>
              <a:buClr>
                <a:schemeClr val="folHlink"/>
              </a:buClr>
              <a:buSzPct val="120000"/>
              <a:buFont typeface="Times" charset="0"/>
              <a:buChar char="•"/>
            </a:pPr>
            <a:endParaRPr lang="fr-FR" altLang="ja-JP" sz="1600" b="1" dirty="0">
              <a:latin typeface="Calibri"/>
              <a:cs typeface="Calibri"/>
            </a:endParaRPr>
          </a:p>
          <a:p>
            <a:pPr marL="297157" indent="-297157">
              <a:spcBef>
                <a:spcPct val="20000"/>
              </a:spcBef>
              <a:buClr>
                <a:schemeClr val="folHlink"/>
              </a:buClr>
              <a:buSzPct val="120000"/>
              <a:buFont typeface="Times" charset="0"/>
              <a:buChar char="•"/>
            </a:pPr>
            <a:r>
              <a:rPr lang="fr-FR" sz="1600" b="1" dirty="0">
                <a:latin typeface="Calibri"/>
                <a:cs typeface="Calibri"/>
              </a:rPr>
              <a:t>Prévention post exposition (PEP)</a:t>
            </a:r>
          </a:p>
        </p:txBody>
      </p:sp>
    </p:spTree>
    <p:extLst>
      <p:ext uri="{BB962C8B-B14F-4D97-AF65-F5344CB8AC3E}">
        <p14:creationId xmlns:p14="http://schemas.microsoft.com/office/powerpoint/2010/main" val="2604781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p:txBody>
          <a:bodyPr lIns="79242" tIns="39621" rIns="79242" bIns="39621"/>
          <a:lstStyle/>
          <a:p>
            <a:r>
              <a:rPr lang="fr-FR"/>
              <a:t>Quelles sont les stratégies possibles ?</a:t>
            </a:r>
          </a:p>
        </p:txBody>
      </p:sp>
      <p:sp>
        <p:nvSpPr>
          <p:cNvPr id="198659" name="Rectangle 3"/>
          <p:cNvSpPr>
            <a:spLocks noGrp="1" noChangeArrowheads="1"/>
          </p:cNvSpPr>
          <p:nvPr>
            <p:ph type="body" idx="1"/>
          </p:nvPr>
        </p:nvSpPr>
        <p:spPr>
          <a:xfrm>
            <a:off x="457200" y="2349500"/>
            <a:ext cx="2387600" cy="2794000"/>
          </a:xfrm>
          <a:solidFill>
            <a:srgbClr val="F2D6A7"/>
          </a:solidFill>
          <a:effectLst>
            <a:outerShdw blurRad="63500" sx="102000" sy="102000" algn="ctr" rotWithShape="0">
              <a:prstClr val="black">
                <a:alpha val="40000"/>
              </a:prstClr>
            </a:outerShdw>
          </a:effectLst>
        </p:spPr>
        <p:txBody>
          <a:bodyPr lIns="79242" tIns="39621" rIns="79242" bIns="39621"/>
          <a:lstStyle/>
          <a:p>
            <a:pPr>
              <a:lnSpc>
                <a:spcPct val="90000"/>
              </a:lnSpc>
            </a:pPr>
            <a:r>
              <a:rPr lang="fr-FR" sz="1600" b="1" dirty="0"/>
              <a:t>Education et changement de comportement</a:t>
            </a:r>
          </a:p>
          <a:p>
            <a:pPr>
              <a:lnSpc>
                <a:spcPct val="90000"/>
              </a:lnSpc>
            </a:pPr>
            <a:endParaRPr lang="fr-FR" sz="1600" b="1" dirty="0"/>
          </a:p>
          <a:p>
            <a:pPr>
              <a:lnSpc>
                <a:spcPct val="90000"/>
              </a:lnSpc>
            </a:pPr>
            <a:r>
              <a:rPr lang="fr-FR" sz="1600" b="1" dirty="0"/>
              <a:t>Circoncision</a:t>
            </a:r>
          </a:p>
          <a:p>
            <a:pPr>
              <a:lnSpc>
                <a:spcPct val="90000"/>
              </a:lnSpc>
            </a:pPr>
            <a:endParaRPr lang="fr-FR" altLang="ja-JP" sz="1600" b="1" dirty="0"/>
          </a:p>
          <a:p>
            <a:pPr>
              <a:lnSpc>
                <a:spcPct val="90000"/>
              </a:lnSpc>
            </a:pPr>
            <a:r>
              <a:rPr lang="fr-FR" sz="1600" b="1" dirty="0"/>
              <a:t>Vaccins préventifs</a:t>
            </a:r>
          </a:p>
          <a:p>
            <a:pPr>
              <a:lnSpc>
                <a:spcPct val="90000"/>
              </a:lnSpc>
            </a:pPr>
            <a:endParaRPr lang="fr-FR" sz="1600" b="1" dirty="0"/>
          </a:p>
          <a:p>
            <a:pPr>
              <a:lnSpc>
                <a:spcPct val="90000"/>
              </a:lnSpc>
            </a:pPr>
            <a:r>
              <a:rPr lang="fr-FR" sz="1600" b="1" dirty="0"/>
              <a:t>Prophylaxie</a:t>
            </a:r>
            <a:br>
              <a:rPr lang="fr-FR" sz="1600" b="1" dirty="0"/>
            </a:br>
            <a:r>
              <a:rPr lang="fr-FR" sz="1600" b="1" dirty="0"/>
              <a:t>pré exposition</a:t>
            </a:r>
            <a:br>
              <a:rPr lang="fr-FR" sz="1600" b="1" dirty="0"/>
            </a:br>
            <a:r>
              <a:rPr lang="fr-FR" sz="1600" b="1" dirty="0"/>
              <a:t>(</a:t>
            </a:r>
            <a:r>
              <a:rPr lang="fr-FR" sz="1600" b="1" dirty="0" err="1"/>
              <a:t>PrEP</a:t>
            </a:r>
            <a:r>
              <a:rPr lang="fr-FR" sz="1600" b="1" dirty="0"/>
              <a:t>)</a:t>
            </a:r>
          </a:p>
        </p:txBody>
      </p:sp>
      <p:sp>
        <p:nvSpPr>
          <p:cNvPr id="198660" name="AutoShape 4"/>
          <p:cNvSpPr>
            <a:spLocks noChangeArrowheads="1"/>
          </p:cNvSpPr>
          <p:nvPr/>
        </p:nvSpPr>
        <p:spPr bwMode="auto">
          <a:xfrm>
            <a:off x="474133" y="1651000"/>
            <a:ext cx="2641600" cy="508000"/>
          </a:xfrm>
          <a:prstGeom prst="homePlate">
            <a:avLst>
              <a:gd name="adj" fmla="val 121875"/>
            </a:avLst>
          </a:prstGeom>
          <a:solidFill>
            <a:srgbClr val="F2D6A7"/>
          </a:solidFill>
          <a:ln w="9525">
            <a:solidFill>
              <a:schemeClr val="tx1"/>
            </a:solidFill>
            <a:miter lim="800000"/>
            <a:headEnd/>
            <a:tailEnd/>
          </a:ln>
          <a:effectLst>
            <a:outerShdw blurRad="50800" dist="38100" dir="5400000" algn="t" rotWithShape="0">
              <a:prstClr val="black">
                <a:alpha val="40000"/>
              </a:prstClr>
            </a:outerShdw>
          </a:effectLst>
        </p:spPr>
        <p:txBody>
          <a:bodyPr wrap="none" lIns="79242" tIns="39621" rIns="79242" bIns="39621" anchor="ctr"/>
          <a:lstStyle/>
          <a:p>
            <a:endParaRPr lang="fr-FR"/>
          </a:p>
        </p:txBody>
      </p:sp>
      <p:sp>
        <p:nvSpPr>
          <p:cNvPr id="198661" name="AutoShape 5"/>
          <p:cNvSpPr>
            <a:spLocks noChangeArrowheads="1"/>
          </p:cNvSpPr>
          <p:nvPr/>
        </p:nvSpPr>
        <p:spPr bwMode="auto">
          <a:xfrm>
            <a:off x="2980267" y="1651000"/>
            <a:ext cx="3183467" cy="508000"/>
          </a:xfrm>
          <a:prstGeom prst="chevron">
            <a:avLst>
              <a:gd name="adj" fmla="val 146875"/>
            </a:avLst>
          </a:prstGeom>
          <a:solidFill>
            <a:srgbClr val="F2D6A7"/>
          </a:solidFill>
          <a:ln w="9525">
            <a:solidFill>
              <a:schemeClr val="tx1"/>
            </a:solidFill>
            <a:miter lim="800000"/>
            <a:headEnd/>
            <a:tailEnd/>
          </a:ln>
          <a:effectLst>
            <a:outerShdw blurRad="50800" dist="38100" dir="5400000" algn="t" rotWithShape="0">
              <a:prstClr val="black">
                <a:alpha val="40000"/>
              </a:prstClr>
            </a:outerShdw>
          </a:effectLst>
        </p:spPr>
        <p:txBody>
          <a:bodyPr wrap="none" lIns="79242" tIns="39621" rIns="79242" bIns="39621" anchor="ctr"/>
          <a:lstStyle/>
          <a:p>
            <a:endParaRPr lang="fr-FR"/>
          </a:p>
        </p:txBody>
      </p:sp>
      <p:sp>
        <p:nvSpPr>
          <p:cNvPr id="198662" name="AutoShape 6"/>
          <p:cNvSpPr>
            <a:spLocks noChangeArrowheads="1"/>
          </p:cNvSpPr>
          <p:nvPr/>
        </p:nvSpPr>
        <p:spPr bwMode="auto">
          <a:xfrm>
            <a:off x="6096000" y="1651000"/>
            <a:ext cx="2641600" cy="508000"/>
          </a:xfrm>
          <a:prstGeom prst="chevron">
            <a:avLst>
              <a:gd name="adj" fmla="val 121875"/>
            </a:avLst>
          </a:prstGeom>
          <a:solidFill>
            <a:srgbClr val="F2D6A7"/>
          </a:solidFill>
          <a:ln w="9525">
            <a:solidFill>
              <a:schemeClr val="tx1"/>
            </a:solidFill>
            <a:miter lim="800000"/>
            <a:headEnd/>
            <a:tailEnd/>
          </a:ln>
          <a:effectLst>
            <a:outerShdw blurRad="50800" dist="38100" dir="5400000" algn="t" rotWithShape="0">
              <a:prstClr val="black">
                <a:alpha val="40000"/>
              </a:prstClr>
            </a:outerShdw>
          </a:effectLst>
        </p:spPr>
        <p:txBody>
          <a:bodyPr wrap="none" lIns="79242" tIns="39621" rIns="79242" bIns="39621" anchor="ctr"/>
          <a:lstStyle/>
          <a:p>
            <a:endParaRPr lang="fr-FR"/>
          </a:p>
        </p:txBody>
      </p:sp>
      <p:sp>
        <p:nvSpPr>
          <p:cNvPr id="198663" name="Text Box 7"/>
          <p:cNvSpPr txBox="1">
            <a:spLocks noChangeArrowheads="1"/>
          </p:cNvSpPr>
          <p:nvPr/>
        </p:nvSpPr>
        <p:spPr bwMode="auto">
          <a:xfrm>
            <a:off x="541867" y="1667943"/>
            <a:ext cx="2167467" cy="3262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9242" tIns="39621" rIns="79242" bIns="39621">
            <a:spAutoFit/>
          </a:bodyPr>
          <a:lstStyle/>
          <a:p>
            <a:pPr>
              <a:spcBef>
                <a:spcPct val="50000"/>
              </a:spcBef>
            </a:pPr>
            <a:r>
              <a:rPr lang="fr-FR" sz="1600" b="1" dirty="0">
                <a:latin typeface="Calibri"/>
                <a:cs typeface="Calibri"/>
              </a:rPr>
              <a:t>Avant exposition</a:t>
            </a:r>
          </a:p>
        </p:txBody>
      </p:sp>
      <p:sp>
        <p:nvSpPr>
          <p:cNvPr id="198664" name="Text Box 8"/>
          <p:cNvSpPr txBox="1">
            <a:spLocks noChangeArrowheads="1"/>
          </p:cNvSpPr>
          <p:nvPr/>
        </p:nvSpPr>
        <p:spPr bwMode="auto">
          <a:xfrm>
            <a:off x="3740241" y="1650939"/>
            <a:ext cx="2099733" cy="3262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9242" tIns="39621" rIns="79242" bIns="39621">
            <a:spAutoFit/>
          </a:bodyPr>
          <a:lstStyle/>
          <a:p>
            <a:pPr>
              <a:spcBef>
                <a:spcPct val="50000"/>
              </a:spcBef>
            </a:pPr>
            <a:r>
              <a:rPr lang="fr-FR" sz="1600" b="1" dirty="0">
                <a:latin typeface="Calibri"/>
                <a:cs typeface="Calibri"/>
              </a:rPr>
              <a:t>Au moment du risque</a:t>
            </a:r>
          </a:p>
        </p:txBody>
      </p:sp>
      <p:sp>
        <p:nvSpPr>
          <p:cNvPr id="198665" name="Text Box 9"/>
          <p:cNvSpPr txBox="1">
            <a:spLocks noChangeArrowheads="1"/>
          </p:cNvSpPr>
          <p:nvPr/>
        </p:nvSpPr>
        <p:spPr bwMode="auto">
          <a:xfrm>
            <a:off x="6773333" y="1667943"/>
            <a:ext cx="1557867" cy="3262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9242" tIns="39621" rIns="79242" bIns="39621">
            <a:spAutoFit/>
          </a:bodyPr>
          <a:lstStyle/>
          <a:p>
            <a:pPr>
              <a:spcBef>
                <a:spcPct val="50000"/>
              </a:spcBef>
            </a:pPr>
            <a:r>
              <a:rPr lang="fr-FR" sz="1600" b="1">
                <a:latin typeface="Calibri"/>
                <a:cs typeface="Calibri"/>
              </a:rPr>
              <a:t>Après infection</a:t>
            </a:r>
          </a:p>
        </p:txBody>
      </p:sp>
      <p:sp>
        <p:nvSpPr>
          <p:cNvPr id="198666" name="Rectangle 10"/>
          <p:cNvSpPr>
            <a:spLocks noChangeArrowheads="1"/>
          </p:cNvSpPr>
          <p:nvPr/>
        </p:nvSpPr>
        <p:spPr bwMode="auto">
          <a:xfrm>
            <a:off x="3115733" y="2349500"/>
            <a:ext cx="2844800" cy="2794000"/>
          </a:xfrm>
          <a:prstGeom prst="rect">
            <a:avLst/>
          </a:prstGeom>
          <a:solidFill>
            <a:srgbClr val="F2D6A7"/>
          </a:solidFill>
          <a:ln>
            <a:noFill/>
          </a:ln>
          <a:effectLst>
            <a:outerShdw blurRad="63500" sx="102000" sy="102000" algn="ctr" rotWithShape="0">
              <a:prstClr val="black">
                <a:alpha val="40000"/>
              </a:prstClr>
            </a:outerShdw>
          </a:effectLst>
          <a:extLst>
            <a:ext uri="{91240B29-F687-4f45-9708-019B960494DF}">
              <a14:hiddenLine xmlns="" xmlns:a14="http://schemas.microsoft.com/office/drawing/2010/main" w="9525">
                <a:solidFill>
                  <a:schemeClr val="tx1"/>
                </a:solidFill>
                <a:miter lim="800000"/>
                <a:headEnd/>
                <a:tailEnd/>
              </a14:hiddenLine>
            </a:ext>
          </a:extLst>
        </p:spPr>
        <p:txBody>
          <a:bodyPr lIns="79242" tIns="39621" rIns="79242" bIns="39621"/>
          <a:lstStyle/>
          <a:p>
            <a:pPr marL="297157" indent="-297157">
              <a:spcBef>
                <a:spcPct val="20000"/>
              </a:spcBef>
              <a:buClr>
                <a:schemeClr val="folHlink"/>
              </a:buClr>
              <a:buSzPct val="120000"/>
              <a:buFont typeface="Times" charset="0"/>
              <a:buChar char="•"/>
            </a:pPr>
            <a:r>
              <a:rPr lang="fr-FR" sz="1600" b="1" dirty="0">
                <a:latin typeface="Calibri"/>
                <a:cs typeface="Calibri"/>
              </a:rPr>
              <a:t>Préservatifs masculins et féminins</a:t>
            </a:r>
          </a:p>
          <a:p>
            <a:pPr marL="297157" indent="-297157">
              <a:spcBef>
                <a:spcPct val="20000"/>
              </a:spcBef>
              <a:buClr>
                <a:schemeClr val="folHlink"/>
              </a:buClr>
              <a:buSzPct val="120000"/>
              <a:buFont typeface="Times" charset="0"/>
              <a:buChar char="•"/>
            </a:pPr>
            <a:endParaRPr lang="fr-FR" sz="1600" b="1" dirty="0">
              <a:latin typeface="Calibri"/>
              <a:cs typeface="Calibri"/>
            </a:endParaRPr>
          </a:p>
          <a:p>
            <a:pPr marL="297157" indent="-297157">
              <a:spcBef>
                <a:spcPct val="20000"/>
              </a:spcBef>
              <a:buClr>
                <a:schemeClr val="folHlink"/>
              </a:buClr>
              <a:buSzPct val="120000"/>
              <a:buFont typeface="Times" charset="0"/>
              <a:buChar char="•"/>
            </a:pPr>
            <a:r>
              <a:rPr lang="fr-FR" sz="1600" b="1" dirty="0">
                <a:latin typeface="Calibri"/>
                <a:cs typeface="Calibri"/>
              </a:rPr>
              <a:t>Microbicides</a:t>
            </a:r>
          </a:p>
          <a:p>
            <a:pPr marL="297157" indent="-297157">
              <a:spcBef>
                <a:spcPct val="20000"/>
              </a:spcBef>
              <a:buClr>
                <a:schemeClr val="folHlink"/>
              </a:buClr>
              <a:buSzPct val="120000"/>
              <a:buFont typeface="Times" charset="0"/>
              <a:buChar char="•"/>
            </a:pPr>
            <a:endParaRPr lang="fr-FR" sz="1600" b="1" dirty="0">
              <a:latin typeface="Calibri"/>
              <a:cs typeface="Calibri"/>
            </a:endParaRPr>
          </a:p>
          <a:p>
            <a:pPr marL="297157" indent="-297157">
              <a:spcBef>
                <a:spcPct val="20000"/>
              </a:spcBef>
              <a:buClr>
                <a:schemeClr val="folHlink"/>
              </a:buClr>
              <a:buSzPct val="120000"/>
              <a:buFont typeface="Times" charset="0"/>
              <a:buChar char="•"/>
            </a:pPr>
            <a:r>
              <a:rPr lang="fr-FR" sz="1600" b="1" dirty="0">
                <a:latin typeface="Calibri"/>
                <a:cs typeface="Calibri"/>
              </a:rPr>
              <a:t>Traitement antiviral (PTME)</a:t>
            </a:r>
          </a:p>
          <a:p>
            <a:pPr marL="297157" indent="-297157">
              <a:spcBef>
                <a:spcPct val="20000"/>
              </a:spcBef>
              <a:buClr>
                <a:schemeClr val="folHlink"/>
              </a:buClr>
              <a:buSzPct val="120000"/>
              <a:buFont typeface="Times" charset="0"/>
              <a:buChar char="•"/>
            </a:pPr>
            <a:endParaRPr lang="fr-FR" altLang="ja-JP" sz="1600" b="1" dirty="0">
              <a:latin typeface="Calibri"/>
              <a:cs typeface="Calibri"/>
            </a:endParaRPr>
          </a:p>
          <a:p>
            <a:pPr marL="297157" indent="-297157">
              <a:spcBef>
                <a:spcPct val="20000"/>
              </a:spcBef>
              <a:buClr>
                <a:schemeClr val="folHlink"/>
              </a:buClr>
              <a:buSzPct val="120000"/>
              <a:buFont typeface="Times" charset="0"/>
              <a:buChar char="•"/>
            </a:pPr>
            <a:r>
              <a:rPr lang="fr-FR" sz="1600" b="1" dirty="0">
                <a:latin typeface="Calibri"/>
                <a:cs typeface="Calibri"/>
              </a:rPr>
              <a:t>Prévention post exposition (PEP)</a:t>
            </a:r>
          </a:p>
        </p:txBody>
      </p:sp>
      <p:sp>
        <p:nvSpPr>
          <p:cNvPr id="198667" name="Rectangle 11"/>
          <p:cNvSpPr>
            <a:spLocks noChangeArrowheads="1"/>
          </p:cNvSpPr>
          <p:nvPr/>
        </p:nvSpPr>
        <p:spPr bwMode="auto">
          <a:xfrm>
            <a:off x="6096000" y="2349500"/>
            <a:ext cx="2506133" cy="2794000"/>
          </a:xfrm>
          <a:prstGeom prst="rect">
            <a:avLst/>
          </a:prstGeom>
          <a:solidFill>
            <a:srgbClr val="F2D6A7"/>
          </a:solidFill>
          <a:ln>
            <a:noFill/>
          </a:ln>
          <a:effectLst>
            <a:outerShdw blurRad="63500" sx="102000" sy="102000" algn="ctr" rotWithShape="0">
              <a:prstClr val="black">
                <a:alpha val="40000"/>
              </a:prstClr>
            </a:outerShdw>
          </a:effectLst>
          <a:extLst>
            <a:ext uri="{91240B29-F687-4f45-9708-019B960494DF}">
              <a14:hiddenLine xmlns="" xmlns:a14="http://schemas.microsoft.com/office/drawing/2010/main" w="9525">
                <a:solidFill>
                  <a:schemeClr val="tx1"/>
                </a:solidFill>
                <a:miter lim="800000"/>
                <a:headEnd/>
                <a:tailEnd/>
              </a14:hiddenLine>
            </a:ext>
          </a:extLst>
        </p:spPr>
        <p:txBody>
          <a:bodyPr lIns="79242" tIns="39621" rIns="79242" bIns="39621"/>
          <a:lstStyle/>
          <a:p>
            <a:pPr marL="297157" indent="-297157">
              <a:spcBef>
                <a:spcPct val="20000"/>
              </a:spcBef>
              <a:buClr>
                <a:schemeClr val="folHlink"/>
              </a:buClr>
              <a:buSzPct val="120000"/>
              <a:buFont typeface="Times" charset="0"/>
              <a:buChar char="•"/>
            </a:pPr>
            <a:r>
              <a:rPr lang="fr-FR" sz="1600" b="1">
                <a:latin typeface="Calibri"/>
                <a:cs typeface="Calibri"/>
              </a:rPr>
              <a:t>Education et changement de comportement</a:t>
            </a:r>
          </a:p>
          <a:p>
            <a:pPr marL="297157" indent="-297157">
              <a:spcBef>
                <a:spcPct val="20000"/>
              </a:spcBef>
              <a:buClr>
                <a:schemeClr val="folHlink"/>
              </a:buClr>
              <a:buSzPct val="120000"/>
              <a:buFont typeface="Times" charset="0"/>
              <a:buChar char="•"/>
            </a:pPr>
            <a:endParaRPr lang="fr-FR" sz="1600" b="1">
              <a:latin typeface="Calibri"/>
              <a:cs typeface="Calibri"/>
            </a:endParaRPr>
          </a:p>
          <a:p>
            <a:pPr marL="297157" indent="-297157">
              <a:spcBef>
                <a:spcPct val="20000"/>
              </a:spcBef>
              <a:buClr>
                <a:schemeClr val="folHlink"/>
              </a:buClr>
              <a:buSzPct val="120000"/>
              <a:buFont typeface="Times" charset="0"/>
              <a:buChar char="•"/>
            </a:pPr>
            <a:r>
              <a:rPr lang="fr-FR" sz="1600" b="1">
                <a:latin typeface="Calibri"/>
                <a:cs typeface="Calibri"/>
              </a:rPr>
              <a:t>Traitement antirétroviral</a:t>
            </a:r>
          </a:p>
          <a:p>
            <a:pPr marL="297157" indent="-297157">
              <a:spcBef>
                <a:spcPct val="20000"/>
              </a:spcBef>
              <a:buClr>
                <a:schemeClr val="folHlink"/>
              </a:buClr>
              <a:buSzPct val="120000"/>
              <a:buFont typeface="Times" charset="0"/>
              <a:buChar char="•"/>
            </a:pPr>
            <a:endParaRPr lang="fr-FR" sz="1600" b="1">
              <a:latin typeface="Calibri"/>
              <a:cs typeface="Calibri"/>
            </a:endParaRPr>
          </a:p>
          <a:p>
            <a:pPr marL="297157" indent="-297157">
              <a:spcBef>
                <a:spcPct val="20000"/>
              </a:spcBef>
              <a:buClr>
                <a:schemeClr val="folHlink"/>
              </a:buClr>
              <a:buSzPct val="120000"/>
              <a:buFont typeface="Times" charset="0"/>
              <a:buChar char="•"/>
            </a:pPr>
            <a:r>
              <a:rPr lang="fr-FR" sz="1600" b="1">
                <a:latin typeface="Calibri"/>
                <a:cs typeface="Calibri"/>
              </a:rPr>
              <a:t>Vaccins thérapeutiques</a:t>
            </a:r>
          </a:p>
        </p:txBody>
      </p:sp>
    </p:spTree>
    <p:extLst>
      <p:ext uri="{BB962C8B-B14F-4D97-AF65-F5344CB8AC3E}">
        <p14:creationId xmlns:p14="http://schemas.microsoft.com/office/powerpoint/2010/main" val="1464765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lIns="79242" tIns="39621" rIns="79242" bIns="39621"/>
          <a:lstStyle/>
          <a:p>
            <a:r>
              <a:rPr lang="fr-FR" dirty="0"/>
              <a:t>Quelles sont les stratégies </a:t>
            </a:r>
            <a:r>
              <a:rPr lang="fr-FR" dirty="0" smtClean="0"/>
              <a:t>existantes efficaces ?</a:t>
            </a:r>
            <a:endParaRPr lang="fr-FR" dirty="0"/>
          </a:p>
        </p:txBody>
      </p:sp>
      <p:sp>
        <p:nvSpPr>
          <p:cNvPr id="200707" name="Rectangle 3"/>
          <p:cNvSpPr>
            <a:spLocks noGrp="1" noChangeArrowheads="1"/>
          </p:cNvSpPr>
          <p:nvPr>
            <p:ph type="body" idx="1"/>
          </p:nvPr>
        </p:nvSpPr>
        <p:spPr>
          <a:xfrm>
            <a:off x="457200" y="2349500"/>
            <a:ext cx="2387600" cy="2794000"/>
          </a:xfrm>
          <a:solidFill>
            <a:srgbClr val="F2D6A7"/>
          </a:solidFill>
          <a:effectLst>
            <a:outerShdw blurRad="63500" dist="88899" dir="2700000" algn="ctr" rotWithShape="0">
              <a:schemeClr val="bg2">
                <a:alpha val="74998"/>
              </a:schemeClr>
            </a:outerShdw>
          </a:effectLst>
        </p:spPr>
        <p:txBody>
          <a:bodyPr lIns="79242" tIns="39621" rIns="79242" bIns="39621"/>
          <a:lstStyle/>
          <a:p>
            <a:pPr>
              <a:lnSpc>
                <a:spcPct val="90000"/>
              </a:lnSpc>
            </a:pPr>
            <a:r>
              <a:rPr lang="fr-FR" sz="1600" b="1" dirty="0">
                <a:solidFill>
                  <a:schemeClr val="bg2">
                    <a:lumMod val="50000"/>
                  </a:schemeClr>
                </a:solidFill>
              </a:rPr>
              <a:t>Education et changement de comportement</a:t>
            </a:r>
            <a:endParaRPr lang="fr-FR" sz="1600" dirty="0">
              <a:solidFill>
                <a:schemeClr val="bg2">
                  <a:lumMod val="50000"/>
                </a:schemeClr>
              </a:solidFill>
            </a:endParaRPr>
          </a:p>
          <a:p>
            <a:pPr>
              <a:lnSpc>
                <a:spcPct val="90000"/>
              </a:lnSpc>
            </a:pPr>
            <a:endParaRPr lang="fr-FR" sz="1600" dirty="0">
              <a:solidFill>
                <a:srgbClr val="C0C0C0"/>
              </a:solidFill>
            </a:endParaRPr>
          </a:p>
          <a:p>
            <a:pPr>
              <a:lnSpc>
                <a:spcPct val="90000"/>
              </a:lnSpc>
            </a:pPr>
            <a:r>
              <a:rPr lang="fr-FR" sz="1600" b="1" dirty="0">
                <a:solidFill>
                  <a:schemeClr val="tx1"/>
                </a:solidFill>
              </a:rPr>
              <a:t>Circoncision</a:t>
            </a:r>
            <a:endParaRPr lang="fr-FR" sz="1600" dirty="0">
              <a:solidFill>
                <a:schemeClr val="tx1"/>
              </a:solidFill>
            </a:endParaRPr>
          </a:p>
          <a:p>
            <a:pPr>
              <a:lnSpc>
                <a:spcPct val="90000"/>
              </a:lnSpc>
            </a:pPr>
            <a:endParaRPr lang="fr-FR" altLang="ja-JP" sz="1600" dirty="0">
              <a:solidFill>
                <a:srgbClr val="C0C0C0"/>
              </a:solidFill>
            </a:endParaRPr>
          </a:p>
          <a:p>
            <a:pPr>
              <a:lnSpc>
                <a:spcPct val="90000"/>
              </a:lnSpc>
            </a:pPr>
            <a:r>
              <a:rPr lang="fr-FR" sz="1600" dirty="0">
                <a:solidFill>
                  <a:srgbClr val="C0C0C0"/>
                </a:solidFill>
              </a:rPr>
              <a:t>Vaccins préventifs</a:t>
            </a:r>
          </a:p>
          <a:p>
            <a:pPr>
              <a:lnSpc>
                <a:spcPct val="90000"/>
              </a:lnSpc>
            </a:pPr>
            <a:endParaRPr lang="fr-FR" sz="1600" dirty="0">
              <a:solidFill>
                <a:srgbClr val="C0C0C0"/>
              </a:solidFill>
            </a:endParaRPr>
          </a:p>
          <a:p>
            <a:pPr>
              <a:lnSpc>
                <a:spcPct val="90000"/>
              </a:lnSpc>
            </a:pPr>
            <a:r>
              <a:rPr lang="fr-FR" sz="1600" b="1" dirty="0">
                <a:solidFill>
                  <a:schemeClr val="tx1"/>
                </a:solidFill>
              </a:rPr>
              <a:t>Prophylaxie</a:t>
            </a:r>
            <a:br>
              <a:rPr lang="fr-FR" sz="1600" b="1" dirty="0">
                <a:solidFill>
                  <a:schemeClr val="tx1"/>
                </a:solidFill>
              </a:rPr>
            </a:br>
            <a:r>
              <a:rPr lang="fr-FR" sz="1600" b="1" dirty="0">
                <a:solidFill>
                  <a:schemeClr val="tx1"/>
                </a:solidFill>
              </a:rPr>
              <a:t>pré exposition</a:t>
            </a:r>
            <a:br>
              <a:rPr lang="fr-FR" sz="1600" b="1" dirty="0">
                <a:solidFill>
                  <a:schemeClr val="tx1"/>
                </a:solidFill>
              </a:rPr>
            </a:br>
            <a:r>
              <a:rPr lang="fr-FR" sz="1600" b="1" dirty="0">
                <a:solidFill>
                  <a:schemeClr val="tx1"/>
                </a:solidFill>
              </a:rPr>
              <a:t>(</a:t>
            </a:r>
            <a:r>
              <a:rPr lang="fr-FR" sz="1600" b="1" dirty="0" err="1">
                <a:solidFill>
                  <a:schemeClr val="tx1"/>
                </a:solidFill>
              </a:rPr>
              <a:t>PrEP</a:t>
            </a:r>
            <a:r>
              <a:rPr lang="fr-FR" sz="1600" b="1" dirty="0">
                <a:solidFill>
                  <a:schemeClr val="tx1"/>
                </a:solidFill>
              </a:rPr>
              <a:t>)</a:t>
            </a:r>
          </a:p>
        </p:txBody>
      </p:sp>
      <p:sp>
        <p:nvSpPr>
          <p:cNvPr id="200708" name="AutoShape 4"/>
          <p:cNvSpPr>
            <a:spLocks noChangeArrowheads="1"/>
          </p:cNvSpPr>
          <p:nvPr/>
        </p:nvSpPr>
        <p:spPr bwMode="auto">
          <a:xfrm>
            <a:off x="474133" y="1651000"/>
            <a:ext cx="2641600" cy="508000"/>
          </a:xfrm>
          <a:prstGeom prst="homePlate">
            <a:avLst>
              <a:gd name="adj" fmla="val 121875"/>
            </a:avLst>
          </a:prstGeom>
          <a:solidFill>
            <a:srgbClr val="F2D6A7"/>
          </a:solidFill>
          <a:ln w="9525">
            <a:solidFill>
              <a:schemeClr val="tx1"/>
            </a:solidFill>
            <a:miter lim="800000"/>
            <a:headEnd/>
            <a:tailEnd/>
          </a:ln>
          <a:effectLst>
            <a:outerShdw blurRad="63500" dist="88899" dir="2700000" algn="ctr" rotWithShape="0">
              <a:schemeClr val="bg2">
                <a:alpha val="55000"/>
              </a:schemeClr>
            </a:outerShdw>
          </a:effectLst>
        </p:spPr>
        <p:txBody>
          <a:bodyPr wrap="none" lIns="79242" tIns="39621" rIns="79242" bIns="39621" anchor="ctr"/>
          <a:lstStyle/>
          <a:p>
            <a:endParaRPr lang="fr-FR"/>
          </a:p>
        </p:txBody>
      </p:sp>
      <p:sp>
        <p:nvSpPr>
          <p:cNvPr id="200709" name="AutoShape 5"/>
          <p:cNvSpPr>
            <a:spLocks noChangeArrowheads="1"/>
          </p:cNvSpPr>
          <p:nvPr/>
        </p:nvSpPr>
        <p:spPr bwMode="auto">
          <a:xfrm>
            <a:off x="2980267" y="1651000"/>
            <a:ext cx="3183467" cy="508000"/>
          </a:xfrm>
          <a:prstGeom prst="chevron">
            <a:avLst>
              <a:gd name="adj" fmla="val 146875"/>
            </a:avLst>
          </a:prstGeom>
          <a:solidFill>
            <a:srgbClr val="F2D6A7"/>
          </a:solidFill>
          <a:ln w="9525">
            <a:solidFill>
              <a:schemeClr val="tx1"/>
            </a:solidFill>
            <a:miter lim="800000"/>
            <a:headEnd/>
            <a:tailEnd/>
          </a:ln>
          <a:effectLst>
            <a:outerShdw blurRad="63500" dist="88899" dir="2700000" algn="ctr" rotWithShape="0">
              <a:schemeClr val="bg2">
                <a:alpha val="55000"/>
              </a:schemeClr>
            </a:outerShdw>
          </a:effectLst>
        </p:spPr>
        <p:txBody>
          <a:bodyPr wrap="none" lIns="79242" tIns="39621" rIns="79242" bIns="39621" anchor="ctr"/>
          <a:lstStyle/>
          <a:p>
            <a:endParaRPr lang="fr-FR"/>
          </a:p>
        </p:txBody>
      </p:sp>
      <p:sp>
        <p:nvSpPr>
          <p:cNvPr id="200710" name="AutoShape 6"/>
          <p:cNvSpPr>
            <a:spLocks noChangeArrowheads="1"/>
          </p:cNvSpPr>
          <p:nvPr/>
        </p:nvSpPr>
        <p:spPr bwMode="auto">
          <a:xfrm>
            <a:off x="6096000" y="1651000"/>
            <a:ext cx="2641600" cy="508000"/>
          </a:xfrm>
          <a:prstGeom prst="chevron">
            <a:avLst>
              <a:gd name="adj" fmla="val 121875"/>
            </a:avLst>
          </a:prstGeom>
          <a:solidFill>
            <a:srgbClr val="F2D6A7"/>
          </a:solidFill>
          <a:ln w="9525">
            <a:solidFill>
              <a:schemeClr val="tx1"/>
            </a:solidFill>
            <a:miter lim="800000"/>
            <a:headEnd/>
            <a:tailEnd/>
          </a:ln>
          <a:effectLst>
            <a:outerShdw blurRad="63500" dist="88899" dir="2700000" algn="ctr" rotWithShape="0">
              <a:schemeClr val="bg2">
                <a:alpha val="55000"/>
              </a:schemeClr>
            </a:outerShdw>
          </a:effectLst>
        </p:spPr>
        <p:txBody>
          <a:bodyPr wrap="none" lIns="79242" tIns="39621" rIns="79242" bIns="39621" anchor="ctr"/>
          <a:lstStyle/>
          <a:p>
            <a:endParaRPr lang="fr-FR">
              <a:latin typeface="Calibri"/>
              <a:cs typeface="Calibri"/>
            </a:endParaRPr>
          </a:p>
        </p:txBody>
      </p:sp>
      <p:sp>
        <p:nvSpPr>
          <p:cNvPr id="200711" name="Text Box 7"/>
          <p:cNvSpPr txBox="1">
            <a:spLocks noChangeArrowheads="1"/>
          </p:cNvSpPr>
          <p:nvPr/>
        </p:nvSpPr>
        <p:spPr bwMode="auto">
          <a:xfrm>
            <a:off x="541867" y="1660071"/>
            <a:ext cx="2167467" cy="2954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9242" tIns="39621" rIns="79242" bIns="39621">
            <a:spAutoFit/>
          </a:bodyPr>
          <a:lstStyle/>
          <a:p>
            <a:pPr>
              <a:spcBef>
                <a:spcPct val="50000"/>
              </a:spcBef>
            </a:pPr>
            <a:r>
              <a:rPr lang="fr-FR" sz="1400" b="1" dirty="0">
                <a:latin typeface="Calibri"/>
                <a:cs typeface="Calibri"/>
              </a:rPr>
              <a:t>Avant exposition</a:t>
            </a:r>
          </a:p>
        </p:txBody>
      </p:sp>
      <p:sp>
        <p:nvSpPr>
          <p:cNvPr id="200712" name="Text Box 8"/>
          <p:cNvSpPr txBox="1">
            <a:spLocks noChangeArrowheads="1"/>
          </p:cNvSpPr>
          <p:nvPr/>
        </p:nvSpPr>
        <p:spPr bwMode="auto">
          <a:xfrm>
            <a:off x="3702053" y="1660071"/>
            <a:ext cx="2099733" cy="2954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9242" tIns="39621" rIns="79242" bIns="39621">
            <a:spAutoFit/>
          </a:bodyPr>
          <a:lstStyle/>
          <a:p>
            <a:pPr>
              <a:spcBef>
                <a:spcPct val="50000"/>
              </a:spcBef>
            </a:pPr>
            <a:r>
              <a:rPr lang="fr-FR" sz="1400" b="1" dirty="0">
                <a:latin typeface="Calibri"/>
                <a:cs typeface="Calibri"/>
              </a:rPr>
              <a:t>Au moment du risque</a:t>
            </a:r>
          </a:p>
        </p:txBody>
      </p:sp>
      <p:sp>
        <p:nvSpPr>
          <p:cNvPr id="200713" name="Text Box 9"/>
          <p:cNvSpPr txBox="1">
            <a:spLocks noChangeArrowheads="1"/>
          </p:cNvSpPr>
          <p:nvPr/>
        </p:nvSpPr>
        <p:spPr bwMode="auto">
          <a:xfrm>
            <a:off x="6773333" y="1660071"/>
            <a:ext cx="1557867" cy="29545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9242" tIns="39621" rIns="79242" bIns="39621">
            <a:spAutoFit/>
          </a:bodyPr>
          <a:lstStyle/>
          <a:p>
            <a:pPr>
              <a:spcBef>
                <a:spcPct val="50000"/>
              </a:spcBef>
            </a:pPr>
            <a:r>
              <a:rPr lang="fr-FR" sz="1400" b="1">
                <a:latin typeface="Calibri"/>
                <a:cs typeface="Calibri"/>
              </a:rPr>
              <a:t>Après infection</a:t>
            </a:r>
          </a:p>
        </p:txBody>
      </p:sp>
      <p:sp>
        <p:nvSpPr>
          <p:cNvPr id="200714" name="Rectangle 10"/>
          <p:cNvSpPr>
            <a:spLocks noChangeArrowheads="1"/>
          </p:cNvSpPr>
          <p:nvPr/>
        </p:nvSpPr>
        <p:spPr bwMode="auto">
          <a:xfrm>
            <a:off x="3115733" y="2349500"/>
            <a:ext cx="2844800" cy="2794000"/>
          </a:xfrm>
          <a:prstGeom prst="rect">
            <a:avLst/>
          </a:prstGeom>
          <a:solidFill>
            <a:srgbClr val="F2D6A7"/>
          </a:solidFill>
          <a:ln>
            <a:noFill/>
          </a:ln>
          <a:effectLst>
            <a:outerShdw blurRad="63500" dist="88899" dir="2700000" algn="ctr" rotWithShape="0">
              <a:schemeClr val="bg2">
                <a:alpha val="74998"/>
              </a:schemeClr>
            </a:outerShdw>
          </a:effectLst>
          <a:extLst>
            <a:ext uri="{91240B29-F687-4f45-9708-019B960494DF}">
              <a14:hiddenLine xmlns="" xmlns:a14="http://schemas.microsoft.com/office/drawing/2010/main" w="9525">
                <a:solidFill>
                  <a:schemeClr val="tx1"/>
                </a:solidFill>
                <a:miter lim="800000"/>
                <a:headEnd/>
                <a:tailEnd/>
              </a14:hiddenLine>
            </a:ext>
          </a:extLst>
        </p:spPr>
        <p:txBody>
          <a:bodyPr lIns="79242" tIns="39621" rIns="79242" bIns="39621"/>
          <a:lstStyle/>
          <a:p>
            <a:pPr marL="297157" indent="-297157">
              <a:spcBef>
                <a:spcPct val="20000"/>
              </a:spcBef>
              <a:buClr>
                <a:schemeClr val="folHlink"/>
              </a:buClr>
              <a:buSzPct val="120000"/>
              <a:buFont typeface="Times" charset="0"/>
              <a:buChar char="•"/>
            </a:pPr>
            <a:r>
              <a:rPr lang="fr-FR" sz="1600" b="1" dirty="0">
                <a:latin typeface="Calibri"/>
                <a:cs typeface="Calibri"/>
              </a:rPr>
              <a:t>Préservatifs masculins et féminins</a:t>
            </a:r>
            <a:endParaRPr lang="fr-FR" sz="1600" dirty="0">
              <a:latin typeface="Calibri"/>
              <a:cs typeface="Calibri"/>
            </a:endParaRPr>
          </a:p>
          <a:p>
            <a:pPr marL="297157" indent="-297157">
              <a:spcBef>
                <a:spcPct val="20000"/>
              </a:spcBef>
              <a:buClr>
                <a:schemeClr val="folHlink"/>
              </a:buClr>
              <a:buSzPct val="120000"/>
              <a:buFont typeface="Times" charset="0"/>
              <a:buChar char="•"/>
            </a:pPr>
            <a:endParaRPr lang="fr-FR" sz="1600" dirty="0">
              <a:latin typeface="Calibri"/>
              <a:cs typeface="Calibri"/>
            </a:endParaRPr>
          </a:p>
          <a:p>
            <a:pPr marL="297157" indent="-297157">
              <a:spcBef>
                <a:spcPct val="20000"/>
              </a:spcBef>
              <a:buClr>
                <a:schemeClr val="folHlink"/>
              </a:buClr>
              <a:buSzPct val="120000"/>
              <a:buFont typeface="Times" charset="0"/>
              <a:buChar char="•"/>
            </a:pPr>
            <a:r>
              <a:rPr lang="fr-FR" sz="1600" dirty="0">
                <a:solidFill>
                  <a:srgbClr val="C0C0C0"/>
                </a:solidFill>
                <a:latin typeface="Calibri"/>
                <a:cs typeface="Calibri"/>
              </a:rPr>
              <a:t>Microbicides</a:t>
            </a:r>
          </a:p>
          <a:p>
            <a:pPr marL="297157" indent="-297157">
              <a:spcBef>
                <a:spcPct val="20000"/>
              </a:spcBef>
              <a:buClr>
                <a:schemeClr val="folHlink"/>
              </a:buClr>
              <a:buSzPct val="120000"/>
              <a:buFont typeface="Times" charset="0"/>
              <a:buChar char="•"/>
            </a:pPr>
            <a:endParaRPr lang="fr-FR" sz="1600" dirty="0">
              <a:latin typeface="Calibri"/>
              <a:cs typeface="Calibri"/>
            </a:endParaRPr>
          </a:p>
          <a:p>
            <a:pPr marL="297157" indent="-297157">
              <a:spcBef>
                <a:spcPct val="20000"/>
              </a:spcBef>
              <a:buClr>
                <a:schemeClr val="folHlink"/>
              </a:buClr>
              <a:buSzPct val="120000"/>
              <a:buFont typeface="Times" charset="0"/>
              <a:buChar char="•"/>
            </a:pPr>
            <a:r>
              <a:rPr lang="fr-FR" sz="1600" b="1" dirty="0">
                <a:latin typeface="Calibri"/>
                <a:cs typeface="Calibri"/>
              </a:rPr>
              <a:t>Traitement antiviral (PTME)</a:t>
            </a:r>
            <a:endParaRPr lang="fr-FR" sz="1600" dirty="0">
              <a:latin typeface="Calibri"/>
              <a:cs typeface="Calibri"/>
            </a:endParaRPr>
          </a:p>
          <a:p>
            <a:pPr marL="297157" indent="-297157">
              <a:spcBef>
                <a:spcPct val="20000"/>
              </a:spcBef>
              <a:buClr>
                <a:schemeClr val="folHlink"/>
              </a:buClr>
              <a:buSzPct val="120000"/>
              <a:buFont typeface="Times" charset="0"/>
              <a:buChar char="•"/>
            </a:pPr>
            <a:endParaRPr lang="fr-FR" altLang="ja-JP" sz="1600" dirty="0">
              <a:latin typeface="Calibri"/>
              <a:cs typeface="Calibri"/>
            </a:endParaRPr>
          </a:p>
          <a:p>
            <a:pPr marL="297157" indent="-297157">
              <a:spcBef>
                <a:spcPct val="20000"/>
              </a:spcBef>
              <a:buClr>
                <a:schemeClr val="folHlink"/>
              </a:buClr>
              <a:buSzPct val="120000"/>
              <a:buFont typeface="Times" charset="0"/>
              <a:buChar char="•"/>
            </a:pPr>
            <a:r>
              <a:rPr lang="fr-FR" sz="1600" b="1" dirty="0">
                <a:solidFill>
                  <a:srgbClr val="C0C0C0"/>
                </a:solidFill>
                <a:latin typeface="Calibri"/>
                <a:cs typeface="Calibri"/>
              </a:rPr>
              <a:t>Prévention post exposition (PEP)</a:t>
            </a:r>
            <a:endParaRPr lang="fr-FR" sz="1600" dirty="0">
              <a:latin typeface="Calibri"/>
              <a:cs typeface="Calibri"/>
            </a:endParaRPr>
          </a:p>
        </p:txBody>
      </p:sp>
      <p:sp>
        <p:nvSpPr>
          <p:cNvPr id="200715" name="Rectangle 11"/>
          <p:cNvSpPr>
            <a:spLocks noChangeArrowheads="1"/>
          </p:cNvSpPr>
          <p:nvPr/>
        </p:nvSpPr>
        <p:spPr bwMode="auto">
          <a:xfrm>
            <a:off x="6096000" y="2349500"/>
            <a:ext cx="2506133" cy="2794000"/>
          </a:xfrm>
          <a:prstGeom prst="rect">
            <a:avLst/>
          </a:prstGeom>
          <a:solidFill>
            <a:srgbClr val="F2D6A7"/>
          </a:solidFill>
          <a:ln>
            <a:noFill/>
          </a:ln>
          <a:effectLst>
            <a:outerShdw blurRad="63500" dist="88899" dir="2700000" algn="ctr" rotWithShape="0">
              <a:schemeClr val="bg2">
                <a:alpha val="74998"/>
              </a:schemeClr>
            </a:outerShdw>
          </a:effectLst>
          <a:extLst>
            <a:ext uri="{91240B29-F687-4f45-9708-019B960494DF}">
              <a14:hiddenLine xmlns="" xmlns:a14="http://schemas.microsoft.com/office/drawing/2010/main" w="9525">
                <a:solidFill>
                  <a:schemeClr val="tx1"/>
                </a:solidFill>
                <a:miter lim="800000"/>
                <a:headEnd/>
                <a:tailEnd/>
              </a14:hiddenLine>
            </a:ext>
          </a:extLst>
        </p:spPr>
        <p:txBody>
          <a:bodyPr lIns="79242" tIns="39621" rIns="79242" bIns="39621"/>
          <a:lstStyle/>
          <a:p>
            <a:pPr marL="297157" indent="-297157">
              <a:spcBef>
                <a:spcPct val="20000"/>
              </a:spcBef>
              <a:buClr>
                <a:schemeClr val="folHlink"/>
              </a:buClr>
              <a:buSzPct val="120000"/>
              <a:buFont typeface="Times" charset="0"/>
              <a:buChar char="•"/>
            </a:pPr>
            <a:r>
              <a:rPr lang="fr-FR" sz="1600" b="1" dirty="0">
                <a:latin typeface="Calibri"/>
                <a:cs typeface="Calibri"/>
              </a:rPr>
              <a:t>Education thérapeutique et changement de comportement</a:t>
            </a:r>
            <a:endParaRPr lang="fr-FR" sz="1600" dirty="0">
              <a:latin typeface="Calibri"/>
              <a:cs typeface="Calibri"/>
            </a:endParaRPr>
          </a:p>
          <a:p>
            <a:pPr marL="297157" indent="-297157">
              <a:spcBef>
                <a:spcPct val="20000"/>
              </a:spcBef>
              <a:buClr>
                <a:schemeClr val="folHlink"/>
              </a:buClr>
              <a:buSzPct val="120000"/>
              <a:buFont typeface="Times" charset="0"/>
              <a:buChar char="•"/>
            </a:pPr>
            <a:endParaRPr lang="fr-FR" sz="1600" dirty="0">
              <a:latin typeface="Calibri"/>
              <a:cs typeface="Calibri"/>
            </a:endParaRPr>
          </a:p>
          <a:p>
            <a:pPr marL="297157" indent="-297157">
              <a:spcBef>
                <a:spcPct val="20000"/>
              </a:spcBef>
              <a:buClr>
                <a:schemeClr val="folHlink"/>
              </a:buClr>
              <a:buSzPct val="120000"/>
              <a:buFont typeface="Times" charset="0"/>
              <a:buChar char="•"/>
            </a:pPr>
            <a:r>
              <a:rPr lang="fr-FR" sz="1600" b="1" dirty="0">
                <a:latin typeface="Calibri"/>
                <a:cs typeface="Calibri"/>
              </a:rPr>
              <a:t>Traitement antirétroviral</a:t>
            </a:r>
            <a:endParaRPr lang="fr-FR" sz="1600" dirty="0">
              <a:latin typeface="Calibri"/>
              <a:cs typeface="Calibri"/>
            </a:endParaRPr>
          </a:p>
          <a:p>
            <a:pPr marL="297157" indent="-297157">
              <a:spcBef>
                <a:spcPct val="20000"/>
              </a:spcBef>
              <a:buClr>
                <a:schemeClr val="folHlink"/>
              </a:buClr>
              <a:buSzPct val="120000"/>
              <a:buFont typeface="Times" charset="0"/>
              <a:buChar char="•"/>
            </a:pPr>
            <a:endParaRPr lang="fr-FR" sz="1600" dirty="0">
              <a:latin typeface="Calibri"/>
              <a:cs typeface="Calibri"/>
            </a:endParaRPr>
          </a:p>
          <a:p>
            <a:pPr marL="297157" indent="-297157">
              <a:spcBef>
                <a:spcPct val="20000"/>
              </a:spcBef>
              <a:buClr>
                <a:schemeClr val="folHlink"/>
              </a:buClr>
              <a:buSzPct val="120000"/>
              <a:buFont typeface="Times" charset="0"/>
              <a:buChar char="•"/>
            </a:pPr>
            <a:r>
              <a:rPr lang="fr-FR" sz="1600" dirty="0">
                <a:solidFill>
                  <a:srgbClr val="C0C0C0"/>
                </a:solidFill>
                <a:latin typeface="Calibri"/>
                <a:cs typeface="Calibri"/>
              </a:rPr>
              <a:t>Vaccins thérapeutiques</a:t>
            </a:r>
            <a:endParaRPr lang="fr-FR" sz="1600" dirty="0">
              <a:latin typeface="Calibri"/>
              <a:cs typeface="Calibri"/>
            </a:endParaRPr>
          </a:p>
        </p:txBody>
      </p:sp>
    </p:spTree>
    <p:extLst>
      <p:ext uri="{BB962C8B-B14F-4D97-AF65-F5344CB8AC3E}">
        <p14:creationId xmlns:p14="http://schemas.microsoft.com/office/powerpoint/2010/main" val="1955397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ous-titre 4"/>
          <p:cNvSpPr>
            <a:spLocks noGrp="1"/>
          </p:cNvSpPr>
          <p:nvPr>
            <p:ph type="subTitle" idx="1"/>
          </p:nvPr>
        </p:nvSpPr>
        <p:spPr/>
        <p:txBody>
          <a:bodyPr/>
          <a:lstStyle/>
          <a:p>
            <a:endParaRPr lang="fr-FR"/>
          </a:p>
        </p:txBody>
      </p:sp>
      <p:sp>
        <p:nvSpPr>
          <p:cNvPr id="4" name="Titre 3"/>
          <p:cNvSpPr>
            <a:spLocks noGrp="1"/>
          </p:cNvSpPr>
          <p:nvPr>
            <p:ph type="ctrTitle"/>
          </p:nvPr>
        </p:nvSpPr>
        <p:spPr/>
        <p:txBody>
          <a:bodyPr/>
          <a:lstStyle/>
          <a:p>
            <a:r>
              <a:rPr lang="fr-FR" dirty="0" smtClean="0"/>
              <a:t>Ne pas oublier l’éducation des soignants…</a:t>
            </a:r>
            <a:endParaRPr lang="fr-FR" dirty="0"/>
          </a:p>
        </p:txBody>
      </p:sp>
    </p:spTree>
    <p:extLst>
      <p:ext uri="{BB962C8B-B14F-4D97-AF65-F5344CB8AC3E}">
        <p14:creationId xmlns:p14="http://schemas.microsoft.com/office/powerpoint/2010/main" val="2204385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3500"/>
            <a:ext cx="9144000" cy="791810"/>
          </a:xfrm>
        </p:spPr>
        <p:txBody>
          <a:bodyPr>
            <a:noAutofit/>
          </a:bodyPr>
          <a:lstStyle/>
          <a:p>
            <a:r>
              <a:rPr lang="fr-FR" sz="1800" dirty="0" smtClean="0"/>
              <a:t>Quelles sont les options stratégiques les plus efficaces pour lutter contre l’usage de drogue IV ?</a:t>
            </a:r>
            <a:br>
              <a:rPr lang="fr-FR" sz="1800" dirty="0" smtClean="0"/>
            </a:br>
            <a:r>
              <a:rPr lang="fr-FR" sz="1800" dirty="0" smtClean="0"/>
              <a:t>(N=239 : interviews de soignants Ukrainiens)</a:t>
            </a:r>
            <a:endParaRPr lang="fr-FR" sz="18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2097301"/>
              </p:ext>
            </p:extLst>
          </p:nvPr>
        </p:nvGraphicFramePr>
        <p:xfrm>
          <a:off x="192774" y="1270000"/>
          <a:ext cx="8951226" cy="4445000"/>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p:cNvSpPr>
            <a:spLocks noGrp="1"/>
          </p:cNvSpPr>
          <p:nvPr>
            <p:ph type="sldNum" sz="quarter" idx="12"/>
          </p:nvPr>
        </p:nvSpPr>
        <p:spPr/>
        <p:txBody>
          <a:bodyPr/>
          <a:lstStyle/>
          <a:p>
            <a:fld id="{B7A20B9F-FB62-FA4F-8FD0-168C11594569}" type="slidenum">
              <a:rPr lang="en-US" smtClean="0"/>
              <a:t>75</a:t>
            </a:fld>
            <a:endParaRPr lang="en-US"/>
          </a:p>
        </p:txBody>
      </p:sp>
    </p:spTree>
    <p:extLst>
      <p:ext uri="{BB962C8B-B14F-4D97-AF65-F5344CB8AC3E}">
        <p14:creationId xmlns:p14="http://schemas.microsoft.com/office/powerpoint/2010/main" val="3665707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ctrTitle"/>
          </p:nvPr>
        </p:nvSpPr>
        <p:spPr/>
        <p:txBody>
          <a:bodyPr lIns="79242" tIns="39621" rIns="79242" bIns="39621"/>
          <a:lstStyle/>
          <a:p>
            <a:r>
              <a:rPr lang="fr-FR" dirty="0" smtClean="0"/>
              <a:t>Prévention de la Transmission Mère-Enfant  (PTME)</a:t>
            </a:r>
            <a:endParaRPr lang="fr-FR" dirty="0"/>
          </a:p>
        </p:txBody>
      </p:sp>
      <p:sp>
        <p:nvSpPr>
          <p:cNvPr id="67587" name="Rectangle 3"/>
          <p:cNvSpPr>
            <a:spLocks noGrp="1" noChangeArrowheads="1"/>
          </p:cNvSpPr>
          <p:nvPr>
            <p:ph type="subTitle" idx="1"/>
          </p:nvPr>
        </p:nvSpPr>
        <p:spPr/>
        <p:txBody>
          <a:bodyPr lIns="79242" tIns="39621" rIns="79242" bIns="39621"/>
          <a:lstStyle/>
          <a:p>
            <a:r>
              <a:rPr lang="fr-FR" dirty="0"/>
              <a:t>Prévention in </a:t>
            </a:r>
            <a:r>
              <a:rPr lang="fr-FR" dirty="0" smtClean="0"/>
              <a:t>utero, per partum et allaitement</a:t>
            </a:r>
            <a:endParaRPr lang="fr-FR" dirty="0"/>
          </a:p>
        </p:txBody>
      </p:sp>
    </p:spTree>
    <p:extLst>
      <p:ext uri="{BB962C8B-B14F-4D97-AF65-F5344CB8AC3E}">
        <p14:creationId xmlns:p14="http://schemas.microsoft.com/office/powerpoint/2010/main" val="1785235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lIns="79242" tIns="39621" rIns="79242" bIns="39621"/>
          <a:lstStyle/>
          <a:p>
            <a:r>
              <a:rPr lang="fr-FR" dirty="0"/>
              <a:t>Objectif n°1</a:t>
            </a:r>
          </a:p>
        </p:txBody>
      </p:sp>
      <p:sp>
        <p:nvSpPr>
          <p:cNvPr id="166915" name="Rectangle 3"/>
          <p:cNvSpPr>
            <a:spLocks noGrp="1" noChangeArrowheads="1"/>
          </p:cNvSpPr>
          <p:nvPr>
            <p:ph type="body" idx="1"/>
          </p:nvPr>
        </p:nvSpPr>
        <p:spPr>
          <a:xfrm>
            <a:off x="301752" y="1272540"/>
            <a:ext cx="8503920" cy="2876965"/>
          </a:xfrm>
        </p:spPr>
        <p:txBody>
          <a:bodyPr lIns="79242" tIns="39621" rIns="79242" bIns="39621"/>
          <a:lstStyle/>
          <a:p>
            <a:r>
              <a:rPr lang="fr-FR" dirty="0"/>
              <a:t>Un bon programme de prévention pré et per </a:t>
            </a:r>
            <a:r>
              <a:rPr lang="fr-FR" dirty="0" err="1"/>
              <a:t>partum</a:t>
            </a:r>
            <a:r>
              <a:rPr lang="fr-FR" dirty="0"/>
              <a:t>, correctement appliqué, peut résulter en </a:t>
            </a:r>
            <a:r>
              <a:rPr lang="fr-FR" b="1" u="sng" dirty="0"/>
              <a:t>un taux de transmission à la naissance égal à ZERO</a:t>
            </a:r>
            <a:endParaRPr lang="fr-FR" dirty="0"/>
          </a:p>
          <a:p>
            <a:pPr lvl="1"/>
            <a:r>
              <a:rPr lang="fr-FR" dirty="0"/>
              <a:t>Il faut le bon programme</a:t>
            </a:r>
          </a:p>
          <a:p>
            <a:pPr lvl="1"/>
            <a:r>
              <a:rPr lang="fr-FR" dirty="0"/>
              <a:t>Il faut dépister et inclure dans le programme</a:t>
            </a:r>
          </a:p>
          <a:p>
            <a:pPr lvl="1"/>
            <a:r>
              <a:rPr lang="fr-FR" dirty="0"/>
              <a:t>Il faut en assurer le bon suivi</a:t>
            </a:r>
          </a:p>
        </p:txBody>
      </p:sp>
      <p:sp>
        <p:nvSpPr>
          <p:cNvPr id="2" name="ZoneTexte 1"/>
          <p:cNvSpPr txBox="1"/>
          <p:nvPr/>
        </p:nvSpPr>
        <p:spPr>
          <a:xfrm>
            <a:off x="185648" y="3998614"/>
            <a:ext cx="8650504" cy="830997"/>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fr-FR" sz="2400" dirty="0" smtClean="0">
                <a:latin typeface="Calibri"/>
                <a:cs typeface="Calibri"/>
              </a:rPr>
              <a:t>ONUSIDA : Plan </a:t>
            </a:r>
            <a:r>
              <a:rPr lang="fr-FR" sz="2400" dirty="0">
                <a:latin typeface="Calibri"/>
                <a:cs typeface="Calibri"/>
              </a:rPr>
              <a:t>mondial pour éliminer les nouvelles infections à VIH </a:t>
            </a:r>
            <a:r>
              <a:rPr lang="fr-FR" sz="2400" dirty="0" smtClean="0">
                <a:latin typeface="Calibri"/>
                <a:cs typeface="Calibri"/>
              </a:rPr>
              <a:t>chez les </a:t>
            </a:r>
            <a:r>
              <a:rPr lang="fr-FR" sz="2400" dirty="0">
                <a:latin typeface="Calibri"/>
                <a:cs typeface="Calibri"/>
              </a:rPr>
              <a:t>enfants à l’horizon 2015 et maintenir leurs mères en </a:t>
            </a:r>
            <a:r>
              <a:rPr lang="fr-FR" sz="2400" dirty="0" smtClean="0">
                <a:latin typeface="Calibri"/>
                <a:cs typeface="Calibri"/>
              </a:rPr>
              <a:t>vie</a:t>
            </a:r>
            <a:endParaRPr lang="fr-FR" sz="2400" dirty="0">
              <a:latin typeface="Calibri"/>
              <a:cs typeface="Calibri"/>
            </a:endParaRPr>
          </a:p>
        </p:txBody>
      </p:sp>
    </p:spTree>
    <p:extLst>
      <p:ext uri="{BB962C8B-B14F-4D97-AF65-F5344CB8AC3E}">
        <p14:creationId xmlns:p14="http://schemas.microsoft.com/office/powerpoint/2010/main" val="4202461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2413000" y="96628"/>
            <a:ext cx="4095623" cy="54527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55554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p:cNvPicPr>
            <a:picLocks noChangeAspect="1"/>
          </p:cNvPicPr>
          <p:nvPr/>
        </p:nvPicPr>
        <p:blipFill>
          <a:blip r:embed="rId3">
            <a:alphaModFix amt="20000"/>
          </a:blip>
          <a:stretch>
            <a:fillRect/>
          </a:stretch>
        </p:blipFill>
        <p:spPr>
          <a:xfrm>
            <a:off x="2413000" y="96628"/>
            <a:ext cx="4095623" cy="5452717"/>
          </a:xfrm>
          <a:prstGeom prst="rect">
            <a:avLst/>
          </a:prstGeom>
          <a:ln>
            <a:noFill/>
          </a:ln>
          <a:effectLst>
            <a:outerShdw blurRad="292100" dist="139700" dir="2700000" algn="tl" rotWithShape="0">
              <a:srgbClr val="333333">
                <a:alpha val="65000"/>
              </a:srgbClr>
            </a:outerShdw>
          </a:effectLst>
        </p:spPr>
      </p:pic>
      <p:sp>
        <p:nvSpPr>
          <p:cNvPr id="37890" name="Rectangle 2"/>
          <p:cNvSpPr>
            <a:spLocks noGrp="1" noChangeArrowheads="1"/>
          </p:cNvSpPr>
          <p:nvPr>
            <p:ph type="title"/>
          </p:nvPr>
        </p:nvSpPr>
        <p:spPr>
          <a:xfrm>
            <a:off x="468313" y="45533"/>
            <a:ext cx="8204200" cy="902229"/>
          </a:xfrm>
        </p:spPr>
        <p:txBody>
          <a:bodyPr/>
          <a:lstStyle/>
          <a:p>
            <a:pPr eaLnBrk="1" hangingPunct="1"/>
            <a:r>
              <a:rPr lang="fr-FR" altLang="fr-FR" sz="2100" b="1" dirty="0">
                <a:ea typeface="ＭＳ Ｐゴシック" panose="020B0600070205080204" pitchFamily="34" charset="-128"/>
              </a:rPr>
              <a:t>Taux de TME sous </a:t>
            </a:r>
            <a:r>
              <a:rPr lang="fr-FR" altLang="fr-FR" sz="2100" b="1" dirty="0" err="1">
                <a:ea typeface="ＭＳ Ｐゴシック" panose="020B0600070205080204" pitchFamily="34" charset="-128"/>
              </a:rPr>
              <a:t>multithérapie</a:t>
            </a:r>
            <a:r>
              <a:rPr lang="fr-FR" altLang="fr-FR" sz="2100" b="1" dirty="0">
                <a:ea typeface="ＭＳ Ｐゴシック" panose="020B0600070205080204" pitchFamily="34" charset="-128"/>
              </a:rPr>
              <a:t> selon le moment de début de traitement et la charge virale à l</a:t>
            </a:r>
            <a:r>
              <a:rPr lang="fr-FR" altLang="fr-FR" sz="2100" b="1" dirty="0"/>
              <a:t>’</a:t>
            </a:r>
            <a:r>
              <a:rPr lang="fr-FR" altLang="ja-JP" sz="2100" b="1" dirty="0"/>
              <a:t>accouchement, 2000-2010</a:t>
            </a:r>
            <a:endParaRPr lang="fr-FR" altLang="fr-FR" sz="2100" b="1" dirty="0">
              <a:ea typeface="ＭＳ Ｐゴシック" panose="020B0600070205080204" pitchFamily="34" charset="-128"/>
            </a:endParaRPr>
          </a:p>
        </p:txBody>
      </p:sp>
      <p:sp>
        <p:nvSpPr>
          <p:cNvPr id="23554" name="Espace réservé du contenu 3"/>
          <p:cNvSpPr>
            <a:spLocks noGrp="1"/>
          </p:cNvSpPr>
          <p:nvPr>
            <p:ph sz="half" idx="1"/>
          </p:nvPr>
        </p:nvSpPr>
        <p:spPr>
          <a:xfrm>
            <a:off x="5211860" y="4882568"/>
            <a:ext cx="3851275" cy="720990"/>
          </a:xfrm>
          <a:ln>
            <a:solidFill>
              <a:schemeClr val="accent6">
                <a:lumMod val="75000"/>
              </a:schemeClr>
            </a:solidFill>
          </a:ln>
        </p:spPr>
        <p:txBody>
          <a:bodyPr/>
          <a:lstStyle/>
          <a:p>
            <a:pPr marL="0" indent="0" algn="ctr">
              <a:buNone/>
              <a:defRPr/>
            </a:pPr>
            <a:r>
              <a:rPr lang="fr-FR" altLang="fr-FR" sz="1700" dirty="0">
                <a:ea typeface="ＭＳ Ｐゴシック" pitchFamily="34" charset="-128"/>
              </a:rPr>
              <a:t>ART débuté avant conception et CV &lt;50 : TME = 0% [0.0 - 0.1]</a:t>
            </a:r>
          </a:p>
        </p:txBody>
      </p:sp>
      <p:grpSp>
        <p:nvGrpSpPr>
          <p:cNvPr id="37892" name="Group 69"/>
          <p:cNvGrpSpPr>
            <a:grpSpLocks/>
          </p:cNvGrpSpPr>
          <p:nvPr/>
        </p:nvGrpSpPr>
        <p:grpSpPr bwMode="auto">
          <a:xfrm>
            <a:off x="7333518" y="1235735"/>
            <a:ext cx="742094" cy="665400"/>
            <a:chOff x="4750" y="737"/>
            <a:chExt cx="762" cy="697"/>
          </a:xfrm>
        </p:grpSpPr>
        <p:pic>
          <p:nvPicPr>
            <p:cNvPr id="37904" name="Picture 70" descr="anrs99"/>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15" y="912"/>
              <a:ext cx="384" cy="16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3383" name="Rectangle 71"/>
            <p:cNvSpPr>
              <a:spLocks noChangeArrowheads="1"/>
            </p:cNvSpPr>
            <p:nvPr/>
          </p:nvSpPr>
          <p:spPr bwMode="auto">
            <a:xfrm>
              <a:off x="4750" y="1079"/>
              <a:ext cx="762" cy="3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fr-FR" sz="800" b="1" i="1">
                  <a:solidFill>
                    <a:srgbClr val="020202"/>
                  </a:solidFill>
                  <a:latin typeface="Arial" charset="0"/>
                  <a:ea typeface="ＭＳ Ｐゴシック" charset="0"/>
                </a:rPr>
                <a:t>INSERM</a:t>
              </a:r>
            </a:p>
            <a:p>
              <a:pPr algn="ctr">
                <a:defRPr/>
              </a:pPr>
              <a:r>
                <a:rPr lang="fr-FR" sz="800" b="1" i="1">
                  <a:solidFill>
                    <a:srgbClr val="020202"/>
                  </a:solidFill>
                  <a:latin typeface="Arial" charset="0"/>
                  <a:ea typeface="ＭＳ Ｐゴシック" charset="0"/>
                </a:rPr>
                <a:t>CESP 1018</a:t>
              </a:r>
            </a:p>
          </p:txBody>
        </p:sp>
        <p:sp>
          <p:nvSpPr>
            <p:cNvPr id="653384" name="Rectangle 72"/>
            <p:cNvSpPr>
              <a:spLocks noChangeArrowheads="1"/>
            </p:cNvSpPr>
            <p:nvPr/>
          </p:nvSpPr>
          <p:spPr bwMode="auto">
            <a:xfrm>
              <a:off x="4858" y="737"/>
              <a:ext cx="476" cy="25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fr-FR" sz="1000" b="1" i="1">
                  <a:solidFill>
                    <a:srgbClr val="020202"/>
                  </a:solidFill>
                  <a:latin typeface="Arial" charset="0"/>
                  <a:ea typeface="ＭＳ Ｐゴシック" charset="0"/>
                </a:rPr>
                <a:t>EPF</a:t>
              </a:r>
              <a:endParaRPr lang="fr-FR" sz="900" b="1" i="1">
                <a:solidFill>
                  <a:srgbClr val="020202"/>
                </a:solidFill>
                <a:latin typeface="Arial" charset="0"/>
                <a:ea typeface="ＭＳ Ｐゴシック" charset="0"/>
              </a:endParaRPr>
            </a:p>
          </p:txBody>
        </p:sp>
      </p:grpSp>
      <p:grpSp>
        <p:nvGrpSpPr>
          <p:cNvPr id="37894" name="Grouper 12"/>
          <p:cNvGrpSpPr>
            <a:grpSpLocks/>
          </p:cNvGrpSpPr>
          <p:nvPr/>
        </p:nvGrpSpPr>
        <p:grpSpPr bwMode="auto">
          <a:xfrm>
            <a:off x="926757" y="1626671"/>
            <a:ext cx="5472113" cy="2640542"/>
            <a:chOff x="2051720" y="1844824"/>
            <a:chExt cx="6192688" cy="3384376"/>
          </a:xfrm>
        </p:grpSpPr>
        <p:grpSp>
          <p:nvGrpSpPr>
            <p:cNvPr id="37900" name="Grouper 13"/>
            <p:cNvGrpSpPr>
              <a:grpSpLocks/>
            </p:cNvGrpSpPr>
            <p:nvPr/>
          </p:nvGrpSpPr>
          <p:grpSpPr bwMode="auto">
            <a:xfrm>
              <a:off x="2700338" y="2636838"/>
              <a:ext cx="1008062" cy="1729312"/>
              <a:chOff x="2700338" y="2636838"/>
              <a:chExt cx="1008062" cy="1729312"/>
            </a:xfrm>
          </p:grpSpPr>
          <p:sp>
            <p:nvSpPr>
              <p:cNvPr id="37902" name="ZoneTexte 11"/>
              <p:cNvSpPr txBox="1">
                <a:spLocks noChangeArrowheads="1"/>
              </p:cNvSpPr>
              <p:nvPr/>
            </p:nvSpPr>
            <p:spPr bwMode="auto">
              <a:xfrm>
                <a:off x="2700338" y="2636838"/>
                <a:ext cx="1008062" cy="394477"/>
              </a:xfrm>
              <a:prstGeom prst="rect">
                <a:avLst/>
              </a:prstGeom>
              <a:solidFill>
                <a:srgbClr val="FFF3E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400" b="1" i="1">
                    <a:solidFill>
                      <a:srgbClr val="FF0000"/>
                    </a:solidFill>
                    <a:ea typeface="ＭＳ Ｐゴシック" panose="020B0600070205080204" pitchFamily="34" charset="-128"/>
                    <a:cs typeface="Arial" panose="020B0604020202020204" pitchFamily="34" charset="0"/>
                  </a:rPr>
                  <a:t>N=2676</a:t>
                </a:r>
              </a:p>
            </p:txBody>
          </p:sp>
          <p:cxnSp>
            <p:nvCxnSpPr>
              <p:cNvPr id="19" name="Connecteur droit avec flèche 6"/>
              <p:cNvCxnSpPr>
                <a:cxnSpLocks noChangeShapeType="1"/>
              </p:cNvCxnSpPr>
              <p:nvPr/>
            </p:nvCxnSpPr>
            <p:spPr bwMode="auto">
              <a:xfrm>
                <a:off x="3059582" y="2997817"/>
                <a:ext cx="0" cy="1368333"/>
              </a:xfrm>
              <a:prstGeom prst="straightConnector1">
                <a:avLst/>
              </a:prstGeom>
              <a:noFill/>
              <a:ln w="9525">
                <a:solidFill>
                  <a:schemeClr val="tx1"/>
                </a:solidFill>
                <a:round/>
                <a:headEnd/>
                <a:tailEnd type="arrow"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aphicFrame>
          <p:nvGraphicFramePr>
            <p:cNvPr id="16" name="Espace réservé du contenu 17"/>
            <p:cNvGraphicFramePr>
              <a:graphicFrameLocks/>
            </p:cNvGraphicFramePr>
            <p:nvPr/>
          </p:nvGraphicFramePr>
          <p:xfrm>
            <a:off x="2051720" y="1844824"/>
            <a:ext cx="6192688" cy="3384376"/>
          </p:xfrm>
          <a:graphic>
            <a:graphicData uri="http://schemas.openxmlformats.org/drawingml/2006/chart">
              <c:chart xmlns:c="http://schemas.openxmlformats.org/drawingml/2006/chart" xmlns:r="http://schemas.openxmlformats.org/officeDocument/2006/relationships" r:id="rId5"/>
            </a:graphicData>
          </a:graphic>
        </p:graphicFrame>
      </p:grpSp>
      <p:cxnSp>
        <p:nvCxnSpPr>
          <p:cNvPr id="5" name="Connecteur droit avec flèche 4"/>
          <p:cNvCxnSpPr>
            <a:cxnSpLocks noChangeShapeType="1"/>
          </p:cNvCxnSpPr>
          <p:nvPr/>
        </p:nvCxnSpPr>
        <p:spPr bwMode="auto">
          <a:xfrm>
            <a:off x="4007443" y="4506661"/>
            <a:ext cx="719137" cy="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cxnSp>
        <p:nvCxnSpPr>
          <p:cNvPr id="20" name="Connecteur droit avec flèche 19"/>
          <p:cNvCxnSpPr>
            <a:cxnSpLocks noChangeShapeType="1"/>
          </p:cNvCxnSpPr>
          <p:nvPr/>
        </p:nvCxnSpPr>
        <p:spPr bwMode="auto">
          <a:xfrm flipV="1">
            <a:off x="6217290" y="2167453"/>
            <a:ext cx="0" cy="720990"/>
          </a:xfrm>
          <a:prstGeom prst="straightConnector1">
            <a:avLst/>
          </a:prstGeom>
          <a:noFill/>
          <a:ln w="25400">
            <a:solidFill>
              <a:schemeClr val="accent1"/>
            </a:solidFill>
            <a:round/>
            <a:headEnd/>
            <a:tailEnd type="arrow" w="med" len="med"/>
          </a:ln>
          <a:effectLst>
            <a:outerShdw blurRad="40000" dist="20000" dir="5400000" rotWithShape="0">
              <a:srgbClr val="808080">
                <a:alpha val="37999"/>
              </a:srgbClr>
            </a:outerShdw>
          </a:effectLst>
          <a:extLst>
            <a:ext uri="{909E8E84-426E-40dd-AFC4-6F175D3DCCD1}">
              <a14:hiddenFill xmlns="" xmlns:a14="http://schemas.microsoft.com/office/drawing/2010/main">
                <a:noFill/>
              </a14:hiddenFill>
            </a:ext>
          </a:extLst>
        </p:spPr>
      </p:cxnSp>
      <p:sp>
        <p:nvSpPr>
          <p:cNvPr id="37897" name="Rectangle 6"/>
          <p:cNvSpPr>
            <a:spLocks noChangeArrowheads="1"/>
          </p:cNvSpPr>
          <p:nvPr/>
        </p:nvSpPr>
        <p:spPr bwMode="auto">
          <a:xfrm>
            <a:off x="1730298" y="4326746"/>
            <a:ext cx="2379634" cy="326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79242" tIns="39621" rIns="79242" bIns="39621">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fr-FR" altLang="fr-FR" sz="1600" i="1" dirty="0">
                <a:solidFill>
                  <a:srgbClr val="000000"/>
                </a:solidFill>
                <a:ea typeface="ＭＳ Ｐゴシック" panose="020B0600070205080204" pitchFamily="34" charset="-128"/>
              </a:rPr>
              <a:t>Effet délai de traitement</a:t>
            </a:r>
          </a:p>
        </p:txBody>
      </p:sp>
      <p:sp>
        <p:nvSpPr>
          <p:cNvPr id="37898" name="Rectangle 7"/>
          <p:cNvSpPr>
            <a:spLocks noChangeArrowheads="1"/>
          </p:cNvSpPr>
          <p:nvPr/>
        </p:nvSpPr>
        <p:spPr bwMode="auto">
          <a:xfrm>
            <a:off x="6205448" y="2918257"/>
            <a:ext cx="1717838" cy="326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79242" tIns="39621" rIns="79242" bIns="39621">
            <a:spAutoFit/>
          </a:bodyPr>
          <a:lstStyle>
            <a:lvl1pPr marL="177800" indent="-177800"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i="1" dirty="0">
                <a:ea typeface="ＭＳ Ｐゴシック" panose="020B0600070205080204" pitchFamily="34" charset="-128"/>
              </a:rPr>
              <a:t>Effet charge virale</a:t>
            </a:r>
          </a:p>
        </p:txBody>
      </p:sp>
      <p:sp>
        <p:nvSpPr>
          <p:cNvPr id="37899" name="Rectangle 9"/>
          <p:cNvSpPr>
            <a:spLocks noChangeArrowheads="1"/>
          </p:cNvSpPr>
          <p:nvPr/>
        </p:nvSpPr>
        <p:spPr bwMode="auto">
          <a:xfrm>
            <a:off x="926756" y="1567140"/>
            <a:ext cx="324189" cy="326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79242" tIns="39621" rIns="79242" bIns="39621">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fr-FR" altLang="fr-FR" sz="1600" i="1">
                <a:ea typeface="ＭＳ Ｐゴシック" panose="020B0600070205080204" pitchFamily="34" charset="-128"/>
              </a:rPr>
              <a:t>%</a:t>
            </a:r>
            <a:endParaRPr lang="fr-FR" altLang="fr-FR" sz="1600">
              <a:latin typeface="Arial" panose="020B0604020202020204" pitchFamily="34" charset="0"/>
              <a:ea typeface="ＭＳ Ｐゴシック" panose="020B0600070205080204" pitchFamily="34" charset="-128"/>
            </a:endParaRPr>
          </a:p>
        </p:txBody>
      </p:sp>
      <p:sp>
        <p:nvSpPr>
          <p:cNvPr id="3" name="ZoneTexte 2"/>
          <p:cNvSpPr txBox="1"/>
          <p:nvPr/>
        </p:nvSpPr>
        <p:spPr>
          <a:xfrm rot="18557530">
            <a:off x="817980" y="3004357"/>
            <a:ext cx="2369684" cy="369332"/>
          </a:xfrm>
          <a:prstGeom prst="rect">
            <a:avLst/>
          </a:prstGeom>
          <a:solidFill>
            <a:schemeClr val="tx1"/>
          </a:solidFill>
        </p:spPr>
        <p:txBody>
          <a:bodyPr wrap="none" rtlCol="0">
            <a:spAutoFit/>
          </a:bodyPr>
          <a:lstStyle/>
          <a:p>
            <a:r>
              <a:rPr lang="fr-FR"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ZERO TRANSMISSION !</a:t>
            </a:r>
            <a:endParaRPr lang="fr-FR"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123718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lIns="79242" tIns="39621" rIns="79242" bIns="39621">
            <a:normAutofit fontScale="90000"/>
          </a:bodyPr>
          <a:lstStyle/>
          <a:p>
            <a:r>
              <a:rPr lang="fr-FR" dirty="0" smtClean="0"/>
              <a:t>Que sait-on de l’origine du VIH en 2015</a:t>
            </a:r>
            <a:endParaRPr lang="fr-FR" dirty="0"/>
          </a:p>
        </p:txBody>
      </p:sp>
      <p:sp>
        <p:nvSpPr>
          <p:cNvPr id="5" name="Espace réservé du texte 4"/>
          <p:cNvSpPr>
            <a:spLocks noGrp="1"/>
          </p:cNvSpPr>
          <p:nvPr>
            <p:ph type="body" idx="1"/>
          </p:nvPr>
        </p:nvSpPr>
        <p:spPr/>
        <p:txBody>
          <a:bodyPr lIns="79242" tIns="39621" rIns="79242" bIns="39621"/>
          <a:lstStyle/>
          <a:p>
            <a:endParaRPr lang="fr-FR"/>
          </a:p>
        </p:txBody>
      </p:sp>
    </p:spTree>
    <p:extLst>
      <p:ext uri="{BB962C8B-B14F-4D97-AF65-F5344CB8AC3E}">
        <p14:creationId xmlns:p14="http://schemas.microsoft.com/office/powerpoint/2010/main" val="531475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01752" y="190500"/>
            <a:ext cx="8534400" cy="473039"/>
          </a:xfrm>
        </p:spPr>
        <p:txBody>
          <a:bodyPr>
            <a:noAutofit/>
          </a:bodyPr>
          <a:lstStyle/>
          <a:p>
            <a:r>
              <a:rPr lang="fr-FR" sz="2000" dirty="0" smtClean="0"/>
              <a:t>Zéro transmission mère-enfant, c’était un objectif « raisonnable » pour 2015</a:t>
            </a:r>
            <a:endParaRPr lang="fr-FR" sz="2000" dirty="0"/>
          </a:p>
        </p:txBody>
      </p:sp>
      <p:pic>
        <p:nvPicPr>
          <p:cNvPr id="5" name="Imag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5500" y="1257301"/>
            <a:ext cx="7197841" cy="3835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68654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idx="1"/>
          </p:nvPr>
        </p:nvSpPr>
        <p:spPr/>
        <p:txBody>
          <a:bodyPr/>
          <a:lstStyle/>
          <a:p>
            <a:r>
              <a:rPr lang="is-IS" dirty="0" smtClean="0"/>
              <a:t>…</a:t>
            </a:r>
            <a:r>
              <a:rPr lang="fr-FR" dirty="0" smtClean="0"/>
              <a:t>Mais </a:t>
            </a:r>
            <a:r>
              <a:rPr lang="fr-FR" dirty="0"/>
              <a:t>c’est compliqué et lent…</a:t>
            </a:r>
          </a:p>
        </p:txBody>
      </p:sp>
      <p:sp>
        <p:nvSpPr>
          <p:cNvPr id="4" name="Titre 3"/>
          <p:cNvSpPr>
            <a:spLocks noGrp="1"/>
          </p:cNvSpPr>
          <p:nvPr>
            <p:ph type="title"/>
          </p:nvPr>
        </p:nvSpPr>
        <p:spPr/>
        <p:txBody>
          <a:bodyPr/>
          <a:lstStyle/>
          <a:p>
            <a:r>
              <a:rPr lang="fr-FR" dirty="0" smtClean="0"/>
              <a:t>La machine est en marche</a:t>
            </a:r>
            <a:r>
              <a:rPr lang="is-IS" dirty="0" smtClean="0"/>
              <a:t>…</a:t>
            </a:r>
            <a:endParaRPr lang="fr-FR" dirty="0"/>
          </a:p>
        </p:txBody>
      </p:sp>
    </p:spTree>
    <p:extLst>
      <p:ext uri="{BB962C8B-B14F-4D97-AF65-F5344CB8AC3E}">
        <p14:creationId xmlns:p14="http://schemas.microsoft.com/office/powerpoint/2010/main" val="839719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518864" y="164807"/>
            <a:ext cx="8229600" cy="952500"/>
          </a:xfrm>
        </p:spPr>
        <p:txBody>
          <a:bodyPr>
            <a:noAutofit/>
          </a:bodyPr>
          <a:lstStyle/>
          <a:p>
            <a:r>
              <a:rPr lang="fr-FR" sz="2800" b="1" dirty="0" smtClean="0">
                <a:latin typeface="Arial Black" pitchFamily="34" charset="0"/>
                <a:cs typeface="Arial" pitchFamily="34" charset="0"/>
              </a:rPr>
              <a:t>Recommandations OMS Juin 2013 </a:t>
            </a:r>
            <a:br>
              <a:rPr lang="fr-FR" sz="2800" b="1" dirty="0" smtClean="0">
                <a:latin typeface="Arial Black" pitchFamily="34" charset="0"/>
                <a:cs typeface="Arial" pitchFamily="34" charset="0"/>
              </a:rPr>
            </a:br>
            <a:r>
              <a:rPr lang="fr-FR" sz="2800" b="1" dirty="0" smtClean="0">
                <a:latin typeface="Arial Black" pitchFamily="34" charset="0"/>
                <a:cs typeface="Arial" pitchFamily="34" charset="0"/>
              </a:rPr>
              <a:t> </a:t>
            </a:r>
            <a:endParaRPr lang="fr-FR" sz="2800" dirty="0"/>
          </a:p>
        </p:txBody>
      </p:sp>
      <p:pic>
        <p:nvPicPr>
          <p:cNvPr id="14339" name="rg_hi" descr="http://t0.gstatic.com/images?q=tbn:ANd9GcT7CmZVbeI54BiVhtf8XvYsUttyWQLXLx-I20cwRyjoI50MYfRs"/>
          <p:cNvPicPr>
            <a:picLocks noChangeAspect="1" noChangeArrowheads="1"/>
          </p:cNvPicPr>
          <p:nvPr/>
        </p:nvPicPr>
        <p:blipFill>
          <a:blip r:embed="rId3" r:link="rId4" cstate="print">
            <a:grayscl/>
          </a:blip>
          <a:srcRect/>
          <a:stretch>
            <a:fillRect/>
          </a:stretch>
        </p:blipFill>
        <p:spPr bwMode="auto">
          <a:xfrm>
            <a:off x="395536" y="3877614"/>
            <a:ext cx="864096" cy="896938"/>
          </a:xfrm>
          <a:prstGeom prst="rect">
            <a:avLst/>
          </a:prstGeom>
          <a:noFill/>
          <a:ln w="9525">
            <a:noFill/>
            <a:miter lim="800000"/>
            <a:headEnd/>
            <a:tailEnd/>
          </a:ln>
        </p:spPr>
      </p:pic>
      <p:pic>
        <p:nvPicPr>
          <p:cNvPr id="14340" name="rg_hi" descr="ANd9GcR9lBLuyezbUfyBcXyhLlKuOiymzbpcEQxn9RiBhfy-vnVL6FkL"/>
          <p:cNvPicPr>
            <a:picLocks noChangeAspect="1" noChangeArrowheads="1"/>
          </p:cNvPicPr>
          <p:nvPr/>
        </p:nvPicPr>
        <p:blipFill>
          <a:blip r:embed="rId5" cstate="print">
            <a:lum bright="12000"/>
            <a:grayscl/>
          </a:blip>
          <a:srcRect/>
          <a:stretch>
            <a:fillRect/>
          </a:stretch>
        </p:blipFill>
        <p:spPr bwMode="auto">
          <a:xfrm>
            <a:off x="323528" y="2257433"/>
            <a:ext cx="974878" cy="960107"/>
          </a:xfrm>
          <a:prstGeom prst="rect">
            <a:avLst/>
          </a:prstGeom>
          <a:noFill/>
          <a:ln w="9525">
            <a:noFill/>
            <a:miter lim="800000"/>
            <a:headEnd/>
            <a:tailEnd/>
          </a:ln>
        </p:spPr>
      </p:pic>
      <p:graphicFrame>
        <p:nvGraphicFramePr>
          <p:cNvPr id="6" name="Espace réservé du contenu 5"/>
          <p:cNvGraphicFramePr>
            <a:graphicFrameLocks noGrp="1"/>
          </p:cNvGraphicFramePr>
          <p:nvPr>
            <p:ph idx="1"/>
            <p:extLst/>
          </p:nvPr>
        </p:nvGraphicFramePr>
        <p:xfrm>
          <a:off x="330660" y="1353704"/>
          <a:ext cx="8400864" cy="4180321"/>
        </p:xfrm>
        <a:graphic>
          <a:graphicData uri="http://schemas.openxmlformats.org/drawingml/2006/table">
            <a:tbl>
              <a:tblPr firstRow="1" bandRow="1">
                <a:tableStyleId>{5C22544A-7EE6-4342-B048-85BDC9FD1C3A}</a:tableStyleId>
              </a:tblPr>
              <a:tblGrid>
                <a:gridCol w="1176105"/>
                <a:gridCol w="2557612"/>
                <a:gridCol w="2566931"/>
                <a:gridCol w="2100216"/>
              </a:tblGrid>
              <a:tr h="334827">
                <a:tc>
                  <a:txBody>
                    <a:bodyPr/>
                    <a:lstStyle/>
                    <a:p>
                      <a:endParaRPr lang="fr-FR" sz="1700" dirty="0">
                        <a:latin typeface="Arial" pitchFamily="34" charset="0"/>
                        <a:cs typeface="Arial" pitchFamily="34" charset="0"/>
                      </a:endParaRPr>
                    </a:p>
                  </a:txBody>
                  <a:tcPr marT="38100" marB="38100">
                    <a:noFill/>
                  </a:tcPr>
                </a:tc>
                <a:tc>
                  <a:txBody>
                    <a:bodyPr/>
                    <a:lstStyle/>
                    <a:p>
                      <a:pPr algn="ctr"/>
                      <a:r>
                        <a:rPr lang="fr-FR" sz="1700" dirty="0" smtClean="0">
                          <a:latin typeface="Arial" pitchFamily="34" charset="0"/>
                          <a:cs typeface="Arial" pitchFamily="34" charset="0"/>
                        </a:rPr>
                        <a:t>Option</a:t>
                      </a:r>
                      <a:r>
                        <a:rPr lang="fr-FR" sz="1700" baseline="0" dirty="0" smtClean="0">
                          <a:latin typeface="Arial" pitchFamily="34" charset="0"/>
                          <a:cs typeface="Arial" pitchFamily="34" charset="0"/>
                        </a:rPr>
                        <a:t> A</a:t>
                      </a:r>
                      <a:endParaRPr lang="fr-FR" sz="1700" dirty="0">
                        <a:latin typeface="Arial" pitchFamily="34" charset="0"/>
                        <a:cs typeface="Arial" pitchFamily="34" charset="0"/>
                      </a:endParaRPr>
                    </a:p>
                  </a:txBody>
                  <a:tcPr marT="38100" marB="38100">
                    <a:solidFill>
                      <a:schemeClr val="tx2">
                        <a:lumMod val="75000"/>
                      </a:schemeClr>
                    </a:solidFill>
                  </a:tcPr>
                </a:tc>
                <a:tc>
                  <a:txBody>
                    <a:bodyPr/>
                    <a:lstStyle/>
                    <a:p>
                      <a:pPr algn="ctr"/>
                      <a:r>
                        <a:rPr lang="fr-FR" sz="1700" dirty="0" smtClean="0">
                          <a:latin typeface="Arial" pitchFamily="34" charset="0"/>
                          <a:cs typeface="Arial" pitchFamily="34" charset="0"/>
                        </a:rPr>
                        <a:t>Option B</a:t>
                      </a:r>
                      <a:endParaRPr lang="fr-FR" sz="1700" dirty="0">
                        <a:latin typeface="Arial" pitchFamily="34" charset="0"/>
                        <a:cs typeface="Arial" pitchFamily="34" charset="0"/>
                      </a:endParaRPr>
                    </a:p>
                  </a:txBody>
                  <a:tcPr marT="38100" marB="38100">
                    <a:solidFill>
                      <a:schemeClr val="accent4">
                        <a:lumMod val="75000"/>
                      </a:schemeClr>
                    </a:solidFill>
                  </a:tcPr>
                </a:tc>
                <a:tc>
                  <a:txBody>
                    <a:bodyPr/>
                    <a:lstStyle/>
                    <a:p>
                      <a:pPr algn="ctr"/>
                      <a:r>
                        <a:rPr lang="fr-FR" sz="1700" dirty="0" smtClean="0">
                          <a:latin typeface="Arial" pitchFamily="34" charset="0"/>
                          <a:cs typeface="Arial" pitchFamily="34" charset="0"/>
                        </a:rPr>
                        <a:t>Option B+</a:t>
                      </a:r>
                      <a:endParaRPr lang="fr-FR" sz="1700" dirty="0">
                        <a:latin typeface="Arial" pitchFamily="34" charset="0"/>
                        <a:cs typeface="Arial" pitchFamily="34" charset="0"/>
                      </a:endParaRPr>
                    </a:p>
                  </a:txBody>
                  <a:tcPr marT="38100" marB="38100">
                    <a:solidFill>
                      <a:srgbClr val="FF0066"/>
                    </a:solidFill>
                  </a:tcPr>
                </a:tc>
              </a:tr>
              <a:tr h="2376952">
                <a:tc>
                  <a:txBody>
                    <a:bodyPr/>
                    <a:lstStyle/>
                    <a:p>
                      <a:r>
                        <a:rPr lang="fr-FR" sz="1700" b="1" u="sng" dirty="0" smtClean="0">
                          <a:latin typeface="Arial" pitchFamily="34" charset="0"/>
                          <a:cs typeface="Arial" pitchFamily="34" charset="0"/>
                        </a:rPr>
                        <a:t>Mère</a:t>
                      </a:r>
                      <a:endParaRPr lang="fr-FR" sz="1700" b="1" u="sng" dirty="0">
                        <a:latin typeface="Arial" pitchFamily="34" charset="0"/>
                        <a:cs typeface="Arial" pitchFamily="34" charset="0"/>
                      </a:endParaRPr>
                    </a:p>
                  </a:txBody>
                  <a:tcPr marT="38100" marB="38100">
                    <a:solidFill>
                      <a:schemeClr val="accent6">
                        <a:lumMod val="40000"/>
                        <a:lumOff val="6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300" b="1" dirty="0" smtClean="0">
                          <a:latin typeface="Arial" pitchFamily="34" charset="0"/>
                          <a:cs typeface="Arial" pitchFamily="34" charset="0"/>
                        </a:rPr>
                        <a:t>Traitement ARV: si CD4=&lt; 350 cellules/mm3</a:t>
                      </a:r>
                    </a:p>
                    <a:p>
                      <a:pPr>
                        <a:buFont typeface="Wingdings" pitchFamily="2" charset="2"/>
                        <a:buNone/>
                      </a:pPr>
                      <a:endParaRPr lang="fr-FR" sz="1200" b="0" i="1" baseline="0" dirty="0" smtClean="0">
                        <a:latin typeface="Arial" pitchFamily="34" charset="0"/>
                        <a:cs typeface="Arial" pitchFamily="34" charset="0"/>
                      </a:endParaRPr>
                    </a:p>
                    <a:p>
                      <a:pPr>
                        <a:buFont typeface="Wingdings" pitchFamily="2" charset="2"/>
                        <a:buNone/>
                      </a:pPr>
                      <a:r>
                        <a:rPr lang="fr-FR" sz="1300" b="1" i="0" baseline="0" dirty="0" smtClean="0">
                          <a:latin typeface="Arial" pitchFamily="34" charset="0"/>
                          <a:cs typeface="Arial" pitchFamily="34" charset="0"/>
                        </a:rPr>
                        <a:t>Prophylaxie: si CD4&gt;350 cellules/mm3</a:t>
                      </a:r>
                    </a:p>
                    <a:p>
                      <a:pPr>
                        <a:buFont typeface="Wingdings" pitchFamily="2" charset="2"/>
                        <a:buChar char="§"/>
                      </a:pPr>
                      <a:r>
                        <a:rPr lang="fr-FR" sz="1200" b="1" i="0" baseline="0" dirty="0" smtClean="0">
                          <a:latin typeface="Arial" pitchFamily="34" charset="0"/>
                          <a:cs typeface="Arial" pitchFamily="34" charset="0"/>
                        </a:rPr>
                        <a:t> </a:t>
                      </a:r>
                      <a:r>
                        <a:rPr lang="fr-FR" sz="1200" b="0" i="1" dirty="0" err="1" smtClean="0">
                          <a:latin typeface="Arial" pitchFamily="34" charset="0"/>
                          <a:cs typeface="Arial" pitchFamily="34" charset="0"/>
                        </a:rPr>
                        <a:t>Antepartum</a:t>
                      </a:r>
                      <a:r>
                        <a:rPr lang="fr-FR" sz="1200" b="0" i="1" dirty="0" smtClean="0">
                          <a:latin typeface="Arial" pitchFamily="34" charset="0"/>
                          <a:cs typeface="Arial" pitchFamily="34" charset="0"/>
                        </a:rPr>
                        <a:t>:</a:t>
                      </a:r>
                      <a:r>
                        <a:rPr lang="fr-FR" sz="1200" b="0" i="1" baseline="0" dirty="0" smtClean="0">
                          <a:latin typeface="Arial" pitchFamily="34" charset="0"/>
                          <a:cs typeface="Arial" pitchFamily="34" charset="0"/>
                        </a:rPr>
                        <a:t> </a:t>
                      </a:r>
                      <a:r>
                        <a:rPr lang="fr-FR" sz="1200" b="0" i="1" baseline="0" dirty="0" smtClean="0">
                          <a:latin typeface="Arial" pitchFamily="34" charset="0"/>
                          <a:cs typeface="Arial" pitchFamily="34" charset="0"/>
                          <a:sym typeface="Symbol"/>
                        </a:rPr>
                        <a:t>AZT 14</a:t>
                      </a:r>
                      <a:r>
                        <a:rPr lang="fr-FR" sz="1200" b="0" i="1" baseline="30000" dirty="0" smtClean="0">
                          <a:latin typeface="Arial" pitchFamily="34" charset="0"/>
                          <a:cs typeface="Arial" pitchFamily="34" charset="0"/>
                          <a:sym typeface="Symbol"/>
                        </a:rPr>
                        <a:t>eme </a:t>
                      </a:r>
                      <a:r>
                        <a:rPr lang="fr-FR" sz="1200" b="0" i="1" baseline="0" dirty="0" smtClean="0">
                          <a:latin typeface="Arial" pitchFamily="34" charset="0"/>
                          <a:cs typeface="Arial" pitchFamily="34" charset="0"/>
                          <a:sym typeface="Symbol"/>
                        </a:rPr>
                        <a:t>SA</a:t>
                      </a:r>
                      <a:endParaRPr lang="fr-FR" sz="1200" b="0" i="1" dirty="0" smtClean="0">
                        <a:latin typeface="Arial" pitchFamily="34" charset="0"/>
                        <a:cs typeface="Arial" pitchFamily="34" charset="0"/>
                      </a:endParaRPr>
                    </a:p>
                    <a:p>
                      <a:pPr>
                        <a:buFont typeface="Wingdings" pitchFamily="2" charset="2"/>
                        <a:buChar char="§"/>
                      </a:pPr>
                      <a:r>
                        <a:rPr lang="fr-FR" sz="1200" b="0" i="1" dirty="0" smtClean="0">
                          <a:latin typeface="Arial" pitchFamily="34" charset="0"/>
                          <a:cs typeface="Arial" pitchFamily="34" charset="0"/>
                        </a:rPr>
                        <a:t> </a:t>
                      </a:r>
                      <a:r>
                        <a:rPr lang="fr-FR" sz="1200" b="0" i="1" dirty="0" err="1" smtClean="0">
                          <a:latin typeface="Arial" pitchFamily="34" charset="0"/>
                          <a:cs typeface="Arial" pitchFamily="34" charset="0"/>
                        </a:rPr>
                        <a:t>Intrapartum</a:t>
                      </a:r>
                      <a:r>
                        <a:rPr lang="fr-FR" sz="1200" b="0" i="1" dirty="0" smtClean="0">
                          <a:latin typeface="Arial" pitchFamily="34" charset="0"/>
                          <a:cs typeface="Arial" pitchFamily="34" charset="0"/>
                        </a:rPr>
                        <a:t>:</a:t>
                      </a:r>
                      <a:r>
                        <a:rPr lang="fr-FR" sz="1200" b="0" i="1" baseline="0" dirty="0" smtClean="0">
                          <a:latin typeface="Arial" pitchFamily="34" charset="0"/>
                          <a:cs typeface="Arial" pitchFamily="34" charset="0"/>
                        </a:rPr>
                        <a:t> </a:t>
                      </a:r>
                    </a:p>
                    <a:p>
                      <a:pPr lvl="1">
                        <a:buFont typeface="Wingdings" pitchFamily="2" charset="2"/>
                        <a:buNone/>
                      </a:pPr>
                      <a:r>
                        <a:rPr lang="fr-FR" sz="1200" b="0" i="1" kern="1200" baseline="0" dirty="0" smtClean="0">
                          <a:solidFill>
                            <a:schemeClr val="dk1"/>
                          </a:solidFill>
                          <a:latin typeface="Arial" pitchFamily="34" charset="0"/>
                          <a:ea typeface="+mn-ea"/>
                          <a:cs typeface="Arial" pitchFamily="34" charset="0"/>
                        </a:rPr>
                        <a:t> NVP</a:t>
                      </a:r>
                      <a:r>
                        <a:rPr lang="fr-FR" sz="1200" b="0" i="1" baseline="0" dirty="0" smtClean="0">
                          <a:latin typeface="Arial" pitchFamily="34" charset="0"/>
                          <a:cs typeface="Arial" pitchFamily="34" charset="0"/>
                        </a:rPr>
                        <a:t> md + ZDV + 3TC</a:t>
                      </a:r>
                    </a:p>
                    <a:p>
                      <a:pPr>
                        <a:buFont typeface="Wingdings" pitchFamily="2" charset="2"/>
                        <a:buChar char="§"/>
                      </a:pPr>
                      <a:r>
                        <a:rPr lang="fr-FR" sz="1200" b="0" i="1" dirty="0" smtClean="0">
                          <a:latin typeface="Arial" pitchFamily="34" charset="0"/>
                          <a:cs typeface="Arial" pitchFamily="34" charset="0"/>
                        </a:rPr>
                        <a:t> Postpartum:</a:t>
                      </a:r>
                    </a:p>
                    <a:p>
                      <a:pPr lvl="1">
                        <a:buFont typeface="Wingdings" pitchFamily="2" charset="2"/>
                        <a:buNone/>
                      </a:pPr>
                      <a:r>
                        <a:rPr lang="fr-FR" sz="1200" b="0" i="1" dirty="0" smtClean="0">
                          <a:latin typeface="Arial" pitchFamily="34" charset="0"/>
                          <a:cs typeface="Arial" pitchFamily="34" charset="0"/>
                        </a:rPr>
                        <a:t>AZT+3TC pendant 7 jours</a:t>
                      </a:r>
                      <a:endParaRPr lang="fr-FR" sz="1500" b="1" i="0" baseline="0" dirty="0" smtClean="0">
                        <a:latin typeface="Arial" pitchFamily="34" charset="0"/>
                        <a:cs typeface="Arial" pitchFamily="34" charset="0"/>
                      </a:endParaRPr>
                    </a:p>
                  </a:txBody>
                  <a:tcPr marT="38100" marB="38100">
                    <a:solidFill>
                      <a:schemeClr val="tx2">
                        <a:lumMod val="40000"/>
                        <a:lumOff val="60000"/>
                      </a:schemeClr>
                    </a:solidFill>
                  </a:tcPr>
                </a:tc>
                <a:tc>
                  <a:txBody>
                    <a:bodyPr/>
                    <a:lstStyle/>
                    <a:p>
                      <a:r>
                        <a:rPr lang="fr-FR" sz="1300" b="1" dirty="0" smtClean="0">
                          <a:latin typeface="Arial" pitchFamily="34" charset="0"/>
                          <a:cs typeface="Arial" pitchFamily="34" charset="0"/>
                        </a:rPr>
                        <a:t>Traitement ARV: si CD4=&lt; 350 cellules/mm3</a:t>
                      </a:r>
                    </a:p>
                    <a:p>
                      <a:pPr>
                        <a:buFont typeface="Wingdings" pitchFamily="2" charset="2"/>
                        <a:buNone/>
                      </a:pPr>
                      <a:endParaRPr lang="fr-FR" sz="1300" b="0" i="1" baseline="0"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fr-FR" sz="1300" b="1" i="0" baseline="0" dirty="0" smtClean="0">
                          <a:latin typeface="Arial" pitchFamily="34" charset="0"/>
                          <a:cs typeface="Arial" pitchFamily="34" charset="0"/>
                        </a:rPr>
                        <a:t>Prophylaxie: si CD4&gt;350 cellules/mm3</a:t>
                      </a:r>
                    </a:p>
                    <a:p>
                      <a:pPr>
                        <a:buFont typeface="Wingdings" pitchFamily="2" charset="2"/>
                        <a:buChar char="§"/>
                      </a:pPr>
                      <a:r>
                        <a:rPr lang="fr-FR" sz="1300" baseline="0" dirty="0" smtClean="0">
                          <a:latin typeface="Arial" pitchFamily="34" charset="0"/>
                          <a:cs typeface="Arial" pitchFamily="34" charset="0"/>
                          <a:sym typeface="Symbol"/>
                        </a:rPr>
                        <a:t>  14</a:t>
                      </a:r>
                      <a:r>
                        <a:rPr lang="fr-FR" sz="1300" baseline="30000" dirty="0" smtClean="0">
                          <a:latin typeface="Arial" pitchFamily="34" charset="0"/>
                          <a:cs typeface="Arial" pitchFamily="34" charset="0"/>
                          <a:sym typeface="Symbol"/>
                        </a:rPr>
                        <a:t>eme </a:t>
                      </a:r>
                      <a:r>
                        <a:rPr lang="fr-FR" sz="1300" baseline="0" dirty="0" smtClean="0">
                          <a:latin typeface="Arial" pitchFamily="34" charset="0"/>
                          <a:cs typeface="Arial" pitchFamily="34" charset="0"/>
                          <a:sym typeface="Symbol"/>
                        </a:rPr>
                        <a:t>SA</a:t>
                      </a:r>
                      <a:endParaRPr lang="fr-FR" sz="1300" dirty="0" smtClean="0">
                        <a:latin typeface="Arial" pitchFamily="34" charset="0"/>
                        <a:cs typeface="Arial" pitchFamily="34" charset="0"/>
                      </a:endParaRPr>
                    </a:p>
                    <a:p>
                      <a:pPr>
                        <a:buFont typeface="Wingdings" pitchFamily="2" charset="2"/>
                        <a:buChar char="§"/>
                      </a:pPr>
                      <a:r>
                        <a:rPr lang="fr-FR" sz="1300" dirty="0" smtClean="0">
                          <a:latin typeface="Arial" pitchFamily="34" charset="0"/>
                          <a:cs typeface="Arial" pitchFamily="34" charset="0"/>
                        </a:rPr>
                        <a:t> À 1 semaine après l’arrêt de l’allaitement</a:t>
                      </a:r>
                      <a:endParaRPr lang="fr-FR" sz="1300" b="1" dirty="0" smtClean="0">
                        <a:latin typeface="Arial" pitchFamily="34" charset="0"/>
                        <a:cs typeface="Arial" pitchFamily="34" charset="0"/>
                      </a:endParaRPr>
                    </a:p>
                    <a:p>
                      <a:pPr>
                        <a:buFont typeface="Wingdings" pitchFamily="2" charset="2"/>
                        <a:buChar char="§"/>
                      </a:pPr>
                      <a:endParaRPr lang="fr-FR" sz="1500" b="1" dirty="0" smtClean="0">
                        <a:latin typeface="Arial" pitchFamily="34" charset="0"/>
                        <a:cs typeface="Arial" pitchFamily="34" charset="0"/>
                      </a:endParaRPr>
                    </a:p>
                    <a:p>
                      <a:pPr>
                        <a:buFont typeface="Wingdings" pitchFamily="2" charset="2"/>
                        <a:buNone/>
                      </a:pPr>
                      <a:endParaRPr lang="fr-FR" sz="1500" dirty="0">
                        <a:latin typeface="Arial" pitchFamily="34" charset="0"/>
                        <a:cs typeface="Arial" pitchFamily="34" charset="0"/>
                      </a:endParaRPr>
                    </a:p>
                  </a:txBody>
                  <a:tcPr marT="38100" marB="38100">
                    <a:solidFill>
                      <a:schemeClr val="accent4">
                        <a:lumMod val="60000"/>
                        <a:lumOff val="40000"/>
                      </a:schemeClr>
                    </a:solidFill>
                  </a:tcPr>
                </a:tc>
                <a:tc>
                  <a:txBody>
                    <a:bodyPr/>
                    <a:lstStyle/>
                    <a:p>
                      <a:r>
                        <a:rPr lang="fr-FR" sz="1300" b="1" dirty="0" smtClean="0">
                          <a:latin typeface="Arial" pitchFamily="34" charset="0"/>
                          <a:cs typeface="Arial" pitchFamily="34" charset="0"/>
                        </a:rPr>
                        <a:t>Traitement ARV</a:t>
                      </a:r>
                      <a:endParaRPr lang="fr-FR" sz="1300" b="1" dirty="0">
                        <a:latin typeface="Arial" pitchFamily="34" charset="0"/>
                        <a:cs typeface="Arial" pitchFamily="34" charset="0"/>
                      </a:endParaRPr>
                    </a:p>
                    <a:p>
                      <a:pPr>
                        <a:buFont typeface="Wingdings" pitchFamily="2" charset="2"/>
                        <a:buChar char="§"/>
                      </a:pPr>
                      <a:endParaRPr lang="fr-FR" sz="1500" baseline="0" dirty="0" smtClean="0">
                        <a:latin typeface="Arial" pitchFamily="34" charset="0"/>
                        <a:cs typeface="Arial" pitchFamily="34" charset="0"/>
                        <a:sym typeface="Symbol"/>
                      </a:endParaRPr>
                    </a:p>
                    <a:p>
                      <a:pPr>
                        <a:buFont typeface="Wingdings" pitchFamily="2" charset="2"/>
                        <a:buChar char="§"/>
                      </a:pPr>
                      <a:endParaRPr lang="fr-FR" sz="1500" dirty="0">
                        <a:latin typeface="Arial" pitchFamily="34" charset="0"/>
                        <a:cs typeface="Arial" pitchFamily="34" charset="0"/>
                      </a:endParaRPr>
                    </a:p>
                  </a:txBody>
                  <a:tcPr marT="38100" marB="38100">
                    <a:solidFill>
                      <a:srgbClr val="FF65A3"/>
                    </a:solidFill>
                  </a:tcPr>
                </a:tc>
              </a:tr>
              <a:tr h="1468089">
                <a:tc>
                  <a:txBody>
                    <a:bodyPr/>
                    <a:lstStyle/>
                    <a:p>
                      <a:r>
                        <a:rPr lang="fr-FR" sz="1700" b="1" u="sng" dirty="0" smtClean="0">
                          <a:latin typeface="Arial" pitchFamily="34" charset="0"/>
                          <a:cs typeface="Arial" pitchFamily="34" charset="0"/>
                        </a:rPr>
                        <a:t>Enfant</a:t>
                      </a:r>
                      <a:endParaRPr lang="fr-FR" sz="1700" b="1" u="sng" dirty="0">
                        <a:latin typeface="Arial" pitchFamily="34" charset="0"/>
                        <a:cs typeface="Arial" pitchFamily="34" charset="0"/>
                      </a:endParaRPr>
                    </a:p>
                  </a:txBody>
                  <a:tcPr marT="38100" marB="38100">
                    <a:solidFill>
                      <a:schemeClr val="accent6">
                        <a:lumMod val="60000"/>
                        <a:lumOff val="40000"/>
                      </a:schemeClr>
                    </a:solidFill>
                  </a:tcPr>
                </a:tc>
                <a:tc>
                  <a:txBody>
                    <a:bodyPr/>
                    <a:lstStyle/>
                    <a:p>
                      <a:r>
                        <a:rPr lang="fr-FR" sz="1500" b="1" dirty="0" err="1" smtClean="0">
                          <a:latin typeface="Arial" pitchFamily="34" charset="0"/>
                          <a:cs typeface="Arial" pitchFamily="34" charset="0"/>
                        </a:rPr>
                        <a:t>Nevirapine</a:t>
                      </a:r>
                      <a:r>
                        <a:rPr lang="fr-FR" sz="1500" b="1" dirty="0" smtClean="0">
                          <a:latin typeface="Arial" pitchFamily="34" charset="0"/>
                          <a:cs typeface="Arial" pitchFamily="34" charset="0"/>
                        </a:rPr>
                        <a:t> </a:t>
                      </a:r>
                    </a:p>
                    <a:p>
                      <a:endParaRPr lang="fr-FR" sz="1500" dirty="0">
                        <a:latin typeface="Arial" pitchFamily="34" charset="0"/>
                        <a:cs typeface="Arial" pitchFamily="34" charset="0"/>
                      </a:endParaRPr>
                    </a:p>
                    <a:p>
                      <a:pPr>
                        <a:buFont typeface="Wingdings" pitchFamily="2" charset="2"/>
                        <a:buChar char="§"/>
                      </a:pPr>
                      <a:r>
                        <a:rPr lang="fr-FR" sz="1500" dirty="0" smtClean="0">
                          <a:latin typeface="Arial" pitchFamily="34" charset="0"/>
                          <a:cs typeface="Arial" pitchFamily="34" charset="0"/>
                        </a:rPr>
                        <a:t> Naissance</a:t>
                      </a:r>
                    </a:p>
                    <a:p>
                      <a:pPr>
                        <a:buFont typeface="Wingdings" pitchFamily="2" charset="2"/>
                        <a:buChar char="§"/>
                      </a:pPr>
                      <a:r>
                        <a:rPr lang="fr-FR" sz="1500" dirty="0" smtClean="0">
                          <a:latin typeface="Arial" pitchFamily="34" charset="0"/>
                          <a:cs typeface="Arial" pitchFamily="34" charset="0"/>
                        </a:rPr>
                        <a:t>Jusqu’à 1 semaine après l’</a:t>
                      </a:r>
                      <a:r>
                        <a:rPr lang="fr-FR" sz="1500" dirty="0" err="1" smtClean="0">
                          <a:latin typeface="Arial" pitchFamily="34" charset="0"/>
                          <a:cs typeface="Arial" pitchFamily="34" charset="0"/>
                        </a:rPr>
                        <a:t>arret</a:t>
                      </a:r>
                      <a:r>
                        <a:rPr lang="fr-FR" sz="1500" dirty="0" smtClean="0">
                          <a:latin typeface="Arial" pitchFamily="34" charset="0"/>
                          <a:cs typeface="Arial" pitchFamily="34" charset="0"/>
                        </a:rPr>
                        <a:t> de l’allaitement</a:t>
                      </a:r>
                      <a:endParaRPr lang="fr-FR" sz="1500" dirty="0">
                        <a:latin typeface="Arial" pitchFamily="34" charset="0"/>
                        <a:cs typeface="Arial" pitchFamily="34" charset="0"/>
                      </a:endParaRPr>
                    </a:p>
                  </a:txBody>
                  <a:tcPr marT="38100" marB="38100">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500" b="1" dirty="0" err="1" smtClean="0">
                          <a:latin typeface="Arial" pitchFamily="34" charset="0"/>
                          <a:cs typeface="Arial" pitchFamily="34" charset="0"/>
                        </a:rPr>
                        <a:t>Nevirapine</a:t>
                      </a:r>
                      <a:r>
                        <a:rPr lang="fr-FR" sz="1500" b="1" dirty="0" smtClean="0">
                          <a:latin typeface="Arial" pitchFamily="34" charset="0"/>
                          <a:cs typeface="Arial" pitchFamily="34" charset="0"/>
                        </a:rPr>
                        <a:t> Ou</a:t>
                      </a:r>
                      <a:r>
                        <a:rPr lang="fr-FR" sz="1500" b="1" baseline="0" dirty="0" smtClean="0">
                          <a:latin typeface="Arial" pitchFamily="34" charset="0"/>
                          <a:cs typeface="Arial" pitchFamily="34" charset="0"/>
                        </a:rPr>
                        <a:t> AZT</a:t>
                      </a:r>
                      <a:r>
                        <a:rPr lang="fr-FR" sz="1500" b="1" dirty="0" smtClean="0">
                          <a:latin typeface="Arial" pitchFamily="34" charset="0"/>
                          <a:cs typeface="Arial"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500" dirty="0" smtClean="0">
                        <a:latin typeface="Arial" pitchFamily="34" charset="0"/>
                        <a:cs typeface="Arial" pitchFamily="34" charset="0"/>
                      </a:endParaRPr>
                    </a:p>
                    <a:p>
                      <a:r>
                        <a:rPr lang="fr-FR" sz="1500" dirty="0" smtClean="0">
                          <a:latin typeface="Arial" pitchFamily="34" charset="0"/>
                          <a:cs typeface="Arial" pitchFamily="34" charset="0"/>
                        </a:rPr>
                        <a:t>(D) - Naissance</a:t>
                      </a:r>
                      <a:endParaRPr lang="fr-FR" sz="1500" dirty="0">
                        <a:latin typeface="Arial" pitchFamily="34" charset="0"/>
                        <a:cs typeface="Arial" pitchFamily="34" charset="0"/>
                      </a:endParaRPr>
                    </a:p>
                    <a:p>
                      <a:r>
                        <a:rPr lang="fr-FR" sz="1500" dirty="0" smtClean="0">
                          <a:latin typeface="Arial" pitchFamily="34" charset="0"/>
                          <a:cs typeface="Arial" pitchFamily="34" charset="0"/>
                        </a:rPr>
                        <a:t>(A) – 6</a:t>
                      </a:r>
                      <a:r>
                        <a:rPr lang="fr-FR" sz="1500" baseline="30000" dirty="0" smtClean="0">
                          <a:latin typeface="Arial" pitchFamily="34" charset="0"/>
                          <a:cs typeface="Arial" pitchFamily="34" charset="0"/>
                        </a:rPr>
                        <a:t>ème</a:t>
                      </a:r>
                      <a:r>
                        <a:rPr lang="fr-FR" sz="1500" dirty="0" smtClean="0">
                          <a:latin typeface="Arial" pitchFamily="34" charset="0"/>
                          <a:cs typeface="Arial" pitchFamily="34" charset="0"/>
                        </a:rPr>
                        <a:t> semaine de vie</a:t>
                      </a:r>
                      <a:endParaRPr lang="fr-FR" sz="1500" dirty="0">
                        <a:latin typeface="Arial" pitchFamily="34" charset="0"/>
                        <a:cs typeface="Arial" pitchFamily="34" charset="0"/>
                      </a:endParaRPr>
                    </a:p>
                  </a:txBody>
                  <a:tcPr marT="38100" marB="38100">
                    <a:solidFill>
                      <a:schemeClr val="accent4">
                        <a:lumMod val="40000"/>
                        <a:lumOff val="60000"/>
                      </a:schemeClr>
                    </a:solidFill>
                  </a:tcPr>
                </a:tc>
                <a:tc>
                  <a:txBody>
                    <a:bodyPr/>
                    <a:lstStyle/>
                    <a:p>
                      <a:r>
                        <a:rPr lang="fr-FR" sz="1500" b="1" dirty="0" err="1" smtClean="0">
                          <a:latin typeface="Arial" pitchFamily="34" charset="0"/>
                          <a:cs typeface="Arial" pitchFamily="34" charset="0"/>
                        </a:rPr>
                        <a:t>Nevirapine</a:t>
                      </a:r>
                      <a:r>
                        <a:rPr lang="fr-FR" sz="1500" dirty="0" smtClean="0">
                          <a:latin typeface="Arial" pitchFamily="34" charset="0"/>
                          <a:cs typeface="Arial" pitchFamily="34" charset="0"/>
                        </a:rPr>
                        <a:t> ou AZT</a:t>
                      </a:r>
                    </a:p>
                    <a:p>
                      <a:endParaRPr lang="fr-FR" sz="1500" dirty="0" smtClean="0">
                        <a:latin typeface="Arial" pitchFamily="34" charset="0"/>
                        <a:cs typeface="Arial" pitchFamily="34" charset="0"/>
                      </a:endParaRPr>
                    </a:p>
                    <a:p>
                      <a:r>
                        <a:rPr lang="fr-FR" sz="1500" dirty="0" smtClean="0">
                          <a:latin typeface="Arial" pitchFamily="34" charset="0"/>
                          <a:cs typeface="Arial" pitchFamily="34" charset="0"/>
                        </a:rPr>
                        <a:t>(D) - Naissance</a:t>
                      </a:r>
                    </a:p>
                    <a:p>
                      <a:r>
                        <a:rPr lang="fr-FR" sz="1500" dirty="0" smtClean="0">
                          <a:latin typeface="Arial" pitchFamily="34" charset="0"/>
                          <a:cs typeface="Arial" pitchFamily="34" charset="0"/>
                        </a:rPr>
                        <a:t>(A) – 6</a:t>
                      </a:r>
                      <a:r>
                        <a:rPr lang="fr-FR" sz="1500" baseline="30000" dirty="0" smtClean="0">
                          <a:latin typeface="Arial" pitchFamily="34" charset="0"/>
                          <a:cs typeface="Arial" pitchFamily="34" charset="0"/>
                        </a:rPr>
                        <a:t>ème</a:t>
                      </a:r>
                      <a:r>
                        <a:rPr lang="fr-FR" sz="1500" dirty="0" smtClean="0">
                          <a:latin typeface="Arial" pitchFamily="34" charset="0"/>
                          <a:cs typeface="Arial" pitchFamily="34" charset="0"/>
                        </a:rPr>
                        <a:t> semaine de vie</a:t>
                      </a:r>
                    </a:p>
                    <a:p>
                      <a:endParaRPr lang="fr-FR" sz="1500" dirty="0">
                        <a:latin typeface="Arial" pitchFamily="34" charset="0"/>
                        <a:cs typeface="Arial" pitchFamily="34" charset="0"/>
                      </a:endParaRPr>
                    </a:p>
                  </a:txBody>
                  <a:tcPr marT="38100" marB="38100">
                    <a:solidFill>
                      <a:srgbClr val="FFB9D5"/>
                    </a:solidFill>
                  </a:tcPr>
                </a:tc>
              </a:tr>
            </a:tbl>
          </a:graphicData>
        </a:graphic>
      </p:graphicFrame>
      <p:grpSp>
        <p:nvGrpSpPr>
          <p:cNvPr id="13" name="Grouper 12"/>
          <p:cNvGrpSpPr/>
          <p:nvPr/>
        </p:nvGrpSpPr>
        <p:grpSpPr>
          <a:xfrm>
            <a:off x="1477159" y="1353703"/>
            <a:ext cx="2590786" cy="4180321"/>
            <a:chOff x="1475656" y="996971"/>
            <a:chExt cx="2593791" cy="4320803"/>
          </a:xfrm>
        </p:grpSpPr>
        <p:cxnSp>
          <p:nvCxnSpPr>
            <p:cNvPr id="9" name="Connecteur droit 8"/>
            <p:cNvCxnSpPr/>
            <p:nvPr/>
          </p:nvCxnSpPr>
          <p:spPr>
            <a:xfrm flipH="1">
              <a:off x="1475656" y="996971"/>
              <a:ext cx="2592288" cy="432080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a:off x="1477159" y="996971"/>
              <a:ext cx="2592288" cy="432080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51936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anim calcmode="lin" valueType="num">
                                      <p:cBhvr>
                                        <p:cTn id="8" dur="2000" fill="hold"/>
                                        <p:tgtEl>
                                          <p:spTgt spid="13"/>
                                        </p:tgtEl>
                                        <p:attrNameLst>
                                          <p:attrName>ppt_w</p:attrName>
                                        </p:attrNameLst>
                                      </p:cBhvr>
                                      <p:tavLst>
                                        <p:tav tm="0" fmla="#ppt_w*sin(2.5*pi*$)">
                                          <p:val>
                                            <p:fltVal val="0"/>
                                          </p:val>
                                        </p:tav>
                                        <p:tav tm="100000">
                                          <p:val>
                                            <p:fltVal val="1"/>
                                          </p:val>
                                        </p:tav>
                                      </p:tavLst>
                                    </p:anim>
                                    <p:anim calcmode="lin" valueType="num">
                                      <p:cBhvr>
                                        <p:cTn id="9" dur="2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p:nvPr/>
        </p:nvGrpSpPr>
        <p:grpSpPr>
          <a:xfrm>
            <a:off x="838200" y="1021680"/>
            <a:ext cx="533400" cy="4127500"/>
            <a:chOff x="6858000" y="1524000"/>
            <a:chExt cx="762000" cy="4953000"/>
          </a:xfrm>
          <a:solidFill>
            <a:schemeClr val="bg1">
              <a:lumMod val="85000"/>
            </a:schemeClr>
          </a:solidFill>
          <a:scene3d>
            <a:camera prst="orthographicFront">
              <a:rot lat="0" lon="0" rev="0"/>
            </a:camera>
            <a:lightRig rig="balanced" dir="t">
              <a:rot lat="0" lon="0" rev="8700000"/>
            </a:lightRig>
          </a:scene3d>
        </p:grpSpPr>
        <p:sp>
          <p:nvSpPr>
            <p:cNvPr id="3" name="Rounded Rectangle 2"/>
            <p:cNvSpPr/>
            <p:nvPr/>
          </p:nvSpPr>
          <p:spPr>
            <a:xfrm>
              <a:off x="6858000" y="1524000"/>
              <a:ext cx="762000" cy="4419600"/>
            </a:xfrm>
            <a:prstGeom prst="roundRect">
              <a:avLst>
                <a:gd name="adj" fmla="val 47867"/>
              </a:avLst>
            </a:prstGeom>
            <a:grpFill/>
            <a:ln>
              <a:noFill/>
            </a:ln>
            <a:effectLst>
              <a:outerShdw blurRad="44450" dist="27940" dir="5400000" algn="ctr">
                <a:srgbClr val="000000">
                  <a:alpha val="32000"/>
                </a:srgbClr>
              </a:outerShdw>
            </a:effectLst>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sp>
          <p:nvSpPr>
            <p:cNvPr id="4" name="Rounded Rectangle 3"/>
            <p:cNvSpPr/>
            <p:nvPr/>
          </p:nvSpPr>
          <p:spPr>
            <a:xfrm>
              <a:off x="7086600" y="5715000"/>
              <a:ext cx="304800" cy="762000"/>
            </a:xfrm>
            <a:prstGeom prst="roundRect">
              <a:avLst>
                <a:gd name="adj" fmla="val 47867"/>
              </a:avLst>
            </a:prstGeom>
            <a:grpFill/>
            <a:ln>
              <a:noFill/>
            </a:ln>
            <a:effectLst>
              <a:outerShdw blurRad="44450" dist="27940" dir="5400000" algn="ctr">
                <a:srgbClr val="000000">
                  <a:alpha val="32000"/>
                </a:srgbClr>
              </a:outerShdw>
            </a:effectLst>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grpSp>
      <p:sp>
        <p:nvSpPr>
          <p:cNvPr id="5" name="Rounded Rectangle 4"/>
          <p:cNvSpPr/>
          <p:nvPr/>
        </p:nvSpPr>
        <p:spPr>
          <a:xfrm flipH="1">
            <a:off x="990600" y="3942680"/>
            <a:ext cx="228600" cy="571500"/>
          </a:xfrm>
          <a:prstGeom prst="roundRect">
            <a:avLst>
              <a:gd name="adj" fmla="val 50000"/>
            </a:avLst>
          </a:prstGeom>
          <a:solidFill>
            <a:srgbClr val="FFFF99"/>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dirty="0">
              <a:latin typeface="Calibri" pitchFamily="34" charset="0"/>
            </a:endParaRPr>
          </a:p>
        </p:txBody>
      </p:sp>
      <p:grpSp>
        <p:nvGrpSpPr>
          <p:cNvPr id="6" name="Group 32"/>
          <p:cNvGrpSpPr/>
          <p:nvPr/>
        </p:nvGrpSpPr>
        <p:grpSpPr>
          <a:xfrm>
            <a:off x="1981200" y="1339181"/>
            <a:ext cx="6492948" cy="646331"/>
            <a:chOff x="1981200" y="1828800"/>
            <a:chExt cx="6492948" cy="775597"/>
          </a:xfrm>
        </p:grpSpPr>
        <p:sp>
          <p:nvSpPr>
            <p:cNvPr id="7" name="TextBox 6"/>
            <p:cNvSpPr txBox="1"/>
            <p:nvPr/>
          </p:nvSpPr>
          <p:spPr>
            <a:xfrm>
              <a:off x="2362199" y="1828800"/>
              <a:ext cx="6111949" cy="775597"/>
            </a:xfrm>
            <a:prstGeom prst="rect">
              <a:avLst/>
            </a:prstGeom>
            <a:noFill/>
          </p:spPr>
          <p:txBody>
            <a:bodyPr wrap="square" rtlCol="0">
              <a:spAutoFit/>
            </a:bodyPr>
            <a:lstStyle/>
            <a:p>
              <a:r>
                <a:rPr lang="fr-FR" dirty="0" smtClean="0">
                  <a:latin typeface="Arial" pitchFamily="34" charset="0"/>
                  <a:cs typeface="Arial" pitchFamily="34" charset="0"/>
                </a:rPr>
                <a:t>Début de la mise en œuvre des nouvelles directives PTME  au sein des structures de santé (Janvier 2013) </a:t>
              </a:r>
            </a:p>
          </p:txBody>
        </p:sp>
        <p:sp>
          <p:nvSpPr>
            <p:cNvPr id="8" name="Oval 7"/>
            <p:cNvSpPr/>
            <p:nvPr/>
          </p:nvSpPr>
          <p:spPr>
            <a:xfrm>
              <a:off x="1981200" y="1905000"/>
              <a:ext cx="304800" cy="304800"/>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grpSp>
      <p:grpSp>
        <p:nvGrpSpPr>
          <p:cNvPr id="9" name="Group 31"/>
          <p:cNvGrpSpPr/>
          <p:nvPr/>
        </p:nvGrpSpPr>
        <p:grpSpPr>
          <a:xfrm>
            <a:off x="1981200" y="2021757"/>
            <a:ext cx="6248400" cy="646331"/>
            <a:chOff x="1981200" y="2667000"/>
            <a:chExt cx="6248400" cy="775597"/>
          </a:xfrm>
        </p:grpSpPr>
        <p:sp>
          <p:nvSpPr>
            <p:cNvPr id="10" name="TextBox 9"/>
            <p:cNvSpPr txBox="1"/>
            <p:nvPr/>
          </p:nvSpPr>
          <p:spPr>
            <a:xfrm>
              <a:off x="2362200" y="2667000"/>
              <a:ext cx="5867400" cy="775597"/>
            </a:xfrm>
            <a:prstGeom prst="rect">
              <a:avLst/>
            </a:prstGeom>
            <a:noFill/>
          </p:spPr>
          <p:txBody>
            <a:bodyPr wrap="square" rtlCol="0">
              <a:spAutoFit/>
            </a:bodyPr>
            <a:lstStyle/>
            <a:p>
              <a:r>
                <a:rPr lang="fr-FR" dirty="0" smtClean="0">
                  <a:latin typeface="Arial" pitchFamily="34" charset="0"/>
                  <a:cs typeface="Arial" pitchFamily="34" charset="0"/>
                </a:rPr>
                <a:t>Renforcement des capacités des prestataires de soins (Décembre 2012 à Juin 2013)</a:t>
              </a:r>
            </a:p>
          </p:txBody>
        </p:sp>
        <p:sp>
          <p:nvSpPr>
            <p:cNvPr id="11" name="Oval 10"/>
            <p:cNvSpPr/>
            <p:nvPr/>
          </p:nvSpPr>
          <p:spPr>
            <a:xfrm>
              <a:off x="1981200" y="2667000"/>
              <a:ext cx="304800" cy="304800"/>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grpSp>
      <p:grpSp>
        <p:nvGrpSpPr>
          <p:cNvPr id="12" name="Group 30"/>
          <p:cNvGrpSpPr/>
          <p:nvPr/>
        </p:nvGrpSpPr>
        <p:grpSpPr>
          <a:xfrm>
            <a:off x="1981200" y="2663479"/>
            <a:ext cx="6248400" cy="646331"/>
            <a:chOff x="1981200" y="3581400"/>
            <a:chExt cx="6248400" cy="775597"/>
          </a:xfrm>
        </p:grpSpPr>
        <p:sp>
          <p:nvSpPr>
            <p:cNvPr id="13" name="TextBox 12"/>
            <p:cNvSpPr txBox="1"/>
            <p:nvPr/>
          </p:nvSpPr>
          <p:spPr>
            <a:xfrm>
              <a:off x="2362200" y="3581400"/>
              <a:ext cx="5867400" cy="775597"/>
            </a:xfrm>
            <a:prstGeom prst="rect">
              <a:avLst/>
            </a:prstGeom>
            <a:noFill/>
          </p:spPr>
          <p:txBody>
            <a:bodyPr wrap="square" rtlCol="0">
              <a:spAutoFit/>
            </a:bodyPr>
            <a:lstStyle/>
            <a:p>
              <a:r>
                <a:rPr lang="fr-FR" dirty="0" smtClean="0">
                  <a:latin typeface="Arial" pitchFamily="34" charset="0"/>
                  <a:cs typeface="Arial" pitchFamily="34" charset="0"/>
                </a:rPr>
                <a:t>Directives nationales techniques pour la PTME (Octobre 2012)</a:t>
              </a:r>
            </a:p>
          </p:txBody>
        </p:sp>
        <p:sp>
          <p:nvSpPr>
            <p:cNvPr id="14" name="Oval 13"/>
            <p:cNvSpPr/>
            <p:nvPr/>
          </p:nvSpPr>
          <p:spPr>
            <a:xfrm>
              <a:off x="1981200" y="3657600"/>
              <a:ext cx="304800" cy="304800"/>
            </a:xfrm>
            <a:prstGeom prst="ellipse">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grpSp>
      <p:grpSp>
        <p:nvGrpSpPr>
          <p:cNvPr id="15" name="Group 29"/>
          <p:cNvGrpSpPr/>
          <p:nvPr/>
        </p:nvGrpSpPr>
        <p:grpSpPr>
          <a:xfrm>
            <a:off x="1981200" y="3498183"/>
            <a:ext cx="6551240" cy="646331"/>
            <a:chOff x="1981200" y="4552890"/>
            <a:chExt cx="5486400" cy="775597"/>
          </a:xfrm>
        </p:grpSpPr>
        <p:sp>
          <p:nvSpPr>
            <p:cNvPr id="16" name="TextBox 15"/>
            <p:cNvSpPr txBox="1"/>
            <p:nvPr/>
          </p:nvSpPr>
          <p:spPr>
            <a:xfrm>
              <a:off x="2362200" y="4552890"/>
              <a:ext cx="5105400" cy="775597"/>
            </a:xfrm>
            <a:prstGeom prst="rect">
              <a:avLst/>
            </a:prstGeom>
            <a:noFill/>
          </p:spPr>
          <p:txBody>
            <a:bodyPr wrap="square" rtlCol="0">
              <a:spAutoFit/>
            </a:bodyPr>
            <a:lstStyle/>
            <a:p>
              <a:r>
                <a:rPr lang="fr-FR" dirty="0" smtClean="0">
                  <a:latin typeface="Arial" pitchFamily="34" charset="0"/>
                  <a:cs typeface="Arial" pitchFamily="34" charset="0"/>
                </a:rPr>
                <a:t>Arrêté ministériel sur nouvelles recommandations relatives à l’utilisation des ARV (Mai 2012)</a:t>
              </a:r>
            </a:p>
          </p:txBody>
        </p:sp>
        <p:sp>
          <p:nvSpPr>
            <p:cNvPr id="17" name="Oval 16"/>
            <p:cNvSpPr/>
            <p:nvPr/>
          </p:nvSpPr>
          <p:spPr>
            <a:xfrm>
              <a:off x="1981200" y="4572000"/>
              <a:ext cx="304800" cy="30480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grpSp>
      <p:grpSp>
        <p:nvGrpSpPr>
          <p:cNvPr id="18" name="Group 28"/>
          <p:cNvGrpSpPr/>
          <p:nvPr/>
        </p:nvGrpSpPr>
        <p:grpSpPr>
          <a:xfrm>
            <a:off x="1981200" y="4133184"/>
            <a:ext cx="7060022" cy="646331"/>
            <a:chOff x="1981200" y="5314890"/>
            <a:chExt cx="7060022" cy="775597"/>
          </a:xfrm>
        </p:grpSpPr>
        <p:sp>
          <p:nvSpPr>
            <p:cNvPr id="19" name="TextBox 18"/>
            <p:cNvSpPr txBox="1"/>
            <p:nvPr/>
          </p:nvSpPr>
          <p:spPr>
            <a:xfrm>
              <a:off x="2363630" y="5314890"/>
              <a:ext cx="6677592" cy="775597"/>
            </a:xfrm>
            <a:prstGeom prst="rect">
              <a:avLst/>
            </a:prstGeom>
            <a:noFill/>
          </p:spPr>
          <p:txBody>
            <a:bodyPr wrap="none" rtlCol="0">
              <a:spAutoFit/>
            </a:bodyPr>
            <a:lstStyle/>
            <a:p>
              <a:r>
                <a:rPr lang="fr-FR" dirty="0" smtClean="0">
                  <a:latin typeface="Arial" pitchFamily="34" charset="0"/>
                  <a:cs typeface="Arial" pitchFamily="34" charset="0"/>
                </a:rPr>
                <a:t>Atelier d’adaptation nationale des recommandations OMS 2010 </a:t>
              </a:r>
            </a:p>
            <a:p>
              <a:r>
                <a:rPr lang="fr-FR" dirty="0" smtClean="0">
                  <a:latin typeface="Arial" pitchFamily="34" charset="0"/>
                  <a:cs typeface="Arial" pitchFamily="34" charset="0"/>
                </a:rPr>
                <a:t>(Juillet 2010)</a:t>
              </a:r>
            </a:p>
          </p:txBody>
        </p:sp>
        <p:sp>
          <p:nvSpPr>
            <p:cNvPr id="20" name="Oval 19"/>
            <p:cNvSpPr/>
            <p:nvPr/>
          </p:nvSpPr>
          <p:spPr>
            <a:xfrm>
              <a:off x="1981200" y="5334000"/>
              <a:ext cx="304800" cy="304800"/>
            </a:xfrm>
            <a:prstGeom prst="ellipse">
              <a:avLst/>
            </a:prstGeom>
            <a:solidFill>
              <a:srgbClr val="FFFF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grpSp>
      <p:sp>
        <p:nvSpPr>
          <p:cNvPr id="21" name="Rounded Rectangle 20"/>
          <p:cNvSpPr/>
          <p:nvPr/>
        </p:nvSpPr>
        <p:spPr>
          <a:xfrm flipH="1">
            <a:off x="990600" y="3371180"/>
            <a:ext cx="228600" cy="1143000"/>
          </a:xfrm>
          <a:prstGeom prst="roundRect">
            <a:avLst>
              <a:gd name="adj" fmla="val 50000"/>
            </a:avLst>
          </a:prstGeom>
          <a:solidFill>
            <a:srgbClr val="FFFF00"/>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dirty="0">
              <a:latin typeface="Calibri" pitchFamily="34" charset="0"/>
            </a:endParaRPr>
          </a:p>
        </p:txBody>
      </p:sp>
      <p:sp>
        <p:nvSpPr>
          <p:cNvPr id="22" name="Rounded Rectangle 21"/>
          <p:cNvSpPr/>
          <p:nvPr/>
        </p:nvSpPr>
        <p:spPr>
          <a:xfrm flipH="1">
            <a:off x="990600" y="2672680"/>
            <a:ext cx="228600" cy="1841500"/>
          </a:xfrm>
          <a:prstGeom prst="roundRect">
            <a:avLst>
              <a:gd name="adj" fmla="val 50000"/>
            </a:avLst>
          </a:prstGeom>
          <a:solidFill>
            <a:schemeClr val="accent6">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dirty="0">
              <a:latin typeface="Calibri" pitchFamily="34" charset="0"/>
            </a:endParaRPr>
          </a:p>
        </p:txBody>
      </p:sp>
      <p:sp>
        <p:nvSpPr>
          <p:cNvPr id="23" name="Rounded Rectangle 22"/>
          <p:cNvSpPr/>
          <p:nvPr/>
        </p:nvSpPr>
        <p:spPr>
          <a:xfrm flipH="1">
            <a:off x="990600" y="1910680"/>
            <a:ext cx="228600" cy="2603500"/>
          </a:xfrm>
          <a:prstGeom prst="roundRect">
            <a:avLst>
              <a:gd name="adj" fmla="val 50000"/>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dirty="0">
              <a:latin typeface="Calibri" pitchFamily="34" charset="0"/>
            </a:endParaRPr>
          </a:p>
        </p:txBody>
      </p:sp>
      <p:sp>
        <p:nvSpPr>
          <p:cNvPr id="24" name="Rounded Rectangle 23"/>
          <p:cNvSpPr/>
          <p:nvPr/>
        </p:nvSpPr>
        <p:spPr>
          <a:xfrm flipH="1">
            <a:off x="990600" y="1148680"/>
            <a:ext cx="228600" cy="3365500"/>
          </a:xfrm>
          <a:prstGeom prst="roundRect">
            <a:avLst>
              <a:gd name="adj" fmla="val 50000"/>
            </a:avLst>
          </a:prstGeom>
          <a:solidFill>
            <a:srgbClr val="C00000"/>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dirty="0">
              <a:latin typeface="Calibri" pitchFamily="34" charset="0"/>
            </a:endParaRPr>
          </a:p>
        </p:txBody>
      </p:sp>
      <p:sp>
        <p:nvSpPr>
          <p:cNvPr id="27" name="Title 26"/>
          <p:cNvSpPr>
            <a:spLocks noGrp="1"/>
          </p:cNvSpPr>
          <p:nvPr>
            <p:ph type="title"/>
          </p:nvPr>
        </p:nvSpPr>
        <p:spPr/>
        <p:txBody>
          <a:bodyPr>
            <a:noAutofit/>
          </a:bodyPr>
          <a:lstStyle/>
          <a:p>
            <a:r>
              <a:rPr lang="fr-FR" sz="2000" b="1" dirty="0" smtClean="0">
                <a:latin typeface="Arial Black" pitchFamily="34" charset="0"/>
              </a:rPr>
              <a:t>Passage de l’option A à l’option B</a:t>
            </a:r>
            <a:br>
              <a:rPr lang="fr-FR" sz="2000" b="1" dirty="0" smtClean="0">
                <a:latin typeface="Arial Black" pitchFamily="34" charset="0"/>
              </a:rPr>
            </a:br>
            <a:r>
              <a:rPr lang="fr-FR" sz="2000" b="1" dirty="0" smtClean="0">
                <a:latin typeface="Arial Black" pitchFamily="34" charset="0"/>
              </a:rPr>
              <a:t>Exemple de la Côte d’Ivoire</a:t>
            </a:r>
            <a:endParaRPr lang="en-US" sz="2000" dirty="0"/>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12617" y="4514181"/>
            <a:ext cx="1381827" cy="7676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1665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
                                          </p:val>
                                        </p:tav>
                                        <p:tav tm="100000">
                                          <p:val>
                                            <p:strVal val="#ppt_x"/>
                                          </p:val>
                                        </p:tav>
                                      </p:tavLst>
                                    </p:anim>
                                    <p:anim calcmode="lin" valueType="num">
                                      <p:cBhvr>
                                        <p:cTn id="8" dur="1000" fill="hold"/>
                                        <p:tgtEl>
                                          <p:spTgt spid="5"/>
                                        </p:tgtEl>
                                        <p:attrNameLst>
                                          <p:attrName>ppt_y</p:attrName>
                                        </p:attrNameLst>
                                      </p:cBhvr>
                                      <p:tavLst>
                                        <p:tav tm="0">
                                          <p:val>
                                            <p:strVal val="#ppt_y+#ppt_h/2"/>
                                          </p:val>
                                        </p:tav>
                                        <p:tav tm="100000">
                                          <p:val>
                                            <p:strVal val="#ppt_y"/>
                                          </p:val>
                                        </p:tav>
                                      </p:tavLst>
                                    </p:anim>
                                    <p:anim calcmode="lin" valueType="num">
                                      <p:cBhvr>
                                        <p:cTn id="9" dur="1000" fill="hold"/>
                                        <p:tgtEl>
                                          <p:spTgt spid="5"/>
                                        </p:tgtEl>
                                        <p:attrNameLst>
                                          <p:attrName>ppt_w</p:attrName>
                                        </p:attrNameLst>
                                      </p:cBhvr>
                                      <p:tavLst>
                                        <p:tav tm="0">
                                          <p:val>
                                            <p:strVal val="#ppt_w"/>
                                          </p:val>
                                        </p:tav>
                                        <p:tav tm="100000">
                                          <p:val>
                                            <p:strVal val="#ppt_w"/>
                                          </p:val>
                                        </p:tav>
                                      </p:tavLst>
                                    </p:anim>
                                    <p:anim calcmode="lin" valueType="num">
                                      <p:cBhvr>
                                        <p:cTn id="10" dur="1000" fill="hold"/>
                                        <p:tgtEl>
                                          <p:spTgt spid="5"/>
                                        </p:tgtEl>
                                        <p:attrNameLst>
                                          <p:attrName>ppt_h</p:attrName>
                                        </p:attrNameLst>
                                      </p:cBhvr>
                                      <p:tavLst>
                                        <p:tav tm="0">
                                          <p:val>
                                            <p:fltVal val="0"/>
                                          </p:val>
                                        </p:tav>
                                        <p:tav tm="100000">
                                          <p:val>
                                            <p:strVal val="#ppt_h"/>
                                          </p:val>
                                        </p:tav>
                                      </p:tavLst>
                                    </p:anim>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10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7"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ppt_h/2"/>
                                          </p:val>
                                        </p:tav>
                                        <p:tav tm="100000">
                                          <p:val>
                                            <p:strVal val="#ppt_y"/>
                                          </p:val>
                                        </p:tav>
                                      </p:tavLst>
                                    </p:anim>
                                    <p:anim calcmode="lin" valueType="num">
                                      <p:cBhvr>
                                        <p:cTn id="21" dur="1000" fill="hold"/>
                                        <p:tgtEl>
                                          <p:spTgt spid="21"/>
                                        </p:tgtEl>
                                        <p:attrNameLst>
                                          <p:attrName>ppt_w</p:attrName>
                                        </p:attrNameLst>
                                      </p:cBhvr>
                                      <p:tavLst>
                                        <p:tav tm="0">
                                          <p:val>
                                            <p:strVal val="#ppt_w"/>
                                          </p:val>
                                        </p:tav>
                                        <p:tav tm="100000">
                                          <p:val>
                                            <p:strVal val="#ppt_w"/>
                                          </p:val>
                                        </p:tav>
                                      </p:tavLst>
                                    </p:anim>
                                    <p:anim calcmode="lin" valueType="num">
                                      <p:cBhvr>
                                        <p:cTn id="22" dur="1000" fill="hold"/>
                                        <p:tgtEl>
                                          <p:spTgt spid="21"/>
                                        </p:tgtEl>
                                        <p:attrNameLst>
                                          <p:attrName>ppt_h</p:attrName>
                                        </p:attrNameLst>
                                      </p:cBhvr>
                                      <p:tavLst>
                                        <p:tav tm="0">
                                          <p:val>
                                            <p:fltVal val="0"/>
                                          </p:val>
                                        </p:tav>
                                        <p:tav tm="100000">
                                          <p:val>
                                            <p:strVal val="#ppt_h"/>
                                          </p:val>
                                        </p:tav>
                                      </p:tavLst>
                                    </p:anim>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10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7"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1000" fill="hold"/>
                                        <p:tgtEl>
                                          <p:spTgt spid="22"/>
                                        </p:tgtEl>
                                        <p:attrNameLst>
                                          <p:attrName>ppt_x</p:attrName>
                                        </p:attrNameLst>
                                      </p:cBhvr>
                                      <p:tavLst>
                                        <p:tav tm="0">
                                          <p:val>
                                            <p:strVal val="#ppt_x"/>
                                          </p:val>
                                        </p:tav>
                                        <p:tav tm="100000">
                                          <p:val>
                                            <p:strVal val="#ppt_x"/>
                                          </p:val>
                                        </p:tav>
                                      </p:tavLst>
                                    </p:anim>
                                    <p:anim calcmode="lin" valueType="num">
                                      <p:cBhvr>
                                        <p:cTn id="32" dur="1000" fill="hold"/>
                                        <p:tgtEl>
                                          <p:spTgt spid="22"/>
                                        </p:tgtEl>
                                        <p:attrNameLst>
                                          <p:attrName>ppt_y</p:attrName>
                                        </p:attrNameLst>
                                      </p:cBhvr>
                                      <p:tavLst>
                                        <p:tav tm="0">
                                          <p:val>
                                            <p:strVal val="#ppt_y+#ppt_h/2"/>
                                          </p:val>
                                        </p:tav>
                                        <p:tav tm="100000">
                                          <p:val>
                                            <p:strVal val="#ppt_y"/>
                                          </p:val>
                                        </p:tav>
                                      </p:tavLst>
                                    </p:anim>
                                    <p:anim calcmode="lin" valueType="num">
                                      <p:cBhvr>
                                        <p:cTn id="33" dur="1000" fill="hold"/>
                                        <p:tgtEl>
                                          <p:spTgt spid="22"/>
                                        </p:tgtEl>
                                        <p:attrNameLst>
                                          <p:attrName>ppt_w</p:attrName>
                                        </p:attrNameLst>
                                      </p:cBhvr>
                                      <p:tavLst>
                                        <p:tav tm="0">
                                          <p:val>
                                            <p:strVal val="#ppt_w"/>
                                          </p:val>
                                        </p:tav>
                                        <p:tav tm="100000">
                                          <p:val>
                                            <p:strVal val="#ppt_w"/>
                                          </p:val>
                                        </p:tav>
                                      </p:tavLst>
                                    </p:anim>
                                    <p:anim calcmode="lin" valueType="num">
                                      <p:cBhvr>
                                        <p:cTn id="34" dur="1000" fill="hold"/>
                                        <p:tgtEl>
                                          <p:spTgt spid="22"/>
                                        </p:tgtEl>
                                        <p:attrNameLst>
                                          <p:attrName>ppt_h</p:attrName>
                                        </p:attrNameLst>
                                      </p:cBhvr>
                                      <p:tavLst>
                                        <p:tav tm="0">
                                          <p:val>
                                            <p:fltVal val="0"/>
                                          </p:val>
                                        </p:tav>
                                        <p:tav tm="100000">
                                          <p:val>
                                            <p:strVal val="#ppt_h"/>
                                          </p:val>
                                        </p:tav>
                                      </p:tavLst>
                                    </p:anim>
                                  </p:childTnLst>
                                </p:cTn>
                              </p:par>
                            </p:childTnLst>
                          </p:cTn>
                        </p:par>
                        <p:par>
                          <p:cTn id="35" fill="hold">
                            <p:stCondLst>
                              <p:cond delay="1000"/>
                            </p:stCondLst>
                            <p:childTnLst>
                              <p:par>
                                <p:cTn id="36" presetID="22" presetClass="entr" presetSubtype="8" fill="hold"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10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7"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ppt_h/2"/>
                                          </p:val>
                                        </p:tav>
                                        <p:tav tm="100000">
                                          <p:val>
                                            <p:strVal val="#ppt_y"/>
                                          </p:val>
                                        </p:tav>
                                      </p:tavLst>
                                    </p:anim>
                                    <p:anim calcmode="lin" valueType="num">
                                      <p:cBhvr>
                                        <p:cTn id="45" dur="1000" fill="hold"/>
                                        <p:tgtEl>
                                          <p:spTgt spid="23"/>
                                        </p:tgtEl>
                                        <p:attrNameLst>
                                          <p:attrName>ppt_w</p:attrName>
                                        </p:attrNameLst>
                                      </p:cBhvr>
                                      <p:tavLst>
                                        <p:tav tm="0">
                                          <p:val>
                                            <p:strVal val="#ppt_w"/>
                                          </p:val>
                                        </p:tav>
                                        <p:tav tm="100000">
                                          <p:val>
                                            <p:strVal val="#ppt_w"/>
                                          </p:val>
                                        </p:tav>
                                      </p:tavLst>
                                    </p:anim>
                                    <p:anim calcmode="lin" valueType="num">
                                      <p:cBhvr>
                                        <p:cTn id="46" dur="1000" fill="hold"/>
                                        <p:tgtEl>
                                          <p:spTgt spid="23"/>
                                        </p:tgtEl>
                                        <p:attrNameLst>
                                          <p:attrName>ppt_h</p:attrName>
                                        </p:attrNameLst>
                                      </p:cBhvr>
                                      <p:tavLst>
                                        <p:tav tm="0">
                                          <p:val>
                                            <p:fltVal val="0"/>
                                          </p:val>
                                        </p:tav>
                                        <p:tav tm="100000">
                                          <p:val>
                                            <p:strVal val="#ppt_h"/>
                                          </p:val>
                                        </p:tav>
                                      </p:tavLst>
                                    </p:anim>
                                  </p:childTnLst>
                                </p:cTn>
                              </p:par>
                            </p:childTnLst>
                          </p:cTn>
                        </p:par>
                        <p:par>
                          <p:cTn id="47" fill="hold">
                            <p:stCondLst>
                              <p:cond delay="1000"/>
                            </p:stCondLst>
                            <p:childTnLst>
                              <p:par>
                                <p:cTn id="48" presetID="22" presetClass="entr" presetSubtype="8" fill="hold" nodeType="after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10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17" presetClass="entr" presetSubtype="4"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p:cTn id="55" dur="1000" fill="hold"/>
                                        <p:tgtEl>
                                          <p:spTgt spid="24"/>
                                        </p:tgtEl>
                                        <p:attrNameLst>
                                          <p:attrName>ppt_x</p:attrName>
                                        </p:attrNameLst>
                                      </p:cBhvr>
                                      <p:tavLst>
                                        <p:tav tm="0">
                                          <p:val>
                                            <p:strVal val="#ppt_x"/>
                                          </p:val>
                                        </p:tav>
                                        <p:tav tm="100000">
                                          <p:val>
                                            <p:strVal val="#ppt_x"/>
                                          </p:val>
                                        </p:tav>
                                      </p:tavLst>
                                    </p:anim>
                                    <p:anim calcmode="lin" valueType="num">
                                      <p:cBhvr>
                                        <p:cTn id="56" dur="1000" fill="hold"/>
                                        <p:tgtEl>
                                          <p:spTgt spid="24"/>
                                        </p:tgtEl>
                                        <p:attrNameLst>
                                          <p:attrName>ppt_y</p:attrName>
                                        </p:attrNameLst>
                                      </p:cBhvr>
                                      <p:tavLst>
                                        <p:tav tm="0">
                                          <p:val>
                                            <p:strVal val="#ppt_y+#ppt_h/2"/>
                                          </p:val>
                                        </p:tav>
                                        <p:tav tm="100000">
                                          <p:val>
                                            <p:strVal val="#ppt_y"/>
                                          </p:val>
                                        </p:tav>
                                      </p:tavLst>
                                    </p:anim>
                                    <p:anim calcmode="lin" valueType="num">
                                      <p:cBhvr>
                                        <p:cTn id="57" dur="1000" fill="hold"/>
                                        <p:tgtEl>
                                          <p:spTgt spid="24"/>
                                        </p:tgtEl>
                                        <p:attrNameLst>
                                          <p:attrName>ppt_w</p:attrName>
                                        </p:attrNameLst>
                                      </p:cBhvr>
                                      <p:tavLst>
                                        <p:tav tm="0">
                                          <p:val>
                                            <p:strVal val="#ppt_w"/>
                                          </p:val>
                                        </p:tav>
                                        <p:tav tm="100000">
                                          <p:val>
                                            <p:strVal val="#ppt_w"/>
                                          </p:val>
                                        </p:tav>
                                      </p:tavLst>
                                    </p:anim>
                                    <p:anim calcmode="lin" valueType="num">
                                      <p:cBhvr>
                                        <p:cTn id="58" dur="1000" fill="hold"/>
                                        <p:tgtEl>
                                          <p:spTgt spid="24"/>
                                        </p:tgtEl>
                                        <p:attrNameLst>
                                          <p:attrName>ppt_h</p:attrName>
                                        </p:attrNameLst>
                                      </p:cBhvr>
                                      <p:tavLst>
                                        <p:tav tm="0">
                                          <p:val>
                                            <p:fltVal val="0"/>
                                          </p:val>
                                        </p:tav>
                                        <p:tav tm="100000">
                                          <p:val>
                                            <p:strVal val="#ppt_h"/>
                                          </p:val>
                                        </p:tav>
                                      </p:tavLst>
                                    </p:anim>
                                  </p:childTnLst>
                                </p:cTn>
                              </p:par>
                              <p:par>
                                <p:cTn id="59" presetID="22" presetClass="entr" presetSubtype="8" fill="hold" nodeType="with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left)">
                                      <p:cBhvr>
                                        <p:cTn id="6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animBg="1"/>
      <p:bldP spid="22" grpId="0" animBg="1"/>
      <p:bldP spid="23" grpId="0" animBg="1"/>
      <p:bldP spid="2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p:nvPr/>
        </p:nvGrpSpPr>
        <p:grpSpPr>
          <a:xfrm>
            <a:off x="838200" y="1021680"/>
            <a:ext cx="533400" cy="4127500"/>
            <a:chOff x="6858000" y="1524000"/>
            <a:chExt cx="762000" cy="4953000"/>
          </a:xfrm>
          <a:solidFill>
            <a:schemeClr val="bg1">
              <a:lumMod val="85000"/>
            </a:schemeClr>
          </a:solidFill>
          <a:scene3d>
            <a:camera prst="orthographicFront">
              <a:rot lat="0" lon="0" rev="0"/>
            </a:camera>
            <a:lightRig rig="balanced" dir="t">
              <a:rot lat="0" lon="0" rev="8700000"/>
            </a:lightRig>
          </a:scene3d>
        </p:grpSpPr>
        <p:sp>
          <p:nvSpPr>
            <p:cNvPr id="3" name="Rounded Rectangle 2"/>
            <p:cNvSpPr/>
            <p:nvPr/>
          </p:nvSpPr>
          <p:spPr>
            <a:xfrm>
              <a:off x="6858000" y="1524000"/>
              <a:ext cx="762000" cy="4419600"/>
            </a:xfrm>
            <a:prstGeom prst="roundRect">
              <a:avLst>
                <a:gd name="adj" fmla="val 47867"/>
              </a:avLst>
            </a:prstGeom>
            <a:grpFill/>
            <a:ln>
              <a:noFill/>
            </a:ln>
            <a:effectLst>
              <a:outerShdw blurRad="44450" dist="27940" dir="5400000" algn="ctr">
                <a:srgbClr val="000000">
                  <a:alpha val="32000"/>
                </a:srgbClr>
              </a:outerShdw>
            </a:effectLst>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sp>
          <p:nvSpPr>
            <p:cNvPr id="4" name="Rounded Rectangle 3"/>
            <p:cNvSpPr/>
            <p:nvPr/>
          </p:nvSpPr>
          <p:spPr>
            <a:xfrm>
              <a:off x="7086600" y="5715000"/>
              <a:ext cx="304800" cy="762000"/>
            </a:xfrm>
            <a:prstGeom prst="roundRect">
              <a:avLst>
                <a:gd name="adj" fmla="val 47867"/>
              </a:avLst>
            </a:prstGeom>
            <a:grpFill/>
            <a:ln>
              <a:noFill/>
            </a:ln>
            <a:effectLst>
              <a:outerShdw blurRad="44450" dist="27940" dir="5400000" algn="ctr">
                <a:srgbClr val="000000">
                  <a:alpha val="32000"/>
                </a:srgbClr>
              </a:outerShdw>
            </a:effectLst>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grpSp>
      <p:sp>
        <p:nvSpPr>
          <p:cNvPr id="5" name="Rounded Rectangle 4"/>
          <p:cNvSpPr/>
          <p:nvPr/>
        </p:nvSpPr>
        <p:spPr>
          <a:xfrm flipH="1">
            <a:off x="990600" y="3942680"/>
            <a:ext cx="228600" cy="571500"/>
          </a:xfrm>
          <a:prstGeom prst="roundRect">
            <a:avLst>
              <a:gd name="adj" fmla="val 50000"/>
            </a:avLst>
          </a:prstGeom>
          <a:solidFill>
            <a:srgbClr val="FFFF99"/>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dirty="0">
              <a:latin typeface="Calibri" pitchFamily="34" charset="0"/>
            </a:endParaRPr>
          </a:p>
        </p:txBody>
      </p:sp>
      <p:grpSp>
        <p:nvGrpSpPr>
          <p:cNvPr id="6" name="Group 32"/>
          <p:cNvGrpSpPr/>
          <p:nvPr/>
        </p:nvGrpSpPr>
        <p:grpSpPr>
          <a:xfrm>
            <a:off x="1981200" y="1339181"/>
            <a:ext cx="6492948" cy="646331"/>
            <a:chOff x="1981200" y="1828800"/>
            <a:chExt cx="6492948" cy="775597"/>
          </a:xfrm>
        </p:grpSpPr>
        <p:sp>
          <p:nvSpPr>
            <p:cNvPr id="7" name="TextBox 6"/>
            <p:cNvSpPr txBox="1"/>
            <p:nvPr/>
          </p:nvSpPr>
          <p:spPr>
            <a:xfrm>
              <a:off x="2362199" y="1828800"/>
              <a:ext cx="6111949" cy="775597"/>
            </a:xfrm>
            <a:prstGeom prst="rect">
              <a:avLst/>
            </a:prstGeom>
            <a:noFill/>
          </p:spPr>
          <p:txBody>
            <a:bodyPr wrap="square" rtlCol="0">
              <a:spAutoFit/>
            </a:bodyPr>
            <a:lstStyle/>
            <a:p>
              <a:r>
                <a:rPr lang="fr-FR" dirty="0" smtClean="0">
                  <a:latin typeface="Arial" pitchFamily="34" charset="0"/>
                  <a:cs typeface="Arial" pitchFamily="34" charset="0"/>
                </a:rPr>
                <a:t>Début de la mise en œuvre des nouvelles directives PTME  au sein des structures de santé (Janvier 2013) </a:t>
              </a:r>
            </a:p>
          </p:txBody>
        </p:sp>
        <p:sp>
          <p:nvSpPr>
            <p:cNvPr id="8" name="Oval 7"/>
            <p:cNvSpPr/>
            <p:nvPr/>
          </p:nvSpPr>
          <p:spPr>
            <a:xfrm>
              <a:off x="1981200" y="1905000"/>
              <a:ext cx="304800" cy="304800"/>
            </a:xfrm>
            <a:prstGeom prst="ellipse">
              <a:avLst/>
            </a:prstGeom>
            <a:solidFill>
              <a:srgbClr val="C0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grpSp>
      <p:grpSp>
        <p:nvGrpSpPr>
          <p:cNvPr id="9" name="Group 31"/>
          <p:cNvGrpSpPr/>
          <p:nvPr/>
        </p:nvGrpSpPr>
        <p:grpSpPr>
          <a:xfrm>
            <a:off x="1981200" y="2021757"/>
            <a:ext cx="6248400" cy="646331"/>
            <a:chOff x="1981200" y="2667000"/>
            <a:chExt cx="6248400" cy="775597"/>
          </a:xfrm>
        </p:grpSpPr>
        <p:sp>
          <p:nvSpPr>
            <p:cNvPr id="10" name="TextBox 9"/>
            <p:cNvSpPr txBox="1"/>
            <p:nvPr/>
          </p:nvSpPr>
          <p:spPr>
            <a:xfrm>
              <a:off x="2362200" y="2667000"/>
              <a:ext cx="5867400" cy="775597"/>
            </a:xfrm>
            <a:prstGeom prst="rect">
              <a:avLst/>
            </a:prstGeom>
            <a:noFill/>
          </p:spPr>
          <p:txBody>
            <a:bodyPr wrap="square" rtlCol="0">
              <a:spAutoFit/>
            </a:bodyPr>
            <a:lstStyle/>
            <a:p>
              <a:r>
                <a:rPr lang="fr-FR" dirty="0" smtClean="0">
                  <a:latin typeface="Arial" pitchFamily="34" charset="0"/>
                  <a:cs typeface="Arial" pitchFamily="34" charset="0"/>
                </a:rPr>
                <a:t>Renforcement des capacités des prestataires de soins (Décembre 2012 à Juin 2013)</a:t>
              </a:r>
            </a:p>
          </p:txBody>
        </p:sp>
        <p:sp>
          <p:nvSpPr>
            <p:cNvPr id="11" name="Oval 10"/>
            <p:cNvSpPr/>
            <p:nvPr/>
          </p:nvSpPr>
          <p:spPr>
            <a:xfrm>
              <a:off x="1981200" y="2667000"/>
              <a:ext cx="304800" cy="304800"/>
            </a:xfrm>
            <a:prstGeom prst="ellipse">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grpSp>
      <p:grpSp>
        <p:nvGrpSpPr>
          <p:cNvPr id="12" name="Group 30"/>
          <p:cNvGrpSpPr/>
          <p:nvPr/>
        </p:nvGrpSpPr>
        <p:grpSpPr>
          <a:xfrm>
            <a:off x="1981200" y="2663479"/>
            <a:ext cx="6248400" cy="646331"/>
            <a:chOff x="1981200" y="3581400"/>
            <a:chExt cx="6248400" cy="775597"/>
          </a:xfrm>
        </p:grpSpPr>
        <p:sp>
          <p:nvSpPr>
            <p:cNvPr id="13" name="TextBox 12"/>
            <p:cNvSpPr txBox="1"/>
            <p:nvPr/>
          </p:nvSpPr>
          <p:spPr>
            <a:xfrm>
              <a:off x="2362200" y="3581400"/>
              <a:ext cx="5867400" cy="775597"/>
            </a:xfrm>
            <a:prstGeom prst="rect">
              <a:avLst/>
            </a:prstGeom>
            <a:noFill/>
          </p:spPr>
          <p:txBody>
            <a:bodyPr wrap="square" rtlCol="0">
              <a:spAutoFit/>
            </a:bodyPr>
            <a:lstStyle/>
            <a:p>
              <a:r>
                <a:rPr lang="fr-FR" dirty="0" smtClean="0">
                  <a:latin typeface="Arial" pitchFamily="34" charset="0"/>
                  <a:cs typeface="Arial" pitchFamily="34" charset="0"/>
                </a:rPr>
                <a:t>Directives nationales techniques pour la PTME (Octobre 2012)</a:t>
              </a:r>
            </a:p>
          </p:txBody>
        </p:sp>
        <p:sp>
          <p:nvSpPr>
            <p:cNvPr id="14" name="Oval 13"/>
            <p:cNvSpPr/>
            <p:nvPr/>
          </p:nvSpPr>
          <p:spPr>
            <a:xfrm>
              <a:off x="1981200" y="3657600"/>
              <a:ext cx="304800" cy="304800"/>
            </a:xfrm>
            <a:prstGeom prst="ellipse">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grpSp>
      <p:grpSp>
        <p:nvGrpSpPr>
          <p:cNvPr id="15" name="Group 29"/>
          <p:cNvGrpSpPr/>
          <p:nvPr/>
        </p:nvGrpSpPr>
        <p:grpSpPr>
          <a:xfrm>
            <a:off x="1981200" y="3498183"/>
            <a:ext cx="6551240" cy="646331"/>
            <a:chOff x="1981200" y="4552890"/>
            <a:chExt cx="5486400" cy="775597"/>
          </a:xfrm>
        </p:grpSpPr>
        <p:sp>
          <p:nvSpPr>
            <p:cNvPr id="16" name="TextBox 15"/>
            <p:cNvSpPr txBox="1"/>
            <p:nvPr/>
          </p:nvSpPr>
          <p:spPr>
            <a:xfrm>
              <a:off x="2362200" y="4552890"/>
              <a:ext cx="5105400" cy="775597"/>
            </a:xfrm>
            <a:prstGeom prst="rect">
              <a:avLst/>
            </a:prstGeom>
            <a:noFill/>
          </p:spPr>
          <p:txBody>
            <a:bodyPr wrap="square" rtlCol="0">
              <a:spAutoFit/>
            </a:bodyPr>
            <a:lstStyle/>
            <a:p>
              <a:r>
                <a:rPr lang="fr-FR" dirty="0" smtClean="0">
                  <a:latin typeface="Arial" pitchFamily="34" charset="0"/>
                  <a:cs typeface="Arial" pitchFamily="34" charset="0"/>
                </a:rPr>
                <a:t>Arrêté ministériel sur nouvelles recommandations relatives à l’utilisation des ARV (Mai 2012)</a:t>
              </a:r>
            </a:p>
          </p:txBody>
        </p:sp>
        <p:sp>
          <p:nvSpPr>
            <p:cNvPr id="17" name="Oval 16"/>
            <p:cNvSpPr/>
            <p:nvPr/>
          </p:nvSpPr>
          <p:spPr>
            <a:xfrm>
              <a:off x="1981200" y="4572000"/>
              <a:ext cx="304800" cy="304800"/>
            </a:xfrm>
            <a:prstGeom prst="ellipse">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grpSp>
      <p:grpSp>
        <p:nvGrpSpPr>
          <p:cNvPr id="18" name="Group 28"/>
          <p:cNvGrpSpPr/>
          <p:nvPr/>
        </p:nvGrpSpPr>
        <p:grpSpPr>
          <a:xfrm>
            <a:off x="1981200" y="4133184"/>
            <a:ext cx="7060022" cy="646331"/>
            <a:chOff x="1981200" y="5314890"/>
            <a:chExt cx="7060022" cy="775597"/>
          </a:xfrm>
        </p:grpSpPr>
        <p:sp>
          <p:nvSpPr>
            <p:cNvPr id="19" name="TextBox 18"/>
            <p:cNvSpPr txBox="1"/>
            <p:nvPr/>
          </p:nvSpPr>
          <p:spPr>
            <a:xfrm>
              <a:off x="2363630" y="5314890"/>
              <a:ext cx="6677592" cy="775597"/>
            </a:xfrm>
            <a:prstGeom prst="rect">
              <a:avLst/>
            </a:prstGeom>
            <a:noFill/>
          </p:spPr>
          <p:txBody>
            <a:bodyPr wrap="none" rtlCol="0">
              <a:spAutoFit/>
            </a:bodyPr>
            <a:lstStyle/>
            <a:p>
              <a:r>
                <a:rPr lang="fr-FR" dirty="0" smtClean="0">
                  <a:latin typeface="Arial" pitchFamily="34" charset="0"/>
                  <a:cs typeface="Arial" pitchFamily="34" charset="0"/>
                </a:rPr>
                <a:t>Atelier d’adaptation nationale des recommandations OMS 2010 </a:t>
              </a:r>
            </a:p>
            <a:p>
              <a:r>
                <a:rPr lang="fr-FR" dirty="0" smtClean="0">
                  <a:latin typeface="Arial" pitchFamily="34" charset="0"/>
                  <a:cs typeface="Arial" pitchFamily="34" charset="0"/>
                </a:rPr>
                <a:t>(Juillet 2010)</a:t>
              </a:r>
            </a:p>
          </p:txBody>
        </p:sp>
        <p:sp>
          <p:nvSpPr>
            <p:cNvPr id="20" name="Oval 19"/>
            <p:cNvSpPr/>
            <p:nvPr/>
          </p:nvSpPr>
          <p:spPr>
            <a:xfrm>
              <a:off x="1981200" y="5334000"/>
              <a:ext cx="304800" cy="304800"/>
            </a:xfrm>
            <a:prstGeom prst="ellipse">
              <a:avLst/>
            </a:prstGeom>
            <a:solidFill>
              <a:srgbClr val="FFFF6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libri" pitchFamily="34" charset="0"/>
              </a:endParaRPr>
            </a:p>
          </p:txBody>
        </p:sp>
      </p:grpSp>
      <p:sp>
        <p:nvSpPr>
          <p:cNvPr id="21" name="Rounded Rectangle 20"/>
          <p:cNvSpPr/>
          <p:nvPr/>
        </p:nvSpPr>
        <p:spPr>
          <a:xfrm flipH="1">
            <a:off x="990600" y="3371180"/>
            <a:ext cx="228600" cy="1143000"/>
          </a:xfrm>
          <a:prstGeom prst="roundRect">
            <a:avLst>
              <a:gd name="adj" fmla="val 50000"/>
            </a:avLst>
          </a:prstGeom>
          <a:solidFill>
            <a:srgbClr val="FFFF00"/>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dirty="0">
              <a:latin typeface="Calibri" pitchFamily="34" charset="0"/>
            </a:endParaRPr>
          </a:p>
        </p:txBody>
      </p:sp>
      <p:sp>
        <p:nvSpPr>
          <p:cNvPr id="22" name="Rounded Rectangle 21"/>
          <p:cNvSpPr/>
          <p:nvPr/>
        </p:nvSpPr>
        <p:spPr>
          <a:xfrm flipH="1">
            <a:off x="990600" y="2672680"/>
            <a:ext cx="228600" cy="1841500"/>
          </a:xfrm>
          <a:prstGeom prst="roundRect">
            <a:avLst>
              <a:gd name="adj" fmla="val 50000"/>
            </a:avLst>
          </a:prstGeom>
          <a:solidFill>
            <a:schemeClr val="accent6">
              <a:lumMod val="75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dirty="0">
              <a:latin typeface="Calibri" pitchFamily="34" charset="0"/>
            </a:endParaRPr>
          </a:p>
        </p:txBody>
      </p:sp>
      <p:sp>
        <p:nvSpPr>
          <p:cNvPr id="23" name="Rounded Rectangle 22"/>
          <p:cNvSpPr/>
          <p:nvPr/>
        </p:nvSpPr>
        <p:spPr>
          <a:xfrm flipH="1">
            <a:off x="990600" y="1910680"/>
            <a:ext cx="228600" cy="2603500"/>
          </a:xfrm>
          <a:prstGeom prst="roundRect">
            <a:avLst>
              <a:gd name="adj" fmla="val 50000"/>
            </a:avLst>
          </a:prstGeom>
          <a:solidFill>
            <a:srgbClr val="FF0000"/>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dirty="0">
              <a:latin typeface="Calibri" pitchFamily="34" charset="0"/>
            </a:endParaRPr>
          </a:p>
        </p:txBody>
      </p:sp>
      <p:sp>
        <p:nvSpPr>
          <p:cNvPr id="24" name="Rounded Rectangle 23"/>
          <p:cNvSpPr/>
          <p:nvPr/>
        </p:nvSpPr>
        <p:spPr>
          <a:xfrm flipH="1">
            <a:off x="990600" y="1148680"/>
            <a:ext cx="228600" cy="3365500"/>
          </a:xfrm>
          <a:prstGeom prst="roundRect">
            <a:avLst>
              <a:gd name="adj" fmla="val 50000"/>
            </a:avLst>
          </a:prstGeom>
          <a:solidFill>
            <a:srgbClr val="C00000"/>
          </a:solidFill>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US" dirty="0">
              <a:latin typeface="Calibri" pitchFamily="34" charset="0"/>
            </a:endParaRPr>
          </a:p>
        </p:txBody>
      </p:sp>
      <p:sp>
        <p:nvSpPr>
          <p:cNvPr id="27" name="Title 26"/>
          <p:cNvSpPr>
            <a:spLocks noGrp="1"/>
          </p:cNvSpPr>
          <p:nvPr>
            <p:ph type="title"/>
          </p:nvPr>
        </p:nvSpPr>
        <p:spPr/>
        <p:txBody>
          <a:bodyPr>
            <a:noAutofit/>
          </a:bodyPr>
          <a:lstStyle/>
          <a:p>
            <a:r>
              <a:rPr lang="fr-FR" sz="2000" b="1" dirty="0" smtClean="0">
                <a:latin typeface="Arial Black" pitchFamily="34" charset="0"/>
              </a:rPr>
              <a:t>Passage de l’option A à l’option B</a:t>
            </a:r>
            <a:br>
              <a:rPr lang="fr-FR" sz="2000" b="1" dirty="0" smtClean="0">
                <a:latin typeface="Arial Black" pitchFamily="34" charset="0"/>
              </a:rPr>
            </a:br>
            <a:r>
              <a:rPr lang="fr-FR" sz="2000" b="1" dirty="0" smtClean="0">
                <a:latin typeface="Arial Black" pitchFamily="34" charset="0"/>
              </a:rPr>
              <a:t>Exemple de la Côte d’Ivoire</a:t>
            </a:r>
            <a:endParaRPr lang="en-US" sz="2000" dirty="0"/>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12617" y="4514181"/>
            <a:ext cx="1381827" cy="7676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98532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
                                          </p:val>
                                        </p:tav>
                                        <p:tav tm="100000">
                                          <p:val>
                                            <p:strVal val="#ppt_x"/>
                                          </p:val>
                                        </p:tav>
                                      </p:tavLst>
                                    </p:anim>
                                    <p:anim calcmode="lin" valueType="num">
                                      <p:cBhvr>
                                        <p:cTn id="8" dur="1000" fill="hold"/>
                                        <p:tgtEl>
                                          <p:spTgt spid="5"/>
                                        </p:tgtEl>
                                        <p:attrNameLst>
                                          <p:attrName>ppt_y</p:attrName>
                                        </p:attrNameLst>
                                      </p:cBhvr>
                                      <p:tavLst>
                                        <p:tav tm="0">
                                          <p:val>
                                            <p:strVal val="#ppt_y+#ppt_h/2"/>
                                          </p:val>
                                        </p:tav>
                                        <p:tav tm="100000">
                                          <p:val>
                                            <p:strVal val="#ppt_y"/>
                                          </p:val>
                                        </p:tav>
                                      </p:tavLst>
                                    </p:anim>
                                    <p:anim calcmode="lin" valueType="num">
                                      <p:cBhvr>
                                        <p:cTn id="9" dur="1000" fill="hold"/>
                                        <p:tgtEl>
                                          <p:spTgt spid="5"/>
                                        </p:tgtEl>
                                        <p:attrNameLst>
                                          <p:attrName>ppt_w</p:attrName>
                                        </p:attrNameLst>
                                      </p:cBhvr>
                                      <p:tavLst>
                                        <p:tav tm="0">
                                          <p:val>
                                            <p:strVal val="#ppt_w"/>
                                          </p:val>
                                        </p:tav>
                                        <p:tav tm="100000">
                                          <p:val>
                                            <p:strVal val="#ppt_w"/>
                                          </p:val>
                                        </p:tav>
                                      </p:tavLst>
                                    </p:anim>
                                    <p:anim calcmode="lin" valueType="num">
                                      <p:cBhvr>
                                        <p:cTn id="10" dur="1000" fill="hold"/>
                                        <p:tgtEl>
                                          <p:spTgt spid="5"/>
                                        </p:tgtEl>
                                        <p:attrNameLst>
                                          <p:attrName>ppt_h</p:attrName>
                                        </p:attrNameLst>
                                      </p:cBhvr>
                                      <p:tavLst>
                                        <p:tav tm="0">
                                          <p:val>
                                            <p:fltVal val="0"/>
                                          </p:val>
                                        </p:tav>
                                        <p:tav tm="100000">
                                          <p:val>
                                            <p:strVal val="#ppt_h"/>
                                          </p:val>
                                        </p:tav>
                                      </p:tavLst>
                                    </p:anim>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10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7"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ppt_h/2"/>
                                          </p:val>
                                        </p:tav>
                                        <p:tav tm="100000">
                                          <p:val>
                                            <p:strVal val="#ppt_y"/>
                                          </p:val>
                                        </p:tav>
                                      </p:tavLst>
                                    </p:anim>
                                    <p:anim calcmode="lin" valueType="num">
                                      <p:cBhvr>
                                        <p:cTn id="21" dur="1000" fill="hold"/>
                                        <p:tgtEl>
                                          <p:spTgt spid="21"/>
                                        </p:tgtEl>
                                        <p:attrNameLst>
                                          <p:attrName>ppt_w</p:attrName>
                                        </p:attrNameLst>
                                      </p:cBhvr>
                                      <p:tavLst>
                                        <p:tav tm="0">
                                          <p:val>
                                            <p:strVal val="#ppt_w"/>
                                          </p:val>
                                        </p:tav>
                                        <p:tav tm="100000">
                                          <p:val>
                                            <p:strVal val="#ppt_w"/>
                                          </p:val>
                                        </p:tav>
                                      </p:tavLst>
                                    </p:anim>
                                    <p:anim calcmode="lin" valueType="num">
                                      <p:cBhvr>
                                        <p:cTn id="22" dur="1000" fill="hold"/>
                                        <p:tgtEl>
                                          <p:spTgt spid="21"/>
                                        </p:tgtEl>
                                        <p:attrNameLst>
                                          <p:attrName>ppt_h</p:attrName>
                                        </p:attrNameLst>
                                      </p:cBhvr>
                                      <p:tavLst>
                                        <p:tav tm="0">
                                          <p:val>
                                            <p:fltVal val="0"/>
                                          </p:val>
                                        </p:tav>
                                        <p:tav tm="100000">
                                          <p:val>
                                            <p:strVal val="#ppt_h"/>
                                          </p:val>
                                        </p:tav>
                                      </p:tavLst>
                                    </p:anim>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left)">
                                      <p:cBhvr>
                                        <p:cTn id="26" dur="10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7"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p:cTn id="31" dur="1000" fill="hold"/>
                                        <p:tgtEl>
                                          <p:spTgt spid="22"/>
                                        </p:tgtEl>
                                        <p:attrNameLst>
                                          <p:attrName>ppt_x</p:attrName>
                                        </p:attrNameLst>
                                      </p:cBhvr>
                                      <p:tavLst>
                                        <p:tav tm="0">
                                          <p:val>
                                            <p:strVal val="#ppt_x"/>
                                          </p:val>
                                        </p:tav>
                                        <p:tav tm="100000">
                                          <p:val>
                                            <p:strVal val="#ppt_x"/>
                                          </p:val>
                                        </p:tav>
                                      </p:tavLst>
                                    </p:anim>
                                    <p:anim calcmode="lin" valueType="num">
                                      <p:cBhvr>
                                        <p:cTn id="32" dur="1000" fill="hold"/>
                                        <p:tgtEl>
                                          <p:spTgt spid="22"/>
                                        </p:tgtEl>
                                        <p:attrNameLst>
                                          <p:attrName>ppt_y</p:attrName>
                                        </p:attrNameLst>
                                      </p:cBhvr>
                                      <p:tavLst>
                                        <p:tav tm="0">
                                          <p:val>
                                            <p:strVal val="#ppt_y+#ppt_h/2"/>
                                          </p:val>
                                        </p:tav>
                                        <p:tav tm="100000">
                                          <p:val>
                                            <p:strVal val="#ppt_y"/>
                                          </p:val>
                                        </p:tav>
                                      </p:tavLst>
                                    </p:anim>
                                    <p:anim calcmode="lin" valueType="num">
                                      <p:cBhvr>
                                        <p:cTn id="33" dur="1000" fill="hold"/>
                                        <p:tgtEl>
                                          <p:spTgt spid="22"/>
                                        </p:tgtEl>
                                        <p:attrNameLst>
                                          <p:attrName>ppt_w</p:attrName>
                                        </p:attrNameLst>
                                      </p:cBhvr>
                                      <p:tavLst>
                                        <p:tav tm="0">
                                          <p:val>
                                            <p:strVal val="#ppt_w"/>
                                          </p:val>
                                        </p:tav>
                                        <p:tav tm="100000">
                                          <p:val>
                                            <p:strVal val="#ppt_w"/>
                                          </p:val>
                                        </p:tav>
                                      </p:tavLst>
                                    </p:anim>
                                    <p:anim calcmode="lin" valueType="num">
                                      <p:cBhvr>
                                        <p:cTn id="34" dur="1000" fill="hold"/>
                                        <p:tgtEl>
                                          <p:spTgt spid="22"/>
                                        </p:tgtEl>
                                        <p:attrNameLst>
                                          <p:attrName>ppt_h</p:attrName>
                                        </p:attrNameLst>
                                      </p:cBhvr>
                                      <p:tavLst>
                                        <p:tav tm="0">
                                          <p:val>
                                            <p:fltVal val="0"/>
                                          </p:val>
                                        </p:tav>
                                        <p:tav tm="100000">
                                          <p:val>
                                            <p:strVal val="#ppt_h"/>
                                          </p:val>
                                        </p:tav>
                                      </p:tavLst>
                                    </p:anim>
                                  </p:childTnLst>
                                </p:cTn>
                              </p:par>
                            </p:childTnLst>
                          </p:cTn>
                        </p:par>
                        <p:par>
                          <p:cTn id="35" fill="hold">
                            <p:stCondLst>
                              <p:cond delay="1000"/>
                            </p:stCondLst>
                            <p:childTnLst>
                              <p:par>
                                <p:cTn id="36" presetID="22" presetClass="entr" presetSubtype="8" fill="hold"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left)">
                                      <p:cBhvr>
                                        <p:cTn id="38" dur="10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7"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p:cTn id="43" dur="1000" fill="hold"/>
                                        <p:tgtEl>
                                          <p:spTgt spid="23"/>
                                        </p:tgtEl>
                                        <p:attrNameLst>
                                          <p:attrName>ppt_x</p:attrName>
                                        </p:attrNameLst>
                                      </p:cBhvr>
                                      <p:tavLst>
                                        <p:tav tm="0">
                                          <p:val>
                                            <p:strVal val="#ppt_x"/>
                                          </p:val>
                                        </p:tav>
                                        <p:tav tm="100000">
                                          <p:val>
                                            <p:strVal val="#ppt_x"/>
                                          </p:val>
                                        </p:tav>
                                      </p:tavLst>
                                    </p:anim>
                                    <p:anim calcmode="lin" valueType="num">
                                      <p:cBhvr>
                                        <p:cTn id="44" dur="1000" fill="hold"/>
                                        <p:tgtEl>
                                          <p:spTgt spid="23"/>
                                        </p:tgtEl>
                                        <p:attrNameLst>
                                          <p:attrName>ppt_y</p:attrName>
                                        </p:attrNameLst>
                                      </p:cBhvr>
                                      <p:tavLst>
                                        <p:tav tm="0">
                                          <p:val>
                                            <p:strVal val="#ppt_y+#ppt_h/2"/>
                                          </p:val>
                                        </p:tav>
                                        <p:tav tm="100000">
                                          <p:val>
                                            <p:strVal val="#ppt_y"/>
                                          </p:val>
                                        </p:tav>
                                      </p:tavLst>
                                    </p:anim>
                                    <p:anim calcmode="lin" valueType="num">
                                      <p:cBhvr>
                                        <p:cTn id="45" dur="1000" fill="hold"/>
                                        <p:tgtEl>
                                          <p:spTgt spid="23"/>
                                        </p:tgtEl>
                                        <p:attrNameLst>
                                          <p:attrName>ppt_w</p:attrName>
                                        </p:attrNameLst>
                                      </p:cBhvr>
                                      <p:tavLst>
                                        <p:tav tm="0">
                                          <p:val>
                                            <p:strVal val="#ppt_w"/>
                                          </p:val>
                                        </p:tav>
                                        <p:tav tm="100000">
                                          <p:val>
                                            <p:strVal val="#ppt_w"/>
                                          </p:val>
                                        </p:tav>
                                      </p:tavLst>
                                    </p:anim>
                                    <p:anim calcmode="lin" valueType="num">
                                      <p:cBhvr>
                                        <p:cTn id="46" dur="1000" fill="hold"/>
                                        <p:tgtEl>
                                          <p:spTgt spid="23"/>
                                        </p:tgtEl>
                                        <p:attrNameLst>
                                          <p:attrName>ppt_h</p:attrName>
                                        </p:attrNameLst>
                                      </p:cBhvr>
                                      <p:tavLst>
                                        <p:tav tm="0">
                                          <p:val>
                                            <p:fltVal val="0"/>
                                          </p:val>
                                        </p:tav>
                                        <p:tav tm="100000">
                                          <p:val>
                                            <p:strVal val="#ppt_h"/>
                                          </p:val>
                                        </p:tav>
                                      </p:tavLst>
                                    </p:anim>
                                  </p:childTnLst>
                                </p:cTn>
                              </p:par>
                            </p:childTnLst>
                          </p:cTn>
                        </p:par>
                        <p:par>
                          <p:cTn id="47" fill="hold">
                            <p:stCondLst>
                              <p:cond delay="1000"/>
                            </p:stCondLst>
                            <p:childTnLst>
                              <p:par>
                                <p:cTn id="48" presetID="22" presetClass="entr" presetSubtype="8" fill="hold" nodeType="after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10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17" presetClass="entr" presetSubtype="4"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p:cTn id="55" dur="1000" fill="hold"/>
                                        <p:tgtEl>
                                          <p:spTgt spid="24"/>
                                        </p:tgtEl>
                                        <p:attrNameLst>
                                          <p:attrName>ppt_x</p:attrName>
                                        </p:attrNameLst>
                                      </p:cBhvr>
                                      <p:tavLst>
                                        <p:tav tm="0">
                                          <p:val>
                                            <p:strVal val="#ppt_x"/>
                                          </p:val>
                                        </p:tav>
                                        <p:tav tm="100000">
                                          <p:val>
                                            <p:strVal val="#ppt_x"/>
                                          </p:val>
                                        </p:tav>
                                      </p:tavLst>
                                    </p:anim>
                                    <p:anim calcmode="lin" valueType="num">
                                      <p:cBhvr>
                                        <p:cTn id="56" dur="1000" fill="hold"/>
                                        <p:tgtEl>
                                          <p:spTgt spid="24"/>
                                        </p:tgtEl>
                                        <p:attrNameLst>
                                          <p:attrName>ppt_y</p:attrName>
                                        </p:attrNameLst>
                                      </p:cBhvr>
                                      <p:tavLst>
                                        <p:tav tm="0">
                                          <p:val>
                                            <p:strVal val="#ppt_y+#ppt_h/2"/>
                                          </p:val>
                                        </p:tav>
                                        <p:tav tm="100000">
                                          <p:val>
                                            <p:strVal val="#ppt_y"/>
                                          </p:val>
                                        </p:tav>
                                      </p:tavLst>
                                    </p:anim>
                                    <p:anim calcmode="lin" valueType="num">
                                      <p:cBhvr>
                                        <p:cTn id="57" dur="1000" fill="hold"/>
                                        <p:tgtEl>
                                          <p:spTgt spid="24"/>
                                        </p:tgtEl>
                                        <p:attrNameLst>
                                          <p:attrName>ppt_w</p:attrName>
                                        </p:attrNameLst>
                                      </p:cBhvr>
                                      <p:tavLst>
                                        <p:tav tm="0">
                                          <p:val>
                                            <p:strVal val="#ppt_w"/>
                                          </p:val>
                                        </p:tav>
                                        <p:tav tm="100000">
                                          <p:val>
                                            <p:strVal val="#ppt_w"/>
                                          </p:val>
                                        </p:tav>
                                      </p:tavLst>
                                    </p:anim>
                                    <p:anim calcmode="lin" valueType="num">
                                      <p:cBhvr>
                                        <p:cTn id="58" dur="1000" fill="hold"/>
                                        <p:tgtEl>
                                          <p:spTgt spid="24"/>
                                        </p:tgtEl>
                                        <p:attrNameLst>
                                          <p:attrName>ppt_h</p:attrName>
                                        </p:attrNameLst>
                                      </p:cBhvr>
                                      <p:tavLst>
                                        <p:tav tm="0">
                                          <p:val>
                                            <p:fltVal val="0"/>
                                          </p:val>
                                        </p:tav>
                                        <p:tav tm="100000">
                                          <p:val>
                                            <p:strVal val="#ppt_h"/>
                                          </p:val>
                                        </p:tav>
                                      </p:tavLst>
                                    </p:anim>
                                  </p:childTnLst>
                                </p:cTn>
                              </p:par>
                              <p:par>
                                <p:cTn id="59" presetID="22" presetClass="entr" presetSubtype="8" fill="hold" nodeType="with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wipe(left)">
                                      <p:cBhvr>
                                        <p:cTn id="6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animBg="1"/>
      <p:bldP spid="22" grpId="0" animBg="1"/>
      <p:bldP spid="23" grpId="0" animBg="1"/>
      <p:bldP spid="24"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5680" y="197416"/>
            <a:ext cx="8686800" cy="630351"/>
          </a:xfrm>
        </p:spPr>
        <p:txBody>
          <a:bodyPr>
            <a:noAutofit/>
          </a:bodyPr>
          <a:lstStyle/>
          <a:p>
            <a:r>
              <a:rPr lang="fr-FR" sz="4400" b="1" dirty="0" smtClean="0">
                <a:latin typeface="Arial Black" pitchFamily="34" charset="0"/>
              </a:rPr>
              <a:t>Et Bing !</a:t>
            </a:r>
            <a:endParaRPr lang="fr-FR" sz="4400" b="1" dirty="0">
              <a:latin typeface="Arial Black" pitchFamily="34" charset="0"/>
            </a:endParaRPr>
          </a:p>
        </p:txBody>
      </p:sp>
      <p:sp>
        <p:nvSpPr>
          <p:cNvPr id="3" name="Espace réservé du contenu 2"/>
          <p:cNvSpPr>
            <a:spLocks noGrp="1"/>
          </p:cNvSpPr>
          <p:nvPr>
            <p:ph idx="1"/>
          </p:nvPr>
        </p:nvSpPr>
        <p:spPr>
          <a:xfrm>
            <a:off x="205680" y="1919945"/>
            <a:ext cx="8556325" cy="619524"/>
          </a:xfrm>
        </p:spPr>
        <p:txBody>
          <a:bodyPr>
            <a:noAutofit/>
          </a:bodyPr>
          <a:lstStyle/>
          <a:p>
            <a:pPr marL="514350" indent="-514350" algn="ctr">
              <a:buNone/>
            </a:pPr>
            <a:r>
              <a:rPr lang="fr-FR" sz="4000" b="1" dirty="0" smtClean="0">
                <a:latin typeface="Arial" pitchFamily="34" charset="0"/>
                <a:cs typeface="Arial" pitchFamily="34" charset="0"/>
              </a:rPr>
              <a:t>En 2013, sorties de nouvelles recommandations OMS !</a:t>
            </a:r>
          </a:p>
          <a:p>
            <a:pPr marL="514350" indent="-514350" algn="ctr">
              <a:buNone/>
            </a:pPr>
            <a:r>
              <a:rPr lang="fr-FR" sz="2400" b="1" dirty="0" smtClean="0">
                <a:latin typeface="Arial" pitchFamily="34" charset="0"/>
                <a:cs typeface="Arial" pitchFamily="34" charset="0"/>
              </a:rPr>
              <a:t>On recommence tout à zéro ?</a:t>
            </a:r>
            <a:endParaRPr lang="fr-FR" sz="2000" b="1" dirty="0" smtClean="0">
              <a:latin typeface="Arial" pitchFamily="34" charset="0"/>
              <a:cs typeface="Arial" pitchFamily="34" charset="0"/>
            </a:endParaRPr>
          </a:p>
          <a:p>
            <a:pPr marL="514350" indent="-514350" algn="ctr"/>
            <a:endParaRPr lang="fr-FR" sz="4000" dirty="0" smtClean="0">
              <a:latin typeface="Arial" pitchFamily="34" charset="0"/>
              <a:cs typeface="Arial" pitchFamily="34" charset="0"/>
            </a:endParaRPr>
          </a:p>
        </p:txBody>
      </p:sp>
      <p:pic>
        <p:nvPicPr>
          <p:cNvPr id="5"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57438" y="827767"/>
            <a:ext cx="1495053" cy="8305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9218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 y="863350"/>
            <a:ext cx="9144000" cy="4851650"/>
          </a:xfrm>
          <a:prstGeom prst="rect">
            <a:avLst/>
          </a:prstGeom>
          <a:solidFill>
            <a:schemeClr val="accent6">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457200" y="-22820"/>
            <a:ext cx="8291264" cy="886170"/>
          </a:xfrm>
        </p:spPr>
        <p:txBody>
          <a:bodyPr>
            <a:noAutofit/>
          </a:bodyPr>
          <a:lstStyle/>
          <a:p>
            <a:r>
              <a:rPr lang="fr-FR" sz="2000" smtClean="0">
                <a:latin typeface="Arial Black" pitchFamily="34" charset="0"/>
                <a:cs typeface="Arial" pitchFamily="34" charset="0"/>
              </a:rPr>
              <a:t>Mais il y a un besoin urgent à trouver de nouvelles stratégies de </a:t>
            </a:r>
            <a:r>
              <a:rPr lang="fr-FR" sz="2000" b="1" smtClean="0">
                <a:latin typeface="Arial Black" pitchFamily="34" charset="0"/>
                <a:cs typeface="Arial" pitchFamily="34" charset="0"/>
              </a:rPr>
              <a:t>dépistage</a:t>
            </a:r>
            <a:r>
              <a:rPr lang="fr-FR" sz="2000" smtClean="0">
                <a:latin typeface="Arial Black" pitchFamily="34" charset="0"/>
                <a:cs typeface="Arial" pitchFamily="34" charset="0"/>
              </a:rPr>
              <a:t> des femmes enceintes !</a:t>
            </a:r>
            <a:endParaRPr lang="fr-FR" sz="2000">
              <a:latin typeface="Arial Black" pitchFamily="34" charset="0"/>
              <a:cs typeface="Arial" pitchFamily="34" charset="0"/>
            </a:endParaRPr>
          </a:p>
        </p:txBody>
      </p:sp>
      <p:sp>
        <p:nvSpPr>
          <p:cNvPr id="4" name="ZoneTexte 3"/>
          <p:cNvSpPr txBox="1"/>
          <p:nvPr/>
        </p:nvSpPr>
        <p:spPr>
          <a:xfrm>
            <a:off x="2247895" y="969511"/>
            <a:ext cx="4795629" cy="523220"/>
          </a:xfrm>
          <a:prstGeom prst="rect">
            <a:avLst/>
          </a:prstGeom>
          <a:solidFill>
            <a:schemeClr val="bg1">
              <a:lumMod val="95000"/>
            </a:schemeClr>
          </a:solidFill>
          <a:ln>
            <a:solidFill>
              <a:schemeClr val="tx1"/>
            </a:solidFill>
          </a:ln>
        </p:spPr>
        <p:txBody>
          <a:bodyPr wrap="none" rtlCol="0">
            <a:spAutoFit/>
          </a:bodyPr>
          <a:lstStyle/>
          <a:p>
            <a:pPr algn="ctr"/>
            <a:r>
              <a:rPr lang="en-US" sz="2800" dirty="0" smtClean="0">
                <a:latin typeface="Arial" pitchFamily="34" charset="0"/>
                <a:cs typeface="Arial" pitchFamily="34" charset="0"/>
              </a:rPr>
              <a:t>1 000 000 femmes enceintes</a:t>
            </a:r>
            <a:endParaRPr lang="en-US" sz="2800" dirty="0">
              <a:latin typeface="Arial" pitchFamily="34" charset="0"/>
              <a:cs typeface="Arial" pitchFamily="34" charset="0"/>
            </a:endParaRPr>
          </a:p>
        </p:txBody>
      </p:sp>
      <p:sp>
        <p:nvSpPr>
          <p:cNvPr id="6" name="ZoneTexte 5"/>
          <p:cNvSpPr txBox="1"/>
          <p:nvPr/>
        </p:nvSpPr>
        <p:spPr>
          <a:xfrm>
            <a:off x="6372200" y="1957400"/>
            <a:ext cx="2520280" cy="1015663"/>
          </a:xfrm>
          <a:prstGeom prst="rect">
            <a:avLst/>
          </a:prstGeom>
          <a:solidFill>
            <a:schemeClr val="tx2">
              <a:lumMod val="20000"/>
              <a:lumOff val="80000"/>
            </a:schemeClr>
          </a:solidFill>
          <a:ln w="6350">
            <a:solidFill>
              <a:schemeClr val="tx1"/>
            </a:solidFill>
          </a:ln>
        </p:spPr>
        <p:txBody>
          <a:bodyPr wrap="square" rtlCol="0">
            <a:spAutoFit/>
          </a:bodyPr>
          <a:lstStyle/>
          <a:p>
            <a:pPr algn="ctr"/>
            <a:r>
              <a:rPr lang="en-US" sz="2000" dirty="0" err="1" smtClean="0">
                <a:latin typeface="Arial" pitchFamily="34" charset="0"/>
                <a:cs typeface="Arial" pitchFamily="34" charset="0"/>
              </a:rPr>
              <a:t>Testées</a:t>
            </a:r>
            <a:r>
              <a:rPr lang="en-US" sz="2000" dirty="0" smtClean="0">
                <a:latin typeface="Arial" pitchFamily="34" charset="0"/>
                <a:cs typeface="Arial" pitchFamily="34" charset="0"/>
              </a:rPr>
              <a:t> pour le VIH</a:t>
            </a:r>
          </a:p>
          <a:p>
            <a:pPr algn="ctr"/>
            <a:r>
              <a:rPr lang="en-US" sz="2000" dirty="0" smtClean="0">
                <a:latin typeface="Arial" pitchFamily="34" charset="0"/>
                <a:cs typeface="Arial" pitchFamily="34" charset="0"/>
              </a:rPr>
              <a:t>35%</a:t>
            </a:r>
          </a:p>
          <a:p>
            <a:pPr algn="ctr"/>
            <a:r>
              <a:rPr lang="en-US" sz="2000" dirty="0" smtClean="0">
                <a:latin typeface="Arial" pitchFamily="34" charset="0"/>
                <a:cs typeface="Arial" pitchFamily="34" charset="0"/>
              </a:rPr>
              <a:t>(350,000)</a:t>
            </a:r>
            <a:endParaRPr lang="en-US" sz="2000" dirty="0">
              <a:latin typeface="Arial" pitchFamily="34" charset="0"/>
              <a:cs typeface="Arial" pitchFamily="34" charset="0"/>
            </a:endParaRPr>
          </a:p>
        </p:txBody>
      </p:sp>
      <p:sp>
        <p:nvSpPr>
          <p:cNvPr id="7" name="ZoneTexte 6"/>
          <p:cNvSpPr txBox="1"/>
          <p:nvPr/>
        </p:nvSpPr>
        <p:spPr>
          <a:xfrm>
            <a:off x="149935" y="2017407"/>
            <a:ext cx="2907642" cy="1015663"/>
          </a:xfrm>
          <a:prstGeom prst="rect">
            <a:avLst/>
          </a:prstGeom>
          <a:solidFill>
            <a:schemeClr val="accent6">
              <a:lumMod val="40000"/>
              <a:lumOff val="60000"/>
            </a:schemeClr>
          </a:solidFill>
          <a:ln w="6350">
            <a:solidFill>
              <a:schemeClr val="tx1"/>
            </a:solidFill>
          </a:ln>
        </p:spPr>
        <p:txBody>
          <a:bodyPr wrap="none" rtlCol="0">
            <a:spAutoFit/>
          </a:bodyPr>
          <a:lstStyle/>
          <a:p>
            <a:pPr algn="ctr"/>
            <a:r>
              <a:rPr lang="en-US" sz="2000" dirty="0" smtClean="0">
                <a:latin typeface="Arial" pitchFamily="34" charset="0"/>
                <a:cs typeface="Arial" pitchFamily="34" charset="0"/>
              </a:rPr>
              <a:t>Non </a:t>
            </a:r>
            <a:r>
              <a:rPr lang="en-US" sz="2000" dirty="0" err="1" smtClean="0">
                <a:latin typeface="Arial" pitchFamily="34" charset="0"/>
                <a:cs typeface="Arial" pitchFamily="34" charset="0"/>
              </a:rPr>
              <a:t>testées</a:t>
            </a:r>
            <a:r>
              <a:rPr lang="en-US" sz="2000" dirty="0" smtClean="0">
                <a:latin typeface="Arial" pitchFamily="34" charset="0"/>
                <a:cs typeface="Arial" pitchFamily="34" charset="0"/>
              </a:rPr>
              <a:t> pour le VIH</a:t>
            </a:r>
          </a:p>
          <a:p>
            <a:pPr algn="ctr"/>
            <a:r>
              <a:rPr lang="en-US" sz="2000" dirty="0" smtClean="0">
                <a:latin typeface="Arial" pitchFamily="34" charset="0"/>
                <a:cs typeface="Arial" pitchFamily="34" charset="0"/>
              </a:rPr>
              <a:t>65%</a:t>
            </a:r>
          </a:p>
          <a:p>
            <a:pPr algn="ctr"/>
            <a:r>
              <a:rPr lang="en-US" sz="2000" dirty="0" smtClean="0">
                <a:latin typeface="Arial" pitchFamily="34" charset="0"/>
                <a:cs typeface="Arial" pitchFamily="34" charset="0"/>
              </a:rPr>
              <a:t>(650,000)</a:t>
            </a:r>
            <a:endParaRPr lang="en-US" sz="2000" dirty="0">
              <a:latin typeface="Arial" pitchFamily="34" charset="0"/>
              <a:cs typeface="Arial" pitchFamily="34" charset="0"/>
            </a:endParaRPr>
          </a:p>
        </p:txBody>
      </p:sp>
      <p:cxnSp>
        <p:nvCxnSpPr>
          <p:cNvPr id="9" name="Connecteur droit avec flèche 8"/>
          <p:cNvCxnSpPr>
            <a:stCxn id="4" idx="2"/>
          </p:cNvCxnSpPr>
          <p:nvPr/>
        </p:nvCxnSpPr>
        <p:spPr>
          <a:xfrm flipH="1">
            <a:off x="1547672" y="1492731"/>
            <a:ext cx="3098038" cy="48092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a:stCxn id="4" idx="2"/>
            <a:endCxn id="6" idx="0"/>
          </p:cNvCxnSpPr>
          <p:nvPr/>
        </p:nvCxnSpPr>
        <p:spPr>
          <a:xfrm>
            <a:off x="4645710" y="1492731"/>
            <a:ext cx="2986630" cy="464669"/>
          </a:xfrm>
          <a:prstGeom prst="straightConnector1">
            <a:avLst/>
          </a:prstGeom>
          <a:ln w="3810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9" name="ZoneTexte 18"/>
          <p:cNvSpPr txBox="1"/>
          <p:nvPr/>
        </p:nvSpPr>
        <p:spPr>
          <a:xfrm>
            <a:off x="494582" y="3337553"/>
            <a:ext cx="2232248" cy="707886"/>
          </a:xfrm>
          <a:prstGeom prst="rect">
            <a:avLst/>
          </a:prstGeom>
          <a:solidFill>
            <a:schemeClr val="accent6">
              <a:lumMod val="40000"/>
              <a:lumOff val="60000"/>
            </a:schemeClr>
          </a:solidFill>
          <a:ln w="6350">
            <a:solidFill>
              <a:schemeClr val="tx1"/>
            </a:solidFill>
          </a:ln>
        </p:spPr>
        <p:txBody>
          <a:bodyPr wrap="square" rtlCol="0">
            <a:spAutoFit/>
          </a:bodyPr>
          <a:lstStyle/>
          <a:p>
            <a:pPr algn="ctr"/>
            <a:r>
              <a:rPr lang="en-US" sz="2000" dirty="0" smtClean="0">
                <a:latin typeface="Arial" pitchFamily="34" charset="0"/>
                <a:cs typeface="Arial" pitchFamily="34" charset="0"/>
              </a:rPr>
              <a:t>HIV + </a:t>
            </a:r>
          </a:p>
          <a:p>
            <a:pPr algn="ctr"/>
            <a:r>
              <a:rPr lang="en-US" sz="2000" dirty="0" smtClean="0">
                <a:latin typeface="Arial" pitchFamily="34" charset="0"/>
                <a:cs typeface="Arial" pitchFamily="34" charset="0"/>
              </a:rPr>
              <a:t>(n=32, 500)</a:t>
            </a:r>
            <a:endParaRPr lang="en-US" sz="2000" dirty="0">
              <a:latin typeface="Arial" pitchFamily="34" charset="0"/>
              <a:cs typeface="Arial" pitchFamily="34" charset="0"/>
            </a:endParaRPr>
          </a:p>
        </p:txBody>
      </p:sp>
      <p:sp>
        <p:nvSpPr>
          <p:cNvPr id="20" name="ZoneTexte 19"/>
          <p:cNvSpPr txBox="1"/>
          <p:nvPr/>
        </p:nvSpPr>
        <p:spPr>
          <a:xfrm>
            <a:off x="6372200" y="3337553"/>
            <a:ext cx="2520280" cy="707886"/>
          </a:xfrm>
          <a:prstGeom prst="rect">
            <a:avLst/>
          </a:prstGeom>
          <a:solidFill>
            <a:schemeClr val="accent2">
              <a:lumMod val="20000"/>
              <a:lumOff val="80000"/>
            </a:schemeClr>
          </a:solidFill>
          <a:ln w="28575">
            <a:solidFill>
              <a:srgbClr val="FF0000"/>
            </a:solidFill>
          </a:ln>
        </p:spPr>
        <p:txBody>
          <a:bodyPr wrap="square" rtlCol="0">
            <a:spAutoFit/>
          </a:bodyPr>
          <a:lstStyle/>
          <a:p>
            <a:pPr algn="ctr"/>
            <a:r>
              <a:rPr lang="en-US" sz="2000" dirty="0" smtClean="0">
                <a:latin typeface="Arial" pitchFamily="34" charset="0"/>
                <a:cs typeface="Arial" pitchFamily="34" charset="0"/>
              </a:rPr>
              <a:t>HIV+ </a:t>
            </a:r>
          </a:p>
          <a:p>
            <a:pPr algn="ctr"/>
            <a:r>
              <a:rPr lang="en-US" sz="2000" dirty="0" smtClean="0">
                <a:latin typeface="Arial" pitchFamily="34" charset="0"/>
                <a:cs typeface="Arial" pitchFamily="34" charset="0"/>
              </a:rPr>
              <a:t>(n=17,500)</a:t>
            </a:r>
            <a:endParaRPr lang="en-US" sz="2000" dirty="0">
              <a:latin typeface="Arial" pitchFamily="34" charset="0"/>
              <a:cs typeface="Arial" pitchFamily="34" charset="0"/>
            </a:endParaRPr>
          </a:p>
        </p:txBody>
      </p:sp>
      <p:cxnSp>
        <p:nvCxnSpPr>
          <p:cNvPr id="22" name="Connecteur droit avec flèche 21"/>
          <p:cNvCxnSpPr>
            <a:stCxn id="7" idx="2"/>
            <a:endCxn id="19" idx="0"/>
          </p:cNvCxnSpPr>
          <p:nvPr/>
        </p:nvCxnSpPr>
        <p:spPr>
          <a:xfrm>
            <a:off x="1603756" y="3033070"/>
            <a:ext cx="6950" cy="30448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a:stCxn id="6" idx="2"/>
            <a:endCxn id="20" idx="0"/>
          </p:cNvCxnSpPr>
          <p:nvPr/>
        </p:nvCxnSpPr>
        <p:spPr>
          <a:xfrm>
            <a:off x="7632340" y="2973063"/>
            <a:ext cx="0" cy="36449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4" name="Rectangle à coins arrondis 23"/>
          <p:cNvSpPr/>
          <p:nvPr/>
        </p:nvSpPr>
        <p:spPr>
          <a:xfrm>
            <a:off x="3491880" y="2857500"/>
            <a:ext cx="2088232" cy="420047"/>
          </a:xfrm>
          <a:prstGeom prst="roundRect">
            <a:avLst/>
          </a:prstGeom>
          <a:solidFill>
            <a:schemeClr val="bg1">
              <a:lumMod val="95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smtClean="0">
                <a:latin typeface="Arial" pitchFamily="34" charset="0"/>
                <a:cs typeface="Arial" pitchFamily="34" charset="0"/>
              </a:rPr>
              <a:t>HIV prevalence 5%</a:t>
            </a:r>
            <a:endParaRPr lang="en-US" sz="1600" dirty="0">
              <a:latin typeface="Arial" pitchFamily="34" charset="0"/>
              <a:cs typeface="Arial" pitchFamily="34" charset="0"/>
            </a:endParaRPr>
          </a:p>
        </p:txBody>
      </p:sp>
      <p:cxnSp>
        <p:nvCxnSpPr>
          <p:cNvPr id="28" name="Connecteur droit avec flèche 27"/>
          <p:cNvCxnSpPr>
            <a:endCxn id="20" idx="1"/>
          </p:cNvCxnSpPr>
          <p:nvPr/>
        </p:nvCxnSpPr>
        <p:spPr>
          <a:xfrm>
            <a:off x="5580112" y="3157534"/>
            <a:ext cx="792088" cy="5339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Connecteur droit avec flèche 32"/>
          <p:cNvCxnSpPr>
            <a:stCxn id="24" idx="1"/>
            <a:endCxn id="19" idx="3"/>
          </p:cNvCxnSpPr>
          <p:nvPr/>
        </p:nvCxnSpPr>
        <p:spPr>
          <a:xfrm flipH="1">
            <a:off x="2726830" y="3067524"/>
            <a:ext cx="765050" cy="6239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6" name="ZoneTexte 45"/>
          <p:cNvSpPr txBox="1"/>
          <p:nvPr/>
        </p:nvSpPr>
        <p:spPr>
          <a:xfrm>
            <a:off x="467544" y="4897727"/>
            <a:ext cx="2232248" cy="584776"/>
          </a:xfrm>
          <a:prstGeom prst="rect">
            <a:avLst/>
          </a:prstGeom>
          <a:solidFill>
            <a:schemeClr val="accent6">
              <a:lumMod val="40000"/>
              <a:lumOff val="60000"/>
            </a:schemeClr>
          </a:solidFill>
          <a:ln w="6350">
            <a:solidFill>
              <a:schemeClr val="tx1"/>
            </a:solidFill>
          </a:ln>
        </p:spPr>
        <p:txBody>
          <a:bodyPr wrap="square" rtlCol="0">
            <a:spAutoFit/>
          </a:bodyPr>
          <a:lstStyle/>
          <a:p>
            <a:pPr algn="ctr"/>
            <a:r>
              <a:rPr lang="en-US" sz="1600" dirty="0" smtClean="0">
                <a:latin typeface="Arial" pitchFamily="34" charset="0"/>
                <a:cs typeface="Arial" pitchFamily="34" charset="0"/>
              </a:rPr>
              <a:t>Infections </a:t>
            </a:r>
            <a:r>
              <a:rPr lang="en-US" sz="1600" dirty="0" err="1" smtClean="0">
                <a:latin typeface="Arial" pitchFamily="34" charset="0"/>
                <a:cs typeface="Arial" pitchFamily="34" charset="0"/>
              </a:rPr>
              <a:t>pédiatriques</a:t>
            </a:r>
            <a:endParaRPr lang="en-US" sz="1600" dirty="0" smtClean="0">
              <a:latin typeface="Arial" pitchFamily="34" charset="0"/>
              <a:cs typeface="Arial" pitchFamily="34" charset="0"/>
            </a:endParaRPr>
          </a:p>
          <a:p>
            <a:pPr algn="ctr"/>
            <a:r>
              <a:rPr lang="en-US" sz="1600" dirty="0" smtClean="0">
                <a:latin typeface="Arial" pitchFamily="34" charset="0"/>
                <a:cs typeface="Arial" pitchFamily="34" charset="0"/>
              </a:rPr>
              <a:t>(n=13, 000)</a:t>
            </a:r>
            <a:endParaRPr lang="en-US" sz="1600" dirty="0">
              <a:latin typeface="Arial" pitchFamily="34" charset="0"/>
              <a:cs typeface="Arial" pitchFamily="34" charset="0"/>
            </a:endParaRPr>
          </a:p>
        </p:txBody>
      </p:sp>
      <p:sp>
        <p:nvSpPr>
          <p:cNvPr id="47" name="Accolade fermante 46"/>
          <p:cNvSpPr/>
          <p:nvPr/>
        </p:nvSpPr>
        <p:spPr>
          <a:xfrm>
            <a:off x="2699792" y="3637587"/>
            <a:ext cx="504056" cy="1500167"/>
          </a:xfrm>
          <a:prstGeom prst="rightBrace">
            <a:avLst>
              <a:gd name="adj1" fmla="val 8333"/>
              <a:gd name="adj2" fmla="val 37906"/>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itchFamily="34" charset="0"/>
              <a:cs typeface="Arial" pitchFamily="34" charset="0"/>
            </a:endParaRPr>
          </a:p>
        </p:txBody>
      </p:sp>
      <p:sp>
        <p:nvSpPr>
          <p:cNvPr id="48" name="ZoneTexte 47"/>
          <p:cNvSpPr txBox="1"/>
          <p:nvPr/>
        </p:nvSpPr>
        <p:spPr>
          <a:xfrm>
            <a:off x="3275856" y="3992981"/>
            <a:ext cx="1800200" cy="369332"/>
          </a:xfrm>
          <a:prstGeom prst="rect">
            <a:avLst/>
          </a:prstGeom>
          <a:noFill/>
        </p:spPr>
        <p:txBody>
          <a:bodyPr wrap="square" rtlCol="0">
            <a:spAutoFit/>
          </a:bodyPr>
          <a:lstStyle/>
          <a:p>
            <a:r>
              <a:rPr lang="en-US" b="1" dirty="0" smtClean="0">
                <a:solidFill>
                  <a:srgbClr val="FF0000"/>
                </a:solidFill>
                <a:latin typeface="Arial" pitchFamily="34" charset="0"/>
                <a:cs typeface="Arial" pitchFamily="34" charset="0"/>
              </a:rPr>
              <a:t>40% de TME</a:t>
            </a:r>
            <a:endParaRPr lang="en-US" b="1" dirty="0">
              <a:solidFill>
                <a:srgbClr val="FF0000"/>
              </a:solidFill>
              <a:latin typeface="Arial" pitchFamily="34" charset="0"/>
              <a:cs typeface="Arial" pitchFamily="34" charset="0"/>
            </a:endParaRPr>
          </a:p>
        </p:txBody>
      </p:sp>
      <p:sp>
        <p:nvSpPr>
          <p:cNvPr id="49" name="ZoneTexte 48"/>
          <p:cNvSpPr txBox="1"/>
          <p:nvPr/>
        </p:nvSpPr>
        <p:spPr>
          <a:xfrm>
            <a:off x="3419872" y="4907889"/>
            <a:ext cx="2520280" cy="646331"/>
          </a:xfrm>
          <a:prstGeom prst="rect">
            <a:avLst/>
          </a:prstGeom>
          <a:solidFill>
            <a:schemeClr val="tx2">
              <a:lumMod val="20000"/>
              <a:lumOff val="80000"/>
            </a:schemeClr>
          </a:solidFill>
          <a:ln w="6350">
            <a:solidFill>
              <a:schemeClr val="tx1"/>
            </a:solidFill>
          </a:ln>
        </p:spPr>
        <p:txBody>
          <a:bodyPr wrap="square" rtlCol="0">
            <a:spAutoFit/>
          </a:bodyPr>
          <a:lstStyle/>
          <a:p>
            <a:pPr algn="ctr"/>
            <a:r>
              <a:rPr lang="en-US" dirty="0">
                <a:latin typeface="Arial" pitchFamily="34" charset="0"/>
                <a:cs typeface="Arial" pitchFamily="34" charset="0"/>
              </a:rPr>
              <a:t>Infections </a:t>
            </a:r>
            <a:r>
              <a:rPr lang="en-US" dirty="0" err="1">
                <a:latin typeface="Arial" pitchFamily="34" charset="0"/>
                <a:cs typeface="Arial" pitchFamily="34" charset="0"/>
              </a:rPr>
              <a:t>pédiatriques</a:t>
            </a:r>
            <a:endParaRPr lang="en-US" dirty="0">
              <a:latin typeface="Arial" pitchFamily="34" charset="0"/>
              <a:cs typeface="Arial" pitchFamily="34" charset="0"/>
            </a:endParaRPr>
          </a:p>
          <a:p>
            <a:pPr algn="ctr"/>
            <a:r>
              <a:rPr lang="en-US" dirty="0" smtClean="0">
                <a:latin typeface="Arial" pitchFamily="34" charset="0"/>
                <a:cs typeface="Arial" pitchFamily="34" charset="0"/>
              </a:rPr>
              <a:t>(n=3, 500)</a:t>
            </a:r>
            <a:endParaRPr lang="en-US" dirty="0">
              <a:latin typeface="Arial" pitchFamily="34" charset="0"/>
              <a:cs typeface="Arial" pitchFamily="34" charset="0"/>
            </a:endParaRPr>
          </a:p>
        </p:txBody>
      </p:sp>
      <p:sp>
        <p:nvSpPr>
          <p:cNvPr id="50" name="ZoneTexte 49"/>
          <p:cNvSpPr txBox="1"/>
          <p:nvPr/>
        </p:nvSpPr>
        <p:spPr>
          <a:xfrm>
            <a:off x="6444208" y="4907889"/>
            <a:ext cx="2520280" cy="646331"/>
          </a:xfrm>
          <a:prstGeom prst="rect">
            <a:avLst/>
          </a:prstGeom>
          <a:solidFill>
            <a:schemeClr val="tx2">
              <a:lumMod val="20000"/>
              <a:lumOff val="80000"/>
            </a:schemeClr>
          </a:solidFill>
          <a:ln w="6350">
            <a:solidFill>
              <a:schemeClr val="tx1"/>
            </a:solidFill>
          </a:ln>
        </p:spPr>
        <p:txBody>
          <a:bodyPr wrap="square" rtlCol="0">
            <a:spAutoFit/>
          </a:bodyPr>
          <a:lstStyle/>
          <a:p>
            <a:pPr algn="ctr"/>
            <a:r>
              <a:rPr lang="en-US" dirty="0">
                <a:latin typeface="Arial" pitchFamily="34" charset="0"/>
                <a:cs typeface="Arial" pitchFamily="34" charset="0"/>
              </a:rPr>
              <a:t>Infections </a:t>
            </a:r>
            <a:r>
              <a:rPr lang="en-US" dirty="0" err="1">
                <a:latin typeface="Arial" pitchFamily="34" charset="0"/>
                <a:cs typeface="Arial" pitchFamily="34" charset="0"/>
              </a:rPr>
              <a:t>pédiatriques</a:t>
            </a:r>
            <a:endParaRPr lang="en-US" dirty="0">
              <a:latin typeface="Arial" pitchFamily="34" charset="0"/>
              <a:cs typeface="Arial" pitchFamily="34" charset="0"/>
            </a:endParaRPr>
          </a:p>
          <a:p>
            <a:pPr algn="ctr"/>
            <a:r>
              <a:rPr lang="en-US" dirty="0" smtClean="0">
                <a:latin typeface="Arial" pitchFamily="34" charset="0"/>
                <a:cs typeface="Arial" pitchFamily="34" charset="0"/>
              </a:rPr>
              <a:t>(n=175)</a:t>
            </a:r>
            <a:endParaRPr lang="en-US" dirty="0">
              <a:latin typeface="Arial" pitchFamily="34" charset="0"/>
              <a:cs typeface="Arial" pitchFamily="34" charset="0"/>
            </a:endParaRPr>
          </a:p>
        </p:txBody>
      </p:sp>
      <p:sp>
        <p:nvSpPr>
          <p:cNvPr id="55" name="Flèche vers le bas 54"/>
          <p:cNvSpPr/>
          <p:nvPr/>
        </p:nvSpPr>
        <p:spPr>
          <a:xfrm>
            <a:off x="7488324" y="4096768"/>
            <a:ext cx="288032" cy="5310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cxnSp>
        <p:nvCxnSpPr>
          <p:cNvPr id="57" name="Connecteur droit avec flèche 56"/>
          <p:cNvCxnSpPr/>
          <p:nvPr/>
        </p:nvCxnSpPr>
        <p:spPr>
          <a:xfrm flipH="1">
            <a:off x="5076056" y="4117640"/>
            <a:ext cx="1224136" cy="6600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8" name="Rectangle à coins arrondis 57"/>
          <p:cNvSpPr/>
          <p:nvPr/>
        </p:nvSpPr>
        <p:spPr>
          <a:xfrm>
            <a:off x="6300192" y="4657700"/>
            <a:ext cx="2771800" cy="960107"/>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4" name="Rectangle à coins arrondis 63"/>
          <p:cNvSpPr/>
          <p:nvPr/>
        </p:nvSpPr>
        <p:spPr>
          <a:xfrm>
            <a:off x="251520" y="4657700"/>
            <a:ext cx="5832648" cy="960107"/>
          </a:xfrm>
          <a:prstGeom prst="roundRect">
            <a:avLst/>
          </a:prstGeom>
          <a:noFill/>
          <a:ln w="38100">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6" name="ZoneTexte 25"/>
          <p:cNvSpPr txBox="1"/>
          <p:nvPr/>
        </p:nvSpPr>
        <p:spPr>
          <a:xfrm>
            <a:off x="6804248" y="4612344"/>
            <a:ext cx="351378" cy="369332"/>
          </a:xfrm>
          <a:prstGeom prst="rect">
            <a:avLst/>
          </a:prstGeom>
          <a:noFill/>
        </p:spPr>
        <p:txBody>
          <a:bodyPr wrap="none" rtlCol="0">
            <a:spAutoFit/>
          </a:bodyPr>
          <a:lstStyle/>
          <a:p>
            <a:r>
              <a:rPr lang="en-US" b="1" dirty="0" smtClean="0">
                <a:latin typeface="Arial" pitchFamily="34" charset="0"/>
                <a:cs typeface="Arial" pitchFamily="34" charset="0"/>
              </a:rPr>
              <a:t>A</a:t>
            </a:r>
            <a:endParaRPr lang="en-US" b="1" dirty="0">
              <a:latin typeface="Arial" pitchFamily="34" charset="0"/>
              <a:cs typeface="Arial" pitchFamily="34" charset="0"/>
            </a:endParaRPr>
          </a:p>
        </p:txBody>
      </p:sp>
      <p:sp>
        <p:nvSpPr>
          <p:cNvPr id="27" name="ZoneTexte 26"/>
          <p:cNvSpPr txBox="1"/>
          <p:nvPr/>
        </p:nvSpPr>
        <p:spPr>
          <a:xfrm>
            <a:off x="7884368" y="4612344"/>
            <a:ext cx="351366" cy="369332"/>
          </a:xfrm>
          <a:prstGeom prst="rect">
            <a:avLst/>
          </a:prstGeom>
          <a:noFill/>
        </p:spPr>
        <p:txBody>
          <a:bodyPr wrap="none" rtlCol="0">
            <a:spAutoFit/>
          </a:bodyPr>
          <a:lstStyle/>
          <a:p>
            <a:r>
              <a:rPr lang="en-US" b="1" dirty="0" smtClean="0">
                <a:latin typeface="Arial" pitchFamily="34" charset="0"/>
                <a:cs typeface="Arial" pitchFamily="34" charset="0"/>
              </a:rPr>
              <a:t>B</a:t>
            </a:r>
            <a:endParaRPr lang="en-US" b="1" dirty="0">
              <a:latin typeface="Arial" pitchFamily="34" charset="0"/>
              <a:cs typeface="Arial" pitchFamily="34" charset="0"/>
            </a:endParaRPr>
          </a:p>
        </p:txBody>
      </p:sp>
      <p:sp>
        <p:nvSpPr>
          <p:cNvPr id="29" name="ZoneTexte 28"/>
          <p:cNvSpPr txBox="1"/>
          <p:nvPr/>
        </p:nvSpPr>
        <p:spPr>
          <a:xfrm>
            <a:off x="8532440" y="4612344"/>
            <a:ext cx="486168" cy="369332"/>
          </a:xfrm>
          <a:prstGeom prst="rect">
            <a:avLst/>
          </a:prstGeom>
          <a:noFill/>
        </p:spPr>
        <p:txBody>
          <a:bodyPr wrap="none" rtlCol="0">
            <a:spAutoFit/>
          </a:bodyPr>
          <a:lstStyle/>
          <a:p>
            <a:r>
              <a:rPr lang="en-US" b="1" dirty="0" smtClean="0">
                <a:latin typeface="Arial" pitchFamily="34" charset="0"/>
                <a:cs typeface="Arial" pitchFamily="34" charset="0"/>
              </a:rPr>
              <a:t>B+</a:t>
            </a:r>
            <a:endParaRPr lang="en-US" b="1" dirty="0">
              <a:latin typeface="Arial" pitchFamily="34" charset="0"/>
              <a:cs typeface="Arial" pitchFamily="34" charset="0"/>
            </a:endParaRPr>
          </a:p>
        </p:txBody>
      </p:sp>
      <p:sp>
        <p:nvSpPr>
          <p:cNvPr id="30" name="Flèche vers le bas 29"/>
          <p:cNvSpPr/>
          <p:nvPr/>
        </p:nvSpPr>
        <p:spPr>
          <a:xfrm>
            <a:off x="1403648" y="4190152"/>
            <a:ext cx="288032" cy="581405"/>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6" name="ZoneTexte 15"/>
          <p:cNvSpPr txBox="1"/>
          <p:nvPr/>
        </p:nvSpPr>
        <p:spPr>
          <a:xfrm>
            <a:off x="4645710" y="4257415"/>
            <a:ext cx="1018749" cy="261610"/>
          </a:xfrm>
          <a:prstGeom prst="rect">
            <a:avLst/>
          </a:prstGeom>
          <a:noFill/>
        </p:spPr>
        <p:txBody>
          <a:bodyPr wrap="square" rtlCol="0">
            <a:spAutoFit/>
          </a:bodyPr>
          <a:lstStyle/>
          <a:p>
            <a:pPr algn="ctr"/>
            <a:r>
              <a:rPr lang="fr-FR" sz="1100" dirty="0" smtClean="0">
                <a:latin typeface="Calibri"/>
                <a:cs typeface="Calibri"/>
              </a:rPr>
              <a:t>Non traitées</a:t>
            </a:r>
            <a:endParaRPr lang="fr-FR" sz="1100" dirty="0">
              <a:latin typeface="Calibri"/>
              <a:cs typeface="Calibri"/>
            </a:endParaRPr>
          </a:p>
        </p:txBody>
      </p:sp>
      <p:sp>
        <p:nvSpPr>
          <p:cNvPr id="38" name="ZoneTexte 37"/>
          <p:cNvSpPr txBox="1"/>
          <p:nvPr/>
        </p:nvSpPr>
        <p:spPr>
          <a:xfrm>
            <a:off x="7668344" y="4257415"/>
            <a:ext cx="1018749" cy="261610"/>
          </a:xfrm>
          <a:prstGeom prst="rect">
            <a:avLst/>
          </a:prstGeom>
          <a:noFill/>
        </p:spPr>
        <p:txBody>
          <a:bodyPr wrap="square" rtlCol="0">
            <a:spAutoFit/>
          </a:bodyPr>
          <a:lstStyle/>
          <a:p>
            <a:pPr algn="ctr"/>
            <a:r>
              <a:rPr lang="fr-FR" sz="1100" dirty="0" smtClean="0">
                <a:latin typeface="Calibri"/>
                <a:cs typeface="Calibri"/>
              </a:rPr>
              <a:t>Traitées</a:t>
            </a:r>
            <a:endParaRPr lang="fr-FR" sz="1100" dirty="0">
              <a:latin typeface="Calibri"/>
              <a:cs typeface="Calibri"/>
            </a:endParaRPr>
          </a:p>
        </p:txBody>
      </p:sp>
    </p:spTree>
    <p:extLst>
      <p:ext uri="{BB962C8B-B14F-4D97-AF65-F5344CB8AC3E}">
        <p14:creationId xmlns:p14="http://schemas.microsoft.com/office/powerpoint/2010/main" val="198746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ppt_x"/>
                                          </p:val>
                                        </p:tav>
                                        <p:tav tm="100000">
                                          <p:val>
                                            <p:strVal val="#ppt_x"/>
                                          </p:val>
                                        </p:tav>
                                      </p:tavLst>
                                    </p:anim>
                                    <p:anim calcmode="lin" valueType="num">
                                      <p:cBhvr additive="base">
                                        <p:cTn id="28" dur="500" fill="hold"/>
                                        <p:tgtEl>
                                          <p:spTgt spid="2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55"/>
                                        </p:tgtEl>
                                        <p:attrNameLst>
                                          <p:attrName>style.visibility</p:attrName>
                                        </p:attrNameLst>
                                      </p:cBhvr>
                                      <p:to>
                                        <p:strVal val="visible"/>
                                      </p:to>
                                    </p:set>
                                    <p:anim calcmode="lin" valueType="num">
                                      <p:cBhvr additive="base">
                                        <p:cTn id="45" dur="500" fill="hold"/>
                                        <p:tgtEl>
                                          <p:spTgt spid="55"/>
                                        </p:tgtEl>
                                        <p:attrNameLst>
                                          <p:attrName>ppt_x</p:attrName>
                                        </p:attrNameLst>
                                      </p:cBhvr>
                                      <p:tavLst>
                                        <p:tav tm="0">
                                          <p:val>
                                            <p:strVal val="#ppt_x"/>
                                          </p:val>
                                        </p:tav>
                                        <p:tav tm="100000">
                                          <p:val>
                                            <p:strVal val="#ppt_x"/>
                                          </p:val>
                                        </p:tav>
                                      </p:tavLst>
                                    </p:anim>
                                    <p:anim calcmode="lin" valueType="num">
                                      <p:cBhvr additive="base">
                                        <p:cTn id="46" dur="500" fill="hold"/>
                                        <p:tgtEl>
                                          <p:spTgt spid="55"/>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50"/>
                                        </p:tgtEl>
                                        <p:attrNameLst>
                                          <p:attrName>style.visibility</p:attrName>
                                        </p:attrNameLst>
                                      </p:cBhvr>
                                      <p:to>
                                        <p:strVal val="visible"/>
                                      </p:to>
                                    </p:set>
                                    <p:anim calcmode="lin" valueType="num">
                                      <p:cBhvr additive="base">
                                        <p:cTn id="49" dur="500" fill="hold"/>
                                        <p:tgtEl>
                                          <p:spTgt spid="50"/>
                                        </p:tgtEl>
                                        <p:attrNameLst>
                                          <p:attrName>ppt_x</p:attrName>
                                        </p:attrNameLst>
                                      </p:cBhvr>
                                      <p:tavLst>
                                        <p:tav tm="0">
                                          <p:val>
                                            <p:strVal val="#ppt_x"/>
                                          </p:val>
                                        </p:tav>
                                        <p:tav tm="100000">
                                          <p:val>
                                            <p:strVal val="#ppt_x"/>
                                          </p:val>
                                        </p:tav>
                                      </p:tavLst>
                                    </p:anim>
                                    <p:anim calcmode="lin" valueType="num">
                                      <p:cBhvr additive="base">
                                        <p:cTn id="50"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fill="hold"/>
                                        <p:tgtEl>
                                          <p:spTgt spid="26"/>
                                        </p:tgtEl>
                                        <p:attrNameLst>
                                          <p:attrName>ppt_x</p:attrName>
                                        </p:attrNameLst>
                                      </p:cBhvr>
                                      <p:tavLst>
                                        <p:tav tm="0">
                                          <p:val>
                                            <p:strVal val="#ppt_x"/>
                                          </p:val>
                                        </p:tav>
                                        <p:tav tm="100000">
                                          <p:val>
                                            <p:strVal val="#ppt_x"/>
                                          </p:val>
                                        </p:tav>
                                      </p:tavLst>
                                    </p:anim>
                                    <p:anim calcmode="lin" valueType="num">
                                      <p:cBhvr additive="base">
                                        <p:cTn id="56" dur="500" fill="hold"/>
                                        <p:tgtEl>
                                          <p:spTgt spid="26"/>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anim calcmode="lin" valueType="num">
                                      <p:cBhvr additive="base">
                                        <p:cTn id="59" dur="500" fill="hold"/>
                                        <p:tgtEl>
                                          <p:spTgt spid="27"/>
                                        </p:tgtEl>
                                        <p:attrNameLst>
                                          <p:attrName>ppt_x</p:attrName>
                                        </p:attrNameLst>
                                      </p:cBhvr>
                                      <p:tavLst>
                                        <p:tav tm="0">
                                          <p:val>
                                            <p:strVal val="#ppt_x"/>
                                          </p:val>
                                        </p:tav>
                                        <p:tav tm="100000">
                                          <p:val>
                                            <p:strVal val="#ppt_x"/>
                                          </p:val>
                                        </p:tav>
                                      </p:tavLst>
                                    </p:anim>
                                    <p:anim calcmode="lin" valueType="num">
                                      <p:cBhvr additive="base">
                                        <p:cTn id="60" dur="500" fill="hold"/>
                                        <p:tgtEl>
                                          <p:spTgt spid="27"/>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9"/>
                                        </p:tgtEl>
                                        <p:attrNameLst>
                                          <p:attrName>style.visibility</p:attrName>
                                        </p:attrNameLst>
                                      </p:cBhvr>
                                      <p:to>
                                        <p:strVal val="visible"/>
                                      </p:to>
                                    </p:set>
                                    <p:anim calcmode="lin" valueType="num">
                                      <p:cBhvr additive="base">
                                        <p:cTn id="63" dur="500" fill="hold"/>
                                        <p:tgtEl>
                                          <p:spTgt spid="29"/>
                                        </p:tgtEl>
                                        <p:attrNameLst>
                                          <p:attrName>ppt_x</p:attrName>
                                        </p:attrNameLst>
                                      </p:cBhvr>
                                      <p:tavLst>
                                        <p:tav tm="0">
                                          <p:val>
                                            <p:strVal val="#ppt_x"/>
                                          </p:val>
                                        </p:tav>
                                        <p:tav tm="100000">
                                          <p:val>
                                            <p:strVal val="#ppt_x"/>
                                          </p:val>
                                        </p:tav>
                                      </p:tavLst>
                                    </p:anim>
                                    <p:anim calcmode="lin" valueType="num">
                                      <p:cBhvr additive="base">
                                        <p:cTn id="64" dur="500" fill="hold"/>
                                        <p:tgtEl>
                                          <p:spTgt spid="2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58"/>
                                        </p:tgtEl>
                                        <p:attrNameLst>
                                          <p:attrName>style.visibility</p:attrName>
                                        </p:attrNameLst>
                                      </p:cBhvr>
                                      <p:to>
                                        <p:strVal val="visible"/>
                                      </p:to>
                                    </p:set>
                                    <p:anim calcmode="lin" valueType="num">
                                      <p:cBhvr additive="base">
                                        <p:cTn id="67" dur="500" fill="hold"/>
                                        <p:tgtEl>
                                          <p:spTgt spid="58"/>
                                        </p:tgtEl>
                                        <p:attrNameLst>
                                          <p:attrName>ppt_x</p:attrName>
                                        </p:attrNameLst>
                                      </p:cBhvr>
                                      <p:tavLst>
                                        <p:tav tm="0">
                                          <p:val>
                                            <p:strVal val="#ppt_x"/>
                                          </p:val>
                                        </p:tav>
                                        <p:tav tm="100000">
                                          <p:val>
                                            <p:strVal val="#ppt_x"/>
                                          </p:val>
                                        </p:tav>
                                      </p:tavLst>
                                    </p:anim>
                                    <p:anim calcmode="lin" valueType="num">
                                      <p:cBhvr additive="base">
                                        <p:cTn id="68"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57"/>
                                        </p:tgtEl>
                                        <p:attrNameLst>
                                          <p:attrName>style.visibility</p:attrName>
                                        </p:attrNameLst>
                                      </p:cBhvr>
                                      <p:to>
                                        <p:strVal val="visible"/>
                                      </p:to>
                                    </p:set>
                                    <p:anim calcmode="lin" valueType="num">
                                      <p:cBhvr additive="base">
                                        <p:cTn id="73" dur="500" fill="hold"/>
                                        <p:tgtEl>
                                          <p:spTgt spid="57"/>
                                        </p:tgtEl>
                                        <p:attrNameLst>
                                          <p:attrName>ppt_x</p:attrName>
                                        </p:attrNameLst>
                                      </p:cBhvr>
                                      <p:tavLst>
                                        <p:tav tm="0">
                                          <p:val>
                                            <p:strVal val="#ppt_x"/>
                                          </p:val>
                                        </p:tav>
                                        <p:tav tm="100000">
                                          <p:val>
                                            <p:strVal val="#ppt_x"/>
                                          </p:val>
                                        </p:tav>
                                      </p:tavLst>
                                    </p:anim>
                                    <p:anim calcmode="lin" valueType="num">
                                      <p:cBhvr additive="base">
                                        <p:cTn id="74"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childTnLst>
                                </p:cTn>
                              </p:par>
                              <p:par>
                                <p:cTn id="79" presetID="2" presetClass="entr" presetSubtype="4" fill="hold" grpId="0" nodeType="withEffect">
                                  <p:stCondLst>
                                    <p:cond delay="0"/>
                                  </p:stCondLst>
                                  <p:childTnLst>
                                    <p:set>
                                      <p:cBhvr>
                                        <p:cTn id="80" dur="1" fill="hold">
                                          <p:stCondLst>
                                            <p:cond delay="0"/>
                                          </p:stCondLst>
                                        </p:cTn>
                                        <p:tgtEl>
                                          <p:spTgt spid="49"/>
                                        </p:tgtEl>
                                        <p:attrNameLst>
                                          <p:attrName>style.visibility</p:attrName>
                                        </p:attrNameLst>
                                      </p:cBhvr>
                                      <p:to>
                                        <p:strVal val="visible"/>
                                      </p:to>
                                    </p:set>
                                    <p:anim calcmode="lin" valueType="num">
                                      <p:cBhvr additive="base">
                                        <p:cTn id="81" dur="500" fill="hold"/>
                                        <p:tgtEl>
                                          <p:spTgt spid="49"/>
                                        </p:tgtEl>
                                        <p:attrNameLst>
                                          <p:attrName>ppt_x</p:attrName>
                                        </p:attrNameLst>
                                      </p:cBhvr>
                                      <p:tavLst>
                                        <p:tav tm="0">
                                          <p:val>
                                            <p:strVal val="#ppt_x"/>
                                          </p:val>
                                        </p:tav>
                                        <p:tav tm="100000">
                                          <p:val>
                                            <p:strVal val="#ppt_x"/>
                                          </p:val>
                                        </p:tav>
                                      </p:tavLst>
                                    </p:anim>
                                    <p:anim calcmode="lin" valueType="num">
                                      <p:cBhvr additive="base">
                                        <p:cTn id="82"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9"/>
                                        </p:tgtEl>
                                        <p:attrNameLst>
                                          <p:attrName>style.visibility</p:attrName>
                                        </p:attrNameLst>
                                      </p:cBhvr>
                                      <p:to>
                                        <p:strVal val="visible"/>
                                      </p:to>
                                    </p:set>
                                    <p:anim calcmode="lin" valueType="num">
                                      <p:cBhvr additive="base">
                                        <p:cTn id="87" dur="500" fill="hold"/>
                                        <p:tgtEl>
                                          <p:spTgt spid="9"/>
                                        </p:tgtEl>
                                        <p:attrNameLst>
                                          <p:attrName>ppt_x</p:attrName>
                                        </p:attrNameLst>
                                      </p:cBhvr>
                                      <p:tavLst>
                                        <p:tav tm="0">
                                          <p:val>
                                            <p:strVal val="#ppt_x"/>
                                          </p:val>
                                        </p:tav>
                                        <p:tav tm="100000">
                                          <p:val>
                                            <p:strVal val="#ppt_x"/>
                                          </p:val>
                                        </p:tav>
                                      </p:tavLst>
                                    </p:anim>
                                    <p:anim calcmode="lin" valueType="num">
                                      <p:cBhvr additive="base">
                                        <p:cTn id="88" dur="500" fill="hold"/>
                                        <p:tgtEl>
                                          <p:spTgt spid="9"/>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7"/>
                                        </p:tgtEl>
                                        <p:attrNameLst>
                                          <p:attrName>style.visibility</p:attrName>
                                        </p:attrNameLst>
                                      </p:cBhvr>
                                      <p:to>
                                        <p:strVal val="visible"/>
                                      </p:to>
                                    </p:set>
                                    <p:anim calcmode="lin" valueType="num">
                                      <p:cBhvr additive="base">
                                        <p:cTn id="91" dur="500" fill="hold"/>
                                        <p:tgtEl>
                                          <p:spTgt spid="7"/>
                                        </p:tgtEl>
                                        <p:attrNameLst>
                                          <p:attrName>ppt_x</p:attrName>
                                        </p:attrNameLst>
                                      </p:cBhvr>
                                      <p:tavLst>
                                        <p:tav tm="0">
                                          <p:val>
                                            <p:strVal val="#ppt_x"/>
                                          </p:val>
                                        </p:tav>
                                        <p:tav tm="100000">
                                          <p:val>
                                            <p:strVal val="#ppt_x"/>
                                          </p:val>
                                        </p:tav>
                                      </p:tavLst>
                                    </p:anim>
                                    <p:anim calcmode="lin" valueType="num">
                                      <p:cBhvr additive="base">
                                        <p:cTn id="9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22"/>
                                        </p:tgtEl>
                                        <p:attrNameLst>
                                          <p:attrName>style.visibility</p:attrName>
                                        </p:attrNameLst>
                                      </p:cBhvr>
                                      <p:to>
                                        <p:strVal val="visible"/>
                                      </p:to>
                                    </p:set>
                                    <p:anim calcmode="lin" valueType="num">
                                      <p:cBhvr additive="base">
                                        <p:cTn id="97" dur="500" fill="hold"/>
                                        <p:tgtEl>
                                          <p:spTgt spid="22"/>
                                        </p:tgtEl>
                                        <p:attrNameLst>
                                          <p:attrName>ppt_x</p:attrName>
                                        </p:attrNameLst>
                                      </p:cBhvr>
                                      <p:tavLst>
                                        <p:tav tm="0">
                                          <p:val>
                                            <p:strVal val="#ppt_x"/>
                                          </p:val>
                                        </p:tav>
                                        <p:tav tm="100000">
                                          <p:val>
                                            <p:strVal val="#ppt_x"/>
                                          </p:val>
                                        </p:tav>
                                      </p:tavLst>
                                    </p:anim>
                                    <p:anim calcmode="lin" valueType="num">
                                      <p:cBhvr additive="base">
                                        <p:cTn id="98" dur="500" fill="hold"/>
                                        <p:tgtEl>
                                          <p:spTgt spid="22"/>
                                        </p:tgtEl>
                                        <p:attrNameLst>
                                          <p:attrName>ppt_y</p:attrName>
                                        </p:attrNameLst>
                                      </p:cBhvr>
                                      <p:tavLst>
                                        <p:tav tm="0">
                                          <p:val>
                                            <p:strVal val="1+#ppt_h/2"/>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33"/>
                                        </p:tgtEl>
                                        <p:attrNameLst>
                                          <p:attrName>style.visibility</p:attrName>
                                        </p:attrNameLst>
                                      </p:cBhvr>
                                      <p:to>
                                        <p:strVal val="visible"/>
                                      </p:to>
                                    </p:set>
                                    <p:anim calcmode="lin" valueType="num">
                                      <p:cBhvr additive="base">
                                        <p:cTn id="101" dur="500" fill="hold"/>
                                        <p:tgtEl>
                                          <p:spTgt spid="33"/>
                                        </p:tgtEl>
                                        <p:attrNameLst>
                                          <p:attrName>ppt_x</p:attrName>
                                        </p:attrNameLst>
                                      </p:cBhvr>
                                      <p:tavLst>
                                        <p:tav tm="0">
                                          <p:val>
                                            <p:strVal val="#ppt_x"/>
                                          </p:val>
                                        </p:tav>
                                        <p:tav tm="100000">
                                          <p:val>
                                            <p:strVal val="#ppt_x"/>
                                          </p:val>
                                        </p:tav>
                                      </p:tavLst>
                                    </p:anim>
                                    <p:anim calcmode="lin" valueType="num">
                                      <p:cBhvr additive="base">
                                        <p:cTn id="102" dur="500" fill="hold"/>
                                        <p:tgtEl>
                                          <p:spTgt spid="33"/>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19"/>
                                        </p:tgtEl>
                                        <p:attrNameLst>
                                          <p:attrName>style.visibility</p:attrName>
                                        </p:attrNameLst>
                                      </p:cBhvr>
                                      <p:to>
                                        <p:strVal val="visible"/>
                                      </p:to>
                                    </p:set>
                                    <p:anim calcmode="lin" valueType="num">
                                      <p:cBhvr additive="base">
                                        <p:cTn id="105" dur="500" fill="hold"/>
                                        <p:tgtEl>
                                          <p:spTgt spid="19"/>
                                        </p:tgtEl>
                                        <p:attrNameLst>
                                          <p:attrName>ppt_x</p:attrName>
                                        </p:attrNameLst>
                                      </p:cBhvr>
                                      <p:tavLst>
                                        <p:tav tm="0">
                                          <p:val>
                                            <p:strVal val="#ppt_x"/>
                                          </p:val>
                                        </p:tav>
                                        <p:tav tm="100000">
                                          <p:val>
                                            <p:strVal val="#ppt_x"/>
                                          </p:val>
                                        </p:tav>
                                      </p:tavLst>
                                    </p:anim>
                                    <p:anim calcmode="lin" valueType="num">
                                      <p:cBhvr additive="base">
                                        <p:cTn id="10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grpId="0" nodeType="clickEffect">
                                  <p:stCondLst>
                                    <p:cond delay="0"/>
                                  </p:stCondLst>
                                  <p:childTnLst>
                                    <p:set>
                                      <p:cBhvr>
                                        <p:cTn id="110" dur="1" fill="hold">
                                          <p:stCondLst>
                                            <p:cond delay="0"/>
                                          </p:stCondLst>
                                        </p:cTn>
                                        <p:tgtEl>
                                          <p:spTgt spid="47"/>
                                        </p:tgtEl>
                                        <p:attrNameLst>
                                          <p:attrName>style.visibility</p:attrName>
                                        </p:attrNameLst>
                                      </p:cBhvr>
                                      <p:to>
                                        <p:strVal val="visible"/>
                                      </p:to>
                                    </p:set>
                                    <p:anim calcmode="lin" valueType="num">
                                      <p:cBhvr additive="base">
                                        <p:cTn id="111" dur="500" fill="hold"/>
                                        <p:tgtEl>
                                          <p:spTgt spid="47"/>
                                        </p:tgtEl>
                                        <p:attrNameLst>
                                          <p:attrName>ppt_x</p:attrName>
                                        </p:attrNameLst>
                                      </p:cBhvr>
                                      <p:tavLst>
                                        <p:tav tm="0">
                                          <p:val>
                                            <p:strVal val="#ppt_x"/>
                                          </p:val>
                                        </p:tav>
                                        <p:tav tm="100000">
                                          <p:val>
                                            <p:strVal val="#ppt_x"/>
                                          </p:val>
                                        </p:tav>
                                      </p:tavLst>
                                    </p:anim>
                                    <p:anim calcmode="lin" valueType="num">
                                      <p:cBhvr additive="base">
                                        <p:cTn id="112" dur="500" fill="hold"/>
                                        <p:tgtEl>
                                          <p:spTgt spid="47"/>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48"/>
                                        </p:tgtEl>
                                        <p:attrNameLst>
                                          <p:attrName>style.visibility</p:attrName>
                                        </p:attrNameLst>
                                      </p:cBhvr>
                                      <p:to>
                                        <p:strVal val="visible"/>
                                      </p:to>
                                    </p:set>
                                    <p:anim calcmode="lin" valueType="num">
                                      <p:cBhvr additive="base">
                                        <p:cTn id="115" dur="500" fill="hold"/>
                                        <p:tgtEl>
                                          <p:spTgt spid="48"/>
                                        </p:tgtEl>
                                        <p:attrNameLst>
                                          <p:attrName>ppt_x</p:attrName>
                                        </p:attrNameLst>
                                      </p:cBhvr>
                                      <p:tavLst>
                                        <p:tav tm="0">
                                          <p:val>
                                            <p:strVal val="#ppt_x"/>
                                          </p:val>
                                        </p:tav>
                                        <p:tav tm="100000">
                                          <p:val>
                                            <p:strVal val="#ppt_x"/>
                                          </p:val>
                                        </p:tav>
                                      </p:tavLst>
                                    </p:anim>
                                    <p:anim calcmode="lin" valueType="num">
                                      <p:cBhvr additive="base">
                                        <p:cTn id="116" dur="500" fill="hold"/>
                                        <p:tgtEl>
                                          <p:spTgt spid="48"/>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30"/>
                                        </p:tgtEl>
                                        <p:attrNameLst>
                                          <p:attrName>style.visibility</p:attrName>
                                        </p:attrNameLst>
                                      </p:cBhvr>
                                      <p:to>
                                        <p:strVal val="visible"/>
                                      </p:to>
                                    </p:set>
                                    <p:anim calcmode="lin" valueType="num">
                                      <p:cBhvr additive="base">
                                        <p:cTn id="119" dur="500" fill="hold"/>
                                        <p:tgtEl>
                                          <p:spTgt spid="30"/>
                                        </p:tgtEl>
                                        <p:attrNameLst>
                                          <p:attrName>ppt_x</p:attrName>
                                        </p:attrNameLst>
                                      </p:cBhvr>
                                      <p:tavLst>
                                        <p:tav tm="0">
                                          <p:val>
                                            <p:strVal val="#ppt_x"/>
                                          </p:val>
                                        </p:tav>
                                        <p:tav tm="100000">
                                          <p:val>
                                            <p:strVal val="#ppt_x"/>
                                          </p:val>
                                        </p:tav>
                                      </p:tavLst>
                                    </p:anim>
                                    <p:anim calcmode="lin" valueType="num">
                                      <p:cBhvr additive="base">
                                        <p:cTn id="120" dur="500" fill="hold"/>
                                        <p:tgtEl>
                                          <p:spTgt spid="30"/>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46"/>
                                        </p:tgtEl>
                                        <p:attrNameLst>
                                          <p:attrName>style.visibility</p:attrName>
                                        </p:attrNameLst>
                                      </p:cBhvr>
                                      <p:to>
                                        <p:strVal val="visible"/>
                                      </p:to>
                                    </p:set>
                                    <p:anim calcmode="lin" valueType="num">
                                      <p:cBhvr additive="base">
                                        <p:cTn id="123" dur="500" fill="hold"/>
                                        <p:tgtEl>
                                          <p:spTgt spid="46"/>
                                        </p:tgtEl>
                                        <p:attrNameLst>
                                          <p:attrName>ppt_x</p:attrName>
                                        </p:attrNameLst>
                                      </p:cBhvr>
                                      <p:tavLst>
                                        <p:tav tm="0">
                                          <p:val>
                                            <p:strVal val="#ppt_x"/>
                                          </p:val>
                                        </p:tav>
                                        <p:tav tm="100000">
                                          <p:val>
                                            <p:strVal val="#ppt_x"/>
                                          </p:val>
                                        </p:tav>
                                      </p:tavLst>
                                    </p:anim>
                                    <p:anim calcmode="lin" valueType="num">
                                      <p:cBhvr additive="base">
                                        <p:cTn id="124"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8" presetClass="entr" presetSubtype="16" fill="hold" grpId="0" nodeType="clickEffect">
                                  <p:stCondLst>
                                    <p:cond delay="0"/>
                                  </p:stCondLst>
                                  <p:childTnLst>
                                    <p:set>
                                      <p:cBhvr>
                                        <p:cTn id="128" dur="1" fill="hold">
                                          <p:stCondLst>
                                            <p:cond delay="0"/>
                                          </p:stCondLst>
                                        </p:cTn>
                                        <p:tgtEl>
                                          <p:spTgt spid="64"/>
                                        </p:tgtEl>
                                        <p:attrNameLst>
                                          <p:attrName>style.visibility</p:attrName>
                                        </p:attrNameLst>
                                      </p:cBhvr>
                                      <p:to>
                                        <p:strVal val="visible"/>
                                      </p:to>
                                    </p:set>
                                    <p:animEffect transition="in" filter="diamond(in)">
                                      <p:cBhvr>
                                        <p:cTn id="129" dur="2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9" grpId="0" animBg="1"/>
      <p:bldP spid="20" grpId="0" animBg="1"/>
      <p:bldP spid="24" grpId="0" animBg="1"/>
      <p:bldP spid="46" grpId="0" animBg="1"/>
      <p:bldP spid="47" grpId="0" animBg="1"/>
      <p:bldP spid="48" grpId="0"/>
      <p:bldP spid="49" grpId="0" animBg="1"/>
      <p:bldP spid="50" grpId="0" animBg="1"/>
      <p:bldP spid="55" grpId="0" animBg="1"/>
      <p:bldP spid="58" grpId="0" animBg="1"/>
      <p:bldP spid="64" grpId="0" animBg="1"/>
      <p:bldP spid="26" grpId="0"/>
      <p:bldP spid="27" grpId="0"/>
      <p:bldP spid="29" grpId="0"/>
      <p:bldP spid="30" grpId="0" animBg="1"/>
      <p:bldP spid="16" grpId="0"/>
      <p:bldP spid="38"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smtClean="0"/>
              <a:t>En conclusion, révision…</a:t>
            </a:r>
            <a:endParaRPr lang="fr-FR" dirty="0"/>
          </a:p>
        </p:txBody>
      </p:sp>
      <p:sp>
        <p:nvSpPr>
          <p:cNvPr id="4" name="Espace réservé du contenu 3"/>
          <p:cNvSpPr>
            <a:spLocks noGrp="1"/>
          </p:cNvSpPr>
          <p:nvPr>
            <p:ph sz="quarter" idx="1"/>
          </p:nvPr>
        </p:nvSpPr>
        <p:spPr/>
        <p:txBody>
          <a:bodyPr>
            <a:normAutofit fontScale="92500"/>
          </a:bodyPr>
          <a:lstStyle/>
          <a:p>
            <a:r>
              <a:rPr lang="fr-FR" dirty="0" smtClean="0"/>
              <a:t>Quelles sont les principales tendances de l’épidémie mondiale de VIH fin 2014</a:t>
            </a:r>
          </a:p>
          <a:p>
            <a:pPr lvl="1"/>
            <a:r>
              <a:rPr lang="fr-FR" dirty="0" smtClean="0"/>
              <a:t>Incidence ?</a:t>
            </a:r>
          </a:p>
          <a:p>
            <a:pPr lvl="1"/>
            <a:r>
              <a:rPr lang="fr-FR" dirty="0" smtClean="0"/>
              <a:t>Prévalence ?</a:t>
            </a:r>
          </a:p>
          <a:p>
            <a:r>
              <a:rPr lang="fr-FR" dirty="0" smtClean="0"/>
              <a:t>Quels sont les impacts mesurables de l’épidémie en Afrique ?</a:t>
            </a:r>
          </a:p>
          <a:p>
            <a:r>
              <a:rPr lang="fr-FR" dirty="0" smtClean="0"/>
              <a:t>Quels sont les moyens efficaces de prévention de la transmission du VIH en Afrique ?</a:t>
            </a:r>
          </a:p>
          <a:p>
            <a:r>
              <a:rPr lang="fr-FR" dirty="0" smtClean="0"/>
              <a:t>Quel est l’objectif 2015 en matière de prévention de la transmission mère-enfant ?</a:t>
            </a:r>
          </a:p>
        </p:txBody>
      </p:sp>
    </p:spTree>
    <p:extLst>
      <p:ext uri="{BB962C8B-B14F-4D97-AF65-F5344CB8AC3E}">
        <p14:creationId xmlns:p14="http://schemas.microsoft.com/office/powerpoint/2010/main" val="592857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5" descr="sing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934337" y="1058509"/>
            <a:ext cx="5112652" cy="3475706"/>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6417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ctrTitle"/>
          </p:nvPr>
        </p:nvSpPr>
        <p:spPr/>
        <p:txBody>
          <a:bodyPr lIns="79242" tIns="39621" rIns="79242" bIns="39621"/>
          <a:lstStyle/>
          <a:p>
            <a:r>
              <a:rPr lang="fr-FR" dirty="0"/>
              <a:t>Back-up</a:t>
            </a:r>
          </a:p>
        </p:txBody>
      </p:sp>
      <p:sp>
        <p:nvSpPr>
          <p:cNvPr id="187395" name="Rectangle 3"/>
          <p:cNvSpPr>
            <a:spLocks noGrp="1" noChangeArrowheads="1"/>
          </p:cNvSpPr>
          <p:nvPr>
            <p:ph type="subTitle" idx="1"/>
          </p:nvPr>
        </p:nvSpPr>
        <p:spPr/>
        <p:txBody>
          <a:bodyPr lIns="79242" tIns="39621" rIns="79242" bIns="39621"/>
          <a:lstStyle/>
          <a:p>
            <a:endParaRPr lang="fr-FR" dirty="0"/>
          </a:p>
        </p:txBody>
      </p:sp>
    </p:spTree>
    <p:extLst>
      <p:ext uri="{BB962C8B-B14F-4D97-AF65-F5344CB8AC3E}">
        <p14:creationId xmlns:p14="http://schemas.microsoft.com/office/powerpoint/2010/main" val="3281476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lIns="79242" tIns="39621" rIns="79242" bIns="39621"/>
          <a:lstStyle/>
          <a:p>
            <a:r>
              <a:rPr lang="fr-FR" dirty="0"/>
              <a:t>L’émergence du VIH</a:t>
            </a:r>
          </a:p>
        </p:txBody>
      </p:sp>
      <p:sp>
        <p:nvSpPr>
          <p:cNvPr id="5" name="Espace réservé du contenu 4"/>
          <p:cNvSpPr>
            <a:spLocks noGrp="1"/>
          </p:cNvSpPr>
          <p:nvPr>
            <p:ph idx="1"/>
          </p:nvPr>
        </p:nvSpPr>
        <p:spPr/>
        <p:txBody>
          <a:bodyPr lIns="79242" tIns="39621" rIns="79242" bIns="39621"/>
          <a:lstStyle/>
          <a:p>
            <a:pPr marL="445736" indent="-445736">
              <a:buFont typeface="+mj-lt"/>
              <a:buAutoNum type="alphaLcPeriod"/>
            </a:pPr>
            <a:r>
              <a:rPr lang="fr-FR" sz="2100" dirty="0"/>
              <a:t>C’est avant tout les grandes campagnes vaccinales des années 1960 en Afrique </a:t>
            </a:r>
            <a:r>
              <a:rPr lang="fr-FR" sz="2100" dirty="0" smtClean="0"/>
              <a:t>entrainent une contamination massive (comme </a:t>
            </a:r>
            <a:r>
              <a:rPr lang="fr-FR" sz="2100" dirty="0"/>
              <a:t>le VHC en Egypte)</a:t>
            </a:r>
          </a:p>
          <a:p>
            <a:pPr marL="445736" indent="-445736">
              <a:buFont typeface="+mj-lt"/>
              <a:buAutoNum type="alphaLcPeriod"/>
            </a:pPr>
            <a:r>
              <a:rPr lang="fr-FR" sz="2100" dirty="0"/>
              <a:t>C’est les manipulations génétiques en laboratoire de cellules de rein de singes et l’émergence d’un clone qui </a:t>
            </a:r>
            <a:r>
              <a:rPr lang="fr-FR" sz="2100" dirty="0" smtClean="0"/>
              <a:t>« échappe »</a:t>
            </a:r>
            <a:endParaRPr lang="fr-FR" sz="2100" dirty="0"/>
          </a:p>
          <a:p>
            <a:pPr marL="445736" indent="-445736">
              <a:buFont typeface="+mj-lt"/>
              <a:buAutoNum type="alphaLcPeriod"/>
            </a:pPr>
            <a:r>
              <a:rPr lang="fr-FR" sz="2100" dirty="0"/>
              <a:t>C’est la transmission itérative du virus du singe à l’homme</a:t>
            </a:r>
          </a:p>
          <a:p>
            <a:pPr marL="445736" indent="-445736">
              <a:buFont typeface="+mj-lt"/>
              <a:buAutoNum type="alphaLcPeriod"/>
            </a:pPr>
            <a:r>
              <a:rPr lang="fr-FR" sz="2100" dirty="0"/>
              <a:t>C’est les campagnes de traitements des prostituées par sels de bismuth et d’arsenic à Kinshasa dans les années 1950</a:t>
            </a:r>
          </a:p>
        </p:txBody>
      </p:sp>
    </p:spTree>
    <p:extLst>
      <p:ext uri="{BB962C8B-B14F-4D97-AF65-F5344CB8AC3E}">
        <p14:creationId xmlns:p14="http://schemas.microsoft.com/office/powerpoint/2010/main" val="192777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1"/>
          <p:cNvSpPr>
            <a:spLocks noGrp="1"/>
          </p:cNvSpPr>
          <p:nvPr>
            <p:ph type="ftr" sz="quarter" idx="10"/>
          </p:nvPr>
        </p:nvSpPr>
        <p:spPr/>
        <p:txBody>
          <a:bodyPr lIns="79242" tIns="39621" rIns="79242" bIns="39621"/>
          <a:lstStyle/>
          <a:p>
            <a:r>
              <a:rPr lang="fr-FR"/>
              <a:t>DIU de la région des grands lacs P5S1 juin 2010- Modes de transmission du VIH et modalités de prévention - Dr C. Arvieux</a:t>
            </a:r>
          </a:p>
        </p:txBody>
      </p:sp>
      <p:pic>
        <p:nvPicPr>
          <p:cNvPr id="202754" name="Picture 2" descr="Western Union amou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70000"/>
            <a:ext cx="9144000" cy="10795000"/>
          </a:xfrm>
          <a:prstGeom prst="rect">
            <a:avLst/>
          </a:prstGeom>
          <a:noFill/>
          <a:extLst>
            <a:ext uri="{909E8E84-426E-40dd-AFC4-6F175D3DCCD1}">
              <a14:hiddenFill xmlns="" xmlns:a14="http://schemas.microsoft.com/office/drawing/2010/main">
                <a:solidFill>
                  <a:srgbClr val="FFFFFF"/>
                </a:solidFill>
              </a14:hiddenFill>
            </a:ext>
          </a:extLst>
        </p:spPr>
      </p:pic>
      <p:sp>
        <p:nvSpPr>
          <p:cNvPr id="202755" name="Text Box 3"/>
          <p:cNvSpPr txBox="1">
            <a:spLocks noChangeArrowheads="1"/>
          </p:cNvSpPr>
          <p:nvPr/>
        </p:nvSpPr>
        <p:spPr bwMode="auto">
          <a:xfrm>
            <a:off x="7857067" y="4635501"/>
            <a:ext cx="1151467" cy="3570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79242" tIns="39621" rIns="79242" bIns="39621">
            <a:spAutoFit/>
          </a:bodyPr>
          <a:lstStyle/>
          <a:p>
            <a:pPr>
              <a:spcBef>
                <a:spcPct val="50000"/>
              </a:spcBef>
            </a:pPr>
            <a:r>
              <a:rPr lang="fr-FR" dirty="0">
                <a:solidFill>
                  <a:schemeClr val="bg1"/>
                </a:solidFill>
                <a:hlinkClick r:id="rId4" action="ppaction://hlinksldjump"/>
              </a:rPr>
              <a:t>Retour</a:t>
            </a:r>
            <a:endParaRPr lang="fr-FR" dirty="0">
              <a:solidFill>
                <a:schemeClr val="bg1"/>
              </a:solidFill>
            </a:endParaRPr>
          </a:p>
        </p:txBody>
      </p:sp>
    </p:spTree>
    <p:extLst>
      <p:ext uri="{BB962C8B-B14F-4D97-AF65-F5344CB8AC3E}">
        <p14:creationId xmlns:p14="http://schemas.microsoft.com/office/powerpoint/2010/main" val="2711572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Civique">
  <a:themeElements>
    <a:clrScheme name="Civique">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que">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que">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lobal AIDS 2016">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fontScheme name="Pix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Civique.thmx</Template>
  <TotalTime>2635</TotalTime>
  <Words>2923</Words>
  <Application>Microsoft Macintosh PowerPoint</Application>
  <PresentationFormat>Présentation à l'écran (16:10)</PresentationFormat>
  <Paragraphs>609</Paragraphs>
  <Slides>90</Slides>
  <Notes>30</Notes>
  <HiddenSlides>0</HiddenSlides>
  <MMClips>0</MMClips>
  <ScaleCrop>false</ScaleCrop>
  <HeadingPairs>
    <vt:vector size="8" baseType="variant">
      <vt:variant>
        <vt:lpstr>Polices utilisées</vt:lpstr>
      </vt:variant>
      <vt:variant>
        <vt:i4>18</vt:i4>
      </vt:variant>
      <vt:variant>
        <vt:lpstr>Thème</vt:lpstr>
      </vt:variant>
      <vt:variant>
        <vt:i4>2</vt:i4>
      </vt:variant>
      <vt:variant>
        <vt:lpstr>Serveurs OLE incorporés</vt:lpstr>
      </vt:variant>
      <vt:variant>
        <vt:i4>1</vt:i4>
      </vt:variant>
      <vt:variant>
        <vt:lpstr>Titres des diapositives</vt:lpstr>
      </vt:variant>
      <vt:variant>
        <vt:i4>90</vt:i4>
      </vt:variant>
    </vt:vector>
  </HeadingPairs>
  <TitlesOfParts>
    <vt:vector size="111" baseType="lpstr">
      <vt:lpstr>Arial Black</vt:lpstr>
      <vt:lpstr>Arial Bold</vt:lpstr>
      <vt:lpstr>Arial Narrow</vt:lpstr>
      <vt:lpstr>Avenir LT Std 65 Medium</vt:lpstr>
      <vt:lpstr>Calibri</vt:lpstr>
      <vt:lpstr>Georgia</vt:lpstr>
      <vt:lpstr>MS PGothic</vt:lpstr>
      <vt:lpstr>ＭＳ Ｐゴシック</vt:lpstr>
      <vt:lpstr>ＭＳ Ｐ明朝</vt:lpstr>
      <vt:lpstr>msgothic</vt:lpstr>
      <vt:lpstr>Symbol</vt:lpstr>
      <vt:lpstr>Tahoma</vt:lpstr>
      <vt:lpstr>Times</vt:lpstr>
      <vt:lpstr>Times New Roman</vt:lpstr>
      <vt:lpstr>Webdings</vt:lpstr>
      <vt:lpstr>Wingdings</vt:lpstr>
      <vt:lpstr>Wingdings 2</vt:lpstr>
      <vt:lpstr>Arial</vt:lpstr>
      <vt:lpstr>Civique</vt:lpstr>
      <vt:lpstr>Office Theme</vt:lpstr>
      <vt:lpstr>Document</vt:lpstr>
      <vt:lpstr>Une pandémie…</vt:lpstr>
      <vt:lpstr>Objectifs</vt:lpstr>
      <vt:lpstr>Plan</vt:lpstr>
      <vt:lpstr>Quelques éléments de bibliographie</vt:lpstr>
      <vt:lpstr>Présentation PowerPoint</vt:lpstr>
      <vt:lpstr>Les diapositives sont disponibles    http://www.corevih-bretagne.fr</vt:lpstr>
      <vt:lpstr>Présentation PowerPoint</vt:lpstr>
      <vt:lpstr>Que sait-on de l’origine du VIH en 2015</vt:lpstr>
      <vt:lpstr>L’émergence du VIH</vt:lpstr>
      <vt:lpstr>L’émergence du VIH</vt:lpstr>
      <vt:lpstr>Évolution de l’épidémie</vt:lpstr>
      <vt:lpstr>Présentation PowerPoint</vt:lpstr>
      <vt:lpstr>D’un coté, les primates non-humains…</vt:lpstr>
      <vt:lpstr>Évolution « sociétale »</vt:lpstr>
      <vt:lpstr>Présentation PowerPoint</vt:lpstr>
      <vt:lpstr>Un voyage en pirogue, puis en train, puis en bateau, puis en avion…</vt:lpstr>
      <vt:lpstr>Le grand voyage du VIH-1 groupe M</vt:lpstr>
      <vt:lpstr>Le grand voyage du VIH-1 groupe M</vt:lpstr>
      <vt:lpstr>Le grand voyage du VIH-1 groupe M</vt:lpstr>
      <vt:lpstr>Le grand voyage du VIH-1 groupe M</vt:lpstr>
      <vt:lpstr>Le grand voyage du VIH-1 groupe M</vt:lpstr>
      <vt:lpstr>Données épidémiologiques ONUSIDA</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5 600 nouvelles infections par jour en 2014 7 000 en 2011, 5 750 en 2013</vt:lpstr>
      <vt:lpstr>Prévalence en 2015 (15-49 ans)</vt:lpstr>
      <vt:lpstr>Nombre de personnes infectées par le VIH (Tout âge)</vt:lpstr>
      <vt:lpstr>Une répartition très inégale en Afrique…</vt:lpstr>
      <vt:lpstr>Evolution épidémique</vt:lpstr>
      <vt:lpstr>Personnes vivant avec le VIH</vt:lpstr>
      <vt:lpstr>Nouvelles infections et décès liés au SIDA - 2012</vt:lpstr>
      <vt:lpstr>Evolutions de l’incidence Afrique/Asie centrale</vt:lpstr>
      <vt:lpstr>Incidence 2015 (aidsinfo.unaids.org)</vt:lpstr>
      <vt:lpstr>Nombre de personnes nouvellement infectées en 2015 (aidsinfo.unaids.org)</vt:lpstr>
      <vt:lpstr>Conséquences de l’épidémie</vt:lpstr>
      <vt:lpstr>Prévalences estimées du VIH chez les femmes (15-49 ans) consultant dans les maternités Afrique australe 1998 – 2006 </vt:lpstr>
      <vt:lpstr>Espérance de vie à la naissance, évolution entre 1950 et 2005</vt:lpstr>
      <vt:lpstr>Impact sur l’espérance de vie</vt:lpstr>
      <vt:lpstr>Présentation PowerPoint</vt:lpstr>
      <vt:lpstr>Sexe négocié : effet cumulatif du statut VIH des parents, des violences sexuelles et de la faim</vt:lpstr>
      <vt:lpstr>La machine est en marche…</vt:lpstr>
      <vt:lpstr>Number of people living with HIV  on antiretroviral therapy, global, 2010–2015</vt:lpstr>
      <vt:lpstr>Distribution of antiretroviral therapy, by country, 2015</vt:lpstr>
      <vt:lpstr>Antiretroviral therapy coverage and number of  AIDS-related deaths, global, 2000–2015</vt:lpstr>
      <vt:lpstr>Présentation PowerPoint</vt:lpstr>
      <vt:lpstr>Présentation PowerPoint</vt:lpstr>
      <vt:lpstr>Années de vies gagnées</vt:lpstr>
      <vt:lpstr>Présentation PowerPoint</vt:lpstr>
      <vt:lpstr>Présentation PowerPoint</vt:lpstr>
      <vt:lpstr>L’objectif thérapeutique</vt:lpstr>
      <vt:lpstr>Où veut-on aller ?</vt:lpstr>
      <vt:lpstr>Présentation PowerPoint</vt:lpstr>
      <vt:lpstr>Modes de transmission</vt:lpstr>
      <vt:lpstr>Cas clinique</vt:lpstr>
      <vt:lpstr>Pour chaque rapport, quel est le risque de contamination de Désiré ?</vt:lpstr>
      <vt:lpstr>Pour chaque rapport, quel est le risque de contamination de Désiré ?</vt:lpstr>
      <vt:lpstr>Transmission du VIH</vt:lpstr>
      <vt:lpstr>Moment de la transmission du VIH de la mère à l’enfant</vt:lpstr>
      <vt:lpstr>Facteurs augmentant le risque de transmission sexuelle</vt:lpstr>
      <vt:lpstr>Transmission « non sexuelle »: très peu de données</vt:lpstr>
      <vt:lpstr>Stratégies de prévention</vt:lpstr>
      <vt:lpstr>Individuellement, quel est le moyen de prévention du VIH le plus efficace en 2017 ?</vt:lpstr>
      <vt:lpstr>Individuellement, quel est le moyen de prévention du VIH le plus efficace en 2017 ?</vt:lpstr>
      <vt:lpstr>Dans l’ordre !</vt:lpstr>
      <vt:lpstr>Quelles sont les stratégies possibles ?</vt:lpstr>
      <vt:lpstr>Quelles sont les stratégies possibles ?</vt:lpstr>
      <vt:lpstr>Quelles sont les stratégies possibles ?</vt:lpstr>
      <vt:lpstr>Quelles sont les stratégies existantes efficaces ?</vt:lpstr>
      <vt:lpstr>Ne pas oublier l’éducation des soignants…</vt:lpstr>
      <vt:lpstr>Quelles sont les options stratégiques les plus efficaces pour lutter contre l’usage de drogue IV ? (N=239 : interviews de soignants Ukrainiens)</vt:lpstr>
      <vt:lpstr>Prévention de la Transmission Mère-Enfant  (PTME)</vt:lpstr>
      <vt:lpstr>Objectif n°1</vt:lpstr>
      <vt:lpstr>Présentation PowerPoint</vt:lpstr>
      <vt:lpstr>Taux de TME sous multithérapie selon le moment de début de traitement et la charge virale à l’accouchement, 2000-2010</vt:lpstr>
      <vt:lpstr>Zéro transmission mère-enfant, c’était un objectif « raisonnable » pour 2015</vt:lpstr>
      <vt:lpstr>La machine est en marche…</vt:lpstr>
      <vt:lpstr>Recommandations OMS Juin 2013   </vt:lpstr>
      <vt:lpstr>Passage de l’option A à l’option B Exemple de la Côte d’Ivoire</vt:lpstr>
      <vt:lpstr>Passage de l’option A à l’option B Exemple de la Côte d’Ivoire</vt:lpstr>
      <vt:lpstr>Et Bing !</vt:lpstr>
      <vt:lpstr>Mais il y a un besoin urgent à trouver de nouvelles stratégies de dépistage des femmes enceintes !</vt:lpstr>
      <vt:lpstr>En conclusion, révision…</vt:lpstr>
      <vt:lpstr>Présentation PowerPoint</vt:lpstr>
      <vt:lpstr>Back-up</vt:lpstr>
      <vt:lpstr>Présentation PowerPoint</vt:lpstr>
    </vt:vector>
  </TitlesOfParts>
  <Manager/>
  <Company>Université Rennes 1</Company>
  <LinksUpToDate>false</LinksUpToDate>
  <SharedDoc>false</SharedDoc>
  <HyperlinkBase/>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Epidémiologie et prévention du VIH</dc:title>
  <dc:subject/>
  <dc:creator>Cedric Arvieux</dc:creator>
  <cp:keywords/>
  <dc:description>Topo actualisé le 20 janvier 2012_x000d_Programmé pour une présentation de 3 heures au DIU de médecine tropical/Santé internationale de Paris VIII/IMEA</dc:description>
  <cp:lastModifiedBy>Cédric Arvieux</cp:lastModifiedBy>
  <cp:revision>208</cp:revision>
  <cp:lastPrinted>2012-01-20T13:37:52Z</cp:lastPrinted>
  <dcterms:created xsi:type="dcterms:W3CDTF">2011-12-30T14:07:41Z</dcterms:created>
  <dcterms:modified xsi:type="dcterms:W3CDTF">2017-04-28T10:43:20Z</dcterms:modified>
  <cp:category/>
</cp:coreProperties>
</file>