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  <p:sldMasterId id="2147483675" r:id="rId2"/>
    <p:sldMasterId id="2147483688" r:id="rId3"/>
    <p:sldMasterId id="2147483703" r:id="rId4"/>
  </p:sldMasterIdLst>
  <p:notesMasterIdLst>
    <p:notesMasterId r:id="rId47"/>
  </p:notesMasterIdLst>
  <p:handoutMasterIdLst>
    <p:handoutMasterId r:id="rId48"/>
  </p:handoutMasterIdLst>
  <p:sldIdLst>
    <p:sldId id="322" r:id="rId5"/>
    <p:sldId id="280" r:id="rId6"/>
    <p:sldId id="305" r:id="rId7"/>
    <p:sldId id="296" r:id="rId8"/>
    <p:sldId id="301" r:id="rId9"/>
    <p:sldId id="297" r:id="rId10"/>
    <p:sldId id="323" r:id="rId11"/>
    <p:sldId id="278" r:id="rId12"/>
    <p:sldId id="324" r:id="rId13"/>
    <p:sldId id="332" r:id="rId14"/>
    <p:sldId id="274" r:id="rId15"/>
    <p:sldId id="318" r:id="rId16"/>
    <p:sldId id="321" r:id="rId17"/>
    <p:sldId id="314" r:id="rId18"/>
    <p:sldId id="315" r:id="rId19"/>
    <p:sldId id="316" r:id="rId20"/>
    <p:sldId id="317" r:id="rId21"/>
    <p:sldId id="302" r:id="rId22"/>
    <p:sldId id="308" r:id="rId23"/>
    <p:sldId id="310" r:id="rId24"/>
    <p:sldId id="325" r:id="rId25"/>
    <p:sldId id="326" r:id="rId26"/>
    <p:sldId id="327" r:id="rId27"/>
    <p:sldId id="328" r:id="rId28"/>
    <p:sldId id="289" r:id="rId29"/>
    <p:sldId id="329" r:id="rId30"/>
    <p:sldId id="330" r:id="rId31"/>
    <p:sldId id="331" r:id="rId32"/>
    <p:sldId id="334" r:id="rId33"/>
    <p:sldId id="338" r:id="rId34"/>
    <p:sldId id="335" r:id="rId35"/>
    <p:sldId id="336" r:id="rId36"/>
    <p:sldId id="337" r:id="rId37"/>
    <p:sldId id="303" r:id="rId38"/>
    <p:sldId id="313" r:id="rId39"/>
    <p:sldId id="333" r:id="rId40"/>
    <p:sldId id="304" r:id="rId41"/>
    <p:sldId id="312" r:id="rId42"/>
    <p:sldId id="306" r:id="rId43"/>
    <p:sldId id="307" r:id="rId44"/>
    <p:sldId id="311" r:id="rId45"/>
    <p:sldId id="291" r:id="rId46"/>
  </p:sldIdLst>
  <p:sldSz cx="9144000" cy="5715000" type="screen16x1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3233"/>
  </p:normalViewPr>
  <p:slideViewPr>
    <p:cSldViewPr>
      <p:cViewPr>
        <p:scale>
          <a:sx n="155" d="100"/>
          <a:sy n="155" d="100"/>
        </p:scale>
        <p:origin x="-1336" y="-472"/>
      </p:cViewPr>
      <p:guideLst>
        <p:guide orient="horz" pos="304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2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Cedric:Desktop:RA%20BRETAGNE%202015_1005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Graphique%20dans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934958760892"/>
          <c:y val="0.0551948051948052"/>
          <c:w val="0.74900737062674"/>
          <c:h val="0.599527559055118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Feuil1!$E$325:$E$335</c:f>
              <c:strCache>
                <c:ptCount val="11"/>
                <c:pt idx="0">
                  <c:v>Eviplera</c:v>
                </c:pt>
                <c:pt idx="1">
                  <c:v>Stribild</c:v>
                </c:pt>
                <c:pt idx="2">
                  <c:v>Norvir + Prezista + Truvada</c:v>
                </c:pt>
                <c:pt idx="3">
                  <c:v>Atripla</c:v>
                </c:pt>
                <c:pt idx="4">
                  <c:v>Triumeq</c:v>
                </c:pt>
                <c:pt idx="5">
                  <c:v>Norvir + Reyataz + Truvada</c:v>
                </c:pt>
                <c:pt idx="6">
                  <c:v>Isentress + Truvada</c:v>
                </c:pt>
                <c:pt idx="7">
                  <c:v>Truvada + Viramune</c:v>
                </c:pt>
                <c:pt idx="8">
                  <c:v>Kivexa + Norvir + Prezista</c:v>
                </c:pt>
                <c:pt idx="9">
                  <c:v>Edurant + Kivexa</c:v>
                </c:pt>
                <c:pt idx="10">
                  <c:v>Kivexa + Viramune</c:v>
                </c:pt>
              </c:strCache>
            </c:strRef>
          </c:cat>
          <c:val>
            <c:numRef>
              <c:f>Feuil1!$F$325:$F$335</c:f>
              <c:numCache>
                <c:formatCode>General</c:formatCode>
                <c:ptCount val="11"/>
                <c:pt idx="0">
                  <c:v>821.0</c:v>
                </c:pt>
                <c:pt idx="1">
                  <c:v>387.0</c:v>
                </c:pt>
                <c:pt idx="2">
                  <c:v>272.0</c:v>
                </c:pt>
                <c:pt idx="3">
                  <c:v>230.0</c:v>
                </c:pt>
                <c:pt idx="4">
                  <c:v>164.0</c:v>
                </c:pt>
                <c:pt idx="5">
                  <c:v>112.0</c:v>
                </c:pt>
                <c:pt idx="6">
                  <c:v>95.0</c:v>
                </c:pt>
                <c:pt idx="7">
                  <c:v>86.0</c:v>
                </c:pt>
                <c:pt idx="8">
                  <c:v>60.0</c:v>
                </c:pt>
                <c:pt idx="9">
                  <c:v>55.0</c:v>
                </c:pt>
                <c:pt idx="10">
                  <c:v>54.0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608210848"/>
        <c:axId val="-1608209072"/>
      </c:barChart>
      <c:catAx>
        <c:axId val="-160821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608209072"/>
        <c:crosses val="autoZero"/>
        <c:auto val="1"/>
        <c:lblAlgn val="ctr"/>
        <c:lblOffset val="100"/>
        <c:noMultiLvlLbl val="0"/>
      </c:catAx>
      <c:valAx>
        <c:axId val="-160820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608210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99138710239328"/>
          <c:y val="0.0962859377776855"/>
          <c:w val="0.903869048843681"/>
          <c:h val="0.716280787825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dans Microsoft PowerPoint]Sheet1'!$A$2</c:f>
              <c:strCache>
                <c:ptCount val="1"/>
                <c:pt idx="0">
                  <c:v>&lt; 50 cp/mL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PowerPoint]Sheet1'!$B$2:$E$2</c:f>
              <c:numCache>
                <c:formatCode>General</c:formatCode>
                <c:ptCount val="4"/>
                <c:pt idx="0">
                  <c:v>0.0</c:v>
                </c:pt>
                <c:pt idx="1">
                  <c:v>0.2</c:v>
                </c:pt>
                <c:pt idx="2">
                  <c:v>0.5</c:v>
                </c:pt>
                <c:pt idx="3">
                  <c:v>0.7</c:v>
                </c:pt>
              </c:numCache>
            </c:numRef>
          </c:val>
        </c:ser>
        <c:ser>
          <c:idx val="1"/>
          <c:order val="1"/>
          <c:tx>
            <c:strRef>
              <c:f>'[Graphique dans Microsoft PowerPoint]Sheet1'!$A$3</c:f>
              <c:strCache>
                <c:ptCount val="1"/>
                <c:pt idx="0">
                  <c:v>50-400 cp/mL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PowerPoint]Sheet1'!$B$3:$E$3</c:f>
              <c:numCache>
                <c:formatCode>General</c:formatCode>
                <c:ptCount val="4"/>
                <c:pt idx="0">
                  <c:v>0.4</c:v>
                </c:pt>
                <c:pt idx="1">
                  <c:v>1.0</c:v>
                </c:pt>
                <c:pt idx="2">
                  <c:v>1.1</c:v>
                </c:pt>
                <c:pt idx="3">
                  <c:v>2.7</c:v>
                </c:pt>
              </c:numCache>
            </c:numRef>
          </c:val>
        </c:ser>
        <c:ser>
          <c:idx val="2"/>
          <c:order val="2"/>
          <c:tx>
            <c:strRef>
              <c:f>'[Graphique dans Microsoft PowerPoint]Sheet1'!$A$4</c:f>
              <c:strCache>
                <c:ptCount val="1"/>
                <c:pt idx="0">
                  <c:v>&gt;400 cp/mL</c:v>
                </c:pt>
              </c:strCache>
            </c:strRef>
          </c:tx>
          <c:spPr>
            <a:solidFill>
              <a:srgbClr val="B3D9FF"/>
            </a:solidFill>
          </c:spPr>
          <c:invertIfNegative val="0"/>
          <c:cat>
            <c:strRef>
              <c:f>'[Graphique dans Microsoft PowerPoint]Sheet1'!$B$1:$E$1</c:f>
              <c:strCache>
                <c:ptCount val="4"/>
                <c:pt idx="0">
                  <c:v>Depuis la conception</c:v>
                </c:pt>
                <c:pt idx="1">
                  <c:v>1er trimestre</c:v>
                </c:pt>
                <c:pt idx="2">
                  <c:v>2ème trimestre</c:v>
                </c:pt>
                <c:pt idx="3">
                  <c:v>3ème trimestre</c:v>
                </c:pt>
              </c:strCache>
            </c:strRef>
          </c:cat>
          <c:val>
            <c:numRef>
              <c:f>'[Graphique dans Microsoft PowerPoint]Sheet1'!$B$4:$E$4</c:f>
              <c:numCache>
                <c:formatCode>General</c:formatCode>
                <c:ptCount val="4"/>
                <c:pt idx="0">
                  <c:v>2.2</c:v>
                </c:pt>
                <c:pt idx="1">
                  <c:v>1.8</c:v>
                </c:pt>
                <c:pt idx="2">
                  <c:v>2.3</c:v>
                </c:pt>
                <c:pt idx="3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07662768"/>
        <c:axId val="-1607660992"/>
        <c:axId val="0"/>
      </c:bar3DChart>
      <c:catAx>
        <c:axId val="-1607662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-1607660992"/>
        <c:crosses val="autoZero"/>
        <c:auto val="1"/>
        <c:lblAlgn val="ctr"/>
        <c:lblOffset val="100"/>
        <c:noMultiLvlLbl val="0"/>
      </c:catAx>
      <c:valAx>
        <c:axId val="-1607660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-160766276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B2FE23-F896-6F45-A1DE-FD097BFC27AC}" type="datetimeFigureOut">
              <a:rPr lang="fr-FR"/>
              <a:pPr>
                <a:defRPr/>
              </a:pPr>
              <a:t>01/12/2016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3B41F47-857B-F946-A48C-52D43B7648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01A4BB0-B39F-6346-BCEF-0AB016199461}" type="datetimeFigureOut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 noProof="0"/>
              <a:t>Cliquez pour modifier les styles du texte du masque</a:t>
            </a:r>
          </a:p>
          <a:p>
            <a:pPr lvl="1"/>
            <a:r>
              <a:rPr lang="fr-FR" altLang="x-none" noProof="0"/>
              <a:t>Deuxième niveau</a:t>
            </a:r>
          </a:p>
          <a:p>
            <a:pPr lvl="2"/>
            <a:r>
              <a:rPr lang="fr-FR" altLang="x-none" noProof="0"/>
              <a:t>Troisième niveau</a:t>
            </a:r>
          </a:p>
          <a:p>
            <a:pPr lvl="3"/>
            <a:r>
              <a:rPr lang="fr-FR" altLang="x-none" noProof="0"/>
              <a:t>Quatrième niveau</a:t>
            </a:r>
          </a:p>
          <a:p>
            <a:pPr lvl="4"/>
            <a:r>
              <a:rPr lang="fr-FR" altLang="x-none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771FD0D-71F1-8E4E-B942-1CED0CCAA50C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4665" algn="l" defTabSz="4569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4569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29" algn="l" defTabSz="4569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1" algn="l" defTabSz="4569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  <p:sp>
        <p:nvSpPr>
          <p:cNvPr id="307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33DE04C-20C7-5747-A47B-E90C83AB88E0}" type="slidenum">
              <a:rPr lang="fr-FR" altLang="x-none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fr-FR" altLang="x-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6C5821A-281D-9C45-B0AB-A7470877DB3B}" type="slidenum">
              <a:rPr lang="fr-FR" altLang="x-none"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fr-FR" altLang="x-none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6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 sz="180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C501959-6603-AB4C-83B4-6B474235D006}" type="slidenum">
              <a:rPr lang="fr-FR" altLang="x-none"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fr-FR" altLang="x-none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79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71DBC0E-E079-4A4A-B8F6-9ED6C6FB94A2}" type="slidenum">
              <a:rPr lang="fr-FR" altLang="x-none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fr-FR" altLang="x-none"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79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6A2B5FD-55E7-F540-90F0-EF20F363FBD0}" type="slidenum">
              <a:rPr lang="fr-FR" altLang="x-none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fr-FR" altLang="x-none">
              <a:latin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685800"/>
            <a:ext cx="5487987" cy="3430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5805E2B-CA03-5849-B686-89BDBA5A75D1}" type="slidenum">
              <a:rPr lang="fr-FR" altLang="x-none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fr-FR" altLang="x-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E280B1-1929-F74A-B411-C483FC3DED5F}" type="slidenum">
              <a:rPr lang="fr-FR" altLang="x-none">
                <a:latin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fr-FR" altLang="x-none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Relationship Id="rId3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e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 smtClean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 smtClean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49337" y="3889375"/>
            <a:ext cx="2506662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387" tIns="45692" rIns="91387" bIns="45692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FFFFFF"/>
                </a:solidFill>
              </a:rPr>
              <a:t>Infection VIH en 2016</a:t>
            </a:r>
          </a:p>
        </p:txBody>
      </p:sp>
    </p:spTree>
    <p:extLst>
      <p:ext uri="{BB962C8B-B14F-4D97-AF65-F5344CB8AC3E}">
        <p14:creationId xmlns:p14="http://schemas.microsoft.com/office/powerpoint/2010/main" val="6901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1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7" y="228871"/>
            <a:ext cx="6036733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3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71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0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0468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8" y="84668"/>
            <a:ext cx="7789333" cy="80036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7335" y="1236929"/>
            <a:ext cx="7789333" cy="384307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78841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398" tIns="45698" rIns="91398" bIns="456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/>
            </a:lvl1pPr>
          </a:lstStyle>
          <a:p>
            <a:pPr>
              <a:defRPr/>
            </a:pPr>
            <a:fld id="{47CFD4BA-8A70-3043-A811-1019DEF3D5D0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lIns="91398" tIns="45698" rIns="91398" bIns="45698"/>
          <a:lstStyle>
            <a:lvl1pPr eaLnBrk="0" hangingPunct="0">
              <a:defRPr sz="18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398" tIns="45698" rIns="91398" bIns="456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/>
            </a:lvl1pPr>
          </a:lstStyle>
          <a:p>
            <a:pPr>
              <a:defRPr/>
            </a:pPr>
            <a:fld id="{B3F23B98-56C8-5B49-851C-B9F0BA8CF58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373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161" y="1806222"/>
            <a:ext cx="3958174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937161" y="1058334"/>
            <a:ext cx="3958175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937161" y="4656667"/>
            <a:ext cx="3958175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937162" y="100391"/>
            <a:ext cx="7521039" cy="50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ts val="2200"/>
              </a:lnSpc>
              <a:defRPr sz="2000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dirty="0" smtClean="0"/>
              <a:t>Titre </a:t>
            </a:r>
            <a:r>
              <a:rPr lang="fr-FR" dirty="0" err="1" smtClean="0"/>
              <a:t>Xxxxxx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xxxxxxx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7"/>
          </p:nvPr>
        </p:nvSpPr>
        <p:spPr>
          <a:xfrm>
            <a:off x="5083057" y="1806222"/>
            <a:ext cx="3958174" cy="251177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defRPr sz="1800"/>
            </a:lvl1pPr>
            <a:lvl2pPr>
              <a:spcBef>
                <a:spcPts val="400"/>
              </a:spcBef>
              <a:buClr>
                <a:srgbClr val="DC5A20"/>
              </a:buClr>
              <a:defRPr sz="1600"/>
            </a:lvl2pPr>
            <a:lvl3pPr>
              <a:spcBef>
                <a:spcPts val="400"/>
              </a:spcBef>
              <a:buClr>
                <a:srgbClr val="DC5A20"/>
              </a:buClr>
              <a:defRPr sz="1400"/>
            </a:lvl3pPr>
            <a:lvl4pPr>
              <a:buClr>
                <a:srgbClr val="DC5A20"/>
              </a:buClr>
              <a:defRPr sz="1400"/>
            </a:lvl4pPr>
            <a:lvl5pPr>
              <a:buClr>
                <a:srgbClr val="DC5A20"/>
              </a:buClr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8"/>
          </p:nvPr>
        </p:nvSpPr>
        <p:spPr>
          <a:xfrm>
            <a:off x="5083057" y="1058334"/>
            <a:ext cx="3958175" cy="5294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1">
                <a:solidFill>
                  <a:srgbClr val="005294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9"/>
          </p:nvPr>
        </p:nvSpPr>
        <p:spPr>
          <a:xfrm>
            <a:off x="5083057" y="4656667"/>
            <a:ext cx="3958175" cy="44317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DC5A20"/>
              </a:buClr>
              <a:buFont typeface="Lucida Grande"/>
              <a:buChar char="➜"/>
              <a:defRPr sz="18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20"/>
          </p:nvPr>
        </p:nvSpPr>
        <p:spPr>
          <a:xfrm>
            <a:off x="8629650" y="201613"/>
            <a:ext cx="381000" cy="3175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70B439-7B01-A546-9DB9-C47E9AB2067D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994193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4975225"/>
            <a:ext cx="9144000" cy="7397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5045075"/>
            <a:ext cx="2249488" cy="5937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5037138"/>
            <a:ext cx="6784975" cy="59372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pic>
        <p:nvPicPr>
          <p:cNvPr id="7" name="Image 6" descr="LogoCoreVIH Bretagn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" y="133350"/>
            <a:ext cx="2736850" cy="17414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3365500"/>
            <a:ext cx="6477000" cy="15240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5041698"/>
            <a:ext cx="6705600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 baseline="0">
                <a:solidFill>
                  <a:srgbClr val="FFFFFF"/>
                </a:solidFill>
              </a:defRPr>
            </a:lvl1pPr>
            <a:lvl2pPr marL="527209" indent="0" algn="ctr">
              <a:buNone/>
            </a:lvl2pPr>
            <a:lvl3pPr marL="1054416" indent="0" algn="ctr">
              <a:buNone/>
            </a:lvl3pPr>
            <a:lvl4pPr marL="1581627" indent="0" algn="ctr">
              <a:buNone/>
            </a:lvl4pPr>
            <a:lvl5pPr marL="2108836" indent="0" algn="ctr">
              <a:buNone/>
            </a:lvl5pPr>
            <a:lvl6pPr marL="2636046" indent="0" algn="ctr">
              <a:buNone/>
            </a:lvl6pPr>
            <a:lvl7pPr marL="3163254" indent="0" algn="ctr">
              <a:buNone/>
            </a:lvl7pPr>
            <a:lvl8pPr marL="3690462" indent="0" algn="ctr">
              <a:buNone/>
            </a:lvl8pPr>
            <a:lvl9pPr marL="4217669" indent="0" algn="ctr">
              <a:buNone/>
            </a:lvl9pPr>
          </a:lstStyle>
          <a:p>
            <a:endParaRPr lang="en-US" dirty="0"/>
          </a:p>
        </p:txBody>
      </p:sp>
      <p:sp>
        <p:nvSpPr>
          <p:cNvPr id="10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5057775"/>
            <a:ext cx="2057400" cy="571500"/>
          </a:xfrm>
        </p:spPr>
        <p:txBody>
          <a:bodyPr>
            <a:noAutofit/>
          </a:bodyPr>
          <a:lstStyle>
            <a:lvl1pPr algn="ctr" defTabSz="914400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B5C646-B507-3840-972A-82FBE72F3898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11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196850"/>
            <a:ext cx="5867400" cy="304800"/>
          </a:xfrm>
        </p:spPr>
        <p:txBody>
          <a:bodyPr/>
          <a:lstStyle>
            <a:lvl1pPr algn="r"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190500"/>
            <a:ext cx="838200" cy="317500"/>
          </a:xfrm>
        </p:spPr>
        <p:txBody>
          <a:bodyPr/>
          <a:lstStyle>
            <a:lvl1pPr defTabSz="914400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70C7C239-3202-AC4D-B927-DD9B63EF8568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63929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190500"/>
            <a:ext cx="7756652" cy="8255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333500"/>
            <a:ext cx="8153400" cy="37465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511D97D-797F-DD4B-857D-1289CAC65FCD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D4BFF18-9060-FB4D-8D5C-F7EF018DE442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78794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70000"/>
            <a:ext cx="9144000" cy="9525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0"/>
            <a:ext cx="1295400" cy="825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333500"/>
            <a:ext cx="7772400" cy="825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5" y="2286000"/>
            <a:ext cx="7123113" cy="139435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333500"/>
            <a:ext cx="7620000" cy="825500"/>
          </a:xfrm>
        </p:spPr>
        <p:txBody>
          <a:bodyPr/>
          <a:lstStyle>
            <a:lvl1pPr algn="l">
              <a:buNone/>
              <a:defRPr sz="51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C187067-7A85-E74D-B23F-DB153A4040EA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460500"/>
            <a:ext cx="1295400" cy="584200"/>
          </a:xfrm>
        </p:spPr>
        <p:txBody>
          <a:bodyPr>
            <a:noAutofit/>
          </a:bodyPr>
          <a:lstStyle>
            <a:lvl1pPr defTabSz="914400">
              <a:defRPr sz="2800"/>
            </a:lvl1pPr>
          </a:lstStyle>
          <a:p>
            <a:pPr>
              <a:defRPr/>
            </a:pPr>
            <a:fld id="{A9CB3F71-BFAB-0F4E-B8C5-6B7B2218E397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312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99"/>
            <a:ext cx="8229600" cy="68878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9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324639"/>
            <a:ext cx="3886200" cy="3810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4" y="1324639"/>
            <a:ext cx="3886200" cy="3810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32EDB4C-258D-8B4D-A2ED-A2805B8BD500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B33CB11-42DE-C240-A689-43E476A95BB2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54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2" y="227542"/>
            <a:ext cx="7861300" cy="72495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032000"/>
            <a:ext cx="3886200" cy="2984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032000"/>
            <a:ext cx="3886200" cy="2984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460500"/>
            <a:ext cx="3886200" cy="53340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460500"/>
            <a:ext cx="3886200" cy="53340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FC648E1-DEDF-134C-8053-8595D31677E6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614C0C6-27B3-844A-A107-BD517824F439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43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A844DB0-5D6D-E449-B609-99CB94329B1B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DD52393-2C23-FD4F-A41A-2E23A6BB4813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681857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2FADE3E-9757-8E4F-A3F1-FBB09BC21D07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5207000"/>
            <a:ext cx="533400" cy="317500"/>
          </a:xfrm>
        </p:spPr>
        <p:txBody>
          <a:bodyPr/>
          <a:lstStyle>
            <a:lvl1pPr defTabSz="914400"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7AC12906-346E-2C4B-92C8-E802E5BB2FF7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795223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27542"/>
            <a:ext cx="8077200" cy="724958"/>
          </a:xfrm>
        </p:spPr>
        <p:txBody>
          <a:bodyPr/>
          <a:lstStyle>
            <a:lvl1pPr algn="l">
              <a:buNone/>
              <a:defRPr sz="51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460500"/>
            <a:ext cx="1600200" cy="36195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8162" tIns="210882" rIns="158162" bIns="105438"/>
          <a:lstStyle>
            <a:lvl1pPr marL="0" indent="0">
              <a:spcAft>
                <a:spcPts val="1153"/>
              </a:spcAft>
              <a:buNone/>
              <a:defRPr sz="21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460500"/>
            <a:ext cx="6400800" cy="3683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E593B7-0EAB-394E-9918-FE9E3FE857EB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21DFF6C-056D-A044-A6EE-E3F39505C92C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81384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3810000"/>
            <a:ext cx="9144000" cy="7397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3886200"/>
            <a:ext cx="1463675" cy="59372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3878263"/>
            <a:ext cx="7599362" cy="5953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572293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4572000"/>
            <a:ext cx="7315200" cy="571500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buFontTx/>
              <a:buNone/>
              <a:defRPr sz="1400"/>
            </a:lvl2pPr>
            <a:lvl3pPr>
              <a:buFontTx/>
              <a:buNone/>
              <a:defRPr sz="12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3873500"/>
            <a:ext cx="7315200" cy="571500"/>
          </a:xfrm>
        </p:spPr>
        <p:txBody>
          <a:bodyPr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80746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700"/>
            </a:lvl1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5207000"/>
            <a:ext cx="2667000" cy="30480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986BE12-2AD2-8D42-BFE9-94EFD8B50AB7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3889375"/>
            <a:ext cx="1447800" cy="552450"/>
          </a:xfrm>
        </p:spPr>
        <p:txBody>
          <a:bodyPr/>
          <a:lstStyle>
            <a:lvl1pPr defTabSz="914400">
              <a:defRPr sz="3200"/>
            </a:lvl1pPr>
          </a:lstStyle>
          <a:p>
            <a:pPr>
              <a:defRPr/>
            </a:pPr>
            <a:fld id="{C9F8C6D0-B79F-7C4E-8B34-5AA460D4FC6A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5207000"/>
            <a:ext cx="4572000" cy="304800"/>
          </a:xfrm>
        </p:spPr>
        <p:txBody>
          <a:bodyPr rtlCol="0"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04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8A91328-3644-9B49-89CD-A8BE2C81B28C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0C553ED-F4D1-FC4A-B43B-125FAC3CD685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361635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5715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508000"/>
            <a:ext cx="228600" cy="52070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4445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508005"/>
            <a:ext cx="2057400" cy="4597136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08002"/>
            <a:ext cx="5562600" cy="45971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5207000"/>
            <a:ext cx="2209800" cy="304800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4E4DE4B-5FB3-BD42-9FE4-F18A3A58F5C0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5207000"/>
            <a:ext cx="5573713" cy="304800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6034088" y="100012"/>
            <a:ext cx="444500" cy="24447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B3106A9-FC44-9148-8FA3-46E5821B307C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1427148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C9FEC91-98D3-E743-8A16-762956CFD17D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</p:spTree>
    <p:extLst>
      <p:ext uri="{BB962C8B-B14F-4D97-AF65-F5344CB8AC3E}">
        <p14:creationId xmlns:p14="http://schemas.microsoft.com/office/powerpoint/2010/main" val="834406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 smtClean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 smtClean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908050" y="3911600"/>
            <a:ext cx="2224088" cy="325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79204" tIns="39603" rIns="79204" bIns="39603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FFFF"/>
                </a:solidFill>
              </a:rPr>
              <a:t>Infection VIH en 2016</a:t>
            </a:r>
          </a:p>
        </p:txBody>
      </p:sp>
    </p:spTree>
    <p:extLst>
      <p:ext uri="{BB962C8B-B14F-4D97-AF65-F5344CB8AC3E}">
        <p14:creationId xmlns:p14="http://schemas.microsoft.com/office/powerpoint/2010/main" val="79734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6934" indent="0">
              <a:buNone/>
              <a:defRPr sz="1800"/>
            </a:lvl2pPr>
            <a:lvl3pPr marL="913865" indent="0">
              <a:buNone/>
              <a:defRPr sz="1600"/>
            </a:lvl3pPr>
            <a:lvl4pPr marL="1370798" indent="0">
              <a:buNone/>
              <a:defRPr sz="1400"/>
            </a:lvl4pPr>
            <a:lvl5pPr marL="1827731" indent="0">
              <a:buNone/>
              <a:defRPr sz="1400"/>
            </a:lvl5pPr>
            <a:lvl6pPr marL="2284665" indent="0">
              <a:buNone/>
              <a:defRPr sz="1400"/>
            </a:lvl6pPr>
            <a:lvl7pPr marL="2741596" indent="0">
              <a:buNone/>
              <a:defRPr sz="1400"/>
            </a:lvl7pPr>
            <a:lvl8pPr marL="3198529" indent="0">
              <a:buNone/>
              <a:defRPr sz="1400"/>
            </a:lvl8pPr>
            <a:lvl9pPr marL="3655461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536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99"/>
            <a:ext cx="8229600" cy="68878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96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672419"/>
            <a:ext cx="7772400" cy="1135063"/>
          </a:xfrm>
          <a:prstGeom prst="rect">
            <a:avLst/>
          </a:prstGeo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/>
            </a:lvl1pPr>
            <a:lvl2pPr marL="396026" indent="0">
              <a:buNone/>
              <a:defRPr sz="1600"/>
            </a:lvl2pPr>
            <a:lvl3pPr marL="792049" indent="0">
              <a:buNone/>
              <a:defRPr sz="1400"/>
            </a:lvl3pPr>
            <a:lvl4pPr marL="1188073" indent="0">
              <a:buNone/>
              <a:defRPr sz="1200"/>
            </a:lvl4pPr>
            <a:lvl5pPr marL="1584098" indent="0">
              <a:buNone/>
              <a:defRPr sz="1200"/>
            </a:lvl5pPr>
            <a:lvl6pPr marL="1980121" indent="0">
              <a:buNone/>
              <a:defRPr sz="1200"/>
            </a:lvl6pPr>
            <a:lvl7pPr marL="2376145" indent="0">
              <a:buNone/>
              <a:defRPr sz="1200"/>
            </a:lvl7pPr>
            <a:lvl8pPr marL="2772168" indent="0">
              <a:buNone/>
              <a:defRPr sz="1200"/>
            </a:lvl8pPr>
            <a:lvl9pPr marL="3168193" indent="0">
              <a:buNone/>
              <a:defRPr sz="12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514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70"/>
            <a:ext cx="8229600" cy="49684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333500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333500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5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70"/>
            <a:ext cx="8229600" cy="4968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01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396026" indent="0">
              <a:buNone/>
              <a:defRPr sz="1700" b="1"/>
            </a:lvl2pPr>
            <a:lvl3pPr marL="792049" indent="0">
              <a:buNone/>
              <a:defRPr sz="1600" b="1"/>
            </a:lvl3pPr>
            <a:lvl4pPr marL="1188073" indent="0">
              <a:buNone/>
              <a:defRPr sz="1400" b="1"/>
            </a:lvl4pPr>
            <a:lvl5pPr marL="1584098" indent="0">
              <a:buNone/>
              <a:defRPr sz="1400" b="1"/>
            </a:lvl5pPr>
            <a:lvl6pPr marL="1980121" indent="0">
              <a:buNone/>
              <a:defRPr sz="1400" b="1"/>
            </a:lvl6pPr>
            <a:lvl7pPr marL="2376145" indent="0">
              <a:buNone/>
              <a:defRPr sz="1400" b="1"/>
            </a:lvl7pPr>
            <a:lvl8pPr marL="2772168" indent="0">
              <a:buNone/>
              <a:defRPr sz="1400" b="1"/>
            </a:lvl8pPr>
            <a:lvl9pPr marL="3168193" indent="0">
              <a:buNone/>
              <a:defRPr sz="14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12" cy="329274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279263"/>
            <a:ext cx="404142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1"/>
            </a:lvl1pPr>
            <a:lvl2pPr marL="396026" indent="0">
              <a:buNone/>
              <a:defRPr sz="1700" b="1"/>
            </a:lvl2pPr>
            <a:lvl3pPr marL="792049" indent="0">
              <a:buNone/>
              <a:defRPr sz="1600" b="1"/>
            </a:lvl3pPr>
            <a:lvl4pPr marL="1188073" indent="0">
              <a:buNone/>
              <a:defRPr sz="1400" b="1"/>
            </a:lvl4pPr>
            <a:lvl5pPr marL="1584098" indent="0">
              <a:buNone/>
              <a:defRPr sz="1400" b="1"/>
            </a:lvl5pPr>
            <a:lvl6pPr marL="1980121" indent="0">
              <a:buNone/>
              <a:defRPr sz="1400" b="1"/>
            </a:lvl6pPr>
            <a:lvl7pPr marL="2376145" indent="0">
              <a:buNone/>
              <a:defRPr sz="1400" b="1"/>
            </a:lvl7pPr>
            <a:lvl8pPr marL="2772168" indent="0">
              <a:buNone/>
              <a:defRPr sz="1400" b="1"/>
            </a:lvl8pPr>
            <a:lvl9pPr marL="3168193" indent="0">
              <a:buNone/>
              <a:defRPr sz="14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7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2629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26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05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489" cy="578808"/>
          </a:xfrm>
          <a:prstGeom prst="rect">
            <a:avLst/>
          </a:prstGeo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27542"/>
            <a:ext cx="5111044" cy="487759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489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96026" indent="0">
              <a:buNone/>
              <a:defRPr sz="1000"/>
            </a:lvl2pPr>
            <a:lvl3pPr marL="792049" indent="0">
              <a:buNone/>
              <a:defRPr sz="900"/>
            </a:lvl3pPr>
            <a:lvl4pPr marL="1188073" indent="0">
              <a:buNone/>
              <a:defRPr sz="800"/>
            </a:lvl4pPr>
            <a:lvl5pPr marL="1584098" indent="0">
              <a:buNone/>
              <a:defRPr sz="800"/>
            </a:lvl5pPr>
            <a:lvl6pPr marL="1980121" indent="0">
              <a:buNone/>
              <a:defRPr sz="800"/>
            </a:lvl6pPr>
            <a:lvl7pPr marL="2376145" indent="0">
              <a:buNone/>
              <a:defRPr sz="800"/>
            </a:lvl7pPr>
            <a:lvl8pPr marL="2772168" indent="0">
              <a:buNone/>
              <a:defRPr sz="800"/>
            </a:lvl8pPr>
            <a:lvl9pPr marL="3168193" indent="0">
              <a:buNone/>
              <a:defRPr sz="8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417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396026" indent="0">
              <a:buNone/>
              <a:defRPr sz="2400"/>
            </a:lvl2pPr>
            <a:lvl3pPr marL="792049" indent="0">
              <a:buNone/>
              <a:defRPr sz="2100"/>
            </a:lvl3pPr>
            <a:lvl4pPr marL="1188073" indent="0">
              <a:buNone/>
              <a:defRPr sz="1700"/>
            </a:lvl4pPr>
            <a:lvl5pPr marL="1584098" indent="0">
              <a:buNone/>
              <a:defRPr sz="1700"/>
            </a:lvl5pPr>
            <a:lvl6pPr marL="1980121" indent="0">
              <a:buNone/>
              <a:defRPr sz="1700"/>
            </a:lvl6pPr>
            <a:lvl7pPr marL="2376145" indent="0">
              <a:buNone/>
              <a:defRPr sz="1700"/>
            </a:lvl7pPr>
            <a:lvl8pPr marL="2772168" indent="0">
              <a:buNone/>
              <a:defRPr sz="1700"/>
            </a:lvl8pPr>
            <a:lvl9pPr marL="3168193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96026" indent="0">
              <a:buNone/>
              <a:defRPr sz="1000"/>
            </a:lvl2pPr>
            <a:lvl3pPr marL="792049" indent="0">
              <a:buNone/>
              <a:defRPr sz="900"/>
            </a:lvl3pPr>
            <a:lvl4pPr marL="1188073" indent="0">
              <a:buNone/>
              <a:defRPr sz="800"/>
            </a:lvl4pPr>
            <a:lvl5pPr marL="1584098" indent="0">
              <a:buNone/>
              <a:defRPr sz="800"/>
            </a:lvl5pPr>
            <a:lvl6pPr marL="1980121" indent="0">
              <a:buNone/>
              <a:defRPr sz="800"/>
            </a:lvl6pPr>
            <a:lvl7pPr marL="2376145" indent="0">
              <a:buNone/>
              <a:defRPr sz="800"/>
            </a:lvl7pPr>
            <a:lvl8pPr marL="2772168" indent="0">
              <a:buNone/>
              <a:defRPr sz="800"/>
            </a:lvl8pPr>
            <a:lvl9pPr marL="3168193" indent="0">
              <a:buNone/>
              <a:defRPr sz="8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75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1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9"/>
            <a:ext cx="2057400" cy="4876271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28869"/>
            <a:ext cx="6036733" cy="48762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71"/>
            <a:ext cx="8229600" cy="49684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333501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9" y="1333501"/>
            <a:ext cx="4047067" cy="377163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83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869"/>
            <a:ext cx="8229600" cy="48762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65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780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03472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438" y="84668"/>
            <a:ext cx="7789333" cy="80036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77334" y="1236929"/>
            <a:ext cx="7789333" cy="384307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822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398" tIns="45698" rIns="91398" bIns="456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/>
            </a:lvl1pPr>
          </a:lstStyle>
          <a:p>
            <a:pPr>
              <a:defRPr/>
            </a:pPr>
            <a:fld id="{1DA1A78C-9076-F243-B71D-D2A89B021AE6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lIns="91398" tIns="45698" rIns="91398" bIns="45698"/>
          <a:lstStyle>
            <a:lvl1pPr eaLnBrk="0" hangingPunct="0">
              <a:defRPr sz="18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398" tIns="45698" rIns="91398" bIns="4569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/>
            </a:lvl1pPr>
          </a:lstStyle>
          <a:p>
            <a:pPr>
              <a:defRPr/>
            </a:pPr>
            <a:fld id="{6CD18841-19A9-0F44-9487-C6F79AB0821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7877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164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3672419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422261"/>
            <a:ext cx="7772400" cy="1250156"/>
          </a:xfrm>
        </p:spPr>
        <p:txBody>
          <a:bodyPr anchor="b"/>
          <a:lstStyle>
            <a:lvl1pPr marL="0" indent="0">
              <a:buNone/>
              <a:defRPr sz="1700"/>
            </a:lvl1pPr>
            <a:lvl2pPr marL="396026" indent="0">
              <a:buNone/>
              <a:defRPr sz="1600"/>
            </a:lvl2pPr>
            <a:lvl3pPr marL="792049" indent="0">
              <a:buNone/>
              <a:defRPr sz="1400"/>
            </a:lvl3pPr>
            <a:lvl4pPr marL="1188073" indent="0">
              <a:buNone/>
              <a:defRPr sz="1200"/>
            </a:lvl4pPr>
            <a:lvl5pPr marL="1584098" indent="0">
              <a:buNone/>
              <a:defRPr sz="1200"/>
            </a:lvl5pPr>
            <a:lvl6pPr marL="1980121" indent="0">
              <a:buNone/>
              <a:defRPr sz="1200"/>
            </a:lvl6pPr>
            <a:lvl7pPr marL="2376145" indent="0">
              <a:buNone/>
              <a:defRPr sz="1200"/>
            </a:lvl7pPr>
            <a:lvl8pPr marL="2772168" indent="0">
              <a:buNone/>
              <a:defRPr sz="1200"/>
            </a:lvl8pPr>
            <a:lvl9pPr marL="3168193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68289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7" y="1185334"/>
            <a:ext cx="3921478" cy="41513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4278" y="1185334"/>
            <a:ext cx="3921477" cy="41513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622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012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026" indent="0">
              <a:buNone/>
              <a:defRPr sz="1700" b="1"/>
            </a:lvl2pPr>
            <a:lvl3pPr marL="792049" indent="0">
              <a:buNone/>
              <a:defRPr sz="1600" b="1"/>
            </a:lvl3pPr>
            <a:lvl4pPr marL="1188073" indent="0">
              <a:buNone/>
              <a:defRPr sz="1400" b="1"/>
            </a:lvl4pPr>
            <a:lvl5pPr marL="1584098" indent="0">
              <a:buNone/>
              <a:defRPr sz="1400" b="1"/>
            </a:lvl5pPr>
            <a:lvl6pPr marL="1980121" indent="0">
              <a:buNone/>
              <a:defRPr sz="1400" b="1"/>
            </a:lvl6pPr>
            <a:lvl7pPr marL="2376145" indent="0">
              <a:buNone/>
              <a:defRPr sz="1400" b="1"/>
            </a:lvl7pPr>
            <a:lvl8pPr marL="2772168" indent="0">
              <a:buNone/>
              <a:defRPr sz="1400" b="1"/>
            </a:lvl8pPr>
            <a:lvl9pPr marL="3168193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12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279263"/>
            <a:ext cx="4041422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026" indent="0">
              <a:buNone/>
              <a:defRPr sz="1700" b="1"/>
            </a:lvl2pPr>
            <a:lvl3pPr marL="792049" indent="0">
              <a:buNone/>
              <a:defRPr sz="1600" b="1"/>
            </a:lvl3pPr>
            <a:lvl4pPr marL="1188073" indent="0">
              <a:buNone/>
              <a:defRPr sz="1400" b="1"/>
            </a:lvl4pPr>
            <a:lvl5pPr marL="1584098" indent="0">
              <a:buNone/>
              <a:defRPr sz="1400" b="1"/>
            </a:lvl5pPr>
            <a:lvl6pPr marL="1980121" indent="0">
              <a:buNone/>
              <a:defRPr sz="1400" b="1"/>
            </a:lvl6pPr>
            <a:lvl7pPr marL="2376145" indent="0">
              <a:buNone/>
              <a:defRPr sz="1400" b="1"/>
            </a:lvl7pPr>
            <a:lvl8pPr marL="2772168" indent="0">
              <a:buNone/>
              <a:defRPr sz="1400" b="1"/>
            </a:lvl8pPr>
            <a:lvl9pPr marL="3168193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402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7097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61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71"/>
            <a:ext cx="8229600" cy="4968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01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4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8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29" indent="0">
              <a:buNone/>
              <a:defRPr sz="1600" b="1"/>
            </a:lvl8pPr>
            <a:lvl9pPr marL="3655461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12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279263"/>
            <a:ext cx="4041422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6934" indent="0">
              <a:buNone/>
              <a:defRPr sz="2000" b="1"/>
            </a:lvl2pPr>
            <a:lvl3pPr marL="913865" indent="0">
              <a:buNone/>
              <a:defRPr sz="1800" b="1"/>
            </a:lvl3pPr>
            <a:lvl4pPr marL="1370798" indent="0">
              <a:buNone/>
              <a:defRPr sz="1600" b="1"/>
            </a:lvl4pPr>
            <a:lvl5pPr marL="1827731" indent="0">
              <a:buNone/>
              <a:defRPr sz="1600" b="1"/>
            </a:lvl5pPr>
            <a:lvl6pPr marL="2284665" indent="0">
              <a:buNone/>
              <a:defRPr sz="1600" b="1"/>
            </a:lvl6pPr>
            <a:lvl7pPr marL="2741596" indent="0">
              <a:buNone/>
              <a:defRPr sz="1600" b="1"/>
            </a:lvl7pPr>
            <a:lvl8pPr marL="3198529" indent="0">
              <a:buNone/>
              <a:defRPr sz="1600" b="1"/>
            </a:lvl8pPr>
            <a:lvl9pPr marL="3655461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812396"/>
            <a:ext cx="4041422" cy="32927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65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27543"/>
            <a:ext cx="3008489" cy="96837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27542"/>
            <a:ext cx="5111044" cy="4877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489" cy="3909219"/>
          </a:xfrm>
        </p:spPr>
        <p:txBody>
          <a:bodyPr/>
          <a:lstStyle>
            <a:lvl1pPr marL="0" indent="0">
              <a:buNone/>
              <a:defRPr sz="1200"/>
            </a:lvl1pPr>
            <a:lvl2pPr marL="396026" indent="0">
              <a:buNone/>
              <a:defRPr sz="1000"/>
            </a:lvl2pPr>
            <a:lvl3pPr marL="792049" indent="0">
              <a:buNone/>
              <a:defRPr sz="900"/>
            </a:lvl3pPr>
            <a:lvl4pPr marL="1188073" indent="0">
              <a:buNone/>
              <a:defRPr sz="800"/>
            </a:lvl4pPr>
            <a:lvl5pPr marL="1584098" indent="0">
              <a:buNone/>
              <a:defRPr sz="800"/>
            </a:lvl5pPr>
            <a:lvl6pPr marL="1980121" indent="0">
              <a:buNone/>
              <a:defRPr sz="800"/>
            </a:lvl6pPr>
            <a:lvl7pPr marL="2376145" indent="0">
              <a:buNone/>
              <a:defRPr sz="800"/>
            </a:lvl7pPr>
            <a:lvl8pPr marL="2772168" indent="0">
              <a:buNone/>
              <a:defRPr sz="800"/>
            </a:lvl8pPr>
            <a:lvl9pPr marL="3168193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6578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396026" indent="0">
              <a:buNone/>
              <a:defRPr sz="2400"/>
            </a:lvl2pPr>
            <a:lvl3pPr marL="792049" indent="0">
              <a:buNone/>
              <a:defRPr sz="2100"/>
            </a:lvl3pPr>
            <a:lvl4pPr marL="1188073" indent="0">
              <a:buNone/>
              <a:defRPr sz="1700"/>
            </a:lvl4pPr>
            <a:lvl5pPr marL="1584098" indent="0">
              <a:buNone/>
              <a:defRPr sz="1700"/>
            </a:lvl5pPr>
            <a:lvl6pPr marL="1980121" indent="0">
              <a:buNone/>
              <a:defRPr sz="1700"/>
            </a:lvl6pPr>
            <a:lvl7pPr marL="2376145" indent="0">
              <a:buNone/>
              <a:defRPr sz="1700"/>
            </a:lvl7pPr>
            <a:lvl8pPr marL="2772168" indent="0">
              <a:buNone/>
              <a:defRPr sz="1700"/>
            </a:lvl8pPr>
            <a:lvl9pPr marL="3168193" indent="0">
              <a:buNone/>
              <a:defRPr sz="17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</p:spPr>
        <p:txBody>
          <a:bodyPr/>
          <a:lstStyle>
            <a:lvl1pPr marL="0" indent="0">
              <a:buNone/>
              <a:defRPr sz="1200"/>
            </a:lvl1pPr>
            <a:lvl2pPr marL="396026" indent="0">
              <a:buNone/>
              <a:defRPr sz="1000"/>
            </a:lvl2pPr>
            <a:lvl3pPr marL="792049" indent="0">
              <a:buNone/>
              <a:defRPr sz="900"/>
            </a:lvl3pPr>
            <a:lvl4pPr marL="1188073" indent="0">
              <a:buNone/>
              <a:defRPr sz="800"/>
            </a:lvl4pPr>
            <a:lvl5pPr marL="1584098" indent="0">
              <a:buNone/>
              <a:defRPr sz="800"/>
            </a:lvl5pPr>
            <a:lvl6pPr marL="1980121" indent="0">
              <a:buNone/>
              <a:defRPr sz="800"/>
            </a:lvl6pPr>
            <a:lvl7pPr marL="2376145" indent="0">
              <a:buNone/>
              <a:defRPr sz="800"/>
            </a:lvl7pPr>
            <a:lvl8pPr marL="2772168" indent="0">
              <a:buNone/>
              <a:defRPr sz="800"/>
            </a:lvl8pPr>
            <a:lvl9pPr marL="3168193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419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91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034" y="140232"/>
            <a:ext cx="1996722" cy="51964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64638" y="140232"/>
            <a:ext cx="5858933" cy="51964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285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4638" y="140229"/>
            <a:ext cx="7789333" cy="66542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77337" y="1185334"/>
            <a:ext cx="7978422" cy="4151313"/>
          </a:xfrm>
        </p:spPr>
        <p:txBody>
          <a:bodyPr/>
          <a:lstStyle/>
          <a:p>
            <a:pPr lvl="0"/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56383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/>
          <a:p>
            <a:pPr eaLnBrk="1" hangingPunct="1"/>
            <a:endParaRPr lang="x-none" altLang="x-none" sz="100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9B15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/>
          <a:p>
            <a:pPr eaLnBrk="1" hangingPunct="1"/>
            <a:endParaRPr lang="x-none" altLang="x-none" sz="1000">
              <a:solidFill>
                <a:srgbClr val="000000"/>
              </a:solidFill>
            </a:endParaRPr>
          </a:p>
        </p:txBody>
      </p:sp>
      <p:pic>
        <p:nvPicPr>
          <p:cNvPr id="6" name="Picture 5" descr="LogoCoreVIH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8213" y="115888"/>
            <a:ext cx="2962275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08175" y="1058863"/>
            <a:ext cx="16033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>
            <a:spAutoFit/>
          </a:bodyPr>
          <a:lstStyle/>
          <a:p>
            <a:pPr eaLnBrk="1" hangingPunct="1"/>
            <a:endParaRPr lang="x-none" altLang="x-none" sz="1000">
              <a:solidFill>
                <a:srgbClr val="00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 rot="16200000">
            <a:off x="-1021556" y="2834481"/>
            <a:ext cx="24399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79204" tIns="39603" rIns="79204" bIns="3960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x-none" sz="1600" b="1" smtClean="0">
                <a:solidFill>
                  <a:srgbClr val="FFFFFF"/>
                </a:solidFill>
              </a:rPr>
              <a:t>Antirétroviraux en 2016</a:t>
            </a:r>
          </a:p>
        </p:txBody>
      </p:sp>
      <p:sp>
        <p:nvSpPr>
          <p:cNvPr id="31856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97093" y="1942042"/>
            <a:ext cx="7789333" cy="952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noProof="0" dirty="0" smtClean="0"/>
          </a:p>
        </p:txBody>
      </p:sp>
      <p:sp>
        <p:nvSpPr>
          <p:cNvPr id="31856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4667" y="3238500"/>
            <a:ext cx="6434667" cy="1460500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2816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fr-FR" sz="3100" smtClean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373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1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426293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0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2"/>
            <a:ext cx="3008489" cy="57880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27546"/>
            <a:ext cx="5111044" cy="487759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20"/>
            <a:ext cx="3008489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6934" indent="0">
              <a:buNone/>
              <a:defRPr sz="1200"/>
            </a:lvl2pPr>
            <a:lvl3pPr marL="913865" indent="0">
              <a:buNone/>
              <a:defRPr sz="1000"/>
            </a:lvl3pPr>
            <a:lvl4pPr marL="1370798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29" indent="0">
              <a:buNone/>
              <a:defRPr sz="900"/>
            </a:lvl8pPr>
            <a:lvl9pPr marL="3655461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49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6934" indent="0">
              <a:buNone/>
              <a:defRPr sz="2800"/>
            </a:lvl2pPr>
            <a:lvl3pPr marL="913865" indent="0">
              <a:buNone/>
              <a:defRPr sz="2400"/>
            </a:lvl3pPr>
            <a:lvl4pPr marL="1370798" indent="0">
              <a:buNone/>
              <a:defRPr sz="2000"/>
            </a:lvl4pPr>
            <a:lvl5pPr marL="1827731" indent="0">
              <a:buNone/>
              <a:defRPr sz="2000"/>
            </a:lvl5pPr>
            <a:lvl6pPr marL="2284665" indent="0">
              <a:buNone/>
              <a:defRPr sz="2000"/>
            </a:lvl6pPr>
            <a:lvl7pPr marL="2741596" indent="0">
              <a:buNone/>
              <a:defRPr sz="2000"/>
            </a:lvl7pPr>
            <a:lvl8pPr marL="3198529" indent="0">
              <a:buNone/>
              <a:defRPr sz="2000"/>
            </a:lvl8pPr>
            <a:lvl9pPr marL="365546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6934" indent="0">
              <a:buNone/>
              <a:defRPr sz="1200"/>
            </a:lvl2pPr>
            <a:lvl3pPr marL="913865" indent="0">
              <a:buNone/>
              <a:defRPr sz="1000"/>
            </a:lvl3pPr>
            <a:lvl4pPr marL="1370798" indent="0">
              <a:buNone/>
              <a:defRPr sz="900"/>
            </a:lvl4pPr>
            <a:lvl5pPr marL="1827731" indent="0">
              <a:buNone/>
              <a:defRPr sz="900"/>
            </a:lvl5pPr>
            <a:lvl6pPr marL="2284665" indent="0">
              <a:buNone/>
              <a:defRPr sz="900"/>
            </a:lvl6pPr>
            <a:lvl7pPr marL="2741596" indent="0">
              <a:buNone/>
              <a:defRPr sz="900"/>
            </a:lvl7pPr>
            <a:lvl8pPr marL="3198529" indent="0">
              <a:buNone/>
              <a:defRPr sz="900"/>
            </a:lvl8pPr>
            <a:lvl9pPr marL="3655461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85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14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H="1" flipV="1">
            <a:off x="0" y="892175"/>
            <a:ext cx="9144000" cy="603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7" tIns="45692" rIns="91387" bIns="45692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200" smtClean="0">
              <a:solidFill>
                <a:srgbClr val="000000"/>
              </a:solidFill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1028699" y="3870325"/>
            <a:ext cx="2506662" cy="369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1387" tIns="45692" rIns="91387" bIns="45692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dirty="0" smtClean="0">
                <a:solidFill>
                  <a:srgbClr val="FFFFFF"/>
                </a:solidFill>
              </a:rPr>
              <a:t>Infection VIH en 2016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0" y="5486400"/>
            <a:ext cx="515938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87" tIns="45692" rIns="91387" bIns="4569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17286929-C117-8C4E-9E0B-49F66AF22D0F}" type="slidenum">
              <a:rPr lang="fr-FR" altLang="x-none" sz="1200" smtClean="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fr-FR" altLang="x-none" sz="1200" smtClean="0">
              <a:solidFill>
                <a:srgbClr val="FFFFFF"/>
              </a:solidFill>
            </a:endParaRP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84138"/>
            <a:ext cx="7788275" cy="80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87" tIns="45692" rIns="91387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et modifiez le titre</a:t>
            </a:r>
          </a:p>
        </p:txBody>
      </p:sp>
      <p:sp>
        <p:nvSpPr>
          <p:cNvPr id="103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236663"/>
            <a:ext cx="7788275" cy="3843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87" tIns="45692" rIns="91387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4001" r:id="rId15"/>
    <p:sldLayoutId id="2147484002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69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3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07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77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13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064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6997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3930" indent="-2284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4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5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98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1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65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96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29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61" algn="l" defTabSz="4569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190500"/>
            <a:ext cx="7766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5438" tIns="52720" rIns="105438" bIns="52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et modifiez le titre</a:t>
            </a:r>
            <a:endParaRPr lang="en-US" altLang="x-none"/>
          </a:p>
        </p:txBody>
      </p:sp>
      <p:sp>
        <p:nvSpPr>
          <p:cNvPr id="5123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333500"/>
            <a:ext cx="8153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5438" tIns="52720" rIns="105438" bIns="52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  <a:endParaRPr lang="en-US" altLang="x-none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5207000"/>
            <a:ext cx="2667000" cy="304800"/>
          </a:xfrm>
          <a:prstGeom prst="rect">
            <a:avLst/>
          </a:prstGeom>
        </p:spPr>
        <p:txBody>
          <a:bodyPr vert="horz" wrap="square" lIns="105438" tIns="52720" rIns="105438" bIns="52720" numCol="1" anchor="ctr" anchorCtr="0" compatLnSpc="1">
            <a:prstTxWarp prst="textNoShape">
              <a:avLst/>
            </a:prstTxWarp>
          </a:bodyPr>
          <a:lstStyle>
            <a:lvl1pPr defTabSz="527050" eaLnBrk="1" hangingPunct="1">
              <a:defRPr sz="1600">
                <a:solidFill>
                  <a:srgbClr val="775F55"/>
                </a:solidFill>
                <a:latin typeface="Tw Cen MT" charset="0"/>
              </a:defRPr>
            </a:lvl1pPr>
          </a:lstStyle>
          <a:p>
            <a:pPr>
              <a:defRPr/>
            </a:pPr>
            <a:fld id="{1778D105-69DE-7F45-BD92-6B2E705A7500}" type="datetime1">
              <a:rPr lang="fr-FR" altLang="x-none"/>
              <a:pPr>
                <a:defRPr/>
              </a:pPr>
              <a:t>01/12/2016</a:t>
            </a:fld>
            <a:endParaRPr lang="fr-FR" altLang="x-non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5207000"/>
            <a:ext cx="5421313" cy="304800"/>
          </a:xfrm>
          <a:prstGeom prst="rect">
            <a:avLst/>
          </a:prstGeom>
        </p:spPr>
        <p:txBody>
          <a:bodyPr vert="horz" lIns="105438" tIns="52720" rIns="105438" bIns="52720" anchor="ctr"/>
          <a:lstStyle>
            <a:lvl1pPr algn="r" defTabSz="5272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775F55"/>
                </a:solidFill>
                <a:latin typeface="Tw Cen MT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028700"/>
            <a:ext cx="9144000" cy="2667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66800"/>
            <a:ext cx="533400" cy="1905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066800"/>
            <a:ext cx="8553450" cy="1905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5438" tIns="52720" rIns="105438" bIns="52720" anchor="ctr"/>
          <a:lstStyle/>
          <a:p>
            <a:pPr algn="ctr" defTabSz="5272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>
              <a:solidFill>
                <a:prstClr val="white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060450"/>
            <a:ext cx="533400" cy="203200"/>
          </a:xfrm>
          <a:prstGeom prst="rect">
            <a:avLst/>
          </a:prstGeom>
        </p:spPr>
        <p:txBody>
          <a:bodyPr vert="horz" wrap="square" lIns="105438" tIns="52720" rIns="105438" bIns="52720" numCol="1" anchor="ctr" anchorCtr="0" compatLnSpc="1">
            <a:prstTxWarp prst="textNoShape">
              <a:avLst/>
            </a:prstTxWarp>
            <a:normAutofit/>
          </a:bodyPr>
          <a:lstStyle>
            <a:lvl1pPr algn="ctr" defTabSz="527050" eaLnBrk="1" hangingPunct="1">
              <a:defRPr sz="16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pPr>
              <a:defRPr/>
            </a:pPr>
            <a:fld id="{B63203B1-01F2-9044-B50F-52BDD9F18C7C}" type="slidenum">
              <a:rPr lang="fr-FR" altLang="x-none"/>
              <a:pPr>
                <a:defRPr/>
              </a:pPr>
              <a:t>‹#›</a:t>
            </a:fld>
            <a:endParaRPr lang="fr-FR" altLang="x-none"/>
          </a:p>
        </p:txBody>
      </p:sp>
      <p:pic>
        <p:nvPicPr>
          <p:cNvPr id="2" name="Image 1" descr="LogoCoreVIH Bretagne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431800"/>
            <a:ext cx="495300" cy="314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5pPr>
      <a:lvl6pPr marL="527209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1054416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581627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2108836" algn="l" rtl="0" eaLnBrk="1" fontAlgn="base" hangingPunct="1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66713" indent="-366713" algn="l" rtl="0" eaLnBrk="0" fontAlgn="base" hangingPunct="0">
        <a:spcBef>
          <a:spcPts val="813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33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6600" indent="-314325" algn="l" rtl="0" eaLnBrk="0" fontAlgn="base" hangingPunct="0">
        <a:spcBef>
          <a:spcPts val="638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3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54100" indent="-263525" algn="l" rtl="0" eaLnBrk="0" fontAlgn="base" hangingPunct="0">
        <a:spcBef>
          <a:spcPts val="575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81150" indent="-263525" algn="l" rtl="0" eaLnBrk="0" fontAlgn="base" hangingPunct="0">
        <a:spcBef>
          <a:spcPts val="463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08200" indent="-263525" algn="l" rtl="0" eaLnBrk="0" fontAlgn="base" hangingPunct="0">
        <a:spcBef>
          <a:spcPts val="463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425161" indent="-26360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1487" indent="-26360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57815" indent="-26360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74137" indent="-26360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72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54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816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360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63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904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2176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 rot="10800000" flipH="1" flipV="1">
            <a:off x="0" y="892175"/>
            <a:ext cx="9144000" cy="603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 smtClean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8738" y="0"/>
            <a:ext cx="398462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 smtClean="0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x-none" sz="1000" smtClean="0">
              <a:solidFill>
                <a:srgbClr val="000000"/>
              </a:solidFill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886618" y="3891756"/>
            <a:ext cx="2224088" cy="327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79204" tIns="39603" rIns="79204" bIns="39603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rgbClr val="FFFFFF"/>
                </a:solidFill>
              </a:rPr>
              <a:t>Infection VIH en 2016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0" y="5486400"/>
            <a:ext cx="515938" cy="265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9204" tIns="39603" rIns="79204" bIns="3960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474CC9A-BD72-924C-A218-20D7FE0D68D8}" type="slidenum">
              <a:rPr lang="fr-FR" altLang="x-none" sz="1200" smtClean="0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fr-FR" altLang="x-none" sz="1200" smtClean="0">
              <a:solidFill>
                <a:srgbClr val="FFFFFF"/>
              </a:solidFill>
            </a:endParaRPr>
          </a:p>
        </p:txBody>
      </p:sp>
      <p:sp>
        <p:nvSpPr>
          <p:cNvPr id="1843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15963" y="84138"/>
            <a:ext cx="7788275" cy="80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9204" tIns="39603" rIns="79204" bIns="39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et modifiez le titre</a:t>
            </a:r>
          </a:p>
        </p:txBody>
      </p:sp>
      <p:sp>
        <p:nvSpPr>
          <p:cNvPr id="1844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236663"/>
            <a:ext cx="7788275" cy="3843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9204" tIns="39603" rIns="79204" bIns="39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4016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396026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6pPr>
      <a:lvl7pPr marL="792049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7pPr>
      <a:lvl8pPr marL="1188073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8pPr>
      <a:lvl9pPr marL="1584098" algn="ctr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42938" indent="-2460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989013" indent="-19685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385888" indent="-19685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781175" indent="-19685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178134" indent="-1980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74158" indent="-1980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70181" indent="-1980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66206" indent="-1980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26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49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073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098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121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6145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2168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8193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H="1" flipV="1">
            <a:off x="0" y="892175"/>
            <a:ext cx="9144000" cy="60325"/>
          </a:xfrm>
          <a:prstGeom prst="rect">
            <a:avLst/>
          </a:prstGeom>
          <a:gradFill rotWithShape="0">
            <a:gsLst>
              <a:gs pos="0">
                <a:srgbClr val="9B1513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 sz="1000" smtClean="0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 sz="1000" smtClean="0">
              <a:solidFill>
                <a:srgbClr val="000000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398463" cy="5715000"/>
          </a:xfrm>
          <a:prstGeom prst="rect">
            <a:avLst/>
          </a:prstGeom>
          <a:solidFill>
            <a:srgbClr val="9B15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04" tIns="39603" rIns="79204" bIns="3960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x-none" altLang="x-none" sz="1000" smtClean="0">
              <a:solidFill>
                <a:srgbClr val="000000"/>
              </a:solidFill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16200000">
            <a:off x="-2681288" y="2697163"/>
            <a:ext cx="5719763" cy="325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79204" tIns="39603" rIns="79204" bIns="3960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altLang="x-none" sz="1600" b="1" dirty="0" smtClean="0">
                <a:solidFill>
                  <a:srgbClr val="FFFFFF"/>
                </a:solidFill>
              </a:rPr>
              <a:t>Données régionales 2015</a:t>
            </a:r>
          </a:p>
        </p:txBody>
      </p:sp>
      <p:sp>
        <p:nvSpPr>
          <p:cNvPr id="215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139700"/>
            <a:ext cx="77882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9204" tIns="39603" rIns="79204" bIns="396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et modifiez le titre</a:t>
            </a:r>
          </a:p>
        </p:txBody>
      </p:sp>
      <p:sp>
        <p:nvSpPr>
          <p:cNvPr id="215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185863"/>
            <a:ext cx="7977187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79204" tIns="39603" rIns="79204" bIns="396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x-none"/>
              <a:t>Cliquez pour modifier les styles du texte du masque</a:t>
            </a:r>
          </a:p>
          <a:p>
            <a:pPr lvl="1"/>
            <a:r>
              <a:rPr lang="fr-FR" altLang="x-none"/>
              <a:t>Deuxième niveau</a:t>
            </a:r>
          </a:p>
          <a:p>
            <a:pPr lvl="2"/>
            <a:r>
              <a:rPr lang="fr-FR" altLang="x-none"/>
              <a:t>Troisième niveau</a:t>
            </a:r>
          </a:p>
          <a:p>
            <a:pPr lvl="3"/>
            <a:r>
              <a:rPr lang="fr-FR" altLang="x-none"/>
              <a:t>Quatrième niveau</a:t>
            </a:r>
          </a:p>
          <a:p>
            <a:pPr lvl="4"/>
            <a:r>
              <a:rPr lang="fr-FR" altLang="x-none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4017" r:id="rId12"/>
    <p:sldLayoutId id="2147483998" r:id="rId13"/>
    <p:sldLayoutId id="214748399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5pPr>
      <a:lvl6pPr marL="396026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6pPr>
      <a:lvl7pPr marL="792049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7pPr>
      <a:lvl8pPr marL="1188073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8pPr>
      <a:lvl9pPr marL="1584098" algn="ctr" rtl="0" eaLnBrk="1" fontAlgn="base" hangingPunct="1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Futura" charset="0"/>
          <a:ea typeface="ＭＳ Ｐゴシック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Calibri"/>
          <a:ea typeface="+mn-ea"/>
          <a:cs typeface="Calibri"/>
        </a:defRPr>
      </a:lvl1pPr>
      <a:lvl2pPr marL="641350" indent="-24447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987425" indent="-19526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Calibri"/>
          <a:ea typeface="+mn-ea"/>
          <a:cs typeface="Calibri"/>
        </a:defRPr>
      </a:lvl3pPr>
      <a:lvl4pPr marL="1384300" indent="-195263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Calibri"/>
          <a:ea typeface="+mn-ea"/>
          <a:cs typeface="Calibri"/>
        </a:defRPr>
      </a:lvl4pPr>
      <a:lvl5pPr marL="1781175" indent="-195263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Calibri"/>
          <a:ea typeface="+mn-ea"/>
          <a:cs typeface="Calibri"/>
        </a:defRPr>
      </a:lvl5pPr>
      <a:lvl6pPr marL="2178134" indent="-198012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574158" indent="-198012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2970181" indent="-198012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366206" indent="-198012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026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2049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073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4098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121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6145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2168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8193" algn="l" defTabSz="39602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revih-bretagne.fr/ckfinder/userfiles/files/presentation-du-corevih/institutionnels/Rapport-Yeni_2010.pdf" TargetMode="External"/><Relationship Id="rId4" Type="http://schemas.openxmlformats.org/officeDocument/2006/relationships/hyperlink" Target="file://localhost/MED13/reamalinf/Documents%20and%20Settings/Phil/Donnees/Job/VIHHep_3%20(D)/Pres%20-%20CTamWebBar%20Interet%20geno%20res%20ds%20trt%20avec%20IP.ppt#-1,8,Maturation des virions nouvellement produit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corevih-bretagne.fr/ckfinder/userfiles/files/presentation-du-corevih/institutionnels/Rapport-Yeni_2010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corevih-bretagne.fr/ckfinder/userfiles/files/presentation-du-corevih/institutionnels/Rapport-Yeni_2010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corevih-bretagne.fr/ckfinder/userfiles/files/presentation-du-corevih/institutionnels/Rapport-Yeni_2010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hyperlink" Target="http://www.corevih-bretagne.fr" TargetMode="Externa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3"/>
          <p:cNvSpPr>
            <a:spLocks noGrp="1"/>
          </p:cNvSpPr>
          <p:nvPr>
            <p:ph type="ctrTitle" sz="quarter"/>
          </p:nvPr>
        </p:nvSpPr>
        <p:spPr>
          <a:xfrm>
            <a:off x="684213" y="2281238"/>
            <a:ext cx="7788275" cy="952500"/>
          </a:xfrm>
        </p:spPr>
        <p:txBody>
          <a:bodyPr/>
          <a:lstStyle/>
          <a:p>
            <a:r>
              <a:rPr lang="fr-FR" altLang="x-none" sz="3200">
                <a:latin typeface="Arial" charset="0"/>
              </a:rPr>
              <a:t>Les antirétroviraux dans leur contexte de prescription…</a:t>
            </a:r>
            <a:endParaRPr lang="fr-FR" altLang="x-none"/>
          </a:p>
        </p:txBody>
      </p:sp>
      <p:sp>
        <p:nvSpPr>
          <p:cNvPr id="25602" name="Sous-titre 4"/>
          <p:cNvSpPr>
            <a:spLocks noGrp="1"/>
          </p:cNvSpPr>
          <p:nvPr>
            <p:ph type="subTitle" sz="quarter" idx="1"/>
          </p:nvPr>
        </p:nvSpPr>
        <p:spPr>
          <a:xfrm>
            <a:off x="1354138" y="3865563"/>
            <a:ext cx="6435725" cy="833437"/>
          </a:xfrm>
        </p:spPr>
        <p:txBody>
          <a:bodyPr/>
          <a:lstStyle/>
          <a:p>
            <a:r>
              <a:rPr lang="fr-FR" altLang="x-none" sz="2400">
                <a:latin typeface="Calibri" charset="0"/>
                <a:cs typeface="Calibri" charset="0"/>
              </a:rPr>
              <a:t>Cours pour les internes de maladies infectieuses</a:t>
            </a:r>
          </a:p>
          <a:p>
            <a:r>
              <a:rPr lang="fr-FR" altLang="x-none" sz="2400">
                <a:latin typeface="Calibri" charset="0"/>
                <a:cs typeface="Calibri" charset="0"/>
              </a:rPr>
              <a:t>CHU de Rennes – Novembre 2016</a:t>
            </a: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395288" y="5414963"/>
            <a:ext cx="4897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200" i="1">
                <a:latin typeface="Arial" charset="0"/>
              </a:rPr>
              <a:t>Dr Cédric Arvieux – CHU de Rennes – COREVIH Bretagne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98488"/>
            <a:ext cx="762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762000" y="-84138"/>
            <a:ext cx="7710488" cy="954088"/>
          </a:xfrm>
        </p:spPr>
        <p:txBody>
          <a:bodyPr/>
          <a:lstStyle/>
          <a:p>
            <a:r>
              <a:rPr lang="fr-FR" altLang="fr-FR" sz="2000" b="1">
                <a:ea typeface="ＭＳ Ｐゴシック" charset="-128"/>
              </a:rPr>
              <a:t>Temps médian en années entre les étapes de la prise en charge du VIH en France en 2013*</a:t>
            </a:r>
          </a:p>
        </p:txBody>
      </p:sp>
      <p:sp>
        <p:nvSpPr>
          <p:cNvPr id="58371" name="ZoneTexte 2"/>
          <p:cNvSpPr txBox="1">
            <a:spLocks noChangeArrowheads="1"/>
          </p:cNvSpPr>
          <p:nvPr/>
        </p:nvSpPr>
        <p:spPr bwMode="auto">
          <a:xfrm>
            <a:off x="3130550" y="876300"/>
            <a:ext cx="4397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3,7</a:t>
            </a:r>
          </a:p>
        </p:txBody>
      </p:sp>
      <p:sp>
        <p:nvSpPr>
          <p:cNvPr id="58372" name="ZoneTexte 36"/>
          <p:cNvSpPr txBox="1">
            <a:spLocks noChangeArrowheads="1"/>
          </p:cNvSpPr>
          <p:nvPr/>
        </p:nvSpPr>
        <p:spPr bwMode="auto">
          <a:xfrm>
            <a:off x="3130550" y="1400175"/>
            <a:ext cx="43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4,3</a:t>
            </a:r>
          </a:p>
        </p:txBody>
      </p:sp>
      <p:sp>
        <p:nvSpPr>
          <p:cNvPr id="58373" name="ZoneTexte 37"/>
          <p:cNvSpPr txBox="1">
            <a:spLocks noChangeArrowheads="1"/>
          </p:cNvSpPr>
          <p:nvPr/>
        </p:nvSpPr>
        <p:spPr bwMode="auto">
          <a:xfrm>
            <a:off x="3130550" y="1906588"/>
            <a:ext cx="43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4,4</a:t>
            </a:r>
          </a:p>
        </p:txBody>
      </p:sp>
      <p:sp>
        <p:nvSpPr>
          <p:cNvPr id="58374" name="ZoneTexte 38"/>
          <p:cNvSpPr txBox="1">
            <a:spLocks noChangeArrowheads="1"/>
          </p:cNvSpPr>
          <p:nvPr/>
        </p:nvSpPr>
        <p:spPr bwMode="auto">
          <a:xfrm>
            <a:off x="3130550" y="2406650"/>
            <a:ext cx="43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5" name="ZoneTexte 39"/>
          <p:cNvSpPr txBox="1">
            <a:spLocks noChangeArrowheads="1"/>
          </p:cNvSpPr>
          <p:nvPr/>
        </p:nvSpPr>
        <p:spPr bwMode="auto">
          <a:xfrm>
            <a:off x="3130550" y="2908300"/>
            <a:ext cx="4397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3,0</a:t>
            </a:r>
          </a:p>
        </p:txBody>
      </p:sp>
      <p:sp>
        <p:nvSpPr>
          <p:cNvPr id="58376" name="ZoneTexte 40"/>
          <p:cNvSpPr txBox="1">
            <a:spLocks noChangeArrowheads="1"/>
          </p:cNvSpPr>
          <p:nvPr/>
        </p:nvSpPr>
        <p:spPr bwMode="auto">
          <a:xfrm>
            <a:off x="3130550" y="3414713"/>
            <a:ext cx="4397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2,8</a:t>
            </a:r>
          </a:p>
        </p:txBody>
      </p:sp>
      <p:sp>
        <p:nvSpPr>
          <p:cNvPr id="58377" name="ZoneTexte 41"/>
          <p:cNvSpPr txBox="1">
            <a:spLocks noChangeArrowheads="1"/>
          </p:cNvSpPr>
          <p:nvPr/>
        </p:nvSpPr>
        <p:spPr bwMode="auto">
          <a:xfrm>
            <a:off x="3130550" y="3906838"/>
            <a:ext cx="4397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3,2</a:t>
            </a:r>
          </a:p>
        </p:txBody>
      </p:sp>
      <p:sp>
        <p:nvSpPr>
          <p:cNvPr id="58378" name="ZoneTexte 49"/>
          <p:cNvSpPr txBox="1">
            <a:spLocks noChangeArrowheads="1"/>
          </p:cNvSpPr>
          <p:nvPr/>
        </p:nvSpPr>
        <p:spPr bwMode="auto">
          <a:xfrm>
            <a:off x="5878513" y="682625"/>
            <a:ext cx="438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79" name="ZoneTexte 50"/>
          <p:cNvSpPr txBox="1">
            <a:spLocks noChangeArrowheads="1"/>
          </p:cNvSpPr>
          <p:nvPr/>
        </p:nvSpPr>
        <p:spPr bwMode="auto">
          <a:xfrm>
            <a:off x="6345238" y="1190625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1" name="ZoneTexte 52"/>
          <p:cNvSpPr txBox="1">
            <a:spLocks noChangeArrowheads="1"/>
          </p:cNvSpPr>
          <p:nvPr/>
        </p:nvSpPr>
        <p:spPr bwMode="auto">
          <a:xfrm>
            <a:off x="5126038" y="2162175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2" name="ZoneTexte 53"/>
          <p:cNvSpPr txBox="1">
            <a:spLocks noChangeArrowheads="1"/>
          </p:cNvSpPr>
          <p:nvPr/>
        </p:nvSpPr>
        <p:spPr bwMode="auto">
          <a:xfrm>
            <a:off x="5151438" y="2689225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5" name="ZoneTexte 56"/>
          <p:cNvSpPr txBox="1">
            <a:spLocks noChangeArrowheads="1"/>
          </p:cNvSpPr>
          <p:nvPr/>
        </p:nvSpPr>
        <p:spPr bwMode="auto">
          <a:xfrm>
            <a:off x="6180138" y="690563"/>
            <a:ext cx="4286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87" name="ZoneTexte 58"/>
          <p:cNvSpPr txBox="1">
            <a:spLocks noChangeArrowheads="1"/>
          </p:cNvSpPr>
          <p:nvPr/>
        </p:nvSpPr>
        <p:spPr bwMode="auto">
          <a:xfrm>
            <a:off x="6443663" y="1697038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0" name="ZoneTexte 61"/>
          <p:cNvSpPr txBox="1">
            <a:spLocks noChangeArrowheads="1"/>
          </p:cNvSpPr>
          <p:nvPr/>
        </p:nvSpPr>
        <p:spPr bwMode="auto">
          <a:xfrm>
            <a:off x="4953000" y="3178175"/>
            <a:ext cx="4397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0,1</a:t>
            </a:r>
          </a:p>
          <a:p>
            <a:pPr eaLnBrk="1" hangingPunct="1">
              <a:defRPr/>
            </a:pPr>
            <a:endParaRPr lang="fr-FR" altLang="fr-FR" sz="1500" b="1" dirty="0">
              <a:solidFill>
                <a:srgbClr val="0432FF"/>
              </a:solidFill>
              <a:latin typeface="+mj-lt"/>
            </a:endParaRPr>
          </a:p>
        </p:txBody>
      </p:sp>
      <p:sp>
        <p:nvSpPr>
          <p:cNvPr id="58391" name="ZoneTexte 62"/>
          <p:cNvSpPr txBox="1">
            <a:spLocks noChangeArrowheads="1"/>
          </p:cNvSpPr>
          <p:nvPr/>
        </p:nvSpPr>
        <p:spPr bwMode="auto">
          <a:xfrm>
            <a:off x="5322888" y="3705225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0,1</a:t>
            </a:r>
          </a:p>
        </p:txBody>
      </p:sp>
      <p:sp>
        <p:nvSpPr>
          <p:cNvPr id="58392" name="ZoneTexte 63"/>
          <p:cNvSpPr txBox="1">
            <a:spLocks noChangeArrowheads="1"/>
          </p:cNvSpPr>
          <p:nvPr/>
        </p:nvSpPr>
        <p:spPr bwMode="auto">
          <a:xfrm>
            <a:off x="6423025" y="887413"/>
            <a:ext cx="4381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3" name="ZoneTexte 64"/>
          <p:cNvSpPr txBox="1">
            <a:spLocks noChangeArrowheads="1"/>
          </p:cNvSpPr>
          <p:nvPr/>
        </p:nvSpPr>
        <p:spPr bwMode="auto">
          <a:xfrm>
            <a:off x="6619875" y="1387475"/>
            <a:ext cx="4397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4" name="ZoneTexte 65"/>
          <p:cNvSpPr txBox="1">
            <a:spLocks noChangeArrowheads="1"/>
          </p:cNvSpPr>
          <p:nvPr/>
        </p:nvSpPr>
        <p:spPr bwMode="auto">
          <a:xfrm>
            <a:off x="6735763" y="1892300"/>
            <a:ext cx="438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0,5</a:t>
            </a:r>
          </a:p>
        </p:txBody>
      </p:sp>
      <p:sp>
        <p:nvSpPr>
          <p:cNvPr id="58395" name="ZoneTexte 66"/>
          <p:cNvSpPr txBox="1">
            <a:spLocks noChangeArrowheads="1"/>
          </p:cNvSpPr>
          <p:nvPr/>
        </p:nvSpPr>
        <p:spPr bwMode="auto">
          <a:xfrm>
            <a:off x="5287963" y="2397125"/>
            <a:ext cx="4397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6" name="ZoneTexte 67"/>
          <p:cNvSpPr txBox="1">
            <a:spLocks noChangeArrowheads="1"/>
          </p:cNvSpPr>
          <p:nvPr/>
        </p:nvSpPr>
        <p:spPr bwMode="auto">
          <a:xfrm>
            <a:off x="5376863" y="2921000"/>
            <a:ext cx="4397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7" name="ZoneTexte 68"/>
          <p:cNvSpPr txBox="1">
            <a:spLocks noChangeArrowheads="1"/>
          </p:cNvSpPr>
          <p:nvPr/>
        </p:nvSpPr>
        <p:spPr bwMode="auto">
          <a:xfrm>
            <a:off x="5195888" y="3403600"/>
            <a:ext cx="4397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58398" name="ZoneTexte 69"/>
          <p:cNvSpPr txBox="1">
            <a:spLocks noChangeArrowheads="1"/>
          </p:cNvSpPr>
          <p:nvPr/>
        </p:nvSpPr>
        <p:spPr bwMode="auto">
          <a:xfrm>
            <a:off x="5535613" y="3908425"/>
            <a:ext cx="4381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500" b="1" dirty="0">
                <a:solidFill>
                  <a:srgbClr val="0432FF"/>
                </a:solidFill>
                <a:latin typeface="+mj-lt"/>
              </a:rPr>
              <a:t>0,4</a:t>
            </a:r>
          </a:p>
        </p:txBody>
      </p:sp>
      <p:sp>
        <p:nvSpPr>
          <p:cNvPr id="35865" name="ZoneTexte 26"/>
          <p:cNvSpPr txBox="1">
            <a:spLocks noChangeArrowheads="1"/>
          </p:cNvSpPr>
          <p:nvPr/>
        </p:nvSpPr>
        <p:spPr bwMode="auto">
          <a:xfrm>
            <a:off x="30163" y="520858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altLang="x-none" sz="1200"/>
              <a:t>* Résultats provisoires</a:t>
            </a:r>
          </a:p>
        </p:txBody>
      </p:sp>
      <p:sp>
        <p:nvSpPr>
          <p:cNvPr id="35866" name="ZoneTexte 27"/>
          <p:cNvSpPr txBox="1">
            <a:spLocks noChangeArrowheads="1"/>
          </p:cNvSpPr>
          <p:nvPr/>
        </p:nvSpPr>
        <p:spPr bwMode="auto">
          <a:xfrm>
            <a:off x="790575" y="5484813"/>
            <a:ext cx="7591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x-none" sz="1000" i="1"/>
              <a:t>Virginie Supervie - UMR S 1136, Inserm, UPMC, Paris  - SFLS </a:t>
            </a:r>
            <a:r>
              <a:rPr lang="mr-IN" altLang="x-none" sz="1000" i="1">
                <a:ea typeface="Mangal" charset="0"/>
              </a:rPr>
              <a:t>–</a:t>
            </a:r>
            <a:r>
              <a:rPr lang="fr-FR" altLang="x-none" sz="1000" i="1"/>
              <a:t> Montpellier, 7 octobre 2016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853113" y="2555875"/>
            <a:ext cx="2359025" cy="1119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2" eaLnBrk="1" hangingPunct="1">
              <a:defRPr/>
            </a:pPr>
            <a:r>
              <a:rPr lang="fr-FR" altLang="fr-FR" sz="1667" dirty="0">
                <a:solidFill>
                  <a:srgbClr val="FF0000"/>
                </a:solidFill>
                <a:ea typeface="Calibri" charset="0"/>
                <a:cs typeface="Calibri" charset="0"/>
                <a:sym typeface="Wingdings" charset="2"/>
              </a:rPr>
              <a:t>délais entre entrée dans le soin et initiation du TARV depuis 2010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3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fr-FR" altLang="x-none"/>
              <a:t>Antirétroviraux en 2016</a:t>
            </a:r>
          </a:p>
        </p:txBody>
      </p:sp>
      <p:sp>
        <p:nvSpPr>
          <p:cNvPr id="36866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altLang="x-none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pPr marL="296863" indent="-296863">
              <a:spcBef>
                <a:spcPct val="20000"/>
              </a:spcBef>
            </a:pPr>
            <a:r>
              <a:rPr lang="fr-FR" altLang="x-none"/>
              <a:t>Quizz </a:t>
            </a:r>
            <a:r>
              <a:rPr lang="fr-FR" altLang="x-none" sz="2100"/>
              <a:t>– </a:t>
            </a:r>
            <a:r>
              <a:rPr lang="fr-FR" altLang="x-none" sz="1700">
                <a:solidFill>
                  <a:srgbClr val="000000"/>
                </a:solidFill>
                <a:latin typeface="Calibri" charset="0"/>
              </a:rPr>
              <a:t>Quels sont les deux intrus</a:t>
            </a:r>
            <a:r>
              <a:rPr lang="is-IS" altLang="x-none" sz="1700">
                <a:solidFill>
                  <a:srgbClr val="000000"/>
                </a:solidFill>
                <a:latin typeface="Calibri" charset="0"/>
              </a:rPr>
              <a:t>… qui ne sont pas des antirétroviraux </a:t>
            </a:r>
            <a:r>
              <a:rPr lang="fr-FR" altLang="x-none" sz="1700">
                <a:solidFill>
                  <a:srgbClr val="000000"/>
                </a:solidFill>
                <a:latin typeface="Calibri" charset="0"/>
              </a:rPr>
              <a:t>?</a:t>
            </a:r>
            <a:endParaRPr lang="fr-FR" altLang="x-none" sz="2100"/>
          </a:p>
        </p:txBody>
      </p:sp>
      <p:sp>
        <p:nvSpPr>
          <p:cNvPr id="37890" name="Espace réservé du contenu 2"/>
          <p:cNvSpPr>
            <a:spLocks noGrp="1"/>
          </p:cNvSpPr>
          <p:nvPr>
            <p:ph idx="1"/>
          </p:nvPr>
        </p:nvSpPr>
        <p:spPr>
          <a:xfrm>
            <a:off x="2565400" y="1160463"/>
            <a:ext cx="1685925" cy="4151312"/>
          </a:xfrm>
        </p:spPr>
        <p:txBody>
          <a:bodyPr/>
          <a:lstStyle/>
          <a:p>
            <a:r>
              <a:rPr lang="fr-FR" altLang="x-none" sz="1400"/>
              <a:t>Zidovudine</a:t>
            </a:r>
          </a:p>
          <a:p>
            <a:r>
              <a:rPr lang="fr-FR" altLang="x-none" sz="1400"/>
              <a:t>Lamivudine</a:t>
            </a:r>
          </a:p>
          <a:p>
            <a:r>
              <a:rPr lang="fr-FR" altLang="x-none" sz="1400"/>
              <a:t>Didanosine</a:t>
            </a:r>
          </a:p>
          <a:p>
            <a:r>
              <a:rPr lang="fr-FR" altLang="x-none" sz="1400"/>
              <a:t>Emtricitabine</a:t>
            </a:r>
          </a:p>
          <a:p>
            <a:r>
              <a:rPr lang="fr-FR" altLang="x-none" sz="1400"/>
              <a:t>Pomedapine</a:t>
            </a:r>
          </a:p>
          <a:p>
            <a:r>
              <a:rPr lang="fr-FR" altLang="x-none" sz="1400"/>
              <a:t>Doravirine</a:t>
            </a:r>
          </a:p>
          <a:p>
            <a:r>
              <a:rPr lang="fr-FR" altLang="x-none" sz="1400"/>
              <a:t>Zalcitabine</a:t>
            </a:r>
          </a:p>
          <a:p>
            <a:r>
              <a:rPr lang="fr-FR" altLang="x-none" sz="1400"/>
              <a:t>Etravirine</a:t>
            </a:r>
          </a:p>
          <a:p>
            <a:r>
              <a:rPr lang="fr-FR" altLang="x-none" sz="1400"/>
              <a:t>Rilpivirine</a:t>
            </a:r>
          </a:p>
          <a:p>
            <a:r>
              <a:rPr lang="fr-FR" altLang="x-none" sz="1400"/>
              <a:t>Nevirapine</a:t>
            </a:r>
          </a:p>
          <a:p>
            <a:r>
              <a:rPr lang="fr-FR" altLang="x-none" sz="1400"/>
              <a:t>Stavudine</a:t>
            </a:r>
          </a:p>
          <a:p>
            <a:endParaRPr lang="fr-FR" altLang="x-none" sz="1400"/>
          </a:p>
          <a:p>
            <a:endParaRPr lang="fr-FR" altLang="x-none" sz="1400"/>
          </a:p>
          <a:p>
            <a:endParaRPr lang="fr-FR" altLang="x-none" sz="1400"/>
          </a:p>
          <a:p>
            <a:endParaRPr lang="fr-FR" altLang="x-none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679950" y="1163638"/>
            <a:ext cx="1687513" cy="4151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242" tIns="39621" rIns="79242" bIns="3962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fr-FR" sz="1400" dirty="0" err="1" smtClean="0"/>
              <a:t>Tenofovir</a:t>
            </a:r>
            <a:endParaRPr lang="fr-FR" sz="1400" dirty="0" smtClean="0"/>
          </a:p>
          <a:p>
            <a:pPr>
              <a:defRPr/>
            </a:pPr>
            <a:r>
              <a:rPr lang="fr-FR" sz="1400" dirty="0" err="1" smtClean="0"/>
              <a:t>Fosamprenavir</a:t>
            </a:r>
            <a:endParaRPr lang="fr-FR" sz="1400" dirty="0"/>
          </a:p>
          <a:p>
            <a:pPr>
              <a:defRPr/>
            </a:pPr>
            <a:r>
              <a:rPr lang="fr-FR" sz="1400" dirty="0" err="1" smtClean="0"/>
              <a:t>Saquinavir</a:t>
            </a:r>
            <a:endParaRPr lang="fr-FR" sz="1400" dirty="0" smtClean="0"/>
          </a:p>
          <a:p>
            <a:pPr>
              <a:defRPr/>
            </a:pPr>
            <a:r>
              <a:rPr lang="fr-FR" sz="1400" dirty="0" err="1" smtClean="0"/>
              <a:t>Amprenavir</a:t>
            </a:r>
            <a:endParaRPr lang="fr-FR" sz="1400" dirty="0"/>
          </a:p>
          <a:p>
            <a:pPr>
              <a:defRPr/>
            </a:pPr>
            <a:r>
              <a:rPr lang="fr-FR" sz="1400" dirty="0" err="1" smtClean="0"/>
              <a:t>Indinavir</a:t>
            </a:r>
            <a:endParaRPr lang="fr-FR" sz="1400" dirty="0" smtClean="0"/>
          </a:p>
          <a:p>
            <a:pPr>
              <a:defRPr/>
            </a:pPr>
            <a:r>
              <a:rPr lang="fr-FR" sz="1400" dirty="0" err="1" smtClean="0"/>
              <a:t>Petinavir</a:t>
            </a:r>
            <a:endParaRPr lang="fr-FR" sz="1400" dirty="0" smtClean="0"/>
          </a:p>
          <a:p>
            <a:pPr>
              <a:defRPr/>
            </a:pPr>
            <a:r>
              <a:rPr lang="fr-FR" sz="1400" dirty="0" err="1" smtClean="0"/>
              <a:t>Raltegravir</a:t>
            </a:r>
            <a:endParaRPr lang="fr-FR" sz="1400" dirty="0" smtClean="0"/>
          </a:p>
          <a:p>
            <a:pPr>
              <a:defRPr/>
            </a:pPr>
            <a:r>
              <a:rPr lang="fr-FR" sz="1400" dirty="0" err="1" smtClean="0"/>
              <a:t>Atazanavir</a:t>
            </a:r>
            <a:endParaRPr lang="fr-FR" sz="1400" dirty="0" smtClean="0"/>
          </a:p>
          <a:p>
            <a:pPr>
              <a:defRPr/>
            </a:pPr>
            <a:r>
              <a:rPr lang="fr-FR" sz="1400" dirty="0" smtClean="0"/>
              <a:t>Dolutegravir</a:t>
            </a:r>
          </a:p>
          <a:p>
            <a:pPr>
              <a:defRPr/>
            </a:pPr>
            <a:r>
              <a:rPr lang="fr-FR" sz="1400" dirty="0" err="1" smtClean="0"/>
              <a:t>Elvitegravir</a:t>
            </a:r>
            <a:endParaRPr lang="fr-FR" sz="1400" dirty="0" smtClean="0"/>
          </a:p>
          <a:p>
            <a:pPr>
              <a:defRPr/>
            </a:pPr>
            <a:r>
              <a:rPr lang="fr-FR" sz="1400" dirty="0" smtClean="0"/>
              <a:t>Cabotegravir</a:t>
            </a:r>
          </a:p>
          <a:p>
            <a:pPr marL="0" indent="0">
              <a:buFontTx/>
              <a:buNone/>
              <a:defRPr/>
            </a:pPr>
            <a:endParaRPr lang="fr-FR" sz="1400" dirty="0" smtClean="0"/>
          </a:p>
          <a:p>
            <a:pPr>
              <a:defRPr/>
            </a:pPr>
            <a:endParaRPr lang="fr-FR" sz="1400" dirty="0"/>
          </a:p>
          <a:p>
            <a:pPr marL="0" indent="0">
              <a:buFontTx/>
              <a:buNone/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sz="1400" dirty="0"/>
          </a:p>
          <a:p>
            <a:pPr>
              <a:defRPr/>
            </a:pPr>
            <a:endParaRPr lang="fr-FR" dirty="0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659563" y="1201738"/>
            <a:ext cx="17113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x-none" sz="1400">
                <a:solidFill>
                  <a:srgbClr val="000000"/>
                </a:solidFill>
                <a:latin typeface="Calibri" charset="0"/>
              </a:rPr>
              <a:t>Efavirenz</a:t>
            </a:r>
          </a:p>
          <a:p>
            <a:pPr>
              <a:spcBef>
                <a:spcPct val="0"/>
              </a:spcBef>
            </a:pPr>
            <a:r>
              <a:rPr lang="fr-FR" altLang="x-none" sz="1400">
                <a:solidFill>
                  <a:srgbClr val="000000"/>
                </a:solidFill>
                <a:latin typeface="Calibri" charset="0"/>
              </a:rPr>
              <a:t>Maraviroc</a:t>
            </a:r>
          </a:p>
          <a:p>
            <a:pPr>
              <a:spcBef>
                <a:spcPct val="0"/>
              </a:spcBef>
            </a:pPr>
            <a:r>
              <a:rPr lang="fr-FR" altLang="x-none" sz="1400">
                <a:solidFill>
                  <a:srgbClr val="000000"/>
                </a:solidFill>
                <a:latin typeface="Calibri" charset="0"/>
              </a:rPr>
              <a:t>Enfuvirtide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pPr marL="296863" indent="-296863">
              <a:spcBef>
                <a:spcPct val="20000"/>
              </a:spcBef>
            </a:pPr>
            <a:r>
              <a:rPr lang="fr-FR" altLang="x-none"/>
              <a:t>Quizz </a:t>
            </a:r>
            <a:r>
              <a:rPr lang="fr-FR" altLang="x-none" sz="2100"/>
              <a:t>– </a:t>
            </a:r>
            <a:r>
              <a:rPr lang="fr-FR" altLang="x-none" sz="1700">
                <a:solidFill>
                  <a:srgbClr val="000000"/>
                </a:solidFill>
                <a:latin typeface="Calibri" charset="0"/>
              </a:rPr>
              <a:t>Quels sont les deux intrus</a:t>
            </a:r>
            <a:r>
              <a:rPr lang="is-IS" altLang="x-none" sz="1700">
                <a:solidFill>
                  <a:srgbClr val="000000"/>
                </a:solidFill>
                <a:latin typeface="Calibri" charset="0"/>
              </a:rPr>
              <a:t>… qui ne sont pas des antirétroviraux </a:t>
            </a:r>
            <a:r>
              <a:rPr lang="fr-FR" altLang="x-none" sz="1700">
                <a:solidFill>
                  <a:srgbClr val="000000"/>
                </a:solidFill>
                <a:latin typeface="Calibri" charset="0"/>
              </a:rPr>
              <a:t>?</a:t>
            </a:r>
            <a:endParaRPr lang="fr-FR" altLang="x-none" sz="2100"/>
          </a:p>
        </p:txBody>
      </p:sp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>
          <a:xfrm>
            <a:off x="2565400" y="1160463"/>
            <a:ext cx="1685925" cy="4151312"/>
          </a:xfrm>
        </p:spPr>
        <p:txBody>
          <a:bodyPr/>
          <a:lstStyle/>
          <a:p>
            <a:r>
              <a:rPr lang="fr-FR" altLang="x-none" sz="1400">
                <a:solidFill>
                  <a:srgbClr val="D9D9D9"/>
                </a:solidFill>
              </a:rPr>
              <a:t>Zidovudine</a:t>
            </a:r>
          </a:p>
          <a:p>
            <a:r>
              <a:rPr lang="fr-FR" altLang="x-none" sz="1400">
                <a:solidFill>
                  <a:srgbClr val="D9D9D9"/>
                </a:solidFill>
              </a:rPr>
              <a:t>Lamivudine</a:t>
            </a:r>
          </a:p>
          <a:p>
            <a:r>
              <a:rPr lang="fr-FR" altLang="x-none" sz="1400">
                <a:solidFill>
                  <a:srgbClr val="D9D9D9"/>
                </a:solidFill>
              </a:rPr>
              <a:t>Didanosine</a:t>
            </a:r>
          </a:p>
          <a:p>
            <a:r>
              <a:rPr lang="fr-FR" altLang="x-none" sz="1400">
                <a:solidFill>
                  <a:srgbClr val="D9D9D9"/>
                </a:solidFill>
              </a:rPr>
              <a:t>Emtricitabine</a:t>
            </a:r>
          </a:p>
          <a:p>
            <a:r>
              <a:rPr lang="fr-FR" altLang="x-none" sz="1400">
                <a:solidFill>
                  <a:srgbClr val="800000"/>
                </a:solidFill>
              </a:rPr>
              <a:t>Pomedapine</a:t>
            </a:r>
          </a:p>
          <a:p>
            <a:r>
              <a:rPr lang="fr-FR" altLang="x-none" sz="1400">
                <a:solidFill>
                  <a:srgbClr val="D9D9D9"/>
                </a:solidFill>
              </a:rPr>
              <a:t>Doravirine</a:t>
            </a:r>
          </a:p>
          <a:p>
            <a:r>
              <a:rPr lang="fr-FR" altLang="x-none" sz="1400">
                <a:solidFill>
                  <a:srgbClr val="D9D9D9"/>
                </a:solidFill>
              </a:rPr>
              <a:t>Zalcitabine</a:t>
            </a:r>
          </a:p>
          <a:p>
            <a:r>
              <a:rPr lang="fr-FR" altLang="x-none" sz="1400">
                <a:solidFill>
                  <a:srgbClr val="D9D9D9"/>
                </a:solidFill>
              </a:rPr>
              <a:t>Etravirine</a:t>
            </a:r>
          </a:p>
          <a:p>
            <a:r>
              <a:rPr lang="fr-FR" altLang="x-none" sz="1400">
                <a:solidFill>
                  <a:srgbClr val="D9D9D9"/>
                </a:solidFill>
              </a:rPr>
              <a:t>Rilpivirine</a:t>
            </a:r>
          </a:p>
          <a:p>
            <a:r>
              <a:rPr lang="fr-FR" altLang="x-none" sz="1400">
                <a:solidFill>
                  <a:srgbClr val="D9D9D9"/>
                </a:solidFill>
              </a:rPr>
              <a:t>Nevirapine</a:t>
            </a:r>
          </a:p>
          <a:p>
            <a:r>
              <a:rPr lang="fr-FR" altLang="x-none" sz="1400">
                <a:solidFill>
                  <a:srgbClr val="D9D9D9"/>
                </a:solidFill>
              </a:rPr>
              <a:t>Stavudine</a:t>
            </a:r>
          </a:p>
          <a:p>
            <a:endParaRPr lang="fr-FR" altLang="x-none" sz="1400">
              <a:solidFill>
                <a:srgbClr val="D9D9D9"/>
              </a:solidFill>
            </a:endParaRPr>
          </a:p>
          <a:p>
            <a:endParaRPr lang="fr-FR" altLang="x-none" sz="1400">
              <a:solidFill>
                <a:srgbClr val="D9D9D9"/>
              </a:solidFill>
            </a:endParaRPr>
          </a:p>
          <a:p>
            <a:endParaRPr lang="fr-FR" altLang="x-none" sz="1400">
              <a:solidFill>
                <a:srgbClr val="D9D9D9"/>
              </a:solidFill>
            </a:endParaRPr>
          </a:p>
          <a:p>
            <a:endParaRPr lang="fr-FR" altLang="x-none">
              <a:solidFill>
                <a:srgbClr val="D9D9D9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4679950" y="1163638"/>
            <a:ext cx="1687513" cy="41513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242" tIns="39621" rIns="79242" bIns="3962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Tenofovir</a:t>
            </a: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Fosamprenavir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Saquinavir</a:t>
            </a: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Amprenavir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Indinavir</a:t>
            </a: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fr-FR" sz="1400" dirty="0" err="1" smtClean="0">
                <a:solidFill>
                  <a:srgbClr val="800000"/>
                </a:solidFill>
              </a:rPr>
              <a:t>Petinavir</a:t>
            </a:r>
            <a:endParaRPr lang="fr-FR" sz="1400" dirty="0" smtClean="0">
              <a:solidFill>
                <a:srgbClr val="800000"/>
              </a:solidFill>
            </a:endParaRPr>
          </a:p>
          <a:p>
            <a:pPr>
              <a:defRPr/>
            </a:pP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Raltegravir</a:t>
            </a: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Atazanavir</a:t>
            </a: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Dolutegravir</a:t>
            </a:r>
          </a:p>
          <a:p>
            <a:pPr>
              <a:defRPr/>
            </a:pPr>
            <a:r>
              <a:rPr lang="fr-FR" sz="1400" dirty="0" err="1" smtClean="0">
                <a:solidFill>
                  <a:schemeClr val="bg1">
                    <a:lumMod val="85000"/>
                  </a:schemeClr>
                </a:solidFill>
              </a:rPr>
              <a:t>Elvitegravir</a:t>
            </a: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Cabotegravir</a:t>
            </a:r>
          </a:p>
          <a:p>
            <a:pPr marL="0" indent="0">
              <a:buFontTx/>
              <a:buNone/>
              <a:defRPr/>
            </a:pPr>
            <a:endParaRPr lang="fr-FR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9563" y="1201738"/>
            <a:ext cx="171132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Calibri"/>
              </a:rPr>
              <a:t>Efavirenz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fr-FR" sz="1400" dirty="0" err="1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Calibri"/>
              </a:rPr>
              <a:t>Maraviroc</a:t>
            </a:r>
            <a:endParaRPr lang="fr-FR" sz="1400" dirty="0">
              <a:solidFill>
                <a:schemeClr val="bg1">
                  <a:lumMod val="85000"/>
                </a:schemeClr>
              </a:solidFill>
              <a:latin typeface="Calibri"/>
              <a:ea typeface="+mn-ea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sz="1400" dirty="0" err="1">
                <a:solidFill>
                  <a:schemeClr val="bg1">
                    <a:lumMod val="85000"/>
                  </a:schemeClr>
                </a:solidFill>
                <a:latin typeface="Calibri"/>
                <a:ea typeface="+mn-ea"/>
                <a:cs typeface="Calibri"/>
              </a:rPr>
              <a:t>Enfuvirtide</a:t>
            </a:r>
            <a:endParaRPr lang="fr-FR" sz="1400" dirty="0">
              <a:solidFill>
                <a:schemeClr val="bg1">
                  <a:lumMod val="85000"/>
                </a:schemeClr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509588" y="944563"/>
            <a:ext cx="8634412" cy="4719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alibri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alibri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b="1">
              <a:latin typeface="Calibri" charset="0"/>
            </a:endParaRPr>
          </a:p>
        </p:txBody>
      </p:sp>
      <p:sp>
        <p:nvSpPr>
          <p:cNvPr id="3460099" name="Arc 3"/>
          <p:cNvSpPr>
            <a:spLocks/>
          </p:cNvSpPr>
          <p:nvPr/>
        </p:nvSpPr>
        <p:spPr bwMode="auto">
          <a:xfrm>
            <a:off x="477838" y="1885950"/>
            <a:ext cx="4222750" cy="1905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53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 algn="ctr">
              <a:defRPr/>
            </a:pPr>
            <a:endParaRPr lang="fr-FR" sz="1800" b="1">
              <a:latin typeface="Calibri"/>
              <a:ea typeface="+mn-ea"/>
              <a:cs typeface="Calibri"/>
            </a:endParaRPr>
          </a:p>
        </p:txBody>
      </p:sp>
      <p:sp>
        <p:nvSpPr>
          <p:cNvPr id="3460100" name="Arc 4"/>
          <p:cNvSpPr>
            <a:spLocks/>
          </p:cNvSpPr>
          <p:nvPr/>
        </p:nvSpPr>
        <p:spPr bwMode="auto">
          <a:xfrm>
            <a:off x="4681538" y="1874838"/>
            <a:ext cx="4389437" cy="19478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8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468313" y="3760788"/>
            <a:ext cx="8602662" cy="18319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102" name="Arc 6"/>
          <p:cNvSpPr>
            <a:spLocks/>
          </p:cNvSpPr>
          <p:nvPr/>
        </p:nvSpPr>
        <p:spPr bwMode="auto">
          <a:xfrm>
            <a:off x="488950" y="3578225"/>
            <a:ext cx="4327525" cy="18716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103" name="Arc 7"/>
          <p:cNvSpPr>
            <a:spLocks/>
          </p:cNvSpPr>
          <p:nvPr/>
        </p:nvSpPr>
        <p:spPr bwMode="auto">
          <a:xfrm>
            <a:off x="4816475" y="3578225"/>
            <a:ext cx="4327525" cy="1871663"/>
          </a:xfrm>
          <a:custGeom>
            <a:avLst/>
            <a:gdLst>
              <a:gd name="G0" fmla="+- 7 0 0"/>
              <a:gd name="G1" fmla="+- 21600 0 0"/>
              <a:gd name="G2" fmla="+- 21600 0 0"/>
              <a:gd name="T0" fmla="*/ 0 w 21607"/>
              <a:gd name="T1" fmla="*/ 0 h 21600"/>
              <a:gd name="T2" fmla="*/ 21607 w 21607"/>
              <a:gd name="T3" fmla="*/ 21600 h 21600"/>
              <a:gd name="T4" fmla="*/ 7 w 216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39943" name="Group 8"/>
          <p:cNvGrpSpPr>
            <a:grpSpLocks/>
          </p:cNvGrpSpPr>
          <p:nvPr/>
        </p:nvGrpSpPr>
        <p:grpSpPr bwMode="auto">
          <a:xfrm>
            <a:off x="4232275" y="5138738"/>
            <a:ext cx="1406525" cy="298450"/>
            <a:chOff x="2999" y="3961"/>
            <a:chExt cx="997" cy="226"/>
          </a:xfrm>
        </p:grpSpPr>
        <p:grpSp>
          <p:nvGrpSpPr>
            <p:cNvPr id="95442" name="Group 9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95494" name="Group 10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95520" name="Arc 11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1" name="Arc 12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2" name="Arc 13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3" name="Arc 14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4" name="Arc 15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5" name="Arc 16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6" name="Arc 17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7" name="Arc 18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8" name="Arc 19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29" name="Arc 20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0" name="Arc 21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1" name="Arc 22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2" name="Arc 23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3" name="Arc 24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4" name="Arc 25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5" name="Arc 26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6" name="Arc 27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7" name="Arc 28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8" name="Arc 29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39" name="Arc 30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40" name="Arc 31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41" name="Arc 32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42" name="Arc 33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43" name="Arc 34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5495" name="Group 35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95496" name="Arc 36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7" name="Arc 37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8" name="Arc 38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9" name="Arc 39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0" name="Arc 40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1" name="Arc 41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2" name="Arc 42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3" name="Arc 43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4" name="Arc 44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5" name="Arc 45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6" name="Arc 46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7" name="Arc 47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8" name="Arc 48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09" name="Arc 49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0" name="Arc 50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1" name="Arc 51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2" name="Arc 52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3" name="Arc 53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4" name="Arc 54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5" name="Arc 55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6" name="Arc 56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7" name="Arc 57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8" name="Arc 58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519" name="Arc 59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5443" name="Group 60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95444" name="Group 61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95470" name="Arc 62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1" name="Arc 63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2" name="Arc 64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3" name="Arc 65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4" name="Arc 66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5" name="Arc 67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6" name="Arc 68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7" name="Arc 69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8" name="Arc 70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79" name="Arc 71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0" name="Arc 72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1" name="Arc 73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2" name="Arc 74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3" name="Arc 75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4" name="Arc 76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5" name="Arc 77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6" name="Arc 78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7" name="Arc 79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8" name="Arc 80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89" name="Arc 81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0" name="Arc 82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1" name="Arc 83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2" name="Arc 84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93" name="Arc 85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5445" name="Group 86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95446" name="Arc 87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7" name="Arc 88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8" name="Arc 89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9" name="Arc 90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0" name="Arc 91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1" name="Arc 92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2" name="Arc 93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3" name="Arc 94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4" name="Arc 95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5" name="Arc 96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6" name="Arc 97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7" name="Arc 98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8" name="Arc 99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59" name="Arc 100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0" name="Arc 101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1" name="Arc 102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2" name="Arc 103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3" name="Arc 104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4" name="Arc 105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5" name="Arc 106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6" name="Arc 107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7" name="Arc 108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8" name="Arc 109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69" name="Arc 110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9944" name="Group 111"/>
          <p:cNvGrpSpPr>
            <a:grpSpLocks/>
          </p:cNvGrpSpPr>
          <p:nvPr/>
        </p:nvGrpSpPr>
        <p:grpSpPr bwMode="auto">
          <a:xfrm>
            <a:off x="465138" y="5180013"/>
            <a:ext cx="1409700" cy="300037"/>
            <a:chOff x="249" y="3993"/>
            <a:chExt cx="999" cy="226"/>
          </a:xfrm>
        </p:grpSpPr>
        <p:grpSp>
          <p:nvGrpSpPr>
            <p:cNvPr id="95340" name="Group 112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95392" name="Group 113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95418" name="Arc 114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9" name="Arc 115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0" name="Arc 116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1" name="Arc 117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2" name="Arc 118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3" name="Arc 119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4" name="Arc 120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5" name="Arc 121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6" name="Arc 122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7" name="Arc 123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8" name="Arc 124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29" name="Arc 125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0" name="Arc 126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1" name="Arc 127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2" name="Arc 128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3" name="Arc 129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4" name="Arc 130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5" name="Arc 131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6" name="Arc 132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7" name="Arc 133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8" name="Arc 134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39" name="Arc 135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0" name="Arc 136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41" name="Arc 137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5393" name="Group 138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95394" name="Arc 139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5" name="Arc 140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6" name="Arc 141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7" name="Arc 142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8" name="Arc 143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9" name="Arc 144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0" name="Arc 145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1" name="Arc 146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2" name="Arc 147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3" name="Arc 148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4" name="Arc 149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5" name="Arc 150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6" name="Arc 151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7" name="Arc 152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8" name="Arc 153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09" name="Arc 154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0" name="Arc 155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1" name="Arc 156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2" name="Arc 157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3" name="Arc 158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4" name="Arc 159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5" name="Arc 160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6" name="Arc 161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417" name="Arc 162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5341" name="Group 163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95342" name="Group 164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95368" name="Arc 165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9" name="Arc 166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0" name="Arc 167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1" name="Arc 168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2" name="Arc 169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3" name="Arc 170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4" name="Arc 171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5" name="Arc 172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6" name="Arc 173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7" name="Arc 174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8" name="Arc 175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79" name="Arc 176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0" name="Arc 177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1" name="Arc 178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2" name="Arc 179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3" name="Arc 180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4" name="Arc 181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5" name="Arc 182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6" name="Arc 183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7" name="Arc 184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8" name="Arc 185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89" name="Arc 186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0" name="Arc 187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91" name="Arc 188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5343" name="Group 189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95344" name="Arc 190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5" name="Arc 191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6" name="Arc 192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7" name="Arc 193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8" name="Arc 194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49" name="Arc 195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0" name="Arc 196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1" name="Arc 197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2" name="Arc 198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3" name="Arc 199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4" name="Arc 200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5" name="Arc 201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6" name="Arc 202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7" name="Arc 203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8" name="Arc 204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59" name="Arc 205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0" name="Arc 206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1" name="Arc 207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2" name="Arc 208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3" name="Arc 209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4" name="Arc 210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5" name="Arc 211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6" name="Arc 212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5367" name="Arc 213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39945" name="Group 214"/>
          <p:cNvGrpSpPr>
            <a:grpSpLocks/>
          </p:cNvGrpSpPr>
          <p:nvPr/>
        </p:nvGrpSpPr>
        <p:grpSpPr bwMode="auto">
          <a:xfrm>
            <a:off x="5916613" y="1576388"/>
            <a:ext cx="576262" cy="520700"/>
            <a:chOff x="4102" y="1044"/>
            <a:chExt cx="408" cy="393"/>
          </a:xfrm>
        </p:grpSpPr>
        <p:sp>
          <p:nvSpPr>
            <p:cNvPr id="3460311" name="Oval 215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 useBgFill="1">
          <p:nvSpPr>
            <p:cNvPr id="3460312" name="Oval 216"/>
            <p:cNvSpPr>
              <a:spLocks noChangeArrowheads="1"/>
            </p:cNvSpPr>
            <p:nvPr/>
          </p:nvSpPr>
          <p:spPr bwMode="auto">
            <a:xfrm>
              <a:off x="4117" y="1061"/>
              <a:ext cx="380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9946" name="Group 217"/>
          <p:cNvGrpSpPr>
            <a:grpSpLocks/>
          </p:cNvGrpSpPr>
          <p:nvPr/>
        </p:nvGrpSpPr>
        <p:grpSpPr bwMode="auto">
          <a:xfrm>
            <a:off x="5822950" y="1498600"/>
            <a:ext cx="765175" cy="706438"/>
            <a:chOff x="4035" y="985"/>
            <a:chExt cx="543" cy="534"/>
          </a:xfrm>
        </p:grpSpPr>
        <p:grpSp>
          <p:nvGrpSpPr>
            <p:cNvPr id="95280" name="Group 218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95334" name="Group 219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3460316" name="Oval 220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317" name="Oval 221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318" name="Rectangle 222"/>
              <p:cNvSpPr>
                <a:spLocks noChangeArrowheads="1"/>
              </p:cNvSpPr>
              <p:nvPr/>
            </p:nvSpPr>
            <p:spPr bwMode="auto">
              <a:xfrm rot="19380000">
                <a:off x="4140" y="1050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1" name="Group 223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3460320" name="Oval 224"/>
              <p:cNvSpPr>
                <a:spLocks noChangeArrowheads="1"/>
              </p:cNvSpPr>
              <p:nvPr/>
            </p:nvSpPr>
            <p:spPr bwMode="auto">
              <a:xfrm>
                <a:off x="4222" y="985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21" name="Oval 225"/>
              <p:cNvSpPr>
                <a:spLocks noChangeArrowheads="1"/>
              </p:cNvSpPr>
              <p:nvPr/>
            </p:nvSpPr>
            <p:spPr bwMode="auto">
              <a:xfrm>
                <a:off x="4196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2" name="Group 226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3460323" name="Oval 227"/>
              <p:cNvSpPr>
                <a:spLocks noChangeArrowheads="1"/>
              </p:cNvSpPr>
              <p:nvPr/>
            </p:nvSpPr>
            <p:spPr bwMode="auto">
              <a:xfrm>
                <a:off x="4327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24" name="Oval 228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3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3" name="Group 229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3460326" name="Oval 230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27" name="Oval 231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328" name="Oval 232"/>
            <p:cNvSpPr>
              <a:spLocks noChangeArrowheads="1"/>
            </p:cNvSpPr>
            <p:nvPr/>
          </p:nvSpPr>
          <p:spPr bwMode="auto">
            <a:xfrm>
              <a:off x="4049" y="11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29" name="Oval 233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95286" name="Group 234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3460331" name="Oval 235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32" name="Oval 236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7" name="Group 237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3460334" name="Oval 238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35" name="Oval 239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8" name="Group 240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3460337" name="Oval 241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38" name="Oval 242"/>
              <p:cNvSpPr>
                <a:spLocks noChangeArrowheads="1"/>
              </p:cNvSpPr>
              <p:nvPr/>
            </p:nvSpPr>
            <p:spPr bwMode="auto">
              <a:xfrm>
                <a:off x="4356" y="146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89" name="Group 243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3460340" name="Oval 244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41" name="Oval 245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90" name="Group 246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3460343" name="Oval 247"/>
              <p:cNvSpPr>
                <a:spLocks noChangeArrowheads="1"/>
              </p:cNvSpPr>
              <p:nvPr/>
            </p:nvSpPr>
            <p:spPr bwMode="auto">
              <a:xfrm>
                <a:off x="4542" y="125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44" name="Oval 248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91" name="Group 249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3460346" name="Oval 250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47" name="Oval 251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92" name="Group 252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3460349" name="Oval 253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350" name="Oval 254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351" name="Rectangle 255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52" name="Rectangle 256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53" name="Rectangle 257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6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54" name="Rectangle 258"/>
            <p:cNvSpPr>
              <a:spLocks noChangeArrowheads="1"/>
            </p:cNvSpPr>
            <p:nvPr/>
          </p:nvSpPr>
          <p:spPr bwMode="auto">
            <a:xfrm rot="6420000">
              <a:off x="4082" y="114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55" name="Rectangle 259"/>
            <p:cNvSpPr>
              <a:spLocks noChangeArrowheads="1"/>
            </p:cNvSpPr>
            <p:nvPr/>
          </p:nvSpPr>
          <p:spPr bwMode="auto">
            <a:xfrm rot="20760000">
              <a:off x="4227" y="99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95298" name="Group 260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95310" name="Group 261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3460358" name="Oval 262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359" name="Oval 263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360" name="Rectangle 264"/>
              <p:cNvSpPr>
                <a:spLocks noChangeArrowheads="1"/>
              </p:cNvSpPr>
              <p:nvPr/>
            </p:nvSpPr>
            <p:spPr bwMode="auto">
              <a:xfrm rot="4320000">
                <a:off x="4078" y="1255"/>
                <a:ext cx="22" cy="8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95299" name="Group 265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95306" name="Group 266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3460363" name="Oval 267"/>
                <p:cNvSpPr>
                  <a:spLocks noChangeArrowheads="1"/>
                </p:cNvSpPr>
                <p:nvPr/>
              </p:nvSpPr>
              <p:spPr bwMode="auto">
                <a:xfrm>
                  <a:off x="4088" y="138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364" name="Oval 268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365" name="Rectangle 269"/>
              <p:cNvSpPr>
                <a:spLocks noChangeArrowheads="1"/>
              </p:cNvSpPr>
              <p:nvPr/>
            </p:nvSpPr>
            <p:spPr bwMode="auto">
              <a:xfrm rot="3000000">
                <a:off x="4125" y="1333"/>
                <a:ext cx="19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366" name="Rectangle 270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67" name="Rectangle 271"/>
            <p:cNvSpPr>
              <a:spLocks noChangeArrowheads="1"/>
            </p:cNvSpPr>
            <p:nvPr/>
          </p:nvSpPr>
          <p:spPr bwMode="auto">
            <a:xfrm rot="2880000">
              <a:off x="4478" y="106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68" name="Rectangle 272"/>
            <p:cNvSpPr>
              <a:spLocks noChangeArrowheads="1"/>
            </p:cNvSpPr>
            <p:nvPr/>
          </p:nvSpPr>
          <p:spPr bwMode="auto">
            <a:xfrm rot="4080000">
              <a:off x="4511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69" name="Rectangle 273"/>
            <p:cNvSpPr>
              <a:spLocks noChangeArrowheads="1"/>
            </p:cNvSpPr>
            <p:nvPr/>
          </p:nvSpPr>
          <p:spPr bwMode="auto">
            <a:xfrm rot="20520000">
              <a:off x="4376" y="140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70" name="Rectangle 274"/>
            <p:cNvSpPr>
              <a:spLocks noChangeArrowheads="1"/>
            </p:cNvSpPr>
            <p:nvPr/>
          </p:nvSpPr>
          <p:spPr bwMode="auto">
            <a:xfrm rot="18720000">
              <a:off x="4462" y="1342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371" name="Rectangle 275"/>
            <p:cNvSpPr>
              <a:spLocks noChangeArrowheads="1"/>
            </p:cNvSpPr>
            <p:nvPr/>
          </p:nvSpPr>
          <p:spPr bwMode="auto">
            <a:xfrm rot="5880000">
              <a:off x="4522" y="1236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9947" name="Group 276"/>
          <p:cNvGrpSpPr>
            <a:grpSpLocks/>
          </p:cNvGrpSpPr>
          <p:nvPr/>
        </p:nvGrpSpPr>
        <p:grpSpPr bwMode="auto">
          <a:xfrm>
            <a:off x="2854325" y="1687513"/>
            <a:ext cx="173038" cy="522287"/>
            <a:chOff x="1932" y="1128"/>
            <a:chExt cx="122" cy="394"/>
          </a:xfrm>
        </p:grpSpPr>
        <p:sp>
          <p:nvSpPr>
            <p:cNvPr id="95272" name="Line 277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3" name="Line 278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4" name="Line 279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5" name="Arc 280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6" name="Arc 281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7" name="Arc 282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8" name="Arc 283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9" name="Arc 284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9948" name="Group 285"/>
          <p:cNvGrpSpPr>
            <a:grpSpLocks/>
          </p:cNvGrpSpPr>
          <p:nvPr/>
        </p:nvGrpSpPr>
        <p:grpSpPr bwMode="auto">
          <a:xfrm>
            <a:off x="2486025" y="1968500"/>
            <a:ext cx="341313" cy="273050"/>
            <a:chOff x="1671" y="1340"/>
            <a:chExt cx="241" cy="206"/>
          </a:xfrm>
        </p:grpSpPr>
        <p:sp>
          <p:nvSpPr>
            <p:cNvPr id="95258" name="Arc 286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59" name="Arc 287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0" name="Arc 288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1" name="Arc 289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2" name="Arc 290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3" name="Arc 291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4" name="Arc 292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5" name="Arc 293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6" name="Arc 294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7" name="Arc 295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8" name="Arc 296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69" name="Arc 297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0" name="Arc 298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5271" name="Arc 299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0396" name="Oval 300"/>
          <p:cNvSpPr>
            <a:spLocks noChangeArrowheads="1"/>
          </p:cNvSpPr>
          <p:nvPr/>
        </p:nvSpPr>
        <p:spPr bwMode="auto">
          <a:xfrm>
            <a:off x="1670050" y="2093913"/>
            <a:ext cx="839788" cy="758825"/>
          </a:xfrm>
          <a:prstGeom prst="ellipse">
            <a:avLst/>
          </a:prstGeom>
          <a:solidFill>
            <a:srgbClr val="3A006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39950" name="Group 301"/>
          <p:cNvGrpSpPr>
            <a:grpSpLocks/>
          </p:cNvGrpSpPr>
          <p:nvPr/>
        </p:nvGrpSpPr>
        <p:grpSpPr bwMode="auto">
          <a:xfrm>
            <a:off x="1787525" y="2220913"/>
            <a:ext cx="576263" cy="520700"/>
            <a:chOff x="1535" y="671"/>
            <a:chExt cx="409" cy="393"/>
          </a:xfrm>
        </p:grpSpPr>
        <p:sp>
          <p:nvSpPr>
            <p:cNvPr id="3460398" name="Oval 302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 useBgFill="1">
          <p:nvSpPr>
            <p:cNvPr id="3460399" name="Oval 303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9951" name="Group 304"/>
          <p:cNvGrpSpPr>
            <a:grpSpLocks/>
          </p:cNvGrpSpPr>
          <p:nvPr/>
        </p:nvGrpSpPr>
        <p:grpSpPr bwMode="auto">
          <a:xfrm>
            <a:off x="1693863" y="2122488"/>
            <a:ext cx="765175" cy="704850"/>
            <a:chOff x="1109" y="1456"/>
            <a:chExt cx="543" cy="533"/>
          </a:xfrm>
        </p:grpSpPr>
        <p:grpSp>
          <p:nvGrpSpPr>
            <p:cNvPr id="40926" name="Group 305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95252" name="Group 306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3460403" name="Oval 307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404" name="Oval 308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405" name="Rectangle 309"/>
              <p:cNvSpPr>
                <a:spLocks noChangeArrowheads="1"/>
              </p:cNvSpPr>
              <p:nvPr/>
            </p:nvSpPr>
            <p:spPr bwMode="auto">
              <a:xfrm rot="19380000">
                <a:off x="1214" y="1518"/>
                <a:ext cx="21" cy="7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27" name="Group 310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3460407" name="Oval 311"/>
              <p:cNvSpPr>
                <a:spLocks noChangeArrowheads="1"/>
              </p:cNvSpPr>
              <p:nvPr/>
            </p:nvSpPr>
            <p:spPr bwMode="auto">
              <a:xfrm>
                <a:off x="1296" y="145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08" name="Oval 312"/>
              <p:cNvSpPr>
                <a:spLocks noChangeArrowheads="1"/>
              </p:cNvSpPr>
              <p:nvPr/>
            </p:nvSpPr>
            <p:spPr bwMode="auto">
              <a:xfrm>
                <a:off x="1270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28" name="Group 313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3460410" name="Oval 314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11" name="Oval 315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29" name="Group 316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3460413" name="Oval 317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14" name="Oval 318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415" name="Oval 319"/>
            <p:cNvSpPr>
              <a:spLocks noChangeArrowheads="1"/>
            </p:cNvSpPr>
            <p:nvPr/>
          </p:nvSpPr>
          <p:spPr bwMode="auto">
            <a:xfrm>
              <a:off x="1123" y="161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16" name="Oval 320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932" name="Group 321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3460418" name="Oval 322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19" name="Oval 323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3" name="Group 324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3460421" name="Oval 325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22" name="Oval 326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4" name="Group 327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3460424" name="Oval 328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25" name="Oval 329"/>
              <p:cNvSpPr>
                <a:spLocks noChangeArrowheads="1"/>
              </p:cNvSpPr>
              <p:nvPr/>
            </p:nvSpPr>
            <p:spPr bwMode="auto">
              <a:xfrm>
                <a:off x="1430" y="193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5" name="Group 330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3460427" name="Oval 331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28" name="Oval 332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6" name="Group 333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3460430" name="Oval 334"/>
              <p:cNvSpPr>
                <a:spLocks noChangeArrowheads="1"/>
              </p:cNvSpPr>
              <p:nvPr/>
            </p:nvSpPr>
            <p:spPr bwMode="auto">
              <a:xfrm>
                <a:off x="1616" y="172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31" name="Oval 335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7" name="Group 336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3460433" name="Oval 337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34" name="Oval 338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38" name="Group 339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3460436" name="Oval 340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437" name="Oval 341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438" name="Rectangle 342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39" name="Rectangle 343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40" name="Rectangle 344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41" name="Rectangle 345"/>
            <p:cNvSpPr>
              <a:spLocks noChangeArrowheads="1"/>
            </p:cNvSpPr>
            <p:nvPr/>
          </p:nvSpPr>
          <p:spPr bwMode="auto">
            <a:xfrm rot="6420000">
              <a:off x="1156" y="161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42" name="Rectangle 346"/>
            <p:cNvSpPr>
              <a:spLocks noChangeArrowheads="1"/>
            </p:cNvSpPr>
            <p:nvPr/>
          </p:nvSpPr>
          <p:spPr bwMode="auto">
            <a:xfrm rot="20760000">
              <a:off x="1301" y="146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944" name="Group 347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40956" name="Group 348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3460445" name="Oval 349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446" name="Oval 350"/>
                <p:cNvSpPr>
                  <a:spLocks noChangeArrowheads="1"/>
                </p:cNvSpPr>
                <p:nvPr/>
              </p:nvSpPr>
              <p:spPr bwMode="auto">
                <a:xfrm>
                  <a:off x="1120" y="1771"/>
                  <a:ext cx="34" cy="3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447" name="Rectangle 351"/>
              <p:cNvSpPr>
                <a:spLocks noChangeArrowheads="1"/>
              </p:cNvSpPr>
              <p:nvPr/>
            </p:nvSpPr>
            <p:spPr bwMode="auto">
              <a:xfrm rot="4320000">
                <a:off x="1152" y="1726"/>
                <a:ext cx="22" cy="8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945" name="Group 352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40952" name="Group 353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3460450" name="Oval 354"/>
                <p:cNvSpPr>
                  <a:spLocks noChangeArrowheads="1"/>
                </p:cNvSpPr>
                <p:nvPr/>
              </p:nvSpPr>
              <p:spPr bwMode="auto">
                <a:xfrm>
                  <a:off x="1162" y="185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451" name="Oval 355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452" name="Rectangle 356"/>
              <p:cNvSpPr>
                <a:spLocks noChangeArrowheads="1"/>
              </p:cNvSpPr>
              <p:nvPr/>
            </p:nvSpPr>
            <p:spPr bwMode="auto">
              <a:xfrm rot="3000000">
                <a:off x="1193" y="1801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453" name="Rectangle 357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4" name="Rectangle 358"/>
            <p:cNvSpPr>
              <a:spLocks noChangeArrowheads="1"/>
            </p:cNvSpPr>
            <p:nvPr/>
          </p:nvSpPr>
          <p:spPr bwMode="auto">
            <a:xfrm rot="2880000">
              <a:off x="1552" y="153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5" name="Rectangle 359"/>
            <p:cNvSpPr>
              <a:spLocks noChangeArrowheads="1"/>
            </p:cNvSpPr>
            <p:nvPr/>
          </p:nvSpPr>
          <p:spPr bwMode="auto">
            <a:xfrm rot="4080000">
              <a:off x="1585" y="1617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6" name="Rectangle 360"/>
            <p:cNvSpPr>
              <a:spLocks noChangeArrowheads="1"/>
            </p:cNvSpPr>
            <p:nvPr/>
          </p:nvSpPr>
          <p:spPr bwMode="auto">
            <a:xfrm rot="20520000">
              <a:off x="1450" y="187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7" name="Rectangle 361"/>
            <p:cNvSpPr>
              <a:spLocks noChangeArrowheads="1"/>
            </p:cNvSpPr>
            <p:nvPr/>
          </p:nvSpPr>
          <p:spPr bwMode="auto">
            <a:xfrm rot="18720000">
              <a:off x="1544" y="1813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458" name="Rectangle 362"/>
            <p:cNvSpPr>
              <a:spLocks noChangeArrowheads="1"/>
            </p:cNvSpPr>
            <p:nvPr/>
          </p:nvSpPr>
          <p:spPr bwMode="auto">
            <a:xfrm rot="5880000">
              <a:off x="1596" y="1712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0459" name="AutoShape 363"/>
          <p:cNvSpPr>
            <a:spLocks noChangeArrowheads="1"/>
          </p:cNvSpPr>
          <p:nvPr/>
        </p:nvSpPr>
        <p:spPr bwMode="auto">
          <a:xfrm rot="4800000" flipH="1" flipV="1">
            <a:off x="1933575" y="2278063"/>
            <a:ext cx="312737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39953" name="Group 364"/>
          <p:cNvGrpSpPr>
            <a:grpSpLocks/>
          </p:cNvGrpSpPr>
          <p:nvPr/>
        </p:nvGrpSpPr>
        <p:grpSpPr bwMode="auto">
          <a:xfrm>
            <a:off x="1933575" y="2368550"/>
            <a:ext cx="236538" cy="157163"/>
            <a:chOff x="1279" y="1642"/>
            <a:chExt cx="168" cy="119"/>
          </a:xfrm>
        </p:grpSpPr>
        <p:sp>
          <p:nvSpPr>
            <p:cNvPr id="40914" name="Arc 365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5" name="Arc 366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6" name="Arc 367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7" name="Arc 368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8" name="Arc 369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9" name="Arc 370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0" name="Arc 371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1" name="Arc 372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2" name="Arc 373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3" name="Arc 374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4" name="Arc 375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25" name="Arc 376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0473" name="AutoShape 377"/>
          <p:cNvSpPr>
            <a:spLocks noChangeArrowheads="1"/>
          </p:cNvSpPr>
          <p:nvPr/>
        </p:nvSpPr>
        <p:spPr bwMode="auto">
          <a:xfrm rot="4800000" flipH="1" flipV="1">
            <a:off x="1357313" y="2727325"/>
            <a:ext cx="312738" cy="369887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39955" name="Group 378"/>
          <p:cNvGrpSpPr>
            <a:grpSpLocks/>
          </p:cNvGrpSpPr>
          <p:nvPr/>
        </p:nvGrpSpPr>
        <p:grpSpPr bwMode="auto">
          <a:xfrm>
            <a:off x="1357313" y="2819400"/>
            <a:ext cx="238125" cy="157163"/>
            <a:chOff x="871" y="1983"/>
            <a:chExt cx="168" cy="119"/>
          </a:xfrm>
        </p:grpSpPr>
        <p:sp>
          <p:nvSpPr>
            <p:cNvPr id="40902" name="Arc 379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3" name="Arc 380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4" name="Arc 381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5" name="Arc 382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6" name="Arc 383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7" name="Arc 384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8" name="Arc 385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9" name="Arc 386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0" name="Arc 387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1" name="Arc 388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2" name="Arc 389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13" name="Arc 390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956" name="AutoShape 391"/>
          <p:cNvSpPr>
            <a:spLocks noChangeArrowheads="1"/>
          </p:cNvSpPr>
          <p:nvPr/>
        </p:nvSpPr>
        <p:spPr bwMode="auto">
          <a:xfrm rot="1920000">
            <a:off x="793750" y="4749800"/>
            <a:ext cx="71438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57" name="AutoShape 392"/>
          <p:cNvSpPr>
            <a:spLocks noChangeArrowheads="1"/>
          </p:cNvSpPr>
          <p:nvPr/>
        </p:nvSpPr>
        <p:spPr bwMode="auto">
          <a:xfrm rot="3540000">
            <a:off x="1554957" y="4139406"/>
            <a:ext cx="82550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58" name="AutoShape 393"/>
          <p:cNvSpPr>
            <a:spLocks noChangeArrowheads="1"/>
          </p:cNvSpPr>
          <p:nvPr/>
        </p:nvSpPr>
        <p:spPr bwMode="auto">
          <a:xfrm rot="4320000">
            <a:off x="2477295" y="3755231"/>
            <a:ext cx="87312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59" name="AutoShape 394"/>
          <p:cNvSpPr>
            <a:spLocks noChangeArrowheads="1"/>
          </p:cNvSpPr>
          <p:nvPr/>
        </p:nvSpPr>
        <p:spPr bwMode="auto">
          <a:xfrm rot="4860000">
            <a:off x="3457575" y="3543301"/>
            <a:ext cx="73025" cy="52070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0" name="AutoShape 395"/>
          <p:cNvSpPr>
            <a:spLocks noChangeArrowheads="1"/>
          </p:cNvSpPr>
          <p:nvPr/>
        </p:nvSpPr>
        <p:spPr bwMode="auto">
          <a:xfrm rot="-120000">
            <a:off x="4286250" y="3703638"/>
            <a:ext cx="598488" cy="8731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1" name="AutoShape 396"/>
          <p:cNvSpPr>
            <a:spLocks noChangeArrowheads="1"/>
          </p:cNvSpPr>
          <p:nvPr/>
        </p:nvSpPr>
        <p:spPr bwMode="auto">
          <a:xfrm rot="5700000">
            <a:off x="5513387" y="3516313"/>
            <a:ext cx="74613" cy="5222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2" name="AutoShape 397"/>
          <p:cNvSpPr>
            <a:spLocks noChangeArrowheads="1"/>
          </p:cNvSpPr>
          <p:nvPr/>
        </p:nvSpPr>
        <p:spPr bwMode="auto">
          <a:xfrm rot="6180000">
            <a:off x="6559551" y="3738562"/>
            <a:ext cx="101600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3" name="AutoShape 398"/>
          <p:cNvSpPr>
            <a:spLocks noChangeArrowheads="1"/>
          </p:cNvSpPr>
          <p:nvPr/>
        </p:nvSpPr>
        <p:spPr bwMode="auto">
          <a:xfrm rot="6900000">
            <a:off x="7703344" y="4126707"/>
            <a:ext cx="66675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4" name="AutoShape 399"/>
          <p:cNvSpPr>
            <a:spLocks noChangeArrowheads="1"/>
          </p:cNvSpPr>
          <p:nvPr/>
        </p:nvSpPr>
        <p:spPr bwMode="auto">
          <a:xfrm rot="8880000">
            <a:off x="8577263" y="4910138"/>
            <a:ext cx="96837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5" name="AutoShape 400"/>
          <p:cNvSpPr>
            <a:spLocks noChangeArrowheads="1"/>
          </p:cNvSpPr>
          <p:nvPr/>
        </p:nvSpPr>
        <p:spPr bwMode="auto">
          <a:xfrm>
            <a:off x="4686300" y="3995738"/>
            <a:ext cx="488950" cy="5048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39966" name="Group 401"/>
          <p:cNvGrpSpPr>
            <a:grpSpLocks/>
          </p:cNvGrpSpPr>
          <p:nvPr/>
        </p:nvGrpSpPr>
        <p:grpSpPr bwMode="auto">
          <a:xfrm>
            <a:off x="6242050" y="3227388"/>
            <a:ext cx="360363" cy="322262"/>
            <a:chOff x="4332" y="2291"/>
            <a:chExt cx="256" cy="244"/>
          </a:xfrm>
        </p:grpSpPr>
        <p:sp>
          <p:nvSpPr>
            <p:cNvPr id="40899" name="Line 402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0" name="Arc 403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01" name="Arc 404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967" name="Oval 405"/>
          <p:cNvSpPr>
            <a:spLocks noChangeArrowheads="1"/>
          </p:cNvSpPr>
          <p:nvPr/>
        </p:nvSpPr>
        <p:spPr bwMode="auto">
          <a:xfrm>
            <a:off x="6577013" y="3403600"/>
            <a:ext cx="68262" cy="555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9968" name="Oval 406"/>
          <p:cNvSpPr>
            <a:spLocks noChangeArrowheads="1"/>
          </p:cNvSpPr>
          <p:nvPr/>
        </p:nvSpPr>
        <p:spPr bwMode="auto">
          <a:xfrm>
            <a:off x="6210300" y="3195638"/>
            <a:ext cx="68263" cy="55562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39969" name="Group 407"/>
          <p:cNvGrpSpPr>
            <a:grpSpLocks/>
          </p:cNvGrpSpPr>
          <p:nvPr/>
        </p:nvGrpSpPr>
        <p:grpSpPr bwMode="auto">
          <a:xfrm>
            <a:off x="5599113" y="4237038"/>
            <a:ext cx="576262" cy="55562"/>
            <a:chOff x="3877" y="3055"/>
            <a:chExt cx="408" cy="42"/>
          </a:xfrm>
        </p:grpSpPr>
        <p:sp>
          <p:nvSpPr>
            <p:cNvPr id="40896" name="Line 408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7" name="Oval 409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98" name="Oval 410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grpSp>
        <p:nvGrpSpPr>
          <p:cNvPr id="39970" name="Group 411"/>
          <p:cNvGrpSpPr>
            <a:grpSpLocks/>
          </p:cNvGrpSpPr>
          <p:nvPr/>
        </p:nvGrpSpPr>
        <p:grpSpPr bwMode="auto">
          <a:xfrm>
            <a:off x="5900738" y="5022850"/>
            <a:ext cx="482600" cy="142875"/>
            <a:chOff x="4091" y="3649"/>
            <a:chExt cx="341" cy="108"/>
          </a:xfrm>
        </p:grpSpPr>
        <p:sp>
          <p:nvSpPr>
            <p:cNvPr id="40890" name="Line 412"/>
            <p:cNvSpPr>
              <a:spLocks noChangeShapeType="1"/>
            </p:cNvSpPr>
            <p:nvPr/>
          </p:nvSpPr>
          <p:spPr bwMode="auto">
            <a:xfrm>
              <a:off x="4222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1" name="Line 413"/>
            <p:cNvSpPr>
              <a:spLocks noChangeShapeType="1"/>
            </p:cNvSpPr>
            <p:nvPr/>
          </p:nvSpPr>
          <p:spPr bwMode="auto">
            <a:xfrm flipH="1">
              <a:off x="4255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2" name="Line 414"/>
            <p:cNvSpPr>
              <a:spLocks noChangeShapeType="1"/>
            </p:cNvSpPr>
            <p:nvPr/>
          </p:nvSpPr>
          <p:spPr bwMode="auto">
            <a:xfrm>
              <a:off x="4288" y="367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3" name="Line 415"/>
            <p:cNvSpPr>
              <a:spLocks noChangeShapeType="1"/>
            </p:cNvSpPr>
            <p:nvPr/>
          </p:nvSpPr>
          <p:spPr bwMode="auto">
            <a:xfrm>
              <a:off x="4122" y="367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94" name="Oval 416"/>
            <p:cNvSpPr>
              <a:spLocks noChangeArrowheads="1"/>
            </p:cNvSpPr>
            <p:nvPr/>
          </p:nvSpPr>
          <p:spPr bwMode="auto">
            <a:xfrm>
              <a:off x="4091" y="3654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95" name="Oval 417"/>
            <p:cNvSpPr>
              <a:spLocks noChangeArrowheads="1"/>
            </p:cNvSpPr>
            <p:nvPr/>
          </p:nvSpPr>
          <p:spPr bwMode="auto">
            <a:xfrm>
              <a:off x="4384" y="3649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grpSp>
        <p:nvGrpSpPr>
          <p:cNvPr id="39971" name="Group 418"/>
          <p:cNvGrpSpPr>
            <a:grpSpLocks/>
          </p:cNvGrpSpPr>
          <p:nvPr/>
        </p:nvGrpSpPr>
        <p:grpSpPr bwMode="auto">
          <a:xfrm>
            <a:off x="6042025" y="4722813"/>
            <a:ext cx="481013" cy="142875"/>
            <a:chOff x="4191" y="3422"/>
            <a:chExt cx="340" cy="108"/>
          </a:xfrm>
        </p:grpSpPr>
        <p:sp>
          <p:nvSpPr>
            <p:cNvPr id="40884" name="Line 419"/>
            <p:cNvSpPr>
              <a:spLocks noChangeShapeType="1"/>
            </p:cNvSpPr>
            <p:nvPr/>
          </p:nvSpPr>
          <p:spPr bwMode="auto">
            <a:xfrm>
              <a:off x="4321" y="3449"/>
              <a:ext cx="34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5" name="Line 420"/>
            <p:cNvSpPr>
              <a:spLocks noChangeShapeType="1"/>
            </p:cNvSpPr>
            <p:nvPr/>
          </p:nvSpPr>
          <p:spPr bwMode="auto">
            <a:xfrm flipH="1">
              <a:off x="4355" y="3449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6" name="Line 421"/>
            <p:cNvSpPr>
              <a:spLocks noChangeShapeType="1"/>
            </p:cNvSpPr>
            <p:nvPr/>
          </p:nvSpPr>
          <p:spPr bwMode="auto">
            <a:xfrm>
              <a:off x="4388" y="3443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7" name="Line 422"/>
            <p:cNvSpPr>
              <a:spLocks noChangeShapeType="1"/>
            </p:cNvSpPr>
            <p:nvPr/>
          </p:nvSpPr>
          <p:spPr bwMode="auto">
            <a:xfrm>
              <a:off x="4222" y="3449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8" name="Oval 423"/>
            <p:cNvSpPr>
              <a:spLocks noChangeArrowheads="1"/>
            </p:cNvSpPr>
            <p:nvPr/>
          </p:nvSpPr>
          <p:spPr bwMode="auto">
            <a:xfrm>
              <a:off x="4191" y="3427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89" name="Oval 424"/>
            <p:cNvSpPr>
              <a:spLocks noChangeArrowheads="1"/>
            </p:cNvSpPr>
            <p:nvPr/>
          </p:nvSpPr>
          <p:spPr bwMode="auto">
            <a:xfrm>
              <a:off x="4484" y="3422"/>
              <a:ext cx="47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grpSp>
        <p:nvGrpSpPr>
          <p:cNvPr id="39972" name="Group 425"/>
          <p:cNvGrpSpPr>
            <a:grpSpLocks/>
          </p:cNvGrpSpPr>
          <p:nvPr/>
        </p:nvGrpSpPr>
        <p:grpSpPr bwMode="auto">
          <a:xfrm>
            <a:off x="7786688" y="3863975"/>
            <a:ext cx="481012" cy="142875"/>
            <a:chOff x="5427" y="2773"/>
            <a:chExt cx="341" cy="108"/>
          </a:xfrm>
        </p:grpSpPr>
        <p:sp>
          <p:nvSpPr>
            <p:cNvPr id="40878" name="Line 426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9" name="Line 427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0" name="Line 428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1" name="Line 429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82" name="Oval 430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83" name="Oval 431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grpSp>
        <p:nvGrpSpPr>
          <p:cNvPr id="39973" name="Group 432"/>
          <p:cNvGrpSpPr>
            <a:grpSpLocks/>
          </p:cNvGrpSpPr>
          <p:nvPr/>
        </p:nvGrpSpPr>
        <p:grpSpPr bwMode="auto">
          <a:xfrm>
            <a:off x="7137400" y="3600450"/>
            <a:ext cx="760413" cy="65088"/>
            <a:chOff x="4967" y="2574"/>
            <a:chExt cx="539" cy="49"/>
          </a:xfrm>
        </p:grpSpPr>
        <p:sp>
          <p:nvSpPr>
            <p:cNvPr id="40875" name="Line 433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6" name="Oval 434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877" name="Oval 435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sp>
        <p:nvSpPr>
          <p:cNvPr id="3460532" name="Arc 436"/>
          <p:cNvSpPr>
            <a:spLocks/>
          </p:cNvSpPr>
          <p:nvPr/>
        </p:nvSpPr>
        <p:spPr bwMode="auto">
          <a:xfrm>
            <a:off x="6534150" y="2070100"/>
            <a:ext cx="555625" cy="777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3" name="Arc 437"/>
          <p:cNvSpPr>
            <a:spLocks/>
          </p:cNvSpPr>
          <p:nvPr/>
        </p:nvSpPr>
        <p:spPr bwMode="auto">
          <a:xfrm rot="2700000">
            <a:off x="7639844" y="2553494"/>
            <a:ext cx="438150" cy="777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35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4" name="Arc 438"/>
          <p:cNvSpPr>
            <a:spLocks/>
          </p:cNvSpPr>
          <p:nvPr/>
        </p:nvSpPr>
        <p:spPr bwMode="auto">
          <a:xfrm rot="12840000">
            <a:off x="7018338" y="2035175"/>
            <a:ext cx="546100" cy="233363"/>
          </a:xfrm>
          <a:custGeom>
            <a:avLst/>
            <a:gdLst>
              <a:gd name="G0" fmla="+- 0 0 0"/>
              <a:gd name="G1" fmla="+- 117 0 0"/>
              <a:gd name="G2" fmla="+- 21600 0 0"/>
              <a:gd name="T0" fmla="*/ 21600 w 21600"/>
              <a:gd name="T1" fmla="*/ 0 h 20745"/>
              <a:gd name="T2" fmla="*/ 6406 w 21600"/>
              <a:gd name="T3" fmla="*/ 20745 h 20745"/>
              <a:gd name="T4" fmla="*/ 0 w 21600"/>
              <a:gd name="T5" fmla="*/ 117 h 20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5" name="Arc 439"/>
          <p:cNvSpPr>
            <a:spLocks/>
          </p:cNvSpPr>
          <p:nvPr/>
        </p:nvSpPr>
        <p:spPr bwMode="auto">
          <a:xfrm rot="2040000">
            <a:off x="7310438" y="2171700"/>
            <a:ext cx="498475" cy="227013"/>
          </a:xfrm>
          <a:custGeom>
            <a:avLst/>
            <a:gdLst>
              <a:gd name="G0" fmla="+- 58 0 0"/>
              <a:gd name="G1" fmla="+- 21600 0 0"/>
              <a:gd name="G2" fmla="+- 21600 0 0"/>
              <a:gd name="T0" fmla="*/ 0 w 20633"/>
              <a:gd name="T1" fmla="*/ 0 h 21600"/>
              <a:gd name="T2" fmla="*/ 20633 w 20633"/>
              <a:gd name="T3" fmla="*/ 15024 h 21600"/>
              <a:gd name="T4" fmla="*/ 58 w 206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6" name="Rectangle 440"/>
          <p:cNvSpPr>
            <a:spLocks noChangeArrowheads="1"/>
          </p:cNvSpPr>
          <p:nvPr/>
        </p:nvSpPr>
        <p:spPr bwMode="auto">
          <a:xfrm>
            <a:off x="6630988" y="2109788"/>
            <a:ext cx="657225" cy="357187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7" name="Rectangle 441"/>
          <p:cNvSpPr>
            <a:spLocks noChangeArrowheads="1"/>
          </p:cNvSpPr>
          <p:nvPr/>
        </p:nvSpPr>
        <p:spPr bwMode="auto">
          <a:xfrm rot="1560000">
            <a:off x="7202488" y="2335213"/>
            <a:ext cx="477837" cy="3587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8" name="Oval 442"/>
          <p:cNvSpPr>
            <a:spLocks noChangeArrowheads="1"/>
          </p:cNvSpPr>
          <p:nvPr/>
        </p:nvSpPr>
        <p:spPr bwMode="auto">
          <a:xfrm>
            <a:off x="7188200" y="20510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39" name="Oval 443"/>
          <p:cNvSpPr>
            <a:spLocks noChangeArrowheads="1"/>
          </p:cNvSpPr>
          <p:nvPr/>
        </p:nvSpPr>
        <p:spPr bwMode="auto">
          <a:xfrm>
            <a:off x="7092950" y="221932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0" name="Oval 444"/>
          <p:cNvSpPr>
            <a:spLocks noChangeArrowheads="1"/>
          </p:cNvSpPr>
          <p:nvPr/>
        </p:nvSpPr>
        <p:spPr bwMode="auto">
          <a:xfrm>
            <a:off x="7265988" y="207803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1" name="Oval 445"/>
          <p:cNvSpPr>
            <a:spLocks noChangeArrowheads="1"/>
          </p:cNvSpPr>
          <p:nvPr/>
        </p:nvSpPr>
        <p:spPr bwMode="auto">
          <a:xfrm>
            <a:off x="7245350" y="2159000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2" name="Oval 446"/>
          <p:cNvSpPr>
            <a:spLocks noChangeArrowheads="1"/>
          </p:cNvSpPr>
          <p:nvPr/>
        </p:nvSpPr>
        <p:spPr bwMode="auto">
          <a:xfrm>
            <a:off x="7150100" y="21494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3" name="Oval 447"/>
          <p:cNvSpPr>
            <a:spLocks noChangeArrowheads="1"/>
          </p:cNvSpPr>
          <p:nvPr/>
        </p:nvSpPr>
        <p:spPr bwMode="auto">
          <a:xfrm>
            <a:off x="7200900" y="226536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4" name="Oval 448"/>
          <p:cNvSpPr>
            <a:spLocks noChangeArrowheads="1"/>
          </p:cNvSpPr>
          <p:nvPr/>
        </p:nvSpPr>
        <p:spPr bwMode="auto">
          <a:xfrm>
            <a:off x="7156450" y="2346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5" name="Oval 449"/>
          <p:cNvSpPr>
            <a:spLocks noChangeArrowheads="1"/>
          </p:cNvSpPr>
          <p:nvPr/>
        </p:nvSpPr>
        <p:spPr bwMode="auto">
          <a:xfrm>
            <a:off x="7108825" y="24257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6" name="Oval 450"/>
          <p:cNvSpPr>
            <a:spLocks noChangeArrowheads="1"/>
          </p:cNvSpPr>
          <p:nvPr/>
        </p:nvSpPr>
        <p:spPr bwMode="auto">
          <a:xfrm>
            <a:off x="7062788" y="2528888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7" name="Oval 451"/>
          <p:cNvSpPr>
            <a:spLocks noChangeArrowheads="1"/>
          </p:cNvSpPr>
          <p:nvPr/>
        </p:nvSpPr>
        <p:spPr bwMode="auto">
          <a:xfrm>
            <a:off x="7005638" y="26225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8" name="Oval 452"/>
          <p:cNvSpPr>
            <a:spLocks noChangeArrowheads="1"/>
          </p:cNvSpPr>
          <p:nvPr/>
        </p:nvSpPr>
        <p:spPr bwMode="auto">
          <a:xfrm>
            <a:off x="7337425" y="20764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49" name="Oval 453"/>
          <p:cNvSpPr>
            <a:spLocks noChangeArrowheads="1"/>
          </p:cNvSpPr>
          <p:nvPr/>
        </p:nvSpPr>
        <p:spPr bwMode="auto">
          <a:xfrm>
            <a:off x="7339013" y="2170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0" name="Oval 454"/>
          <p:cNvSpPr>
            <a:spLocks noChangeArrowheads="1"/>
          </p:cNvSpPr>
          <p:nvPr/>
        </p:nvSpPr>
        <p:spPr bwMode="auto">
          <a:xfrm>
            <a:off x="7331075" y="22733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1" name="Oval 455"/>
          <p:cNvSpPr>
            <a:spLocks noChangeArrowheads="1"/>
          </p:cNvSpPr>
          <p:nvPr/>
        </p:nvSpPr>
        <p:spPr bwMode="auto">
          <a:xfrm>
            <a:off x="7321550" y="23764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2" name="Oval 456"/>
          <p:cNvSpPr>
            <a:spLocks noChangeArrowheads="1"/>
          </p:cNvSpPr>
          <p:nvPr/>
        </p:nvSpPr>
        <p:spPr bwMode="auto">
          <a:xfrm>
            <a:off x="7299325" y="24574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3" name="Oval 457"/>
          <p:cNvSpPr>
            <a:spLocks noChangeArrowheads="1"/>
          </p:cNvSpPr>
          <p:nvPr/>
        </p:nvSpPr>
        <p:spPr bwMode="auto">
          <a:xfrm>
            <a:off x="7240588" y="25384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4" name="Oval 458"/>
          <p:cNvSpPr>
            <a:spLocks noChangeArrowheads="1"/>
          </p:cNvSpPr>
          <p:nvPr/>
        </p:nvSpPr>
        <p:spPr bwMode="auto">
          <a:xfrm>
            <a:off x="7183438" y="26416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5" name="Oval 459"/>
          <p:cNvSpPr>
            <a:spLocks noChangeArrowheads="1"/>
          </p:cNvSpPr>
          <p:nvPr/>
        </p:nvSpPr>
        <p:spPr bwMode="auto">
          <a:xfrm>
            <a:off x="7113588" y="271145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6" name="Oval 460"/>
          <p:cNvSpPr>
            <a:spLocks noChangeArrowheads="1"/>
          </p:cNvSpPr>
          <p:nvPr/>
        </p:nvSpPr>
        <p:spPr bwMode="auto">
          <a:xfrm>
            <a:off x="7518400" y="270351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7" name="Oval 461"/>
          <p:cNvSpPr>
            <a:spLocks noChangeArrowheads="1"/>
          </p:cNvSpPr>
          <p:nvPr/>
        </p:nvSpPr>
        <p:spPr bwMode="auto">
          <a:xfrm>
            <a:off x="7558088" y="27733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8" name="Oval 462"/>
          <p:cNvSpPr>
            <a:spLocks noChangeArrowheads="1"/>
          </p:cNvSpPr>
          <p:nvPr/>
        </p:nvSpPr>
        <p:spPr bwMode="auto">
          <a:xfrm>
            <a:off x="7621588" y="28321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59" name="Oval 463"/>
          <p:cNvSpPr>
            <a:spLocks noChangeArrowheads="1"/>
          </p:cNvSpPr>
          <p:nvPr/>
        </p:nvSpPr>
        <p:spPr bwMode="auto">
          <a:xfrm>
            <a:off x="7419975" y="351313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0" name="Oval 464"/>
          <p:cNvSpPr>
            <a:spLocks noChangeArrowheads="1"/>
          </p:cNvSpPr>
          <p:nvPr/>
        </p:nvSpPr>
        <p:spPr bwMode="auto">
          <a:xfrm>
            <a:off x="7653338" y="346392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1" name="Oval 465"/>
          <p:cNvSpPr>
            <a:spLocks noChangeArrowheads="1"/>
          </p:cNvSpPr>
          <p:nvPr/>
        </p:nvSpPr>
        <p:spPr bwMode="auto">
          <a:xfrm>
            <a:off x="7424738" y="21129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2" name="Oval 466"/>
          <p:cNvSpPr>
            <a:spLocks noChangeArrowheads="1"/>
          </p:cNvSpPr>
          <p:nvPr/>
        </p:nvSpPr>
        <p:spPr bwMode="auto">
          <a:xfrm>
            <a:off x="7426325" y="220345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3" name="Oval 467"/>
          <p:cNvSpPr>
            <a:spLocks noChangeArrowheads="1"/>
          </p:cNvSpPr>
          <p:nvPr/>
        </p:nvSpPr>
        <p:spPr bwMode="auto">
          <a:xfrm>
            <a:off x="7442200" y="23082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4" name="Oval 468"/>
          <p:cNvSpPr>
            <a:spLocks noChangeArrowheads="1"/>
          </p:cNvSpPr>
          <p:nvPr/>
        </p:nvSpPr>
        <p:spPr bwMode="auto">
          <a:xfrm>
            <a:off x="7445375" y="24336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5" name="Oval 469"/>
          <p:cNvSpPr>
            <a:spLocks noChangeArrowheads="1"/>
          </p:cNvSpPr>
          <p:nvPr/>
        </p:nvSpPr>
        <p:spPr bwMode="auto">
          <a:xfrm>
            <a:off x="7437438" y="252730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6" name="Oval 470"/>
          <p:cNvSpPr>
            <a:spLocks noChangeArrowheads="1"/>
          </p:cNvSpPr>
          <p:nvPr/>
        </p:nvSpPr>
        <p:spPr bwMode="auto">
          <a:xfrm>
            <a:off x="7475538" y="26289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7" name="Oval 471"/>
          <p:cNvSpPr>
            <a:spLocks noChangeArrowheads="1"/>
          </p:cNvSpPr>
          <p:nvPr/>
        </p:nvSpPr>
        <p:spPr bwMode="auto">
          <a:xfrm>
            <a:off x="7419975" y="34940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8" name="Oval 472"/>
          <p:cNvSpPr>
            <a:spLocks noChangeArrowheads="1"/>
          </p:cNvSpPr>
          <p:nvPr/>
        </p:nvSpPr>
        <p:spPr bwMode="auto">
          <a:xfrm>
            <a:off x="7385050" y="34067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69" name="Oval 473"/>
          <p:cNvSpPr>
            <a:spLocks noChangeArrowheads="1"/>
          </p:cNvSpPr>
          <p:nvPr/>
        </p:nvSpPr>
        <p:spPr bwMode="auto">
          <a:xfrm>
            <a:off x="7640638" y="3514725"/>
            <a:ext cx="120650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0" name="Oval 474"/>
          <p:cNvSpPr>
            <a:spLocks noChangeArrowheads="1"/>
          </p:cNvSpPr>
          <p:nvPr/>
        </p:nvSpPr>
        <p:spPr bwMode="auto">
          <a:xfrm>
            <a:off x="7021513" y="314007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1" name="Oval 475"/>
          <p:cNvSpPr>
            <a:spLocks noChangeArrowheads="1"/>
          </p:cNvSpPr>
          <p:nvPr/>
        </p:nvSpPr>
        <p:spPr bwMode="auto">
          <a:xfrm>
            <a:off x="7194550" y="32337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2" name="Oval 476"/>
          <p:cNvSpPr>
            <a:spLocks noChangeArrowheads="1"/>
          </p:cNvSpPr>
          <p:nvPr/>
        </p:nvSpPr>
        <p:spPr bwMode="auto">
          <a:xfrm>
            <a:off x="7259638" y="32797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3" name="Oval 477"/>
          <p:cNvSpPr>
            <a:spLocks noChangeArrowheads="1"/>
          </p:cNvSpPr>
          <p:nvPr/>
        </p:nvSpPr>
        <p:spPr bwMode="auto">
          <a:xfrm>
            <a:off x="7335838" y="33385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4" name="Oval 478"/>
          <p:cNvSpPr>
            <a:spLocks noChangeArrowheads="1"/>
          </p:cNvSpPr>
          <p:nvPr/>
        </p:nvSpPr>
        <p:spPr bwMode="auto">
          <a:xfrm>
            <a:off x="7119938" y="318452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5" name="Oval 479"/>
          <p:cNvSpPr>
            <a:spLocks noChangeArrowheads="1"/>
          </p:cNvSpPr>
          <p:nvPr/>
        </p:nvSpPr>
        <p:spPr bwMode="auto">
          <a:xfrm>
            <a:off x="6327775" y="1822450"/>
            <a:ext cx="82550" cy="77788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6" name="Oval 480"/>
          <p:cNvSpPr>
            <a:spLocks noChangeArrowheads="1"/>
          </p:cNvSpPr>
          <p:nvPr/>
        </p:nvSpPr>
        <p:spPr bwMode="auto">
          <a:xfrm>
            <a:off x="6346825" y="17637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7" name="Oval 481"/>
          <p:cNvSpPr>
            <a:spLocks noChangeArrowheads="1"/>
          </p:cNvSpPr>
          <p:nvPr/>
        </p:nvSpPr>
        <p:spPr bwMode="auto">
          <a:xfrm>
            <a:off x="8069263" y="32321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8" name="Oval 482"/>
          <p:cNvSpPr>
            <a:spLocks noChangeArrowheads="1"/>
          </p:cNvSpPr>
          <p:nvPr/>
        </p:nvSpPr>
        <p:spPr bwMode="auto">
          <a:xfrm>
            <a:off x="8023225" y="3313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79" name="Oval 483"/>
          <p:cNvSpPr>
            <a:spLocks noChangeArrowheads="1"/>
          </p:cNvSpPr>
          <p:nvPr/>
        </p:nvSpPr>
        <p:spPr bwMode="auto">
          <a:xfrm>
            <a:off x="8075613" y="360680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0" name="Oval 484"/>
          <p:cNvSpPr>
            <a:spLocks noChangeArrowheads="1"/>
          </p:cNvSpPr>
          <p:nvPr/>
        </p:nvSpPr>
        <p:spPr bwMode="auto">
          <a:xfrm>
            <a:off x="8091488" y="37004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1" name="Oval 485"/>
          <p:cNvSpPr>
            <a:spLocks noChangeArrowheads="1"/>
          </p:cNvSpPr>
          <p:nvPr/>
        </p:nvSpPr>
        <p:spPr bwMode="auto">
          <a:xfrm>
            <a:off x="6169025" y="1711325"/>
            <a:ext cx="73025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2" name="Oval 486"/>
          <p:cNvSpPr>
            <a:spLocks noChangeArrowheads="1"/>
          </p:cNvSpPr>
          <p:nvPr/>
        </p:nvSpPr>
        <p:spPr bwMode="auto">
          <a:xfrm>
            <a:off x="6318250" y="1893888"/>
            <a:ext cx="71438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3" name="Oval 487"/>
          <p:cNvSpPr>
            <a:spLocks noChangeArrowheads="1"/>
          </p:cNvSpPr>
          <p:nvPr/>
        </p:nvSpPr>
        <p:spPr bwMode="auto">
          <a:xfrm>
            <a:off x="8174038" y="30480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4" name="Oval 488"/>
          <p:cNvSpPr>
            <a:spLocks noChangeArrowheads="1"/>
          </p:cNvSpPr>
          <p:nvPr/>
        </p:nvSpPr>
        <p:spPr bwMode="auto">
          <a:xfrm>
            <a:off x="8128000" y="31400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5" name="Oval 489"/>
          <p:cNvSpPr>
            <a:spLocks noChangeArrowheads="1"/>
          </p:cNvSpPr>
          <p:nvPr/>
        </p:nvSpPr>
        <p:spPr bwMode="auto">
          <a:xfrm>
            <a:off x="8021638" y="34099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6" name="Oval 490"/>
          <p:cNvSpPr>
            <a:spLocks noChangeArrowheads="1"/>
          </p:cNvSpPr>
          <p:nvPr/>
        </p:nvSpPr>
        <p:spPr bwMode="auto">
          <a:xfrm>
            <a:off x="8047038" y="35036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7" name="Oval 491"/>
          <p:cNvSpPr>
            <a:spLocks noChangeArrowheads="1"/>
          </p:cNvSpPr>
          <p:nvPr/>
        </p:nvSpPr>
        <p:spPr bwMode="auto">
          <a:xfrm>
            <a:off x="6164263" y="1616075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8" name="Oval 492"/>
          <p:cNvSpPr>
            <a:spLocks noChangeArrowheads="1"/>
          </p:cNvSpPr>
          <p:nvPr/>
        </p:nvSpPr>
        <p:spPr bwMode="auto">
          <a:xfrm>
            <a:off x="5995988" y="1752600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89" name="Oval 493"/>
          <p:cNvSpPr>
            <a:spLocks noChangeArrowheads="1"/>
          </p:cNvSpPr>
          <p:nvPr/>
        </p:nvSpPr>
        <p:spPr bwMode="auto">
          <a:xfrm>
            <a:off x="6003925" y="18272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0" name="Oval 494"/>
          <p:cNvSpPr>
            <a:spLocks noChangeArrowheads="1"/>
          </p:cNvSpPr>
          <p:nvPr/>
        </p:nvSpPr>
        <p:spPr bwMode="auto">
          <a:xfrm>
            <a:off x="5970588" y="18954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1" name="Oval 495"/>
          <p:cNvSpPr>
            <a:spLocks noChangeArrowheads="1"/>
          </p:cNvSpPr>
          <p:nvPr/>
        </p:nvSpPr>
        <p:spPr bwMode="auto">
          <a:xfrm>
            <a:off x="7583488" y="326548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2" name="Oval 496"/>
          <p:cNvSpPr>
            <a:spLocks noChangeArrowheads="1"/>
          </p:cNvSpPr>
          <p:nvPr/>
        </p:nvSpPr>
        <p:spPr bwMode="auto">
          <a:xfrm>
            <a:off x="7610475" y="335597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3" name="Oval 497"/>
          <p:cNvSpPr>
            <a:spLocks noChangeArrowheads="1"/>
          </p:cNvSpPr>
          <p:nvPr/>
        </p:nvSpPr>
        <p:spPr bwMode="auto">
          <a:xfrm>
            <a:off x="6296025" y="168116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4" name="Oval 498"/>
          <p:cNvSpPr>
            <a:spLocks noChangeArrowheads="1"/>
          </p:cNvSpPr>
          <p:nvPr/>
        </p:nvSpPr>
        <p:spPr bwMode="auto">
          <a:xfrm>
            <a:off x="6251575" y="16398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5" name="Oval 499"/>
          <p:cNvSpPr>
            <a:spLocks noChangeArrowheads="1"/>
          </p:cNvSpPr>
          <p:nvPr/>
        </p:nvSpPr>
        <p:spPr bwMode="auto">
          <a:xfrm>
            <a:off x="6096000" y="1608138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6" name="Oval 500"/>
          <p:cNvSpPr>
            <a:spLocks noChangeArrowheads="1"/>
          </p:cNvSpPr>
          <p:nvPr/>
        </p:nvSpPr>
        <p:spPr bwMode="auto">
          <a:xfrm>
            <a:off x="6038850" y="17018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7" name="Oval 501"/>
          <p:cNvSpPr>
            <a:spLocks noChangeArrowheads="1"/>
          </p:cNvSpPr>
          <p:nvPr/>
        </p:nvSpPr>
        <p:spPr bwMode="auto">
          <a:xfrm>
            <a:off x="6929438" y="31035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8" name="Oval 502"/>
          <p:cNvSpPr>
            <a:spLocks noChangeArrowheads="1"/>
          </p:cNvSpPr>
          <p:nvPr/>
        </p:nvSpPr>
        <p:spPr bwMode="auto">
          <a:xfrm>
            <a:off x="7580313" y="318452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599" name="Oval 503"/>
          <p:cNvSpPr>
            <a:spLocks noChangeArrowheads="1"/>
          </p:cNvSpPr>
          <p:nvPr/>
        </p:nvSpPr>
        <p:spPr bwMode="auto">
          <a:xfrm>
            <a:off x="8070850" y="379888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042" name="Group 504"/>
          <p:cNvGrpSpPr>
            <a:grpSpLocks/>
          </p:cNvGrpSpPr>
          <p:nvPr/>
        </p:nvGrpSpPr>
        <p:grpSpPr bwMode="auto">
          <a:xfrm>
            <a:off x="6586538" y="2409825"/>
            <a:ext cx="371475" cy="261938"/>
            <a:chOff x="4577" y="1673"/>
            <a:chExt cx="263" cy="199"/>
          </a:xfrm>
        </p:grpSpPr>
        <p:sp>
          <p:nvSpPr>
            <p:cNvPr id="40863" name="Arc 505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4" name="Arc 506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5" name="Arc 507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6" name="Arc 508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7" name="Arc 509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8" name="Arc 510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9" name="Arc 511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0" name="Arc 512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1" name="Arc 513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2" name="Arc 514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3" name="Arc 515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74" name="Arc 516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043" name="Group 517"/>
          <p:cNvGrpSpPr>
            <a:grpSpLocks/>
          </p:cNvGrpSpPr>
          <p:nvPr/>
        </p:nvGrpSpPr>
        <p:grpSpPr bwMode="auto">
          <a:xfrm>
            <a:off x="6075363" y="1879600"/>
            <a:ext cx="236537" cy="157163"/>
            <a:chOff x="4214" y="1273"/>
            <a:chExt cx="168" cy="119"/>
          </a:xfrm>
        </p:grpSpPr>
        <p:sp>
          <p:nvSpPr>
            <p:cNvPr id="40851" name="Arc 518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2" name="Arc 519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3" name="Arc 520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4" name="Arc 521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5" name="Arc 522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6" name="Arc 523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7" name="Arc 524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8" name="Arc 525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59" name="Arc 526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0" name="Arc 527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1" name="Arc 528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862" name="Arc 529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044" name="Group 530"/>
          <p:cNvGrpSpPr>
            <a:grpSpLocks/>
          </p:cNvGrpSpPr>
          <p:nvPr/>
        </p:nvGrpSpPr>
        <p:grpSpPr bwMode="auto">
          <a:xfrm>
            <a:off x="4384675" y="1073150"/>
            <a:ext cx="766763" cy="706438"/>
            <a:chOff x="2681" y="529"/>
            <a:chExt cx="483" cy="534"/>
          </a:xfrm>
        </p:grpSpPr>
        <p:sp>
          <p:nvSpPr>
            <p:cNvPr id="3460627" name="Oval 531"/>
            <p:cNvSpPr>
              <a:spLocks noChangeArrowheads="1"/>
            </p:cNvSpPr>
            <p:nvPr/>
          </p:nvSpPr>
          <p:spPr bwMode="auto">
            <a:xfrm>
              <a:off x="2740" y="588"/>
              <a:ext cx="363" cy="395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757" name="Group 532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40847" name="Group 533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3460630" name="Oval 534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31" name="Oval 535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32" name="Rectangle 536"/>
              <p:cNvSpPr>
                <a:spLocks noChangeArrowheads="1"/>
              </p:cNvSpPr>
              <p:nvPr/>
            </p:nvSpPr>
            <p:spPr bwMode="auto">
              <a:xfrm rot="19380000">
                <a:off x="3121" y="728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58" name="Group 537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3460634" name="Oval 538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35" name="Oval 539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59" name="Group 540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3460637" name="Oval 541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38" name="Oval 542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0" name="Group 543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3460640" name="Oval 544"/>
              <p:cNvSpPr>
                <a:spLocks noChangeArrowheads="1"/>
              </p:cNvSpPr>
              <p:nvPr/>
            </p:nvSpPr>
            <p:spPr bwMode="auto">
              <a:xfrm>
                <a:off x="3413" y="698"/>
                <a:ext cx="31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41" name="Oval 545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0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642" name="Oval 546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43" name="Oval 547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763" name="Group 548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3460645" name="Oval 549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46" name="Oval 550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4" name="Group 551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3460648" name="Oval 552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49" name="Oval 553"/>
              <p:cNvSpPr>
                <a:spLocks noChangeArrowheads="1"/>
              </p:cNvSpPr>
              <p:nvPr/>
            </p:nvSpPr>
            <p:spPr bwMode="auto">
              <a:xfrm>
                <a:off x="3334" y="1147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5" name="Group 554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3460651" name="Oval 555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4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52" name="Oval 556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1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6" name="Group 557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3460654" name="Oval 558"/>
              <p:cNvSpPr>
                <a:spLocks noChangeArrowheads="1"/>
              </p:cNvSpPr>
              <p:nvPr/>
            </p:nvSpPr>
            <p:spPr bwMode="auto">
              <a:xfrm>
                <a:off x="3521" y="93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55" name="Oval 559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5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67" name="Group 560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3460657" name="Oval 561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658" name="Oval 562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659" name="Rectangle 563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60" name="Rectangle 564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61" name="Rectangle 565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62" name="Rectangle 566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63" name="Rectangle 567"/>
            <p:cNvSpPr>
              <a:spLocks noChangeArrowheads="1"/>
            </p:cNvSpPr>
            <p:nvPr/>
          </p:nvSpPr>
          <p:spPr bwMode="auto">
            <a:xfrm rot="2076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773" name="Group 568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40827" name="Group 569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3460666" name="Oval 570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67" name="Oval 571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68" name="Rectangle 572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2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74" name="Group 573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40823" name="Group 574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3460671" name="Oval 575"/>
                <p:cNvSpPr>
                  <a:spLocks noChangeArrowheads="1"/>
                </p:cNvSpPr>
                <p:nvPr/>
              </p:nvSpPr>
              <p:spPr bwMode="auto">
                <a:xfrm>
                  <a:off x="3069" y="1058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72" name="Oval 576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73" name="Rectangle 577"/>
              <p:cNvSpPr>
                <a:spLocks noChangeArrowheads="1"/>
              </p:cNvSpPr>
              <p:nvPr/>
            </p:nvSpPr>
            <p:spPr bwMode="auto">
              <a:xfrm rot="3000000">
                <a:off x="3099" y="1009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75" name="Group 578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40819" name="Group 579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3460676" name="Oval 580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77" name="Oval 581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78" name="Rectangle 582"/>
              <p:cNvSpPr>
                <a:spLocks noChangeArrowheads="1"/>
              </p:cNvSpPr>
              <p:nvPr/>
            </p:nvSpPr>
            <p:spPr bwMode="auto">
              <a:xfrm rot="660000">
                <a:off x="3252" y="1109"/>
                <a:ext cx="20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76" name="Group 583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40815" name="Group 584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3460681" name="Oval 585"/>
                <p:cNvSpPr>
                  <a:spLocks noChangeArrowheads="1"/>
                </p:cNvSpPr>
                <p:nvPr/>
              </p:nvSpPr>
              <p:spPr bwMode="auto">
                <a:xfrm>
                  <a:off x="3457" y="746"/>
                  <a:ext cx="42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682" name="Oval 586"/>
                <p:cNvSpPr>
                  <a:spLocks noChangeArrowheads="1"/>
                </p:cNvSpPr>
                <p:nvPr/>
              </p:nvSpPr>
              <p:spPr bwMode="auto">
                <a:xfrm>
                  <a:off x="3466" y="767"/>
                  <a:ext cx="4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683" name="Rectangle 587"/>
              <p:cNvSpPr>
                <a:spLocks noChangeArrowheads="1"/>
              </p:cNvSpPr>
              <p:nvPr/>
            </p:nvSpPr>
            <p:spPr bwMode="auto">
              <a:xfrm rot="2880000">
                <a:off x="3461" y="741"/>
                <a:ext cx="22" cy="9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0684" name="Rectangle 588"/>
            <p:cNvSpPr>
              <a:spLocks noChangeArrowheads="1"/>
            </p:cNvSpPr>
            <p:nvPr/>
          </p:nvSpPr>
          <p:spPr bwMode="auto">
            <a:xfrm rot="4080000">
              <a:off x="3108" y="699"/>
              <a:ext cx="23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5" name="Rectangle 589"/>
            <p:cNvSpPr>
              <a:spLocks noChangeArrowheads="1"/>
            </p:cNvSpPr>
            <p:nvPr/>
          </p:nvSpPr>
          <p:spPr bwMode="auto">
            <a:xfrm rot="20520000">
              <a:off x="2984" y="953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6" name="Rectangle 590"/>
            <p:cNvSpPr>
              <a:spLocks noChangeArrowheads="1"/>
            </p:cNvSpPr>
            <p:nvPr/>
          </p:nvSpPr>
          <p:spPr bwMode="auto">
            <a:xfrm rot="18720000">
              <a:off x="3063" y="893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7" name="Rectangle 591"/>
            <p:cNvSpPr>
              <a:spLocks noChangeArrowheads="1"/>
            </p:cNvSpPr>
            <p:nvPr/>
          </p:nvSpPr>
          <p:spPr bwMode="auto">
            <a:xfrm rot="5880000">
              <a:off x="3109" y="797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8" name="AutoShape 592"/>
            <p:cNvSpPr>
              <a:spLocks noChangeArrowheads="1"/>
            </p:cNvSpPr>
            <p:nvPr/>
          </p:nvSpPr>
          <p:spPr bwMode="auto">
            <a:xfrm rot="4800000" flipH="1" flipV="1">
              <a:off x="2812" y="672"/>
              <a:ext cx="235" cy="233"/>
            </a:xfrm>
            <a:custGeom>
              <a:avLst/>
              <a:gdLst>
                <a:gd name="G0" fmla="+- 5398 0 0"/>
                <a:gd name="G1" fmla="+- 21600 0 5398"/>
                <a:gd name="G2" fmla="*/ 5398 1 2"/>
                <a:gd name="G3" fmla="+- 21600 0 G2"/>
                <a:gd name="G4" fmla="+/ 5398 21600 2"/>
                <a:gd name="G5" fmla="+/ G1 0 2"/>
                <a:gd name="G6" fmla="*/ 21600 21600 5398"/>
                <a:gd name="G7" fmla="*/ G6 1 2"/>
                <a:gd name="G8" fmla="+- 21600 0 G7"/>
                <a:gd name="G9" fmla="*/ 21600 1 2"/>
                <a:gd name="G10" fmla="+- 5398 0 G9"/>
                <a:gd name="G11" fmla="?: G10 G8 0"/>
                <a:gd name="G12" fmla="?: G10 G7 21600"/>
                <a:gd name="T0" fmla="*/ 18901 w 21600"/>
                <a:gd name="T1" fmla="*/ 10800 h 21600"/>
                <a:gd name="T2" fmla="*/ 10800 w 21600"/>
                <a:gd name="T3" fmla="*/ 21600 h 21600"/>
                <a:gd name="T4" fmla="*/ 2699 w 21600"/>
                <a:gd name="T5" fmla="*/ 10800 h 21600"/>
                <a:gd name="T6" fmla="*/ 10800 w 21600"/>
                <a:gd name="T7" fmla="*/ 0 h 21600"/>
                <a:gd name="T8" fmla="*/ 4499 w 21600"/>
                <a:gd name="T9" fmla="*/ 4499 h 21600"/>
                <a:gd name="T10" fmla="*/ 17101 w 21600"/>
                <a:gd name="T11" fmla="*/ 171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89" name="Arc 593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0" name="Arc 594"/>
            <p:cNvSpPr>
              <a:spLocks/>
            </p:cNvSpPr>
            <p:nvPr/>
          </p:nvSpPr>
          <p:spPr bwMode="auto">
            <a:xfrm>
              <a:off x="2946" y="743"/>
              <a:ext cx="31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974 w 21600"/>
                <a:gd name="T1" fmla="*/ 21591 h 21591"/>
                <a:gd name="T2" fmla="*/ 0 w 21600"/>
                <a:gd name="T3" fmla="*/ 0 h 21591"/>
                <a:gd name="T4" fmla="*/ 21600 w 21600"/>
                <a:gd name="T5" fmla="*/ 0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1" name="Arc 595"/>
            <p:cNvSpPr>
              <a:spLocks/>
            </p:cNvSpPr>
            <p:nvPr/>
          </p:nvSpPr>
          <p:spPr bwMode="auto">
            <a:xfrm>
              <a:off x="2920" y="716"/>
              <a:ext cx="31" cy="26"/>
            </a:xfrm>
            <a:custGeom>
              <a:avLst/>
              <a:gdLst>
                <a:gd name="G0" fmla="+- 623 0 0"/>
                <a:gd name="G1" fmla="+- 21600 0 0"/>
                <a:gd name="G2" fmla="+- 21600 0 0"/>
                <a:gd name="T0" fmla="*/ 0 w 22208"/>
                <a:gd name="T1" fmla="*/ 9 h 21600"/>
                <a:gd name="T2" fmla="*/ 22208 w 22208"/>
                <a:gd name="T3" fmla="*/ 20785 h 21600"/>
                <a:gd name="T4" fmla="*/ 623 w 222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2" name="Arc 596"/>
            <p:cNvSpPr>
              <a:spLocks/>
            </p:cNvSpPr>
            <p:nvPr/>
          </p:nvSpPr>
          <p:spPr bwMode="auto">
            <a:xfrm>
              <a:off x="2902" y="717"/>
              <a:ext cx="23" cy="25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54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3" name="Arc 597"/>
            <p:cNvSpPr>
              <a:spLocks/>
            </p:cNvSpPr>
            <p:nvPr/>
          </p:nvSpPr>
          <p:spPr bwMode="auto">
            <a:xfrm>
              <a:off x="2857" y="743"/>
              <a:ext cx="29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4" name="Arc 598"/>
            <p:cNvSpPr>
              <a:spLocks/>
            </p:cNvSpPr>
            <p:nvPr/>
          </p:nvSpPr>
          <p:spPr bwMode="auto">
            <a:xfrm>
              <a:off x="2832" y="717"/>
              <a:ext cx="30" cy="25"/>
            </a:xfrm>
            <a:custGeom>
              <a:avLst/>
              <a:gdLst>
                <a:gd name="G0" fmla="+- 654 0 0"/>
                <a:gd name="G1" fmla="+- 21600 0 0"/>
                <a:gd name="G2" fmla="+- 21600 0 0"/>
                <a:gd name="T0" fmla="*/ 0 w 22254"/>
                <a:gd name="T1" fmla="*/ 10 h 21600"/>
                <a:gd name="T2" fmla="*/ 22254 w 22254"/>
                <a:gd name="T3" fmla="*/ 21600 h 21600"/>
                <a:gd name="T4" fmla="*/ 654 w 222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5" name="Arc 599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44 w 21600"/>
                <a:gd name="T1" fmla="*/ 22363 h 22363"/>
                <a:gd name="T2" fmla="*/ 14 w 21600"/>
                <a:gd name="T3" fmla="*/ 0 h 22363"/>
                <a:gd name="T4" fmla="*/ 21600 w 21600"/>
                <a:gd name="T5" fmla="*/ 773 h 2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6" name="Arc 600"/>
            <p:cNvSpPr>
              <a:spLocks/>
            </p:cNvSpPr>
            <p:nvPr/>
          </p:nvSpPr>
          <p:spPr bwMode="auto">
            <a:xfrm>
              <a:off x="2925" y="780"/>
              <a:ext cx="31" cy="29"/>
            </a:xfrm>
            <a:custGeom>
              <a:avLst/>
              <a:gdLst>
                <a:gd name="G0" fmla="+- 644 0 0"/>
                <a:gd name="G1" fmla="+- 21600 0 0"/>
                <a:gd name="G2" fmla="+- 21600 0 0"/>
                <a:gd name="T0" fmla="*/ 0 w 22244"/>
                <a:gd name="T1" fmla="*/ 10 h 21600"/>
                <a:gd name="T2" fmla="*/ 22244 w 22244"/>
                <a:gd name="T3" fmla="*/ 21600 h 21600"/>
                <a:gd name="T4" fmla="*/ 644 w 222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7" name="Arc 601"/>
            <p:cNvSpPr>
              <a:spLocks/>
            </p:cNvSpPr>
            <p:nvPr/>
          </p:nvSpPr>
          <p:spPr bwMode="auto">
            <a:xfrm>
              <a:off x="2888" y="807"/>
              <a:ext cx="23" cy="25"/>
            </a:xfrm>
            <a:custGeom>
              <a:avLst/>
              <a:gdLst>
                <a:gd name="G0" fmla="+- 846 0 0"/>
                <a:gd name="G1" fmla="+- 0 0 0"/>
                <a:gd name="G2" fmla="+- 21600 0 0"/>
                <a:gd name="T0" fmla="*/ 22446 w 22446"/>
                <a:gd name="T1" fmla="*/ 0 h 21600"/>
                <a:gd name="T2" fmla="*/ 0 w 22446"/>
                <a:gd name="T3" fmla="*/ 21583 h 21600"/>
                <a:gd name="T4" fmla="*/ 846 w 2244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8" name="Arc 602"/>
            <p:cNvSpPr>
              <a:spLocks/>
            </p:cNvSpPr>
            <p:nvPr/>
          </p:nvSpPr>
          <p:spPr bwMode="auto">
            <a:xfrm>
              <a:off x="2905" y="780"/>
              <a:ext cx="22" cy="29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37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699" name="Arc 603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23 w 21600"/>
                <a:gd name="T1" fmla="*/ 22362 h 22362"/>
                <a:gd name="T2" fmla="*/ 14 w 21600"/>
                <a:gd name="T3" fmla="*/ 0 h 22362"/>
                <a:gd name="T4" fmla="*/ 21600 w 21600"/>
                <a:gd name="T5" fmla="*/ 773 h 2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00" name="Arc 604"/>
            <p:cNvSpPr>
              <a:spLocks/>
            </p:cNvSpPr>
            <p:nvPr/>
          </p:nvSpPr>
          <p:spPr bwMode="auto">
            <a:xfrm>
              <a:off x="2838" y="780"/>
              <a:ext cx="30" cy="29"/>
            </a:xfrm>
            <a:custGeom>
              <a:avLst/>
              <a:gdLst>
                <a:gd name="G0" fmla="+- 664 0 0"/>
                <a:gd name="G1" fmla="+- 21600 0 0"/>
                <a:gd name="G2" fmla="+- 21600 0 0"/>
                <a:gd name="T0" fmla="*/ 0 w 22264"/>
                <a:gd name="T1" fmla="*/ 10 h 21600"/>
                <a:gd name="T2" fmla="*/ 22264 w 22264"/>
                <a:gd name="T3" fmla="*/ 21600 h 21600"/>
                <a:gd name="T4" fmla="*/ 664 w 222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01" name="Oval 605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40795" name="Group 606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40811" name="Group 607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3460704" name="Oval 608"/>
                <p:cNvSpPr>
                  <a:spLocks noChangeArrowheads="1"/>
                </p:cNvSpPr>
                <p:nvPr/>
              </p:nvSpPr>
              <p:spPr bwMode="auto">
                <a:xfrm>
                  <a:off x="3376" y="974"/>
                  <a:ext cx="14" cy="2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705" name="Oval 609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706" name="Rectangle 610"/>
              <p:cNvSpPr>
                <a:spLocks noChangeArrowheads="1"/>
              </p:cNvSpPr>
              <p:nvPr/>
            </p:nvSpPr>
            <p:spPr bwMode="auto">
              <a:xfrm rot="20520000">
                <a:off x="3374" y="944"/>
                <a:ext cx="9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96" name="Group 611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40807" name="Group 612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3460709" name="Oval 613"/>
                <p:cNvSpPr>
                  <a:spLocks noChangeArrowheads="1"/>
                </p:cNvSpPr>
                <p:nvPr/>
              </p:nvSpPr>
              <p:spPr bwMode="auto">
                <a:xfrm>
                  <a:off x="3223" y="1007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710" name="Oval 614"/>
                <p:cNvSpPr>
                  <a:spLocks noChangeArrowheads="1"/>
                </p:cNvSpPr>
                <p:nvPr/>
              </p:nvSpPr>
              <p:spPr bwMode="auto">
                <a:xfrm>
                  <a:off x="3200" y="1001"/>
                  <a:ext cx="30" cy="2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711" name="Rectangle 615"/>
              <p:cNvSpPr>
                <a:spLocks noChangeArrowheads="1"/>
              </p:cNvSpPr>
              <p:nvPr/>
            </p:nvSpPr>
            <p:spPr bwMode="auto">
              <a:xfrm rot="660000">
                <a:off x="3227" y="959"/>
                <a:ext cx="23" cy="7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97" name="Group 616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40803" name="Group 617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3460714" name="Oval 618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715" name="Oval 619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716" name="Rectangle 620"/>
              <p:cNvSpPr>
                <a:spLocks noChangeArrowheads="1"/>
              </p:cNvSpPr>
              <p:nvPr/>
            </p:nvSpPr>
            <p:spPr bwMode="auto">
              <a:xfrm rot="19380000">
                <a:off x="3184" y="753"/>
                <a:ext cx="21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798" name="Group 621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40799" name="Group 622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3460719" name="Oval 623"/>
                <p:cNvSpPr>
                  <a:spLocks noChangeArrowheads="1"/>
                </p:cNvSpPr>
                <p:nvPr/>
              </p:nvSpPr>
              <p:spPr bwMode="auto">
                <a:xfrm rot="19500000">
                  <a:off x="3311" y="747"/>
                  <a:ext cx="43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3460720" name="Oval 624"/>
                <p:cNvSpPr>
                  <a:spLocks noChangeArrowheads="1"/>
                </p:cNvSpPr>
                <p:nvPr/>
              </p:nvSpPr>
              <p:spPr bwMode="auto">
                <a:xfrm rot="19500000">
                  <a:off x="3333" y="758"/>
                  <a:ext cx="41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Calibri"/>
                    <a:ea typeface="+mn-ea"/>
                    <a:cs typeface="Calibri"/>
                  </a:endParaRPr>
                </a:p>
              </p:txBody>
            </p:sp>
          </p:grpSp>
          <p:sp>
            <p:nvSpPr>
              <p:cNvPr id="3460721" name="Rectangle 625"/>
              <p:cNvSpPr>
                <a:spLocks noChangeArrowheads="1"/>
              </p:cNvSpPr>
              <p:nvPr/>
            </p:nvSpPr>
            <p:spPr bwMode="auto">
              <a:xfrm rot="780000">
                <a:off x="3325" y="747"/>
                <a:ext cx="29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</p:grpSp>
      <p:sp>
        <p:nvSpPr>
          <p:cNvPr id="3460722" name="Oval 626"/>
          <p:cNvSpPr>
            <a:spLocks noChangeArrowheads="1"/>
          </p:cNvSpPr>
          <p:nvPr/>
        </p:nvSpPr>
        <p:spPr bwMode="auto">
          <a:xfrm>
            <a:off x="2962275" y="4238625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3" name="Oval 627"/>
          <p:cNvSpPr>
            <a:spLocks noChangeArrowheads="1"/>
          </p:cNvSpPr>
          <p:nvPr/>
        </p:nvSpPr>
        <p:spPr bwMode="auto">
          <a:xfrm>
            <a:off x="3025775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4" name="Oval 628"/>
          <p:cNvSpPr>
            <a:spLocks noChangeArrowheads="1"/>
          </p:cNvSpPr>
          <p:nvPr/>
        </p:nvSpPr>
        <p:spPr bwMode="auto">
          <a:xfrm>
            <a:off x="3087688" y="4238625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5" name="Oval 629"/>
          <p:cNvSpPr>
            <a:spLocks noChangeArrowheads="1"/>
          </p:cNvSpPr>
          <p:nvPr/>
        </p:nvSpPr>
        <p:spPr bwMode="auto">
          <a:xfrm>
            <a:off x="3149600" y="4238625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6" name="Oval 630"/>
          <p:cNvSpPr>
            <a:spLocks noChangeArrowheads="1"/>
          </p:cNvSpPr>
          <p:nvPr/>
        </p:nvSpPr>
        <p:spPr bwMode="auto">
          <a:xfrm>
            <a:off x="3211513" y="4238625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7" name="Oval 631"/>
          <p:cNvSpPr>
            <a:spLocks noChangeArrowheads="1"/>
          </p:cNvSpPr>
          <p:nvPr/>
        </p:nvSpPr>
        <p:spPr bwMode="auto">
          <a:xfrm>
            <a:off x="3273425" y="4238625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8" name="Oval 632"/>
          <p:cNvSpPr>
            <a:spLocks noChangeArrowheads="1"/>
          </p:cNvSpPr>
          <p:nvPr/>
        </p:nvSpPr>
        <p:spPr bwMode="auto">
          <a:xfrm>
            <a:off x="3336925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29" name="Oval 633"/>
          <p:cNvSpPr>
            <a:spLocks noChangeArrowheads="1"/>
          </p:cNvSpPr>
          <p:nvPr/>
        </p:nvSpPr>
        <p:spPr bwMode="auto">
          <a:xfrm>
            <a:off x="3398838" y="4238625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0" name="Oval 634"/>
          <p:cNvSpPr>
            <a:spLocks noChangeArrowheads="1"/>
          </p:cNvSpPr>
          <p:nvPr/>
        </p:nvSpPr>
        <p:spPr bwMode="auto">
          <a:xfrm>
            <a:off x="3462338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1" name="Oval 635"/>
          <p:cNvSpPr>
            <a:spLocks noChangeArrowheads="1"/>
          </p:cNvSpPr>
          <p:nvPr/>
        </p:nvSpPr>
        <p:spPr bwMode="auto">
          <a:xfrm>
            <a:off x="3524250" y="4238625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2" name="Oval 636"/>
          <p:cNvSpPr>
            <a:spLocks noChangeArrowheads="1"/>
          </p:cNvSpPr>
          <p:nvPr/>
        </p:nvSpPr>
        <p:spPr bwMode="auto">
          <a:xfrm>
            <a:off x="3587750" y="4238625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3" name="Oval 637"/>
          <p:cNvSpPr>
            <a:spLocks noChangeArrowheads="1"/>
          </p:cNvSpPr>
          <p:nvPr/>
        </p:nvSpPr>
        <p:spPr bwMode="auto">
          <a:xfrm>
            <a:off x="3649663" y="4238625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4" name="Oval 638"/>
          <p:cNvSpPr>
            <a:spLocks noChangeArrowheads="1"/>
          </p:cNvSpPr>
          <p:nvPr/>
        </p:nvSpPr>
        <p:spPr bwMode="auto">
          <a:xfrm>
            <a:off x="2962275" y="4552950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5" name="Oval 639"/>
          <p:cNvSpPr>
            <a:spLocks noChangeArrowheads="1"/>
          </p:cNvSpPr>
          <p:nvPr/>
        </p:nvSpPr>
        <p:spPr bwMode="auto">
          <a:xfrm>
            <a:off x="3025775" y="4552950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6" name="Oval 640"/>
          <p:cNvSpPr>
            <a:spLocks noChangeArrowheads="1"/>
          </p:cNvSpPr>
          <p:nvPr/>
        </p:nvSpPr>
        <p:spPr bwMode="auto">
          <a:xfrm>
            <a:off x="3087688" y="4552950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7" name="Oval 641"/>
          <p:cNvSpPr>
            <a:spLocks noChangeArrowheads="1"/>
          </p:cNvSpPr>
          <p:nvPr/>
        </p:nvSpPr>
        <p:spPr bwMode="auto">
          <a:xfrm>
            <a:off x="3149600" y="4552950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8" name="Oval 642"/>
          <p:cNvSpPr>
            <a:spLocks noChangeArrowheads="1"/>
          </p:cNvSpPr>
          <p:nvPr/>
        </p:nvSpPr>
        <p:spPr bwMode="auto">
          <a:xfrm>
            <a:off x="3211513" y="4552950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39" name="Oval 643"/>
          <p:cNvSpPr>
            <a:spLocks noChangeArrowheads="1"/>
          </p:cNvSpPr>
          <p:nvPr/>
        </p:nvSpPr>
        <p:spPr bwMode="auto">
          <a:xfrm>
            <a:off x="3273425" y="4552950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0" name="Oval 644"/>
          <p:cNvSpPr>
            <a:spLocks noChangeArrowheads="1"/>
          </p:cNvSpPr>
          <p:nvPr/>
        </p:nvSpPr>
        <p:spPr bwMode="auto">
          <a:xfrm>
            <a:off x="3336925" y="4552950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1" name="Oval 645"/>
          <p:cNvSpPr>
            <a:spLocks noChangeArrowheads="1"/>
          </p:cNvSpPr>
          <p:nvPr/>
        </p:nvSpPr>
        <p:spPr bwMode="auto">
          <a:xfrm>
            <a:off x="3398838" y="4552950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2" name="Oval 646"/>
          <p:cNvSpPr>
            <a:spLocks noChangeArrowheads="1"/>
          </p:cNvSpPr>
          <p:nvPr/>
        </p:nvSpPr>
        <p:spPr bwMode="auto">
          <a:xfrm>
            <a:off x="3462338" y="4552950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3" name="Oval 647"/>
          <p:cNvSpPr>
            <a:spLocks noChangeArrowheads="1"/>
          </p:cNvSpPr>
          <p:nvPr/>
        </p:nvSpPr>
        <p:spPr bwMode="auto">
          <a:xfrm>
            <a:off x="3524250" y="4552950"/>
            <a:ext cx="26988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4" name="Oval 648"/>
          <p:cNvSpPr>
            <a:spLocks noChangeArrowheads="1"/>
          </p:cNvSpPr>
          <p:nvPr/>
        </p:nvSpPr>
        <p:spPr bwMode="auto">
          <a:xfrm>
            <a:off x="3587750" y="4552950"/>
            <a:ext cx="25400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5" name="Oval 649"/>
          <p:cNvSpPr>
            <a:spLocks noChangeArrowheads="1"/>
          </p:cNvSpPr>
          <p:nvPr/>
        </p:nvSpPr>
        <p:spPr bwMode="auto">
          <a:xfrm>
            <a:off x="3649663" y="4552950"/>
            <a:ext cx="26987" cy="2381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6" name="Oval 650"/>
          <p:cNvSpPr>
            <a:spLocks noChangeArrowheads="1"/>
          </p:cNvSpPr>
          <p:nvPr/>
        </p:nvSpPr>
        <p:spPr bwMode="auto">
          <a:xfrm rot="3960000">
            <a:off x="2111375" y="3916363"/>
            <a:ext cx="23813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7" name="Oval 651"/>
          <p:cNvSpPr>
            <a:spLocks noChangeArrowheads="1"/>
          </p:cNvSpPr>
          <p:nvPr/>
        </p:nvSpPr>
        <p:spPr bwMode="auto">
          <a:xfrm rot="3960000">
            <a:off x="2133600" y="3970338"/>
            <a:ext cx="26987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8" name="Oval 652"/>
          <p:cNvSpPr>
            <a:spLocks noChangeArrowheads="1"/>
          </p:cNvSpPr>
          <p:nvPr/>
        </p:nvSpPr>
        <p:spPr bwMode="auto">
          <a:xfrm rot="3960000">
            <a:off x="2161382" y="4020344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49" name="Oval 653"/>
          <p:cNvSpPr>
            <a:spLocks noChangeArrowheads="1"/>
          </p:cNvSpPr>
          <p:nvPr/>
        </p:nvSpPr>
        <p:spPr bwMode="auto">
          <a:xfrm rot="3960000">
            <a:off x="2185194" y="4074319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0" name="Oval 654"/>
          <p:cNvSpPr>
            <a:spLocks noChangeArrowheads="1"/>
          </p:cNvSpPr>
          <p:nvPr/>
        </p:nvSpPr>
        <p:spPr bwMode="auto">
          <a:xfrm rot="3960000">
            <a:off x="2210594" y="4126707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1" name="Oval 655"/>
          <p:cNvSpPr>
            <a:spLocks noChangeArrowheads="1"/>
          </p:cNvSpPr>
          <p:nvPr/>
        </p:nvSpPr>
        <p:spPr bwMode="auto">
          <a:xfrm rot="3960000">
            <a:off x="2235994" y="4179094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2" name="Oval 656"/>
          <p:cNvSpPr>
            <a:spLocks noChangeArrowheads="1"/>
          </p:cNvSpPr>
          <p:nvPr/>
        </p:nvSpPr>
        <p:spPr bwMode="auto">
          <a:xfrm rot="3960000">
            <a:off x="2263775" y="4230688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3" name="Oval 657"/>
          <p:cNvSpPr>
            <a:spLocks noChangeArrowheads="1"/>
          </p:cNvSpPr>
          <p:nvPr/>
        </p:nvSpPr>
        <p:spPr bwMode="auto">
          <a:xfrm rot="3960000">
            <a:off x="2288382" y="4282281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4" name="Oval 658"/>
          <p:cNvSpPr>
            <a:spLocks noChangeArrowheads="1"/>
          </p:cNvSpPr>
          <p:nvPr/>
        </p:nvSpPr>
        <p:spPr bwMode="auto">
          <a:xfrm rot="3960000">
            <a:off x="2312988" y="4337050"/>
            <a:ext cx="23812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5" name="Oval 659"/>
          <p:cNvSpPr>
            <a:spLocks noChangeArrowheads="1"/>
          </p:cNvSpPr>
          <p:nvPr/>
        </p:nvSpPr>
        <p:spPr bwMode="auto">
          <a:xfrm rot="3960000">
            <a:off x="2339182" y="438705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6" name="Oval 660"/>
          <p:cNvSpPr>
            <a:spLocks noChangeArrowheads="1"/>
          </p:cNvSpPr>
          <p:nvPr/>
        </p:nvSpPr>
        <p:spPr bwMode="auto">
          <a:xfrm rot="3960000">
            <a:off x="2363787" y="4440238"/>
            <a:ext cx="23813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7" name="Oval 661"/>
          <p:cNvSpPr>
            <a:spLocks noChangeArrowheads="1"/>
          </p:cNvSpPr>
          <p:nvPr/>
        </p:nvSpPr>
        <p:spPr bwMode="auto">
          <a:xfrm rot="3960000">
            <a:off x="2388394" y="449341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8" name="Oval 662"/>
          <p:cNvSpPr>
            <a:spLocks noChangeArrowheads="1"/>
          </p:cNvSpPr>
          <p:nvPr/>
        </p:nvSpPr>
        <p:spPr bwMode="auto">
          <a:xfrm rot="3960000">
            <a:off x="2415382" y="4544219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59" name="Oval 663"/>
          <p:cNvSpPr>
            <a:spLocks noChangeArrowheads="1"/>
          </p:cNvSpPr>
          <p:nvPr/>
        </p:nvSpPr>
        <p:spPr bwMode="auto">
          <a:xfrm rot="3960000">
            <a:off x="1795463" y="4044950"/>
            <a:ext cx="26988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0" name="Oval 664"/>
          <p:cNvSpPr>
            <a:spLocks noChangeArrowheads="1"/>
          </p:cNvSpPr>
          <p:nvPr/>
        </p:nvSpPr>
        <p:spPr bwMode="auto">
          <a:xfrm rot="3960000">
            <a:off x="1821656" y="40981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1" name="Oval 665"/>
          <p:cNvSpPr>
            <a:spLocks noChangeArrowheads="1"/>
          </p:cNvSpPr>
          <p:nvPr/>
        </p:nvSpPr>
        <p:spPr bwMode="auto">
          <a:xfrm rot="3960000">
            <a:off x="1848644" y="4148931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2" name="Oval 666"/>
          <p:cNvSpPr>
            <a:spLocks noChangeArrowheads="1"/>
          </p:cNvSpPr>
          <p:nvPr/>
        </p:nvSpPr>
        <p:spPr bwMode="auto">
          <a:xfrm rot="3960000">
            <a:off x="1872457" y="420290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3" name="Oval 667"/>
          <p:cNvSpPr>
            <a:spLocks noChangeArrowheads="1"/>
          </p:cNvSpPr>
          <p:nvPr/>
        </p:nvSpPr>
        <p:spPr bwMode="auto">
          <a:xfrm rot="3960000">
            <a:off x="1899444" y="4253706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4" name="Oval 668"/>
          <p:cNvSpPr>
            <a:spLocks noChangeArrowheads="1"/>
          </p:cNvSpPr>
          <p:nvPr/>
        </p:nvSpPr>
        <p:spPr bwMode="auto">
          <a:xfrm rot="3960000">
            <a:off x="1922463" y="4306888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5" name="Oval 669"/>
          <p:cNvSpPr>
            <a:spLocks noChangeArrowheads="1"/>
          </p:cNvSpPr>
          <p:nvPr/>
        </p:nvSpPr>
        <p:spPr bwMode="auto">
          <a:xfrm rot="3960000">
            <a:off x="1949450" y="4359275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6" name="Oval 670"/>
          <p:cNvSpPr>
            <a:spLocks noChangeArrowheads="1"/>
          </p:cNvSpPr>
          <p:nvPr/>
        </p:nvSpPr>
        <p:spPr bwMode="auto">
          <a:xfrm rot="3960000">
            <a:off x="1974056" y="441086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7" name="Oval 671"/>
          <p:cNvSpPr>
            <a:spLocks noChangeArrowheads="1"/>
          </p:cNvSpPr>
          <p:nvPr/>
        </p:nvSpPr>
        <p:spPr bwMode="auto">
          <a:xfrm rot="3960000">
            <a:off x="2000251" y="4464050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8" name="Oval 672"/>
          <p:cNvSpPr>
            <a:spLocks noChangeArrowheads="1"/>
          </p:cNvSpPr>
          <p:nvPr/>
        </p:nvSpPr>
        <p:spPr bwMode="auto">
          <a:xfrm rot="3960000">
            <a:off x="2024856" y="45172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69" name="Oval 673"/>
          <p:cNvSpPr>
            <a:spLocks noChangeArrowheads="1"/>
          </p:cNvSpPr>
          <p:nvPr/>
        </p:nvSpPr>
        <p:spPr bwMode="auto">
          <a:xfrm rot="3960000">
            <a:off x="2051051" y="4568825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0770" name="Oval 674"/>
          <p:cNvSpPr>
            <a:spLocks noChangeArrowheads="1"/>
          </p:cNvSpPr>
          <p:nvPr/>
        </p:nvSpPr>
        <p:spPr bwMode="auto">
          <a:xfrm rot="3960000">
            <a:off x="2074863" y="4621213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094" name="AutoShape 675"/>
          <p:cNvSpPr>
            <a:spLocks noChangeArrowheads="1"/>
          </p:cNvSpPr>
          <p:nvPr/>
        </p:nvSpPr>
        <p:spPr bwMode="auto">
          <a:xfrm>
            <a:off x="4722813" y="4021138"/>
            <a:ext cx="488950" cy="506412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40095" name="Group 676"/>
          <p:cNvGrpSpPr>
            <a:grpSpLocks/>
          </p:cNvGrpSpPr>
          <p:nvPr/>
        </p:nvGrpSpPr>
        <p:grpSpPr bwMode="auto">
          <a:xfrm>
            <a:off x="3416300" y="5043488"/>
            <a:ext cx="561975" cy="549275"/>
            <a:chOff x="2330" y="3664"/>
            <a:chExt cx="398" cy="416"/>
          </a:xfrm>
        </p:grpSpPr>
        <p:sp>
          <p:nvSpPr>
            <p:cNvPr id="3460773" name="Arc 677"/>
            <p:cNvSpPr>
              <a:spLocks/>
            </p:cNvSpPr>
            <p:nvPr/>
          </p:nvSpPr>
          <p:spPr bwMode="auto">
            <a:xfrm rot="13260000">
              <a:off x="2393" y="3675"/>
              <a:ext cx="29" cy="61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0836 w 21600"/>
                <a:gd name="T1" fmla="*/ 21937 h 21937"/>
                <a:gd name="T2" fmla="*/ 3 w 21600"/>
                <a:gd name="T3" fmla="*/ 0 h 21937"/>
                <a:gd name="T4" fmla="*/ 21600 w 21600"/>
                <a:gd name="T5" fmla="*/ 351 h 2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4" name="Arc 678"/>
            <p:cNvSpPr>
              <a:spLocks/>
            </p:cNvSpPr>
            <p:nvPr/>
          </p:nvSpPr>
          <p:spPr bwMode="auto">
            <a:xfrm rot="13260000">
              <a:off x="2366" y="3736"/>
              <a:ext cx="29" cy="61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5" name="Arc 679"/>
            <p:cNvSpPr>
              <a:spLocks/>
            </p:cNvSpPr>
            <p:nvPr/>
          </p:nvSpPr>
          <p:spPr bwMode="auto">
            <a:xfrm rot="13260000">
              <a:off x="2430" y="3719"/>
              <a:ext cx="22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6" name="Arc 680"/>
            <p:cNvSpPr>
              <a:spLocks/>
            </p:cNvSpPr>
            <p:nvPr/>
          </p:nvSpPr>
          <p:spPr bwMode="auto">
            <a:xfrm rot="13260000">
              <a:off x="2330" y="3696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25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7" name="Arc 681"/>
            <p:cNvSpPr>
              <a:spLocks/>
            </p:cNvSpPr>
            <p:nvPr/>
          </p:nvSpPr>
          <p:spPr bwMode="auto">
            <a:xfrm rot="13260000">
              <a:off x="2388" y="3751"/>
              <a:ext cx="18" cy="59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8" name="Arc 682"/>
            <p:cNvSpPr>
              <a:spLocks/>
            </p:cNvSpPr>
            <p:nvPr/>
          </p:nvSpPr>
          <p:spPr bwMode="auto">
            <a:xfrm rot="13260000">
              <a:off x="2448" y="3733"/>
              <a:ext cx="27" cy="60"/>
            </a:xfrm>
            <a:custGeom>
              <a:avLst/>
              <a:gdLst>
                <a:gd name="G0" fmla="+- 21600 0 0"/>
                <a:gd name="G1" fmla="+- 350 0 0"/>
                <a:gd name="G2" fmla="+- 21600 0 0"/>
                <a:gd name="T0" fmla="*/ 20779 w 21600"/>
                <a:gd name="T1" fmla="*/ 21934 h 21934"/>
                <a:gd name="T2" fmla="*/ 3 w 21600"/>
                <a:gd name="T3" fmla="*/ 0 h 21934"/>
                <a:gd name="T4" fmla="*/ 21600 w 21600"/>
                <a:gd name="T5" fmla="*/ 350 h 2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79" name="Arc 683"/>
            <p:cNvSpPr>
              <a:spLocks/>
            </p:cNvSpPr>
            <p:nvPr/>
          </p:nvSpPr>
          <p:spPr bwMode="auto">
            <a:xfrm rot="13260000">
              <a:off x="2424" y="3795"/>
              <a:ext cx="28" cy="61"/>
            </a:xfrm>
            <a:custGeom>
              <a:avLst/>
              <a:gdLst>
                <a:gd name="G0" fmla="+- 785 0 0"/>
                <a:gd name="G1" fmla="+- 21600 0 0"/>
                <a:gd name="G2" fmla="+- 21600 0 0"/>
                <a:gd name="T0" fmla="*/ 0 w 22385"/>
                <a:gd name="T1" fmla="*/ 14 h 21600"/>
                <a:gd name="T2" fmla="*/ 22385 w 22385"/>
                <a:gd name="T3" fmla="*/ 21600 h 21600"/>
                <a:gd name="T4" fmla="*/ 785 w 223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0" name="Arc 684"/>
            <p:cNvSpPr>
              <a:spLocks/>
            </p:cNvSpPr>
            <p:nvPr/>
          </p:nvSpPr>
          <p:spPr bwMode="auto">
            <a:xfrm rot="2460000">
              <a:off x="2630" y="3981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1" name="Arc 685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36 h 21587"/>
                <a:gd name="T2" fmla="*/ 20859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2" name="Arc 686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3" name="Arc 687"/>
            <p:cNvSpPr>
              <a:spLocks/>
            </p:cNvSpPr>
            <p:nvPr/>
          </p:nvSpPr>
          <p:spPr bwMode="auto">
            <a:xfrm rot="2460000">
              <a:off x="2706" y="3977"/>
              <a:ext cx="22" cy="60"/>
            </a:xfrm>
            <a:custGeom>
              <a:avLst/>
              <a:gdLst>
                <a:gd name="G0" fmla="+- 973 0 0"/>
                <a:gd name="G1" fmla="+- 21600 0 0"/>
                <a:gd name="G2" fmla="+- 21600 0 0"/>
                <a:gd name="T0" fmla="*/ 0 w 22570"/>
                <a:gd name="T1" fmla="*/ 22 h 21600"/>
                <a:gd name="T2" fmla="*/ 22570 w 22570"/>
                <a:gd name="T3" fmla="*/ 21243 h 21600"/>
                <a:gd name="T4" fmla="*/ 973 w 225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4" name="Arc 688"/>
            <p:cNvSpPr>
              <a:spLocks/>
            </p:cNvSpPr>
            <p:nvPr/>
          </p:nvSpPr>
          <p:spPr bwMode="auto">
            <a:xfrm rot="2460000">
              <a:off x="2565" y="3924"/>
              <a:ext cx="28" cy="64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5" name="Arc 689"/>
            <p:cNvSpPr>
              <a:spLocks/>
            </p:cNvSpPr>
            <p:nvPr/>
          </p:nvSpPr>
          <p:spPr bwMode="auto">
            <a:xfrm rot="2460000">
              <a:off x="2620" y="3897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29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6" name="Arc 690"/>
            <p:cNvSpPr>
              <a:spLocks/>
            </p:cNvSpPr>
            <p:nvPr/>
          </p:nvSpPr>
          <p:spPr bwMode="auto">
            <a:xfrm rot="2460000">
              <a:off x="2612" y="3971"/>
              <a:ext cx="21" cy="60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7" name="Arc 691"/>
            <p:cNvSpPr>
              <a:spLocks/>
            </p:cNvSpPr>
            <p:nvPr/>
          </p:nvSpPr>
          <p:spPr bwMode="auto">
            <a:xfrm rot="2460000">
              <a:off x="2641" y="3915"/>
              <a:ext cx="19" cy="61"/>
            </a:xfrm>
            <a:custGeom>
              <a:avLst/>
              <a:gdLst>
                <a:gd name="G0" fmla="+- 1004 0 0"/>
                <a:gd name="G1" fmla="+- 21600 0 0"/>
                <a:gd name="G2" fmla="+- 21600 0 0"/>
                <a:gd name="T0" fmla="*/ 0 w 22604"/>
                <a:gd name="T1" fmla="*/ 23 h 21600"/>
                <a:gd name="T2" fmla="*/ 22604 w 22604"/>
                <a:gd name="T3" fmla="*/ 21600 h 21600"/>
                <a:gd name="T4" fmla="*/ 1004 w 22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8" name="Arc 692"/>
            <p:cNvSpPr>
              <a:spLocks/>
            </p:cNvSpPr>
            <p:nvPr/>
          </p:nvSpPr>
          <p:spPr bwMode="auto">
            <a:xfrm rot="2460000">
              <a:off x="2507" y="3868"/>
              <a:ext cx="29" cy="63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89" name="Arc 693"/>
            <p:cNvSpPr>
              <a:spLocks/>
            </p:cNvSpPr>
            <p:nvPr/>
          </p:nvSpPr>
          <p:spPr bwMode="auto">
            <a:xfrm rot="2460000">
              <a:off x="2560" y="3842"/>
              <a:ext cx="27" cy="61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0" name="Arc 694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1" name="Arc 695"/>
            <p:cNvSpPr>
              <a:spLocks/>
            </p:cNvSpPr>
            <p:nvPr/>
          </p:nvSpPr>
          <p:spPr bwMode="auto">
            <a:xfrm rot="2460000">
              <a:off x="2582" y="3856"/>
              <a:ext cx="22" cy="60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2" name="Arc 696"/>
            <p:cNvSpPr>
              <a:spLocks/>
            </p:cNvSpPr>
            <p:nvPr/>
          </p:nvSpPr>
          <p:spPr bwMode="auto">
            <a:xfrm rot="2460000">
              <a:off x="2444" y="3805"/>
              <a:ext cx="29" cy="65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3" name="Arc 697"/>
            <p:cNvSpPr>
              <a:spLocks/>
            </p:cNvSpPr>
            <p:nvPr/>
          </p:nvSpPr>
          <p:spPr bwMode="auto">
            <a:xfrm rot="2460000">
              <a:off x="2499" y="3779"/>
              <a:ext cx="29" cy="60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4" name="Arc 698"/>
            <p:cNvSpPr>
              <a:spLocks/>
            </p:cNvSpPr>
            <p:nvPr/>
          </p:nvSpPr>
          <p:spPr bwMode="auto">
            <a:xfrm rot="2460000">
              <a:off x="2490" y="3853"/>
              <a:ext cx="22" cy="64"/>
            </a:xfrm>
            <a:custGeom>
              <a:avLst/>
              <a:gdLst>
                <a:gd name="G0" fmla="+- 21600 0 0"/>
                <a:gd name="G1" fmla="+- 343 0 0"/>
                <a:gd name="G2" fmla="+- 21600 0 0"/>
                <a:gd name="T0" fmla="*/ 20588 w 21600"/>
                <a:gd name="T1" fmla="*/ 21919 h 21919"/>
                <a:gd name="T2" fmla="*/ 3 w 21600"/>
                <a:gd name="T3" fmla="*/ 0 h 21919"/>
                <a:gd name="T4" fmla="*/ 21600 w 21600"/>
                <a:gd name="T5" fmla="*/ 343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5" name="Arc 699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G0" fmla="+- 1019 0 0"/>
                <a:gd name="G1" fmla="+- 21600 0 0"/>
                <a:gd name="G2" fmla="+- 21600 0 0"/>
                <a:gd name="T0" fmla="*/ 0 w 22616"/>
                <a:gd name="T1" fmla="*/ 24 h 21600"/>
                <a:gd name="T2" fmla="*/ 22616 w 22616"/>
                <a:gd name="T3" fmla="*/ 21243 h 21600"/>
                <a:gd name="T4" fmla="*/ 1019 w 226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6" name="Arc 700"/>
            <p:cNvSpPr>
              <a:spLocks/>
            </p:cNvSpPr>
            <p:nvPr/>
          </p:nvSpPr>
          <p:spPr bwMode="auto">
            <a:xfrm rot="13260000">
              <a:off x="2377" y="3664"/>
              <a:ext cx="20" cy="6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096" name="Group 701"/>
          <p:cNvGrpSpPr>
            <a:grpSpLocks/>
          </p:cNvGrpSpPr>
          <p:nvPr/>
        </p:nvGrpSpPr>
        <p:grpSpPr bwMode="auto">
          <a:xfrm>
            <a:off x="2005013" y="5032375"/>
            <a:ext cx="547687" cy="565150"/>
            <a:chOff x="1330" y="3656"/>
            <a:chExt cx="388" cy="427"/>
          </a:xfrm>
        </p:grpSpPr>
        <p:sp>
          <p:nvSpPr>
            <p:cNvPr id="3460798" name="Arc 702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799" name="Arc 703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56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0" name="Arc 704"/>
            <p:cNvSpPr>
              <a:spLocks/>
            </p:cNvSpPr>
            <p:nvPr/>
          </p:nvSpPr>
          <p:spPr bwMode="auto">
            <a:xfrm rot="8220000">
              <a:off x="1595" y="3712"/>
              <a:ext cx="19" cy="61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1" name="Arc 705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2" name="Arc 706"/>
            <p:cNvSpPr>
              <a:spLocks/>
            </p:cNvSpPr>
            <p:nvPr/>
          </p:nvSpPr>
          <p:spPr bwMode="auto">
            <a:xfrm rot="8220000">
              <a:off x="1640" y="3740"/>
              <a:ext cx="19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3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3" name="Arc 707"/>
            <p:cNvSpPr>
              <a:spLocks/>
            </p:cNvSpPr>
            <p:nvPr/>
          </p:nvSpPr>
          <p:spPr bwMode="auto">
            <a:xfrm rot="8220000">
              <a:off x="1573" y="3726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4" name="Arc 708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5" name="Arc 709"/>
            <p:cNvSpPr>
              <a:spLocks/>
            </p:cNvSpPr>
            <p:nvPr/>
          </p:nvSpPr>
          <p:spPr bwMode="auto">
            <a:xfrm rot="19020000">
              <a:off x="1399" y="3982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6" name="Arc 710"/>
            <p:cNvSpPr>
              <a:spLocks/>
            </p:cNvSpPr>
            <p:nvPr/>
          </p:nvSpPr>
          <p:spPr bwMode="auto">
            <a:xfrm rot="19020000">
              <a:off x="1343" y="3958"/>
              <a:ext cx="27" cy="61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7" name="Arc 711"/>
            <p:cNvSpPr>
              <a:spLocks/>
            </p:cNvSpPr>
            <p:nvPr/>
          </p:nvSpPr>
          <p:spPr bwMode="auto">
            <a:xfrm rot="19020000">
              <a:off x="1352" y="4021"/>
              <a:ext cx="18" cy="62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8" name="Arc 712"/>
            <p:cNvSpPr>
              <a:spLocks/>
            </p:cNvSpPr>
            <p:nvPr/>
          </p:nvSpPr>
          <p:spPr bwMode="auto">
            <a:xfrm rot="19020000">
              <a:off x="1330" y="3979"/>
              <a:ext cx="22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09" name="Arc 713"/>
            <p:cNvSpPr>
              <a:spLocks/>
            </p:cNvSpPr>
            <p:nvPr/>
          </p:nvSpPr>
          <p:spPr bwMode="auto">
            <a:xfrm rot="19020000">
              <a:off x="1460" y="3920"/>
              <a:ext cx="27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0" name="Arc 714"/>
            <p:cNvSpPr>
              <a:spLocks/>
            </p:cNvSpPr>
            <p:nvPr/>
          </p:nvSpPr>
          <p:spPr bwMode="auto">
            <a:xfrm rot="19020000">
              <a:off x="1406" y="3896"/>
              <a:ext cx="27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1" name="Arc 715"/>
            <p:cNvSpPr>
              <a:spLocks/>
            </p:cNvSpPr>
            <p:nvPr/>
          </p:nvSpPr>
          <p:spPr bwMode="auto">
            <a:xfrm rot="19020000">
              <a:off x="1422" y="3968"/>
              <a:ext cx="20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2" name="Arc 716"/>
            <p:cNvSpPr>
              <a:spLocks/>
            </p:cNvSpPr>
            <p:nvPr/>
          </p:nvSpPr>
          <p:spPr bwMode="auto">
            <a:xfrm rot="19020000">
              <a:off x="1392" y="3915"/>
              <a:ext cx="22" cy="61"/>
            </a:xfrm>
            <a:custGeom>
              <a:avLst/>
              <a:gdLst>
                <a:gd name="G0" fmla="+- 21597 0 0"/>
                <a:gd name="G1" fmla="+- 21578 0 0"/>
                <a:gd name="G2" fmla="+- 21600 0 0"/>
                <a:gd name="T0" fmla="*/ 0 w 21597"/>
                <a:gd name="T1" fmla="*/ 21227 h 21578"/>
                <a:gd name="T2" fmla="*/ 20624 w 21597"/>
                <a:gd name="T3" fmla="*/ 0 h 21578"/>
                <a:gd name="T4" fmla="*/ 21597 w 21597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3" name="Arc 717"/>
            <p:cNvSpPr>
              <a:spLocks/>
            </p:cNvSpPr>
            <p:nvPr/>
          </p:nvSpPr>
          <p:spPr bwMode="auto">
            <a:xfrm rot="19020000">
              <a:off x="1517" y="3864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4" name="Arc 718"/>
            <p:cNvSpPr>
              <a:spLocks/>
            </p:cNvSpPr>
            <p:nvPr/>
          </p:nvSpPr>
          <p:spPr bwMode="auto">
            <a:xfrm rot="19020000">
              <a:off x="1462" y="3838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5" name="Arc 719"/>
            <p:cNvSpPr>
              <a:spLocks/>
            </p:cNvSpPr>
            <p:nvPr/>
          </p:nvSpPr>
          <p:spPr bwMode="auto">
            <a:xfrm rot="19020000">
              <a:off x="1485" y="3911"/>
              <a:ext cx="20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6" name="Arc 720"/>
            <p:cNvSpPr>
              <a:spLocks/>
            </p:cNvSpPr>
            <p:nvPr/>
          </p:nvSpPr>
          <p:spPr bwMode="auto">
            <a:xfrm rot="19020000">
              <a:off x="1449" y="3853"/>
              <a:ext cx="20" cy="61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7" name="Arc 721"/>
            <p:cNvSpPr>
              <a:spLocks/>
            </p:cNvSpPr>
            <p:nvPr/>
          </p:nvSpPr>
          <p:spPr bwMode="auto">
            <a:xfrm rot="19020000">
              <a:off x="1579" y="3798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8" name="Arc 722"/>
            <p:cNvSpPr>
              <a:spLocks/>
            </p:cNvSpPr>
            <p:nvPr/>
          </p:nvSpPr>
          <p:spPr bwMode="auto">
            <a:xfrm rot="19020000">
              <a:off x="1521" y="3772"/>
              <a:ext cx="30" cy="61"/>
            </a:xfrm>
            <a:custGeom>
              <a:avLst/>
              <a:gdLst>
                <a:gd name="G0" fmla="+- 714 0 0"/>
                <a:gd name="G1" fmla="+- 21600 0 0"/>
                <a:gd name="G2" fmla="+- 21600 0 0"/>
                <a:gd name="T0" fmla="*/ 0 w 22311"/>
                <a:gd name="T1" fmla="*/ 12 h 21600"/>
                <a:gd name="T2" fmla="*/ 22311 w 22311"/>
                <a:gd name="T3" fmla="*/ 21249 h 21600"/>
                <a:gd name="T4" fmla="*/ 714 w 223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19" name="Arc 723"/>
            <p:cNvSpPr>
              <a:spLocks/>
            </p:cNvSpPr>
            <p:nvPr/>
          </p:nvSpPr>
          <p:spPr bwMode="auto">
            <a:xfrm rot="19020000">
              <a:off x="1541" y="3847"/>
              <a:ext cx="19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20" name="Arc 724"/>
            <p:cNvSpPr>
              <a:spLocks/>
            </p:cNvSpPr>
            <p:nvPr/>
          </p:nvSpPr>
          <p:spPr bwMode="auto">
            <a:xfrm rot="19020000">
              <a:off x="1509" y="3792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821" name="Arc 725"/>
            <p:cNvSpPr>
              <a:spLocks/>
            </p:cNvSpPr>
            <p:nvPr/>
          </p:nvSpPr>
          <p:spPr bwMode="auto">
            <a:xfrm rot="8220000">
              <a:off x="1647" y="3656"/>
              <a:ext cx="21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097" name="Group 726"/>
          <p:cNvGrpSpPr>
            <a:grpSpLocks/>
          </p:cNvGrpSpPr>
          <p:nvPr/>
        </p:nvGrpSpPr>
        <p:grpSpPr bwMode="auto">
          <a:xfrm>
            <a:off x="2120900" y="5105400"/>
            <a:ext cx="1385888" cy="298450"/>
            <a:chOff x="1503" y="3936"/>
            <a:chExt cx="982" cy="226"/>
          </a:xfrm>
        </p:grpSpPr>
        <p:grpSp>
          <p:nvGrpSpPr>
            <p:cNvPr id="40658" name="Group 727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3460824" name="Arc 728"/>
              <p:cNvSpPr>
                <a:spLocks/>
              </p:cNvSpPr>
              <p:nvPr/>
            </p:nvSpPr>
            <p:spPr bwMode="auto">
              <a:xfrm rot="9660000">
                <a:off x="1901" y="3941"/>
                <a:ext cx="30" cy="49"/>
              </a:xfrm>
              <a:custGeom>
                <a:avLst/>
                <a:gdLst>
                  <a:gd name="G0" fmla="+- 765 0 0"/>
                  <a:gd name="G1" fmla="+- 453 0 0"/>
                  <a:gd name="G2" fmla="+- 21600 0 0"/>
                  <a:gd name="T0" fmla="*/ 22360 w 22365"/>
                  <a:gd name="T1" fmla="*/ 0 h 22053"/>
                  <a:gd name="T2" fmla="*/ 0 w 22365"/>
                  <a:gd name="T3" fmla="*/ 22039 h 22053"/>
                  <a:gd name="T4" fmla="*/ 765 w 22365"/>
                  <a:gd name="T5" fmla="*/ 453 h 2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5" name="Arc 729"/>
              <p:cNvSpPr>
                <a:spLocks/>
              </p:cNvSpPr>
              <p:nvPr/>
            </p:nvSpPr>
            <p:spPr bwMode="auto">
              <a:xfrm rot="9660000">
                <a:off x="1905" y="3995"/>
                <a:ext cx="27" cy="49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8 h 21587"/>
                  <a:gd name="T2" fmla="*/ 20846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6" name="Arc 730"/>
              <p:cNvSpPr>
                <a:spLocks/>
              </p:cNvSpPr>
              <p:nvPr/>
            </p:nvSpPr>
            <p:spPr bwMode="auto">
              <a:xfrm rot="9660000">
                <a:off x="1857" y="396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7" name="Arc 731"/>
              <p:cNvSpPr>
                <a:spLocks/>
              </p:cNvSpPr>
              <p:nvPr/>
            </p:nvSpPr>
            <p:spPr bwMode="auto">
              <a:xfrm rot="9660000">
                <a:off x="1959" y="3977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8" name="Arc 732"/>
              <p:cNvSpPr>
                <a:spLocks/>
              </p:cNvSpPr>
              <p:nvPr/>
            </p:nvSpPr>
            <p:spPr bwMode="auto">
              <a:xfrm rot="9660000">
                <a:off x="1885" y="4000"/>
                <a:ext cx="19" cy="48"/>
              </a:xfrm>
              <a:custGeom>
                <a:avLst/>
                <a:gdLst>
                  <a:gd name="G0" fmla="+- 993 0 0"/>
                  <a:gd name="G1" fmla="+- 21600 0 0"/>
                  <a:gd name="G2" fmla="+- 21600 0 0"/>
                  <a:gd name="T0" fmla="*/ 0 w 22588"/>
                  <a:gd name="T1" fmla="*/ 23 h 21600"/>
                  <a:gd name="T2" fmla="*/ 22588 w 22588"/>
                  <a:gd name="T3" fmla="*/ 21144 h 21600"/>
                  <a:gd name="T4" fmla="*/ 993 w 225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29" name="Arc 733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G0" fmla="+- 823 0 0"/>
                  <a:gd name="G1" fmla="+- 454 0 0"/>
                  <a:gd name="G2" fmla="+- 21600 0 0"/>
                  <a:gd name="T0" fmla="*/ 22418 w 22423"/>
                  <a:gd name="T1" fmla="*/ 0 h 22054"/>
                  <a:gd name="T2" fmla="*/ 0 w 22423"/>
                  <a:gd name="T3" fmla="*/ 22038 h 22054"/>
                  <a:gd name="T4" fmla="*/ 823 w 22423"/>
                  <a:gd name="T5" fmla="*/ 454 h 2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0" name="Arc 734"/>
              <p:cNvSpPr>
                <a:spLocks/>
              </p:cNvSpPr>
              <p:nvPr/>
            </p:nvSpPr>
            <p:spPr bwMode="auto">
              <a:xfrm rot="9660000">
                <a:off x="1828" y="4024"/>
                <a:ext cx="28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15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1" name="Arc 735"/>
              <p:cNvSpPr>
                <a:spLocks/>
              </p:cNvSpPr>
              <p:nvPr/>
            </p:nvSpPr>
            <p:spPr bwMode="auto">
              <a:xfrm rot="20460000">
                <a:off x="1564" y="4101"/>
                <a:ext cx="28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2" name="Arc 736"/>
              <p:cNvSpPr>
                <a:spLocks/>
              </p:cNvSpPr>
              <p:nvPr/>
            </p:nvSpPr>
            <p:spPr bwMode="auto">
              <a:xfrm rot="20460000">
                <a:off x="1524" y="4066"/>
                <a:ext cx="28" cy="50"/>
              </a:xfrm>
              <a:custGeom>
                <a:avLst/>
                <a:gdLst>
                  <a:gd name="G0" fmla="+- 750 0 0"/>
                  <a:gd name="G1" fmla="+- 21600 0 0"/>
                  <a:gd name="G2" fmla="+- 21600 0 0"/>
                  <a:gd name="T0" fmla="*/ 0 w 22345"/>
                  <a:gd name="T1" fmla="*/ 13 h 21600"/>
                  <a:gd name="T2" fmla="*/ 22345 w 22345"/>
                  <a:gd name="T3" fmla="*/ 21156 h 21600"/>
                  <a:gd name="T4" fmla="*/ 750 w 223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3" name="Arc 737"/>
              <p:cNvSpPr>
                <a:spLocks/>
              </p:cNvSpPr>
              <p:nvPr/>
            </p:nvSpPr>
            <p:spPr bwMode="auto">
              <a:xfrm rot="20460000">
                <a:off x="1506" y="4112"/>
                <a:ext cx="19" cy="50"/>
              </a:xfrm>
              <a:custGeom>
                <a:avLst/>
                <a:gdLst>
                  <a:gd name="G0" fmla="+- 1063 0 0"/>
                  <a:gd name="G1" fmla="+- 456 0 0"/>
                  <a:gd name="G2" fmla="+- 21600 0 0"/>
                  <a:gd name="T0" fmla="*/ 22658 w 22663"/>
                  <a:gd name="T1" fmla="*/ 0 h 22056"/>
                  <a:gd name="T2" fmla="*/ 0 w 22663"/>
                  <a:gd name="T3" fmla="*/ 22030 h 22056"/>
                  <a:gd name="T4" fmla="*/ 1063 w 22663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4" name="Arc 738"/>
              <p:cNvSpPr>
                <a:spLocks/>
              </p:cNvSpPr>
              <p:nvPr/>
            </p:nvSpPr>
            <p:spPr bwMode="auto">
              <a:xfrm rot="20460000">
                <a:off x="1503" y="4074"/>
                <a:ext cx="22" cy="49"/>
              </a:xfrm>
              <a:custGeom>
                <a:avLst/>
                <a:gdLst>
                  <a:gd name="G0" fmla="+- 21600 0 0"/>
                  <a:gd name="G1" fmla="+- 21578 0 0"/>
                  <a:gd name="G2" fmla="+- 21600 0 0"/>
                  <a:gd name="T0" fmla="*/ 0 w 21600"/>
                  <a:gd name="T1" fmla="*/ 21578 h 21578"/>
                  <a:gd name="T2" fmla="*/ 20619 w 21600"/>
                  <a:gd name="T3" fmla="*/ 0 h 21578"/>
                  <a:gd name="T4" fmla="*/ 21600 w 21600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5" name="Arc 739"/>
              <p:cNvSpPr>
                <a:spLocks/>
              </p:cNvSpPr>
              <p:nvPr/>
            </p:nvSpPr>
            <p:spPr bwMode="auto">
              <a:xfrm rot="20460000">
                <a:off x="1647" y="4075"/>
                <a:ext cx="28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6" name="Arc 740"/>
              <p:cNvSpPr>
                <a:spLocks/>
              </p:cNvSpPr>
              <p:nvPr/>
            </p:nvSpPr>
            <p:spPr bwMode="auto">
              <a:xfrm rot="20460000">
                <a:off x="1606" y="4042"/>
                <a:ext cx="27" cy="48"/>
              </a:xfrm>
              <a:custGeom>
                <a:avLst/>
                <a:gdLst>
                  <a:gd name="G0" fmla="+- 763 0 0"/>
                  <a:gd name="G1" fmla="+- 21600 0 0"/>
                  <a:gd name="G2" fmla="+- 21600 0 0"/>
                  <a:gd name="T0" fmla="*/ 0 w 22359"/>
                  <a:gd name="T1" fmla="*/ 13 h 21600"/>
                  <a:gd name="T2" fmla="*/ 22359 w 22359"/>
                  <a:gd name="T3" fmla="*/ 21164 h 21600"/>
                  <a:gd name="T4" fmla="*/ 763 w 2235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7" name="Arc 741"/>
              <p:cNvSpPr>
                <a:spLocks/>
              </p:cNvSpPr>
              <p:nvPr/>
            </p:nvSpPr>
            <p:spPr bwMode="auto">
              <a:xfrm rot="20460000">
                <a:off x="1592" y="4097"/>
                <a:ext cx="21" cy="49"/>
              </a:xfrm>
              <a:custGeom>
                <a:avLst/>
                <a:gdLst>
                  <a:gd name="G0" fmla="+- 0 0 0"/>
                  <a:gd name="G1" fmla="+- 445 0 0"/>
                  <a:gd name="G2" fmla="+- 21600 0 0"/>
                  <a:gd name="T0" fmla="*/ 21595 w 21600"/>
                  <a:gd name="T1" fmla="*/ 0 h 22045"/>
                  <a:gd name="T2" fmla="*/ 0 w 21600"/>
                  <a:gd name="T3" fmla="*/ 22045 h 22045"/>
                  <a:gd name="T4" fmla="*/ 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8" name="Arc 742"/>
              <p:cNvSpPr>
                <a:spLocks/>
              </p:cNvSpPr>
              <p:nvPr/>
            </p:nvSpPr>
            <p:spPr bwMode="auto">
              <a:xfrm rot="20460000">
                <a:off x="1587" y="4048"/>
                <a:ext cx="19" cy="49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39" name="Arc 743"/>
              <p:cNvSpPr>
                <a:spLocks/>
              </p:cNvSpPr>
              <p:nvPr/>
            </p:nvSpPr>
            <p:spPr bwMode="auto">
              <a:xfrm rot="20460000">
                <a:off x="1722" y="4051"/>
                <a:ext cx="29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0843 w 21600"/>
                  <a:gd name="T1" fmla="*/ 21587 h 21587"/>
                  <a:gd name="T2" fmla="*/ 0 w 21600"/>
                  <a:gd name="T3" fmla="*/ 0 h 21587"/>
                  <a:gd name="T4" fmla="*/ 21600 w 21600"/>
                  <a:gd name="T5" fmla="*/ 0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0" name="Arc 744"/>
              <p:cNvSpPr>
                <a:spLocks/>
              </p:cNvSpPr>
              <p:nvPr/>
            </p:nvSpPr>
            <p:spPr bwMode="auto">
              <a:xfrm rot="20460000">
                <a:off x="1681" y="4015"/>
                <a:ext cx="30" cy="49"/>
              </a:xfrm>
              <a:custGeom>
                <a:avLst/>
                <a:gdLst>
                  <a:gd name="G0" fmla="+- 737 0 0"/>
                  <a:gd name="G1" fmla="+- 21600 0 0"/>
                  <a:gd name="G2" fmla="+- 21600 0 0"/>
                  <a:gd name="T0" fmla="*/ 0 w 22333"/>
                  <a:gd name="T1" fmla="*/ 13 h 21600"/>
                  <a:gd name="T2" fmla="*/ 22333 w 22333"/>
                  <a:gd name="T3" fmla="*/ 21164 h 21600"/>
                  <a:gd name="T4" fmla="*/ 737 w 2233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1" name="Arc 745"/>
              <p:cNvSpPr>
                <a:spLocks/>
              </p:cNvSpPr>
              <p:nvPr/>
            </p:nvSpPr>
            <p:spPr bwMode="auto">
              <a:xfrm rot="20460000">
                <a:off x="1673" y="4074"/>
                <a:ext cx="21" cy="4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2" name="Arc 746"/>
              <p:cNvSpPr>
                <a:spLocks/>
              </p:cNvSpPr>
              <p:nvPr/>
            </p:nvSpPr>
            <p:spPr bwMode="auto">
              <a:xfrm rot="20460000">
                <a:off x="1664" y="4021"/>
                <a:ext cx="22" cy="49"/>
              </a:xfrm>
              <a:custGeom>
                <a:avLst/>
                <a:gdLst>
                  <a:gd name="G0" fmla="+- 21600 0 0"/>
                  <a:gd name="G1" fmla="+- 21577 0 0"/>
                  <a:gd name="G2" fmla="+- 21600 0 0"/>
                  <a:gd name="T0" fmla="*/ 0 w 21600"/>
                  <a:gd name="T1" fmla="*/ 21577 h 21577"/>
                  <a:gd name="T2" fmla="*/ 20596 w 21600"/>
                  <a:gd name="T3" fmla="*/ 0 h 21577"/>
                  <a:gd name="T4" fmla="*/ 21600 w 21600"/>
                  <a:gd name="T5" fmla="*/ 21577 h 2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3" name="Arc 747"/>
              <p:cNvSpPr>
                <a:spLocks/>
              </p:cNvSpPr>
              <p:nvPr/>
            </p:nvSpPr>
            <p:spPr bwMode="auto">
              <a:xfrm rot="20460000">
                <a:off x="1804" y="4024"/>
                <a:ext cx="28" cy="49"/>
              </a:xfrm>
              <a:custGeom>
                <a:avLst/>
                <a:gdLst>
                  <a:gd name="G0" fmla="+- 21600 0 0"/>
                  <a:gd name="G1" fmla="+- 429 0 0"/>
                  <a:gd name="G2" fmla="+- 21600 0 0"/>
                  <a:gd name="T0" fmla="*/ 20835 w 21600"/>
                  <a:gd name="T1" fmla="*/ 22015 h 22015"/>
                  <a:gd name="T2" fmla="*/ 4 w 21600"/>
                  <a:gd name="T3" fmla="*/ 0 h 22015"/>
                  <a:gd name="T4" fmla="*/ 21600 w 21600"/>
                  <a:gd name="T5" fmla="*/ 429 h 2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4" name="Arc 748"/>
              <p:cNvSpPr>
                <a:spLocks/>
              </p:cNvSpPr>
              <p:nvPr/>
            </p:nvSpPr>
            <p:spPr bwMode="auto">
              <a:xfrm rot="20460000">
                <a:off x="1763" y="3986"/>
                <a:ext cx="30" cy="49"/>
              </a:xfrm>
              <a:custGeom>
                <a:avLst/>
                <a:gdLst>
                  <a:gd name="G0" fmla="+- 724 0 0"/>
                  <a:gd name="G1" fmla="+- 21600 0 0"/>
                  <a:gd name="G2" fmla="+- 21600 0 0"/>
                  <a:gd name="T0" fmla="*/ 0 w 22319"/>
                  <a:gd name="T1" fmla="*/ 12 h 21600"/>
                  <a:gd name="T2" fmla="*/ 22319 w 22319"/>
                  <a:gd name="T3" fmla="*/ 21156 h 21600"/>
                  <a:gd name="T4" fmla="*/ 724 w 223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5" name="Arc 749"/>
              <p:cNvSpPr>
                <a:spLocks/>
              </p:cNvSpPr>
              <p:nvPr/>
            </p:nvSpPr>
            <p:spPr bwMode="auto">
              <a:xfrm rot="20460000">
                <a:off x="1749" y="4045"/>
                <a:ext cx="20" cy="49"/>
              </a:xfrm>
              <a:custGeom>
                <a:avLst/>
                <a:gdLst>
                  <a:gd name="G0" fmla="+- 1014 0 0"/>
                  <a:gd name="G1" fmla="+- 447 0 0"/>
                  <a:gd name="G2" fmla="+- 21600 0 0"/>
                  <a:gd name="T0" fmla="*/ 22609 w 22614"/>
                  <a:gd name="T1" fmla="*/ 0 h 22047"/>
                  <a:gd name="T2" fmla="*/ 0 w 22614"/>
                  <a:gd name="T3" fmla="*/ 22023 h 22047"/>
                  <a:gd name="T4" fmla="*/ 1014 w 22614"/>
                  <a:gd name="T5" fmla="*/ 447 h 2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6" name="Arc 750"/>
              <p:cNvSpPr>
                <a:spLocks/>
              </p:cNvSpPr>
              <p:nvPr/>
            </p:nvSpPr>
            <p:spPr bwMode="auto">
              <a:xfrm rot="20460000">
                <a:off x="1746" y="3995"/>
                <a:ext cx="20" cy="48"/>
              </a:xfrm>
              <a:custGeom>
                <a:avLst/>
                <a:gdLst>
                  <a:gd name="G0" fmla="+- 21596 0 0"/>
                  <a:gd name="G1" fmla="+- 21575 0 0"/>
                  <a:gd name="G2" fmla="+- 21600 0 0"/>
                  <a:gd name="T0" fmla="*/ 0 w 21596"/>
                  <a:gd name="T1" fmla="*/ 21140 h 21575"/>
                  <a:gd name="T2" fmla="*/ 20554 w 21596"/>
                  <a:gd name="T3" fmla="*/ 0 h 21575"/>
                  <a:gd name="T4" fmla="*/ 21596 w 21596"/>
                  <a:gd name="T5" fmla="*/ 21575 h 2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47" name="Arc 751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grpSp>
          <p:nvGrpSpPr>
            <p:cNvPr id="40659" name="Group 752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3460849" name="Arc 753"/>
              <p:cNvSpPr>
                <a:spLocks/>
              </p:cNvSpPr>
              <p:nvPr/>
            </p:nvSpPr>
            <p:spPr bwMode="auto">
              <a:xfrm rot="11940000">
                <a:off x="2058" y="3940"/>
                <a:ext cx="29" cy="49"/>
              </a:xfrm>
              <a:custGeom>
                <a:avLst/>
                <a:gdLst>
                  <a:gd name="G0" fmla="+- 21600 0 0"/>
                  <a:gd name="G1" fmla="+- 438 0 0"/>
                  <a:gd name="G2" fmla="+- 21600 0 0"/>
                  <a:gd name="T0" fmla="*/ 20835 w 21600"/>
                  <a:gd name="T1" fmla="*/ 22024 h 22024"/>
                  <a:gd name="T2" fmla="*/ 4 w 21600"/>
                  <a:gd name="T3" fmla="*/ 0 h 22024"/>
                  <a:gd name="T4" fmla="*/ 21600 w 21600"/>
                  <a:gd name="T5" fmla="*/ 438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0" name="Arc 754"/>
              <p:cNvSpPr>
                <a:spLocks/>
              </p:cNvSpPr>
              <p:nvPr/>
            </p:nvSpPr>
            <p:spPr bwMode="auto">
              <a:xfrm rot="11940000">
                <a:off x="2056" y="3994"/>
                <a:ext cx="27" cy="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1" name="Arc 755"/>
              <p:cNvSpPr>
                <a:spLocks/>
              </p:cNvSpPr>
              <p:nvPr/>
            </p:nvSpPr>
            <p:spPr bwMode="auto">
              <a:xfrm rot="11940000">
                <a:off x="2110" y="3962"/>
                <a:ext cx="18" cy="48"/>
              </a:xfrm>
              <a:custGeom>
                <a:avLst/>
                <a:gdLst>
                  <a:gd name="G0" fmla="+- 1004 0 0"/>
                  <a:gd name="G1" fmla="+- 0 0 0"/>
                  <a:gd name="G2" fmla="+- 21600 0 0"/>
                  <a:gd name="T0" fmla="*/ 22604 w 22604"/>
                  <a:gd name="T1" fmla="*/ 0 h 21600"/>
                  <a:gd name="T2" fmla="*/ 0 w 22604"/>
                  <a:gd name="T3" fmla="*/ 21577 h 21600"/>
                  <a:gd name="T4" fmla="*/ 1004 w 2260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2" name="Arc 756"/>
              <p:cNvSpPr>
                <a:spLocks/>
              </p:cNvSpPr>
              <p:nvPr/>
            </p:nvSpPr>
            <p:spPr bwMode="auto">
              <a:xfrm rot="11940000">
                <a:off x="2007" y="3977"/>
                <a:ext cx="22" cy="49"/>
              </a:xfrm>
              <a:custGeom>
                <a:avLst/>
                <a:gdLst>
                  <a:gd name="G0" fmla="+- 21596 0 0"/>
                  <a:gd name="G1" fmla="+- 21578 0 0"/>
                  <a:gd name="G2" fmla="+- 21600 0 0"/>
                  <a:gd name="T0" fmla="*/ 0 w 21596"/>
                  <a:gd name="T1" fmla="*/ 21142 h 21578"/>
                  <a:gd name="T2" fmla="*/ 20625 w 21596"/>
                  <a:gd name="T3" fmla="*/ 0 h 21578"/>
                  <a:gd name="T4" fmla="*/ 21596 w 21596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3" name="Arc 757"/>
              <p:cNvSpPr>
                <a:spLocks/>
              </p:cNvSpPr>
              <p:nvPr/>
            </p:nvSpPr>
            <p:spPr bwMode="auto">
              <a:xfrm rot="11940000">
                <a:off x="2082" y="3999"/>
                <a:ext cx="19" cy="48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4" name="Arc 758"/>
              <p:cNvSpPr>
                <a:spLocks/>
              </p:cNvSpPr>
              <p:nvPr/>
            </p:nvSpPr>
            <p:spPr bwMode="auto">
              <a:xfrm rot="11940000">
                <a:off x="2131" y="3967"/>
                <a:ext cx="27" cy="48"/>
              </a:xfrm>
              <a:custGeom>
                <a:avLst/>
                <a:gdLst>
                  <a:gd name="G0" fmla="+- 21600 0 0"/>
                  <a:gd name="G1" fmla="+- 437 0 0"/>
                  <a:gd name="G2" fmla="+- 21600 0 0"/>
                  <a:gd name="T0" fmla="*/ 20777 w 21600"/>
                  <a:gd name="T1" fmla="*/ 22021 h 22021"/>
                  <a:gd name="T2" fmla="*/ 4 w 21600"/>
                  <a:gd name="T3" fmla="*/ 0 h 22021"/>
                  <a:gd name="T4" fmla="*/ 21600 w 21600"/>
                  <a:gd name="T5" fmla="*/ 437 h 22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5" name="Arc 759"/>
              <p:cNvSpPr>
                <a:spLocks/>
              </p:cNvSpPr>
              <p:nvPr/>
            </p:nvSpPr>
            <p:spPr bwMode="auto">
              <a:xfrm rot="11940000">
                <a:off x="2132" y="4021"/>
                <a:ext cx="27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6" name="Arc 760"/>
              <p:cNvSpPr>
                <a:spLocks/>
              </p:cNvSpPr>
              <p:nvPr/>
            </p:nvSpPr>
            <p:spPr bwMode="auto">
              <a:xfrm rot="1140000">
                <a:off x="2396" y="4098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7" name="Arc 761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G0" fmla="+- 21600 0 0"/>
                  <a:gd name="G1" fmla="+- 21587 0 0"/>
                  <a:gd name="G2" fmla="+- 21600 0 0"/>
                  <a:gd name="T0" fmla="*/ 0 w 21600"/>
                  <a:gd name="T1" fmla="*/ 21587 h 21587"/>
                  <a:gd name="T2" fmla="*/ 20843 w 21600"/>
                  <a:gd name="T3" fmla="*/ 0 h 21587"/>
                  <a:gd name="T4" fmla="*/ 21600 w 21600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8" name="Arc 762"/>
              <p:cNvSpPr>
                <a:spLocks/>
              </p:cNvSpPr>
              <p:nvPr/>
            </p:nvSpPr>
            <p:spPr bwMode="auto">
              <a:xfrm rot="1140000">
                <a:off x="2460" y="4112"/>
                <a:ext cx="20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59" name="Arc 763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0" name="Arc 764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49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1" name="Arc 765"/>
              <p:cNvSpPr>
                <a:spLocks/>
              </p:cNvSpPr>
              <p:nvPr/>
            </p:nvSpPr>
            <p:spPr bwMode="auto">
              <a:xfrm rot="1140000">
                <a:off x="2355" y="4039"/>
                <a:ext cx="27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29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2" name="Arc 766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G0" fmla="+- 21600 0 0"/>
                  <a:gd name="G1" fmla="+- 435 0 0"/>
                  <a:gd name="G2" fmla="+- 21600 0 0"/>
                  <a:gd name="T0" fmla="*/ 20537 w 21600"/>
                  <a:gd name="T1" fmla="*/ 22009 h 22009"/>
                  <a:gd name="T2" fmla="*/ 4 w 21600"/>
                  <a:gd name="T3" fmla="*/ 0 h 22009"/>
                  <a:gd name="T4" fmla="*/ 21600 w 21600"/>
                  <a:gd name="T5" fmla="*/ 435 h 2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3" name="Arc 767"/>
              <p:cNvSpPr>
                <a:spLocks/>
              </p:cNvSpPr>
              <p:nvPr/>
            </p:nvSpPr>
            <p:spPr bwMode="auto">
              <a:xfrm rot="1140000">
                <a:off x="2380" y="4047"/>
                <a:ext cx="19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4" name="Arc 768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5" name="Arc 769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8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1 h 21587"/>
                  <a:gd name="T2" fmla="*/ 20859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6" name="Arc 770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7" name="Arc 771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G0" fmla="+- 1027 0 0"/>
                  <a:gd name="G1" fmla="+- 21600 0 0"/>
                  <a:gd name="G2" fmla="+- 21600 0 0"/>
                  <a:gd name="T0" fmla="*/ 0 w 22627"/>
                  <a:gd name="T1" fmla="*/ 24 h 21600"/>
                  <a:gd name="T2" fmla="*/ 22627 w 22627"/>
                  <a:gd name="T3" fmla="*/ 21600 h 21600"/>
                  <a:gd name="T4" fmla="*/ 1027 w 2262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8" name="Arc 772"/>
              <p:cNvSpPr>
                <a:spLocks/>
              </p:cNvSpPr>
              <p:nvPr/>
            </p:nvSpPr>
            <p:spPr bwMode="auto">
              <a:xfrm rot="1140000">
                <a:off x="2155" y="4021"/>
                <a:ext cx="27" cy="48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69" name="Arc 773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7"/>
              </a:xfrm>
              <a:custGeom>
                <a:avLst/>
                <a:gdLst>
                  <a:gd name="G0" fmla="+- 21600 0 0"/>
                  <a:gd name="G1" fmla="+- 21588 0 0"/>
                  <a:gd name="G2" fmla="+- 21600 0 0"/>
                  <a:gd name="T0" fmla="*/ 0 w 21600"/>
                  <a:gd name="T1" fmla="*/ 21588 h 21588"/>
                  <a:gd name="T2" fmla="*/ 20868 w 21600"/>
                  <a:gd name="T3" fmla="*/ 0 h 21588"/>
                  <a:gd name="T4" fmla="*/ 21600 w 21600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70" name="Arc 774"/>
              <p:cNvSpPr>
                <a:spLocks/>
              </p:cNvSpPr>
              <p:nvPr/>
            </p:nvSpPr>
            <p:spPr bwMode="auto">
              <a:xfrm rot="1140000">
                <a:off x="2216" y="404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71" name="Arc 775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G0" fmla="+- 1052 0 0"/>
                  <a:gd name="G1" fmla="+- 21600 0 0"/>
                  <a:gd name="G2" fmla="+- 21600 0 0"/>
                  <a:gd name="T0" fmla="*/ 0 w 22652"/>
                  <a:gd name="T1" fmla="*/ 26 h 21600"/>
                  <a:gd name="T2" fmla="*/ 22652 w 22652"/>
                  <a:gd name="T3" fmla="*/ 21600 h 21600"/>
                  <a:gd name="T4" fmla="*/ 1052 w 2265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0872" name="Arc 776"/>
              <p:cNvSpPr>
                <a:spLocks/>
              </p:cNvSpPr>
              <p:nvPr/>
            </p:nvSpPr>
            <p:spPr bwMode="auto">
              <a:xfrm rot="11940000">
                <a:off x="2038" y="3936"/>
                <a:ext cx="24" cy="50"/>
              </a:xfrm>
              <a:custGeom>
                <a:avLst/>
                <a:gdLst>
                  <a:gd name="G0" fmla="+- 1014 0 0"/>
                  <a:gd name="G1" fmla="+- 456 0 0"/>
                  <a:gd name="G2" fmla="+- 21600 0 0"/>
                  <a:gd name="T0" fmla="*/ 22609 w 22614"/>
                  <a:gd name="T1" fmla="*/ 0 h 22056"/>
                  <a:gd name="T2" fmla="*/ 0 w 22614"/>
                  <a:gd name="T3" fmla="*/ 22032 h 22056"/>
                  <a:gd name="T4" fmla="*/ 1014 w 22614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</p:grpSp>
      <p:grpSp>
        <p:nvGrpSpPr>
          <p:cNvPr id="40098" name="Group 777"/>
          <p:cNvGrpSpPr>
            <a:grpSpLocks/>
          </p:cNvGrpSpPr>
          <p:nvPr/>
        </p:nvGrpSpPr>
        <p:grpSpPr bwMode="auto">
          <a:xfrm>
            <a:off x="2144713" y="5105400"/>
            <a:ext cx="1385887" cy="296863"/>
            <a:chOff x="1520" y="3936"/>
            <a:chExt cx="982" cy="225"/>
          </a:xfrm>
        </p:grpSpPr>
        <p:grpSp>
          <p:nvGrpSpPr>
            <p:cNvPr id="40608" name="Group 778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40634" name="Arc 779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5" name="Arc 780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6" name="Arc 781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7" name="Arc 782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8" name="Arc 783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9" name="Arc 784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0" name="Arc 785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1" name="Arc 786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2" name="Arc 787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3" name="Arc 788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4" name="Arc 789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5" name="Arc 790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6" name="Arc 791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7" name="Arc 792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8" name="Arc 793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49" name="Arc 794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0" name="Arc 795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1" name="Arc 796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2" name="Arc 797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3" name="Arc 798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4" name="Arc 799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5" name="Arc 800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6" name="Arc 801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57" name="Arc 802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0609" name="Group 803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40610" name="Arc 804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1" name="Arc 805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2" name="Arc 806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3" name="Arc 807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4" name="Arc 808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5" name="Arc 809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6" name="Arc 810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7" name="Arc 811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8" name="Arc 812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19" name="Arc 813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0" name="Arc 814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1" name="Arc 815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2" name="Arc 816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3" name="Arc 817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4" name="Arc 818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5" name="Arc 819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6" name="Arc 820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7" name="Arc 821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8" name="Arc 822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29" name="Arc 823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0" name="Arc 824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1" name="Arc 825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2" name="Arc 826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633" name="Arc 827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0099" name="Group 828"/>
          <p:cNvGrpSpPr>
            <a:grpSpLocks/>
          </p:cNvGrpSpPr>
          <p:nvPr/>
        </p:nvGrpSpPr>
        <p:grpSpPr bwMode="auto">
          <a:xfrm>
            <a:off x="2014538" y="5049838"/>
            <a:ext cx="546100" cy="563562"/>
            <a:chOff x="1336" y="3669"/>
            <a:chExt cx="387" cy="426"/>
          </a:xfrm>
        </p:grpSpPr>
        <p:sp>
          <p:nvSpPr>
            <p:cNvPr id="3460925" name="Arc 829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G0" fmla="+- 764 0 0"/>
                <a:gd name="G1" fmla="+- 363 0 0"/>
                <a:gd name="G2" fmla="+- 21600 0 0"/>
                <a:gd name="T0" fmla="*/ 22361 w 22364"/>
                <a:gd name="T1" fmla="*/ 0 h 21963"/>
                <a:gd name="T2" fmla="*/ 0 w 22364"/>
                <a:gd name="T3" fmla="*/ 21949 h 21963"/>
                <a:gd name="T4" fmla="*/ 764 w 22364"/>
                <a:gd name="T5" fmla="*/ 363 h 2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26" name="Arc 830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42 h 21587"/>
                <a:gd name="T2" fmla="*/ 20846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27" name="Arc 831"/>
            <p:cNvSpPr>
              <a:spLocks/>
            </p:cNvSpPr>
            <p:nvPr/>
          </p:nvSpPr>
          <p:spPr bwMode="auto">
            <a:xfrm rot="8220000">
              <a:off x="1602" y="3725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28" name="Arc 832"/>
            <p:cNvSpPr>
              <a:spLocks/>
            </p:cNvSpPr>
            <p:nvPr/>
          </p:nvSpPr>
          <p:spPr bwMode="auto">
            <a:xfrm rot="8220000">
              <a:off x="1701" y="3700"/>
              <a:ext cx="26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9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29" name="Arc 833"/>
            <p:cNvSpPr>
              <a:spLocks/>
            </p:cNvSpPr>
            <p:nvPr/>
          </p:nvSpPr>
          <p:spPr bwMode="auto">
            <a:xfrm rot="8220000">
              <a:off x="1647" y="3754"/>
              <a:ext cx="21" cy="61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0" name="Arc 834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G0" fmla="+- 815 0 0"/>
                <a:gd name="G1" fmla="+- 0 0 0"/>
                <a:gd name="G2" fmla="+- 21600 0 0"/>
                <a:gd name="T0" fmla="*/ 22415 w 22415"/>
                <a:gd name="T1" fmla="*/ 0 h 21600"/>
                <a:gd name="T2" fmla="*/ 0 w 22415"/>
                <a:gd name="T3" fmla="*/ 21585 h 21600"/>
                <a:gd name="T4" fmla="*/ 815 w 224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1" name="Arc 835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2" name="Arc 836"/>
            <p:cNvSpPr>
              <a:spLocks/>
            </p:cNvSpPr>
            <p:nvPr/>
          </p:nvSpPr>
          <p:spPr bwMode="auto">
            <a:xfrm rot="19020000">
              <a:off x="1405" y="3997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3" name="Arc 837"/>
            <p:cNvSpPr>
              <a:spLocks/>
            </p:cNvSpPr>
            <p:nvPr/>
          </p:nvSpPr>
          <p:spPr bwMode="auto">
            <a:xfrm rot="19020000">
              <a:off x="1350" y="3973"/>
              <a:ext cx="29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54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4" name="Arc 838"/>
            <p:cNvSpPr>
              <a:spLocks/>
            </p:cNvSpPr>
            <p:nvPr/>
          </p:nvSpPr>
          <p:spPr bwMode="auto">
            <a:xfrm rot="19020000">
              <a:off x="1359" y="4034"/>
              <a:ext cx="26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5" name="Arc 839"/>
            <p:cNvSpPr>
              <a:spLocks/>
            </p:cNvSpPr>
            <p:nvPr/>
          </p:nvSpPr>
          <p:spPr bwMode="auto">
            <a:xfrm rot="19020000">
              <a:off x="1336" y="3993"/>
              <a:ext cx="23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6" name="Arc 840"/>
            <p:cNvSpPr>
              <a:spLocks/>
            </p:cNvSpPr>
            <p:nvPr/>
          </p:nvSpPr>
          <p:spPr bwMode="auto">
            <a:xfrm rot="19020000">
              <a:off x="1467" y="3934"/>
              <a:ext cx="28" cy="62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1600 w 21600"/>
                <a:gd name="T1" fmla="*/ 21951 h 21951"/>
                <a:gd name="T2" fmla="*/ 3 w 21600"/>
                <a:gd name="T3" fmla="*/ 0 h 21951"/>
                <a:gd name="T4" fmla="*/ 2160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7" name="Arc 841"/>
            <p:cNvSpPr>
              <a:spLocks/>
            </p:cNvSpPr>
            <p:nvPr/>
          </p:nvSpPr>
          <p:spPr bwMode="auto">
            <a:xfrm rot="19020000">
              <a:off x="1411" y="3910"/>
              <a:ext cx="28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49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8" name="Arc 842"/>
            <p:cNvSpPr>
              <a:spLocks/>
            </p:cNvSpPr>
            <p:nvPr/>
          </p:nvSpPr>
          <p:spPr bwMode="auto">
            <a:xfrm rot="19020000">
              <a:off x="1427" y="3980"/>
              <a:ext cx="23" cy="62"/>
            </a:xfrm>
            <a:custGeom>
              <a:avLst/>
              <a:gdLst>
                <a:gd name="G0" fmla="+- 1012 0 0"/>
                <a:gd name="G1" fmla="+- 365 0 0"/>
                <a:gd name="G2" fmla="+- 21600 0 0"/>
                <a:gd name="T0" fmla="*/ 22609 w 22612"/>
                <a:gd name="T1" fmla="*/ 0 h 21965"/>
                <a:gd name="T2" fmla="*/ 0 w 22612"/>
                <a:gd name="T3" fmla="*/ 21941 h 21965"/>
                <a:gd name="T4" fmla="*/ 1012 w 22612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39" name="Arc 843"/>
            <p:cNvSpPr>
              <a:spLocks/>
            </p:cNvSpPr>
            <p:nvPr/>
          </p:nvSpPr>
          <p:spPr bwMode="auto">
            <a:xfrm rot="19020000">
              <a:off x="1397" y="3928"/>
              <a:ext cx="25" cy="61"/>
            </a:xfrm>
            <a:custGeom>
              <a:avLst/>
              <a:gdLst>
                <a:gd name="G0" fmla="+- 21600 0 0"/>
                <a:gd name="G1" fmla="+- 21579 0 0"/>
                <a:gd name="G2" fmla="+- 21600 0 0"/>
                <a:gd name="T0" fmla="*/ 0 w 21600"/>
                <a:gd name="T1" fmla="*/ 21579 h 21579"/>
                <a:gd name="T2" fmla="*/ 20641 w 21600"/>
                <a:gd name="T3" fmla="*/ 0 h 21579"/>
                <a:gd name="T4" fmla="*/ 21600 w 21600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0" name="Arc 844"/>
            <p:cNvSpPr>
              <a:spLocks/>
            </p:cNvSpPr>
            <p:nvPr/>
          </p:nvSpPr>
          <p:spPr bwMode="auto">
            <a:xfrm rot="19020000">
              <a:off x="1523" y="3877"/>
              <a:ext cx="29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1" name="Arc 845"/>
            <p:cNvSpPr>
              <a:spLocks/>
            </p:cNvSpPr>
            <p:nvPr/>
          </p:nvSpPr>
          <p:spPr bwMode="auto">
            <a:xfrm rot="19020000">
              <a:off x="1468" y="3853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2" name="Arc 846"/>
            <p:cNvSpPr>
              <a:spLocks/>
            </p:cNvSpPr>
            <p:nvPr/>
          </p:nvSpPr>
          <p:spPr bwMode="auto">
            <a:xfrm rot="19020000">
              <a:off x="1489" y="3925"/>
              <a:ext cx="23" cy="62"/>
            </a:xfrm>
            <a:custGeom>
              <a:avLst/>
              <a:gdLst>
                <a:gd name="G0" fmla="+- 1012 0 0"/>
                <a:gd name="G1" fmla="+- 360 0 0"/>
                <a:gd name="G2" fmla="+- 21600 0 0"/>
                <a:gd name="T0" fmla="*/ 22609 w 22612"/>
                <a:gd name="T1" fmla="*/ 0 h 21960"/>
                <a:gd name="T2" fmla="*/ 0 w 22612"/>
                <a:gd name="T3" fmla="*/ 21936 h 21960"/>
                <a:gd name="T4" fmla="*/ 1012 w 22612"/>
                <a:gd name="T5" fmla="*/ 360 h 2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3" name="Arc 847"/>
            <p:cNvSpPr>
              <a:spLocks/>
            </p:cNvSpPr>
            <p:nvPr/>
          </p:nvSpPr>
          <p:spPr bwMode="auto">
            <a:xfrm rot="19020000">
              <a:off x="1454" y="3866"/>
              <a:ext cx="21" cy="61"/>
            </a:xfrm>
            <a:custGeom>
              <a:avLst/>
              <a:gdLst>
                <a:gd name="G0" fmla="+- 21600 0 0"/>
                <a:gd name="G1" fmla="+- 21578 0 0"/>
                <a:gd name="G2" fmla="+- 21600 0 0"/>
                <a:gd name="T0" fmla="*/ 0 w 21600"/>
                <a:gd name="T1" fmla="*/ 21578 h 21578"/>
                <a:gd name="T2" fmla="*/ 20619 w 21600"/>
                <a:gd name="T3" fmla="*/ 0 h 21578"/>
                <a:gd name="T4" fmla="*/ 21600 w 21600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4" name="Arc 848"/>
            <p:cNvSpPr>
              <a:spLocks/>
            </p:cNvSpPr>
            <p:nvPr/>
          </p:nvSpPr>
          <p:spPr bwMode="auto">
            <a:xfrm rot="19020000">
              <a:off x="1584" y="3812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5" name="Arc 849"/>
            <p:cNvSpPr>
              <a:spLocks/>
            </p:cNvSpPr>
            <p:nvPr/>
          </p:nvSpPr>
          <p:spPr bwMode="auto">
            <a:xfrm rot="19020000">
              <a:off x="1527" y="3785"/>
              <a:ext cx="29" cy="61"/>
            </a:xfrm>
            <a:custGeom>
              <a:avLst/>
              <a:gdLst>
                <a:gd name="G0" fmla="+- 720 0 0"/>
                <a:gd name="G1" fmla="+- 21600 0 0"/>
                <a:gd name="G2" fmla="+- 21600 0 0"/>
                <a:gd name="T0" fmla="*/ 0 w 22320"/>
                <a:gd name="T1" fmla="*/ 12 h 21600"/>
                <a:gd name="T2" fmla="*/ 22320 w 22320"/>
                <a:gd name="T3" fmla="*/ 21600 h 21600"/>
                <a:gd name="T4" fmla="*/ 720 w 2232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6" name="Arc 850"/>
            <p:cNvSpPr>
              <a:spLocks/>
            </p:cNvSpPr>
            <p:nvPr/>
          </p:nvSpPr>
          <p:spPr bwMode="auto">
            <a:xfrm rot="19020000">
              <a:off x="1546" y="3861"/>
              <a:ext cx="19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7" name="Arc 851"/>
            <p:cNvSpPr>
              <a:spLocks/>
            </p:cNvSpPr>
            <p:nvPr/>
          </p:nvSpPr>
          <p:spPr bwMode="auto">
            <a:xfrm rot="19020000">
              <a:off x="1514" y="3805"/>
              <a:ext cx="25" cy="60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0948" name="Arc 852"/>
            <p:cNvSpPr>
              <a:spLocks/>
            </p:cNvSpPr>
            <p:nvPr/>
          </p:nvSpPr>
          <p:spPr bwMode="auto">
            <a:xfrm rot="8220000">
              <a:off x="1653" y="3669"/>
              <a:ext cx="20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00" name="Group 853"/>
          <p:cNvGrpSpPr>
            <a:grpSpLocks/>
          </p:cNvGrpSpPr>
          <p:nvPr/>
        </p:nvGrpSpPr>
        <p:grpSpPr bwMode="auto">
          <a:xfrm>
            <a:off x="3416300" y="5065713"/>
            <a:ext cx="561975" cy="550862"/>
            <a:chOff x="2330" y="3681"/>
            <a:chExt cx="398" cy="416"/>
          </a:xfrm>
        </p:grpSpPr>
        <p:sp>
          <p:nvSpPr>
            <p:cNvPr id="40560" name="Arc 854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1" name="Arc 855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2" name="Arc 856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3" name="Arc 857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4" name="Arc 858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5" name="Arc 859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6" name="Arc 860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7" name="Arc 861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8" name="Arc 862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69" name="Arc 863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0" name="Arc 864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1" name="Arc 865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2" name="Arc 866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3" name="Arc 867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4" name="Arc 868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5" name="Arc 869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6" name="Arc 870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7" name="Arc 871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8" name="Arc 872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79" name="Arc 873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80" name="Arc 874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81" name="Arc 875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82" name="Arc 876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83" name="Arc 877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101" name="Group 878"/>
          <p:cNvGrpSpPr>
            <a:grpSpLocks/>
          </p:cNvGrpSpPr>
          <p:nvPr/>
        </p:nvGrpSpPr>
        <p:grpSpPr bwMode="auto">
          <a:xfrm>
            <a:off x="2014538" y="5049838"/>
            <a:ext cx="547687" cy="563562"/>
            <a:chOff x="1336" y="3669"/>
            <a:chExt cx="389" cy="426"/>
          </a:xfrm>
        </p:grpSpPr>
        <p:sp>
          <p:nvSpPr>
            <p:cNvPr id="40536" name="Arc 879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7" name="Arc 880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8" name="Arc 881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9" name="Arc 882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0" name="Arc 883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1" name="Arc 884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2" name="Arc 885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3" name="Arc 886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4" name="Arc 887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5" name="Arc 888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6" name="Arc 889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7" name="Arc 890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8" name="Arc 891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49" name="Arc 892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0" name="Arc 893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1" name="Arc 894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2" name="Arc 895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3" name="Arc 896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4" name="Arc 897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5" name="Arc 898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6" name="Arc 899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7" name="Arc 900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8" name="Arc 901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59" name="Arc 902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102" name="AutoShape 903"/>
          <p:cNvSpPr>
            <a:spLocks noChangeArrowheads="1"/>
          </p:cNvSpPr>
          <p:nvPr/>
        </p:nvSpPr>
        <p:spPr bwMode="auto">
          <a:xfrm>
            <a:off x="2579688" y="4989513"/>
            <a:ext cx="30162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3461000" name="Arc 904"/>
          <p:cNvSpPr>
            <a:spLocks/>
          </p:cNvSpPr>
          <p:nvPr/>
        </p:nvSpPr>
        <p:spPr bwMode="auto">
          <a:xfrm rot="10800000">
            <a:off x="3259138" y="5014913"/>
            <a:ext cx="41275" cy="82550"/>
          </a:xfrm>
          <a:custGeom>
            <a:avLst/>
            <a:gdLst>
              <a:gd name="G0" fmla="+- 764 0 0"/>
              <a:gd name="G1" fmla="+- 363 0 0"/>
              <a:gd name="G2" fmla="+- 21600 0 0"/>
              <a:gd name="T0" fmla="*/ 22361 w 22364"/>
              <a:gd name="T1" fmla="*/ 0 h 21963"/>
              <a:gd name="T2" fmla="*/ 0 w 22364"/>
              <a:gd name="T3" fmla="*/ 21949 h 21963"/>
              <a:gd name="T4" fmla="*/ 764 w 22364"/>
              <a:gd name="T5" fmla="*/ 363 h 2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1" name="Arc 905"/>
          <p:cNvSpPr>
            <a:spLocks/>
          </p:cNvSpPr>
          <p:nvPr/>
        </p:nvSpPr>
        <p:spPr bwMode="auto">
          <a:xfrm rot="10800000">
            <a:off x="3178175" y="5005388"/>
            <a:ext cx="30163" cy="79375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2" name="Arc 906"/>
          <p:cNvSpPr>
            <a:spLocks/>
          </p:cNvSpPr>
          <p:nvPr/>
        </p:nvSpPr>
        <p:spPr bwMode="auto">
          <a:xfrm rot="10800000">
            <a:off x="3352800" y="5100638"/>
            <a:ext cx="31750" cy="79375"/>
          </a:xfrm>
          <a:custGeom>
            <a:avLst/>
            <a:gdLst>
              <a:gd name="G0" fmla="+- 1004 0 0"/>
              <a:gd name="G1" fmla="+- 21600 0 0"/>
              <a:gd name="G2" fmla="+- 21600 0 0"/>
              <a:gd name="T0" fmla="*/ 0 w 22604"/>
              <a:gd name="T1" fmla="*/ 23 h 21600"/>
              <a:gd name="T2" fmla="*/ 22604 w 22604"/>
              <a:gd name="T3" fmla="*/ 21600 h 21600"/>
              <a:gd name="T4" fmla="*/ 1004 w 226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3" name="Arc 907"/>
          <p:cNvSpPr>
            <a:spLocks/>
          </p:cNvSpPr>
          <p:nvPr/>
        </p:nvSpPr>
        <p:spPr bwMode="auto">
          <a:xfrm rot="10800000">
            <a:off x="3141663" y="5002213"/>
            <a:ext cx="38100" cy="80962"/>
          </a:xfrm>
          <a:custGeom>
            <a:avLst/>
            <a:gdLst>
              <a:gd name="G0" fmla="+- 0 0 0"/>
              <a:gd name="G1" fmla="+- 357 0 0"/>
              <a:gd name="G2" fmla="+- 21600 0 0"/>
              <a:gd name="T0" fmla="*/ 21597 w 21600"/>
              <a:gd name="T1" fmla="*/ 0 h 21957"/>
              <a:gd name="T2" fmla="*/ 0 w 21600"/>
              <a:gd name="T3" fmla="*/ 21957 h 21957"/>
              <a:gd name="T4" fmla="*/ 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4" name="Arc 908"/>
          <p:cNvSpPr>
            <a:spLocks/>
          </p:cNvSpPr>
          <p:nvPr/>
        </p:nvSpPr>
        <p:spPr bwMode="auto">
          <a:xfrm rot="10800000">
            <a:off x="3121025" y="5076825"/>
            <a:ext cx="38100" cy="79375"/>
          </a:xfrm>
          <a:custGeom>
            <a:avLst/>
            <a:gdLst>
              <a:gd name="G0" fmla="+- 21597 0 0"/>
              <a:gd name="G1" fmla="+- 21585 0 0"/>
              <a:gd name="G2" fmla="+- 21600 0 0"/>
              <a:gd name="T0" fmla="*/ 0 w 21597"/>
              <a:gd name="T1" fmla="*/ 21228 h 21585"/>
              <a:gd name="T2" fmla="*/ 20804 w 21597"/>
              <a:gd name="T3" fmla="*/ 0 h 21585"/>
              <a:gd name="T4" fmla="*/ 21597 w 21597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5" name="Arc 909"/>
          <p:cNvSpPr>
            <a:spLocks/>
          </p:cNvSpPr>
          <p:nvPr/>
        </p:nvSpPr>
        <p:spPr bwMode="auto">
          <a:xfrm>
            <a:off x="26892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6" name="Arc 910"/>
          <p:cNvSpPr>
            <a:spLocks/>
          </p:cNvSpPr>
          <p:nvPr/>
        </p:nvSpPr>
        <p:spPr bwMode="auto">
          <a:xfrm>
            <a:off x="2657475" y="4989513"/>
            <a:ext cx="41275" cy="80962"/>
          </a:xfrm>
          <a:custGeom>
            <a:avLst/>
            <a:gdLst>
              <a:gd name="G0" fmla="+- 771 0 0"/>
              <a:gd name="G1" fmla="+- 21600 0 0"/>
              <a:gd name="G2" fmla="+- 21600 0 0"/>
              <a:gd name="T0" fmla="*/ 0 w 22371"/>
              <a:gd name="T1" fmla="*/ 14 h 21600"/>
              <a:gd name="T2" fmla="*/ 22371 w 22371"/>
              <a:gd name="T3" fmla="*/ 21600 h 21600"/>
              <a:gd name="T4" fmla="*/ 771 w 223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110" name="Arc 911"/>
          <p:cNvSpPr>
            <a:spLocks/>
          </p:cNvSpPr>
          <p:nvPr/>
        </p:nvSpPr>
        <p:spPr bwMode="auto">
          <a:xfrm>
            <a:off x="2598738" y="5065713"/>
            <a:ext cx="28575" cy="80962"/>
          </a:xfrm>
          <a:custGeom>
            <a:avLst/>
            <a:gdLst>
              <a:gd name="T0" fmla="*/ 602125 w 22652"/>
              <a:gd name="T1" fmla="*/ 0 h 21600"/>
              <a:gd name="T2" fmla="*/ 0 w 22652"/>
              <a:gd name="T3" fmla="*/ 2147483646 h 21600"/>
              <a:gd name="T4" fmla="*/ 27967 w 226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1008" name="Arc 912"/>
          <p:cNvSpPr>
            <a:spLocks/>
          </p:cNvSpPr>
          <p:nvPr/>
        </p:nvSpPr>
        <p:spPr bwMode="auto">
          <a:xfrm>
            <a:off x="2624138" y="4992688"/>
            <a:ext cx="30162" cy="79375"/>
          </a:xfrm>
          <a:custGeom>
            <a:avLst/>
            <a:gdLst>
              <a:gd name="G0" fmla="+- 21600 0 0"/>
              <a:gd name="G1" fmla="+- 21576 0 0"/>
              <a:gd name="G2" fmla="+- 21600 0 0"/>
              <a:gd name="T0" fmla="*/ 0 w 21600"/>
              <a:gd name="T1" fmla="*/ 21576 h 21576"/>
              <a:gd name="T2" fmla="*/ 20573 w 21600"/>
              <a:gd name="T3" fmla="*/ 0 h 21576"/>
              <a:gd name="T4" fmla="*/ 21600 w 21600"/>
              <a:gd name="T5" fmla="*/ 21576 h 2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09" name="Arc 913"/>
          <p:cNvSpPr>
            <a:spLocks/>
          </p:cNvSpPr>
          <p:nvPr/>
        </p:nvSpPr>
        <p:spPr bwMode="auto">
          <a:xfrm>
            <a:off x="2817813" y="5072063"/>
            <a:ext cx="39687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0" name="Arc 914"/>
          <p:cNvSpPr>
            <a:spLocks/>
          </p:cNvSpPr>
          <p:nvPr/>
        </p:nvSpPr>
        <p:spPr bwMode="auto">
          <a:xfrm>
            <a:off x="2786063" y="4994275"/>
            <a:ext cx="41275" cy="82550"/>
          </a:xfrm>
          <a:custGeom>
            <a:avLst/>
            <a:gdLst>
              <a:gd name="G0" fmla="+- 765 0 0"/>
              <a:gd name="G1" fmla="+- 21600 0 0"/>
              <a:gd name="G2" fmla="+- 21600 0 0"/>
              <a:gd name="T0" fmla="*/ 0 w 22362"/>
              <a:gd name="T1" fmla="*/ 14 h 21600"/>
              <a:gd name="T2" fmla="*/ 22362 w 22362"/>
              <a:gd name="T3" fmla="*/ 21249 h 21600"/>
              <a:gd name="T4" fmla="*/ 765 w 223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1" name="Arc 915"/>
          <p:cNvSpPr>
            <a:spLocks/>
          </p:cNvSpPr>
          <p:nvPr/>
        </p:nvSpPr>
        <p:spPr bwMode="auto">
          <a:xfrm>
            <a:off x="2736850" y="5072063"/>
            <a:ext cx="28575" cy="809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2" name="Arc 916"/>
          <p:cNvSpPr>
            <a:spLocks/>
          </p:cNvSpPr>
          <p:nvPr/>
        </p:nvSpPr>
        <p:spPr bwMode="auto">
          <a:xfrm>
            <a:off x="2760663" y="4997450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3" name="Arc 917"/>
          <p:cNvSpPr>
            <a:spLocks/>
          </p:cNvSpPr>
          <p:nvPr/>
        </p:nvSpPr>
        <p:spPr bwMode="auto">
          <a:xfrm>
            <a:off x="29305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4" name="Arc 918"/>
          <p:cNvSpPr>
            <a:spLocks/>
          </p:cNvSpPr>
          <p:nvPr/>
        </p:nvSpPr>
        <p:spPr bwMode="auto">
          <a:xfrm>
            <a:off x="2901950" y="4994275"/>
            <a:ext cx="39688" cy="82550"/>
          </a:xfrm>
          <a:custGeom>
            <a:avLst/>
            <a:gdLst>
              <a:gd name="G0" fmla="+- 751 0 0"/>
              <a:gd name="G1" fmla="+- 21600 0 0"/>
              <a:gd name="G2" fmla="+- 21600 0 0"/>
              <a:gd name="T0" fmla="*/ 0 w 22348"/>
              <a:gd name="T1" fmla="*/ 13 h 21600"/>
              <a:gd name="T2" fmla="*/ 22348 w 22348"/>
              <a:gd name="T3" fmla="*/ 21243 h 21600"/>
              <a:gd name="T4" fmla="*/ 751 w 22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5" name="Arc 919"/>
          <p:cNvSpPr>
            <a:spLocks/>
          </p:cNvSpPr>
          <p:nvPr/>
        </p:nvSpPr>
        <p:spPr bwMode="auto">
          <a:xfrm>
            <a:off x="2852738" y="5072063"/>
            <a:ext cx="30162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6" name="Arc 920"/>
          <p:cNvSpPr>
            <a:spLocks/>
          </p:cNvSpPr>
          <p:nvPr/>
        </p:nvSpPr>
        <p:spPr bwMode="auto">
          <a:xfrm>
            <a:off x="2876550" y="5000625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7" name="Arc 921"/>
          <p:cNvSpPr>
            <a:spLocks/>
          </p:cNvSpPr>
          <p:nvPr/>
        </p:nvSpPr>
        <p:spPr bwMode="auto">
          <a:xfrm>
            <a:off x="3063875" y="5072063"/>
            <a:ext cx="41275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843 w 21600"/>
              <a:gd name="T1" fmla="*/ 21587 h 21587"/>
              <a:gd name="T2" fmla="*/ 0 w 21600"/>
              <a:gd name="T3" fmla="*/ 0 h 21587"/>
              <a:gd name="T4" fmla="*/ 21600 w 21600"/>
              <a:gd name="T5" fmla="*/ 0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8" name="Arc 922"/>
          <p:cNvSpPr>
            <a:spLocks/>
          </p:cNvSpPr>
          <p:nvPr/>
        </p:nvSpPr>
        <p:spPr bwMode="auto">
          <a:xfrm>
            <a:off x="3030538" y="4994275"/>
            <a:ext cx="42862" cy="82550"/>
          </a:xfrm>
          <a:custGeom>
            <a:avLst/>
            <a:gdLst>
              <a:gd name="G0" fmla="+- 738 0 0"/>
              <a:gd name="G1" fmla="+- 21600 0 0"/>
              <a:gd name="G2" fmla="+- 21600 0 0"/>
              <a:gd name="T0" fmla="*/ 0 w 22335"/>
              <a:gd name="T1" fmla="*/ 13 h 21600"/>
              <a:gd name="T2" fmla="*/ 22335 w 22335"/>
              <a:gd name="T3" fmla="*/ 21249 h 21600"/>
              <a:gd name="T4" fmla="*/ 738 w 223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19" name="Arc 923"/>
          <p:cNvSpPr>
            <a:spLocks/>
          </p:cNvSpPr>
          <p:nvPr/>
        </p:nvSpPr>
        <p:spPr bwMode="auto">
          <a:xfrm>
            <a:off x="2978150" y="5072063"/>
            <a:ext cx="30163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0" name="Arc 924"/>
          <p:cNvSpPr>
            <a:spLocks/>
          </p:cNvSpPr>
          <p:nvPr/>
        </p:nvSpPr>
        <p:spPr bwMode="auto">
          <a:xfrm>
            <a:off x="3003550" y="5000625"/>
            <a:ext cx="26988" cy="79375"/>
          </a:xfrm>
          <a:custGeom>
            <a:avLst/>
            <a:gdLst>
              <a:gd name="G0" fmla="+- 21597 0 0"/>
              <a:gd name="G1" fmla="+- 21575 0 0"/>
              <a:gd name="G2" fmla="+- 21600 0 0"/>
              <a:gd name="T0" fmla="*/ 0 w 21597"/>
              <a:gd name="T1" fmla="*/ 21227 h 21575"/>
              <a:gd name="T2" fmla="*/ 20553 w 21597"/>
              <a:gd name="T3" fmla="*/ 0 h 21575"/>
              <a:gd name="T4" fmla="*/ 21597 w 21597"/>
              <a:gd name="T5" fmla="*/ 21575 h 2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1" name="Arc 925"/>
          <p:cNvSpPr>
            <a:spLocks/>
          </p:cNvSpPr>
          <p:nvPr/>
        </p:nvSpPr>
        <p:spPr bwMode="auto">
          <a:xfrm rot="10800000">
            <a:off x="3303588" y="5019675"/>
            <a:ext cx="30162" cy="80963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2" name="Arc 926"/>
          <p:cNvSpPr>
            <a:spLocks/>
          </p:cNvSpPr>
          <p:nvPr/>
        </p:nvSpPr>
        <p:spPr bwMode="auto">
          <a:xfrm rot="10800000">
            <a:off x="3227388" y="5095875"/>
            <a:ext cx="41275" cy="80963"/>
          </a:xfrm>
          <a:custGeom>
            <a:avLst/>
            <a:gdLst>
              <a:gd name="G0" fmla="+- 21600 0 0"/>
              <a:gd name="G1" fmla="+- 21587 0 0"/>
              <a:gd name="G2" fmla="+- 21600 0 0"/>
              <a:gd name="T0" fmla="*/ 0 w 21600"/>
              <a:gd name="T1" fmla="*/ 21587 h 21587"/>
              <a:gd name="T2" fmla="*/ 20843 w 21600"/>
              <a:gd name="T3" fmla="*/ 0 h 21587"/>
              <a:gd name="T4" fmla="*/ 21600 w 21600"/>
              <a:gd name="T5" fmla="*/ 21587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3" name="Arc 927"/>
          <p:cNvSpPr>
            <a:spLocks/>
          </p:cNvSpPr>
          <p:nvPr/>
        </p:nvSpPr>
        <p:spPr bwMode="auto">
          <a:xfrm rot="10800000">
            <a:off x="3319463" y="5106988"/>
            <a:ext cx="30162" cy="80962"/>
          </a:xfrm>
          <a:custGeom>
            <a:avLst/>
            <a:gdLst>
              <a:gd name="G0" fmla="+- 995 0 0"/>
              <a:gd name="G1" fmla="+- 21600 0 0"/>
              <a:gd name="G2" fmla="+- 21600 0 0"/>
              <a:gd name="T0" fmla="*/ 0 w 22592"/>
              <a:gd name="T1" fmla="*/ 23 h 21600"/>
              <a:gd name="T2" fmla="*/ 22592 w 22592"/>
              <a:gd name="T3" fmla="*/ 21240 h 21600"/>
              <a:gd name="T4" fmla="*/ 995 w 225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024" name="Arc 928"/>
          <p:cNvSpPr>
            <a:spLocks/>
          </p:cNvSpPr>
          <p:nvPr/>
        </p:nvSpPr>
        <p:spPr bwMode="auto">
          <a:xfrm rot="10800000">
            <a:off x="3192463" y="5100638"/>
            <a:ext cx="28575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128" name="Group 929"/>
          <p:cNvGrpSpPr>
            <a:grpSpLocks/>
          </p:cNvGrpSpPr>
          <p:nvPr/>
        </p:nvGrpSpPr>
        <p:grpSpPr bwMode="auto">
          <a:xfrm>
            <a:off x="2605088" y="4999038"/>
            <a:ext cx="746125" cy="176212"/>
            <a:chOff x="1755" y="3631"/>
            <a:chExt cx="529" cy="133"/>
          </a:xfrm>
        </p:grpSpPr>
        <p:sp>
          <p:nvSpPr>
            <p:cNvPr id="40513" name="Arc 930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4" name="Arc 931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5" name="Arc 932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6" name="Arc 933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7" name="Arc 934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8" name="Arc 935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19" name="Arc 936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0" name="Arc 937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1" name="Arc 938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2" name="Arc 939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3" name="Arc 940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4" name="Arc 941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5" name="Arc 942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6" name="Arc 943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7" name="Arc 944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8" name="Arc 945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29" name="Arc 946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0" name="Arc 947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1" name="Arc 948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2" name="Arc 949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3" name="Arc 950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4" name="Arc 951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535" name="Arc 952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129" name="AutoShape 953"/>
          <p:cNvSpPr>
            <a:spLocks noChangeArrowheads="1"/>
          </p:cNvSpPr>
          <p:nvPr/>
        </p:nvSpPr>
        <p:spPr bwMode="auto">
          <a:xfrm>
            <a:off x="3357563" y="4992688"/>
            <a:ext cx="28575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40130" name="AutoShape 954"/>
          <p:cNvSpPr>
            <a:spLocks noChangeArrowheads="1"/>
          </p:cNvSpPr>
          <p:nvPr/>
        </p:nvSpPr>
        <p:spPr bwMode="auto">
          <a:xfrm rot="1920000">
            <a:off x="4983163" y="4010025"/>
            <a:ext cx="44450" cy="182563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40131" name="AutoShape 955"/>
          <p:cNvSpPr>
            <a:spLocks noChangeArrowheads="1"/>
          </p:cNvSpPr>
          <p:nvPr/>
        </p:nvSpPr>
        <p:spPr bwMode="auto">
          <a:xfrm rot="1920000">
            <a:off x="5045075" y="4035425"/>
            <a:ext cx="44450" cy="182563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40132" name="Group 956"/>
          <p:cNvGrpSpPr>
            <a:grpSpLocks/>
          </p:cNvGrpSpPr>
          <p:nvPr/>
        </p:nvGrpSpPr>
        <p:grpSpPr bwMode="auto">
          <a:xfrm>
            <a:off x="1851025" y="3933825"/>
            <a:ext cx="531813" cy="722313"/>
            <a:chOff x="1221" y="2825"/>
            <a:chExt cx="377" cy="547"/>
          </a:xfrm>
        </p:grpSpPr>
        <p:sp>
          <p:nvSpPr>
            <p:cNvPr id="40461" name="AutoShape 957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462" name="AutoShape 958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grpSp>
          <p:nvGrpSpPr>
            <p:cNvPr id="40463" name="Group 959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40489" name="Arc 960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0" name="Arc 961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1" name="Arc 962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2" name="Arc 963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3" name="Arc 964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4" name="Arc 965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5" name="Arc 966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6" name="Arc 967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7" name="Arc 968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8" name="Arc 969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99" name="Arc 970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0" name="Arc 971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1" name="Arc 972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2" name="Arc 973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3" name="Arc 974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4" name="Arc 975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5" name="Arc 976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6" name="Arc 977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7" name="Arc 978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8" name="Arc 979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09" name="Arc 980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10" name="Arc 981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11" name="Arc 982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512" name="Arc 983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0464" name="Group 984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40465" name="Arc 985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6" name="Arc 986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7" name="Arc 987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8" name="Arc 988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9" name="Arc 989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0" name="Arc 990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1" name="Arc 991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2" name="Arc 992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3" name="Arc 993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4" name="Arc 994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5" name="Arc 995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6" name="Arc 996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7" name="Arc 997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8" name="Arc 998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79" name="Arc 999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0" name="Arc 1000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1" name="Arc 1001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2" name="Arc 1002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3" name="Arc 1003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4" name="Arc 1004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5" name="Arc 1005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6" name="Arc 1006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7" name="Arc 1007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88" name="Arc 1008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0133" name="Group 1009"/>
          <p:cNvGrpSpPr>
            <a:grpSpLocks/>
          </p:cNvGrpSpPr>
          <p:nvPr/>
        </p:nvGrpSpPr>
        <p:grpSpPr bwMode="auto">
          <a:xfrm>
            <a:off x="2886075" y="4314825"/>
            <a:ext cx="855663" cy="187325"/>
            <a:chOff x="1954" y="3113"/>
            <a:chExt cx="606" cy="142"/>
          </a:xfrm>
        </p:grpSpPr>
        <p:sp>
          <p:nvSpPr>
            <p:cNvPr id="40409" name="AutoShape 1010"/>
            <p:cNvSpPr>
              <a:spLocks noChangeArrowheads="1"/>
            </p:cNvSpPr>
            <p:nvPr/>
          </p:nvSpPr>
          <p:spPr bwMode="auto">
            <a:xfrm>
              <a:off x="2538" y="3115"/>
              <a:ext cx="22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410" name="AutoShape 1011"/>
            <p:cNvSpPr>
              <a:spLocks noChangeArrowheads="1"/>
            </p:cNvSpPr>
            <p:nvPr/>
          </p:nvSpPr>
          <p:spPr bwMode="auto">
            <a:xfrm>
              <a:off x="1954" y="3113"/>
              <a:ext cx="21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grpSp>
          <p:nvGrpSpPr>
            <p:cNvPr id="40411" name="Group 1012"/>
            <p:cNvGrpSpPr>
              <a:grpSpLocks/>
            </p:cNvGrpSpPr>
            <p:nvPr/>
          </p:nvGrpSpPr>
          <p:grpSpPr bwMode="auto">
            <a:xfrm>
              <a:off x="1991" y="3120"/>
              <a:ext cx="543" cy="129"/>
              <a:chOff x="1991" y="3120"/>
              <a:chExt cx="543" cy="129"/>
            </a:xfrm>
          </p:grpSpPr>
          <p:sp>
            <p:nvSpPr>
              <p:cNvPr id="40437" name="Arc 1013"/>
              <p:cNvSpPr>
                <a:spLocks/>
              </p:cNvSpPr>
              <p:nvPr/>
            </p:nvSpPr>
            <p:spPr bwMode="auto">
              <a:xfrm rot="10800000">
                <a:off x="2467" y="3126"/>
                <a:ext cx="28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8" name="Arc 1014"/>
              <p:cNvSpPr>
                <a:spLocks/>
              </p:cNvSpPr>
              <p:nvPr/>
            </p:nvSpPr>
            <p:spPr bwMode="auto">
              <a:xfrm rot="10800000">
                <a:off x="2449" y="3181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9" name="Arc 1015"/>
              <p:cNvSpPr>
                <a:spLocks/>
              </p:cNvSpPr>
              <p:nvPr/>
            </p:nvSpPr>
            <p:spPr bwMode="auto">
              <a:xfrm rot="10800000">
                <a:off x="2408" y="3130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0" name="Arc 1016"/>
              <p:cNvSpPr>
                <a:spLocks/>
              </p:cNvSpPr>
              <p:nvPr/>
            </p:nvSpPr>
            <p:spPr bwMode="auto">
              <a:xfrm rot="10800000">
                <a:off x="2513" y="3187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1" name="Arc 1017"/>
              <p:cNvSpPr>
                <a:spLocks/>
              </p:cNvSpPr>
              <p:nvPr/>
            </p:nvSpPr>
            <p:spPr bwMode="auto">
              <a:xfrm rot="10800000">
                <a:off x="2420" y="3182"/>
                <a:ext cx="21" cy="61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2" name="Arc 1018"/>
              <p:cNvSpPr>
                <a:spLocks/>
              </p:cNvSpPr>
              <p:nvPr/>
            </p:nvSpPr>
            <p:spPr bwMode="auto">
              <a:xfrm rot="10800000">
                <a:off x="2376" y="3127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3" name="Arc 1019"/>
              <p:cNvSpPr>
                <a:spLocks/>
              </p:cNvSpPr>
              <p:nvPr/>
            </p:nvSpPr>
            <p:spPr bwMode="auto">
              <a:xfrm rot="10800000">
                <a:off x="2360" y="3185"/>
                <a:ext cx="27" cy="61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4" name="Arc 1020"/>
              <p:cNvSpPr>
                <a:spLocks/>
              </p:cNvSpPr>
              <p:nvPr/>
            </p:nvSpPr>
            <p:spPr bwMode="auto">
              <a:xfrm>
                <a:off x="2049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5" name="Arc 1021"/>
              <p:cNvSpPr>
                <a:spLocks/>
              </p:cNvSpPr>
              <p:nvPr/>
            </p:nvSpPr>
            <p:spPr bwMode="auto">
              <a:xfrm>
                <a:off x="2026" y="3120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6" name="Arc 1022"/>
              <p:cNvSpPr>
                <a:spLocks/>
              </p:cNvSpPr>
              <p:nvPr/>
            </p:nvSpPr>
            <p:spPr bwMode="auto">
              <a:xfrm>
                <a:off x="1991" y="3178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7" name="Arc 1023"/>
              <p:cNvSpPr>
                <a:spLocks/>
              </p:cNvSpPr>
              <p:nvPr/>
            </p:nvSpPr>
            <p:spPr bwMode="auto">
              <a:xfrm>
                <a:off x="2010" y="3123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8" name="Arc 0"/>
              <p:cNvSpPr>
                <a:spLocks/>
              </p:cNvSpPr>
              <p:nvPr/>
            </p:nvSpPr>
            <p:spPr bwMode="auto">
              <a:xfrm>
                <a:off x="2144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49" name="Arc 1"/>
              <p:cNvSpPr>
                <a:spLocks/>
              </p:cNvSpPr>
              <p:nvPr/>
            </p:nvSpPr>
            <p:spPr bwMode="auto">
              <a:xfrm>
                <a:off x="2119" y="3126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0" name="Arc 2"/>
              <p:cNvSpPr>
                <a:spLocks/>
              </p:cNvSpPr>
              <p:nvPr/>
            </p:nvSpPr>
            <p:spPr bwMode="auto">
              <a:xfrm>
                <a:off x="2082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1" name="Arc 3"/>
              <p:cNvSpPr>
                <a:spLocks/>
              </p:cNvSpPr>
              <p:nvPr/>
            </p:nvSpPr>
            <p:spPr bwMode="auto">
              <a:xfrm>
                <a:off x="2093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2" name="Arc 4"/>
              <p:cNvSpPr>
                <a:spLocks/>
              </p:cNvSpPr>
              <p:nvPr/>
            </p:nvSpPr>
            <p:spPr bwMode="auto">
              <a:xfrm>
                <a:off x="2231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3" name="Arc 5"/>
              <p:cNvSpPr>
                <a:spLocks/>
              </p:cNvSpPr>
              <p:nvPr/>
            </p:nvSpPr>
            <p:spPr bwMode="auto">
              <a:xfrm>
                <a:off x="2205" y="3124"/>
                <a:ext cx="29" cy="62"/>
              </a:xfrm>
              <a:custGeom>
                <a:avLst/>
                <a:gdLst>
                  <a:gd name="T0" fmla="*/ 0 w 22348"/>
                  <a:gd name="T1" fmla="*/ 0 h 21600"/>
                  <a:gd name="T2" fmla="*/ 0 w 22348"/>
                  <a:gd name="T3" fmla="*/ 0 h 21600"/>
                  <a:gd name="T4" fmla="*/ 0 w 2234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8" h="21600" fill="none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</a:path>
                  <a:path w="22348" h="21600" stroke="0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  <a:lnTo>
                      <a:pt x="751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4" name="Arc 6"/>
              <p:cNvSpPr>
                <a:spLocks/>
              </p:cNvSpPr>
              <p:nvPr/>
            </p:nvSpPr>
            <p:spPr bwMode="auto">
              <a:xfrm>
                <a:off x="2167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5" name="Arc 7"/>
              <p:cNvSpPr>
                <a:spLocks/>
              </p:cNvSpPr>
              <p:nvPr/>
            </p:nvSpPr>
            <p:spPr bwMode="auto">
              <a:xfrm>
                <a:off x="2183" y="3128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6" name="Arc 8"/>
              <p:cNvSpPr>
                <a:spLocks/>
              </p:cNvSpPr>
              <p:nvPr/>
            </p:nvSpPr>
            <p:spPr bwMode="auto">
              <a:xfrm>
                <a:off x="2323" y="3183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7" name="Arc 9"/>
              <p:cNvSpPr>
                <a:spLocks/>
              </p:cNvSpPr>
              <p:nvPr/>
            </p:nvSpPr>
            <p:spPr bwMode="auto">
              <a:xfrm>
                <a:off x="2301" y="312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8" name="Arc 10"/>
              <p:cNvSpPr>
                <a:spLocks/>
              </p:cNvSpPr>
              <p:nvPr/>
            </p:nvSpPr>
            <p:spPr bwMode="auto">
              <a:xfrm>
                <a:off x="2260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59" name="Arc 11"/>
              <p:cNvSpPr>
                <a:spLocks/>
              </p:cNvSpPr>
              <p:nvPr/>
            </p:nvSpPr>
            <p:spPr bwMode="auto">
              <a:xfrm>
                <a:off x="2277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60" name="Arc 12"/>
              <p:cNvSpPr>
                <a:spLocks/>
              </p:cNvSpPr>
              <p:nvPr/>
            </p:nvSpPr>
            <p:spPr bwMode="auto">
              <a:xfrm rot="10800000">
                <a:off x="2502" y="3124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0412" name="Group 13"/>
            <p:cNvGrpSpPr>
              <a:grpSpLocks/>
            </p:cNvGrpSpPr>
            <p:nvPr/>
          </p:nvGrpSpPr>
          <p:grpSpPr bwMode="auto">
            <a:xfrm>
              <a:off x="1978" y="3122"/>
              <a:ext cx="543" cy="129"/>
              <a:chOff x="1978" y="3122"/>
              <a:chExt cx="543" cy="129"/>
            </a:xfrm>
          </p:grpSpPr>
          <p:sp>
            <p:nvSpPr>
              <p:cNvPr id="40413" name="Arc 14"/>
              <p:cNvSpPr>
                <a:spLocks/>
              </p:cNvSpPr>
              <p:nvPr/>
            </p:nvSpPr>
            <p:spPr bwMode="auto">
              <a:xfrm rot="10800000">
                <a:off x="2454" y="3127"/>
                <a:ext cx="30" cy="62"/>
              </a:xfrm>
              <a:custGeom>
                <a:avLst/>
                <a:gdLst>
                  <a:gd name="T0" fmla="*/ 0 w 22364"/>
                  <a:gd name="T1" fmla="*/ 0 h 21963"/>
                  <a:gd name="T2" fmla="*/ 0 w 22364"/>
                  <a:gd name="T3" fmla="*/ 0 h 21963"/>
                  <a:gd name="T4" fmla="*/ 0 w 22364"/>
                  <a:gd name="T5" fmla="*/ 0 h 219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4" h="21963" fill="none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</a:path>
                  <a:path w="22364" h="21963" stroke="0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  <a:lnTo>
                      <a:pt x="764" y="363"/>
                    </a:lnTo>
                    <a:lnTo>
                      <a:pt x="2236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4" name="Arc 15"/>
              <p:cNvSpPr>
                <a:spLocks/>
              </p:cNvSpPr>
              <p:nvPr/>
            </p:nvSpPr>
            <p:spPr bwMode="auto">
              <a:xfrm rot="10800000">
                <a:off x="2437" y="3184"/>
                <a:ext cx="28" cy="60"/>
              </a:xfrm>
              <a:custGeom>
                <a:avLst/>
                <a:gdLst>
                  <a:gd name="T0" fmla="*/ 0 w 21597"/>
                  <a:gd name="T1" fmla="*/ 0 h 21587"/>
                  <a:gd name="T2" fmla="*/ 0 w 21597"/>
                  <a:gd name="T3" fmla="*/ 0 h 21587"/>
                  <a:gd name="T4" fmla="*/ 0 w 21597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7" fill="none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</a:path>
                  <a:path w="21597" h="21587" stroke="0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  <a:lnTo>
                      <a:pt x="21597" y="21587"/>
                    </a:lnTo>
                    <a:lnTo>
                      <a:pt x="-1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5" name="Arc 16"/>
              <p:cNvSpPr>
                <a:spLocks/>
              </p:cNvSpPr>
              <p:nvPr/>
            </p:nvSpPr>
            <p:spPr bwMode="auto">
              <a:xfrm rot="10800000">
                <a:off x="2395" y="3131"/>
                <a:ext cx="21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6" name="Arc 17"/>
              <p:cNvSpPr>
                <a:spLocks/>
              </p:cNvSpPr>
              <p:nvPr/>
            </p:nvSpPr>
            <p:spPr bwMode="auto">
              <a:xfrm rot="10800000">
                <a:off x="2500" y="3189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7" name="Arc 18"/>
              <p:cNvSpPr>
                <a:spLocks/>
              </p:cNvSpPr>
              <p:nvPr/>
            </p:nvSpPr>
            <p:spPr bwMode="auto">
              <a:xfrm rot="10800000">
                <a:off x="2407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8" name="Arc 19"/>
              <p:cNvSpPr>
                <a:spLocks/>
              </p:cNvSpPr>
              <p:nvPr/>
            </p:nvSpPr>
            <p:spPr bwMode="auto">
              <a:xfrm rot="10800000">
                <a:off x="2363" y="3129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19" name="Arc 20"/>
              <p:cNvSpPr>
                <a:spLocks/>
              </p:cNvSpPr>
              <p:nvPr/>
            </p:nvSpPr>
            <p:spPr bwMode="auto">
              <a:xfrm rot="10800000">
                <a:off x="2347" y="3187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0" name="Arc 21"/>
              <p:cNvSpPr>
                <a:spLocks/>
              </p:cNvSpPr>
              <p:nvPr/>
            </p:nvSpPr>
            <p:spPr bwMode="auto">
              <a:xfrm>
                <a:off x="2036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1" name="Arc 22"/>
              <p:cNvSpPr>
                <a:spLocks/>
              </p:cNvSpPr>
              <p:nvPr/>
            </p:nvSpPr>
            <p:spPr bwMode="auto">
              <a:xfrm>
                <a:off x="2013" y="3122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2" name="Arc 23"/>
              <p:cNvSpPr>
                <a:spLocks/>
              </p:cNvSpPr>
              <p:nvPr/>
            </p:nvSpPr>
            <p:spPr bwMode="auto">
              <a:xfrm>
                <a:off x="1978" y="3179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3" name="Arc 24"/>
              <p:cNvSpPr>
                <a:spLocks/>
              </p:cNvSpPr>
              <p:nvPr/>
            </p:nvSpPr>
            <p:spPr bwMode="auto">
              <a:xfrm>
                <a:off x="1997" y="3125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4" name="Arc 25"/>
              <p:cNvSpPr>
                <a:spLocks/>
              </p:cNvSpPr>
              <p:nvPr/>
            </p:nvSpPr>
            <p:spPr bwMode="auto">
              <a:xfrm>
                <a:off x="2131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5" name="Arc 26"/>
              <p:cNvSpPr>
                <a:spLocks/>
              </p:cNvSpPr>
              <p:nvPr/>
            </p:nvSpPr>
            <p:spPr bwMode="auto">
              <a:xfrm>
                <a:off x="2106" y="3127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6" name="Arc 27"/>
              <p:cNvSpPr>
                <a:spLocks/>
              </p:cNvSpPr>
              <p:nvPr/>
            </p:nvSpPr>
            <p:spPr bwMode="auto">
              <a:xfrm>
                <a:off x="2069" y="318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7" name="Arc 28"/>
              <p:cNvSpPr>
                <a:spLocks/>
              </p:cNvSpPr>
              <p:nvPr/>
            </p:nvSpPr>
            <p:spPr bwMode="auto">
              <a:xfrm>
                <a:off x="2080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8" name="Arc 29"/>
              <p:cNvSpPr>
                <a:spLocks/>
              </p:cNvSpPr>
              <p:nvPr/>
            </p:nvSpPr>
            <p:spPr bwMode="auto">
              <a:xfrm>
                <a:off x="2218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29" name="Arc 30"/>
              <p:cNvSpPr>
                <a:spLocks/>
              </p:cNvSpPr>
              <p:nvPr/>
            </p:nvSpPr>
            <p:spPr bwMode="auto">
              <a:xfrm>
                <a:off x="2192" y="3126"/>
                <a:ext cx="29" cy="61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0" name="Arc 31"/>
              <p:cNvSpPr>
                <a:spLocks/>
              </p:cNvSpPr>
              <p:nvPr/>
            </p:nvSpPr>
            <p:spPr bwMode="auto">
              <a:xfrm>
                <a:off x="2154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1" name="Arc 32"/>
              <p:cNvSpPr>
                <a:spLocks/>
              </p:cNvSpPr>
              <p:nvPr/>
            </p:nvSpPr>
            <p:spPr bwMode="auto">
              <a:xfrm>
                <a:off x="2170" y="3130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2" name="Arc 33"/>
              <p:cNvSpPr>
                <a:spLocks/>
              </p:cNvSpPr>
              <p:nvPr/>
            </p:nvSpPr>
            <p:spPr bwMode="auto">
              <a:xfrm>
                <a:off x="2310" y="3185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3" name="Arc 34"/>
              <p:cNvSpPr>
                <a:spLocks/>
              </p:cNvSpPr>
              <p:nvPr/>
            </p:nvSpPr>
            <p:spPr bwMode="auto">
              <a:xfrm>
                <a:off x="2288" y="3124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4" name="Arc 35"/>
              <p:cNvSpPr>
                <a:spLocks/>
              </p:cNvSpPr>
              <p:nvPr/>
            </p:nvSpPr>
            <p:spPr bwMode="auto">
              <a:xfrm>
                <a:off x="2247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5" name="Arc 36"/>
              <p:cNvSpPr>
                <a:spLocks/>
              </p:cNvSpPr>
              <p:nvPr/>
            </p:nvSpPr>
            <p:spPr bwMode="auto">
              <a:xfrm>
                <a:off x="2264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436" name="Arc 37"/>
              <p:cNvSpPr>
                <a:spLocks/>
              </p:cNvSpPr>
              <p:nvPr/>
            </p:nvSpPr>
            <p:spPr bwMode="auto">
              <a:xfrm rot="10800000">
                <a:off x="2489" y="3126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461158" name="AutoShape 38"/>
          <p:cNvSpPr>
            <a:spLocks noChangeArrowheads="1"/>
          </p:cNvSpPr>
          <p:nvPr/>
        </p:nvSpPr>
        <p:spPr bwMode="auto">
          <a:xfrm rot="4800000" flipH="1" flipV="1">
            <a:off x="954881" y="2961482"/>
            <a:ext cx="1038225" cy="1173162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135" name="AutoShape 39"/>
          <p:cNvSpPr>
            <a:spLocks noChangeArrowheads="1"/>
          </p:cNvSpPr>
          <p:nvPr/>
        </p:nvSpPr>
        <p:spPr bwMode="auto">
          <a:xfrm>
            <a:off x="1771650" y="3592513"/>
            <a:ext cx="28575" cy="1841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sp>
        <p:nvSpPr>
          <p:cNvPr id="40136" name="AutoShape 40"/>
          <p:cNvSpPr>
            <a:spLocks noChangeArrowheads="1"/>
          </p:cNvSpPr>
          <p:nvPr/>
        </p:nvSpPr>
        <p:spPr bwMode="auto">
          <a:xfrm>
            <a:off x="946150" y="3589338"/>
            <a:ext cx="30163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>
              <a:latin typeface="Calibri" charset="0"/>
            </a:endParaRPr>
          </a:p>
        </p:txBody>
      </p:sp>
      <p:grpSp>
        <p:nvGrpSpPr>
          <p:cNvPr id="40137" name="Group 41"/>
          <p:cNvGrpSpPr>
            <a:grpSpLocks/>
          </p:cNvGrpSpPr>
          <p:nvPr/>
        </p:nvGrpSpPr>
        <p:grpSpPr bwMode="auto">
          <a:xfrm>
            <a:off x="998538" y="3598863"/>
            <a:ext cx="768350" cy="168275"/>
            <a:chOff x="617" y="2572"/>
            <a:chExt cx="544" cy="128"/>
          </a:xfrm>
        </p:grpSpPr>
        <p:sp>
          <p:nvSpPr>
            <p:cNvPr id="3461162" name="Arc 42"/>
            <p:cNvSpPr>
              <a:spLocks/>
            </p:cNvSpPr>
            <p:nvPr/>
          </p:nvSpPr>
          <p:spPr bwMode="auto">
            <a:xfrm rot="10800000">
              <a:off x="1094" y="2577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3" name="Arc 43"/>
            <p:cNvSpPr>
              <a:spLocks/>
            </p:cNvSpPr>
            <p:nvPr/>
          </p:nvSpPr>
          <p:spPr bwMode="auto">
            <a:xfrm rot="10800000">
              <a:off x="1074" y="2632"/>
              <a:ext cx="28" cy="59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43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4" name="Arc 44"/>
            <p:cNvSpPr>
              <a:spLocks/>
            </p:cNvSpPr>
            <p:nvPr/>
          </p:nvSpPr>
          <p:spPr bwMode="auto">
            <a:xfrm rot="10800000">
              <a:off x="1033" y="2580"/>
              <a:ext cx="22" cy="62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5" name="Arc 45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40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6" name="Arc 46"/>
            <p:cNvSpPr>
              <a:spLocks/>
            </p:cNvSpPr>
            <p:nvPr/>
          </p:nvSpPr>
          <p:spPr bwMode="auto">
            <a:xfrm rot="10800000">
              <a:off x="1045" y="2634"/>
              <a:ext cx="20" cy="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7" name="Arc 47"/>
            <p:cNvSpPr>
              <a:spLocks/>
            </p:cNvSpPr>
            <p:nvPr/>
          </p:nvSpPr>
          <p:spPr bwMode="auto">
            <a:xfrm rot="10800000">
              <a:off x="1003" y="2579"/>
              <a:ext cx="27" cy="59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8" name="Arc 48"/>
            <p:cNvSpPr>
              <a:spLocks/>
            </p:cNvSpPr>
            <p:nvPr/>
          </p:nvSpPr>
          <p:spPr bwMode="auto">
            <a:xfrm rot="10800000">
              <a:off x="986" y="2638"/>
              <a:ext cx="27" cy="59"/>
            </a:xfrm>
            <a:custGeom>
              <a:avLst/>
              <a:gdLst>
                <a:gd name="G0" fmla="+- 21597 0 0"/>
                <a:gd name="G1" fmla="+- 21586 0 0"/>
                <a:gd name="G2" fmla="+- 21600 0 0"/>
                <a:gd name="T0" fmla="*/ 0 w 21597"/>
                <a:gd name="T1" fmla="*/ 21235 h 21586"/>
                <a:gd name="T2" fmla="*/ 20818 w 21597"/>
                <a:gd name="T3" fmla="*/ 0 h 21586"/>
                <a:gd name="T4" fmla="*/ 21597 w 21597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69" name="Arc 49"/>
            <p:cNvSpPr>
              <a:spLocks/>
            </p:cNvSpPr>
            <p:nvPr/>
          </p:nvSpPr>
          <p:spPr bwMode="auto">
            <a:xfrm>
              <a:off x="674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0" name="Arc 50"/>
            <p:cNvSpPr>
              <a:spLocks/>
            </p:cNvSpPr>
            <p:nvPr/>
          </p:nvSpPr>
          <p:spPr bwMode="auto">
            <a:xfrm>
              <a:off x="652" y="2572"/>
              <a:ext cx="29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1" name="Arc 51"/>
            <p:cNvSpPr>
              <a:spLocks/>
            </p:cNvSpPr>
            <p:nvPr/>
          </p:nvSpPr>
          <p:spPr bwMode="auto">
            <a:xfrm>
              <a:off x="617" y="2629"/>
              <a:ext cx="21" cy="63"/>
            </a:xfrm>
            <a:custGeom>
              <a:avLst/>
              <a:gdLst>
                <a:gd name="G0" fmla="+- 1052 0 0"/>
                <a:gd name="G1" fmla="+- 0 0 0"/>
                <a:gd name="G2" fmla="+- 21600 0 0"/>
                <a:gd name="T0" fmla="*/ 22652 w 22652"/>
                <a:gd name="T1" fmla="*/ 0 h 21600"/>
                <a:gd name="T2" fmla="*/ 0 w 22652"/>
                <a:gd name="T3" fmla="*/ 21574 h 21600"/>
                <a:gd name="T4" fmla="*/ 1052 w 2265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2" name="Arc 52"/>
            <p:cNvSpPr>
              <a:spLocks/>
            </p:cNvSpPr>
            <p:nvPr/>
          </p:nvSpPr>
          <p:spPr bwMode="auto">
            <a:xfrm>
              <a:off x="635" y="2574"/>
              <a:ext cx="22" cy="59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3" name="Arc 53"/>
            <p:cNvSpPr>
              <a:spLocks/>
            </p:cNvSpPr>
            <p:nvPr/>
          </p:nvSpPr>
          <p:spPr bwMode="auto">
            <a:xfrm>
              <a:off x="769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4" name="Arc 54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5" name="Arc 55"/>
            <p:cNvSpPr>
              <a:spLocks/>
            </p:cNvSpPr>
            <p:nvPr/>
          </p:nvSpPr>
          <p:spPr bwMode="auto">
            <a:xfrm>
              <a:off x="707" y="2634"/>
              <a:ext cx="21" cy="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6" name="Arc 56"/>
            <p:cNvSpPr>
              <a:spLocks/>
            </p:cNvSpPr>
            <p:nvPr/>
          </p:nvSpPr>
          <p:spPr bwMode="auto">
            <a:xfrm>
              <a:off x="719" y="2580"/>
              <a:ext cx="20" cy="58"/>
            </a:xfrm>
            <a:custGeom>
              <a:avLst/>
              <a:gdLst>
                <a:gd name="G0" fmla="+- 21597 0 0"/>
                <a:gd name="G1" fmla="+- 21577 0 0"/>
                <a:gd name="G2" fmla="+- 21600 0 0"/>
                <a:gd name="T0" fmla="*/ 0 w 21597"/>
                <a:gd name="T1" fmla="*/ 21228 h 21577"/>
                <a:gd name="T2" fmla="*/ 20602 w 21597"/>
                <a:gd name="T3" fmla="*/ 0 h 21577"/>
                <a:gd name="T4" fmla="*/ 21597 w 21597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7" name="Arc 57"/>
            <p:cNvSpPr>
              <a:spLocks/>
            </p:cNvSpPr>
            <p:nvPr/>
          </p:nvSpPr>
          <p:spPr bwMode="auto">
            <a:xfrm>
              <a:off x="858" y="2634"/>
              <a:ext cx="27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8" name="Arc 58"/>
            <p:cNvSpPr>
              <a:spLocks/>
            </p:cNvSpPr>
            <p:nvPr/>
          </p:nvSpPr>
          <p:spPr bwMode="auto">
            <a:xfrm>
              <a:off x="831" y="2574"/>
              <a:ext cx="28" cy="63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79" name="Arc 59"/>
            <p:cNvSpPr>
              <a:spLocks/>
            </p:cNvSpPr>
            <p:nvPr/>
          </p:nvSpPr>
          <p:spPr bwMode="auto">
            <a:xfrm>
              <a:off x="793" y="2634"/>
              <a:ext cx="18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0" name="Arc 60"/>
            <p:cNvSpPr>
              <a:spLocks/>
            </p:cNvSpPr>
            <p:nvPr/>
          </p:nvSpPr>
          <p:spPr bwMode="auto">
            <a:xfrm>
              <a:off x="808" y="2580"/>
              <a:ext cx="21" cy="58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1" name="Arc 61"/>
            <p:cNvSpPr>
              <a:spLocks/>
            </p:cNvSpPr>
            <p:nvPr/>
          </p:nvSpPr>
          <p:spPr bwMode="auto">
            <a:xfrm>
              <a:off x="949" y="2634"/>
              <a:ext cx="29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2" name="Arc 62"/>
            <p:cNvSpPr>
              <a:spLocks/>
            </p:cNvSpPr>
            <p:nvPr/>
          </p:nvSpPr>
          <p:spPr bwMode="auto">
            <a:xfrm>
              <a:off x="926" y="2574"/>
              <a:ext cx="30" cy="59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3" name="Arc 63"/>
            <p:cNvSpPr>
              <a:spLocks/>
            </p:cNvSpPr>
            <p:nvPr/>
          </p:nvSpPr>
          <p:spPr bwMode="auto">
            <a:xfrm>
              <a:off x="886" y="2634"/>
              <a:ext cx="22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4" name="Arc 64"/>
            <p:cNvSpPr>
              <a:spLocks/>
            </p:cNvSpPr>
            <p:nvPr/>
          </p:nvSpPr>
          <p:spPr bwMode="auto">
            <a:xfrm>
              <a:off x="904" y="2580"/>
              <a:ext cx="20" cy="58"/>
            </a:xfrm>
            <a:custGeom>
              <a:avLst/>
              <a:gdLst>
                <a:gd name="G0" fmla="+- 21597 0 0"/>
                <a:gd name="G1" fmla="+- 21575 0 0"/>
                <a:gd name="G2" fmla="+- 21600 0 0"/>
                <a:gd name="T0" fmla="*/ 0 w 21597"/>
                <a:gd name="T1" fmla="*/ 21227 h 21575"/>
                <a:gd name="T2" fmla="*/ 20553 w 21597"/>
                <a:gd name="T3" fmla="*/ 0 h 21575"/>
                <a:gd name="T4" fmla="*/ 21597 w 21597"/>
                <a:gd name="T5" fmla="*/ 21575 h 2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185" name="Arc 65"/>
            <p:cNvSpPr>
              <a:spLocks/>
            </p:cNvSpPr>
            <p:nvPr/>
          </p:nvSpPr>
          <p:spPr bwMode="auto">
            <a:xfrm rot="10800000">
              <a:off x="1127" y="2576"/>
              <a:ext cx="20" cy="63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38" name="Group 66"/>
          <p:cNvGrpSpPr>
            <a:grpSpLocks/>
          </p:cNvGrpSpPr>
          <p:nvPr/>
        </p:nvGrpSpPr>
        <p:grpSpPr bwMode="auto">
          <a:xfrm>
            <a:off x="981075" y="3600450"/>
            <a:ext cx="766763" cy="169863"/>
            <a:chOff x="604" y="2574"/>
            <a:chExt cx="544" cy="128"/>
          </a:xfrm>
        </p:grpSpPr>
        <p:sp>
          <p:nvSpPr>
            <p:cNvPr id="40361" name="Arc 67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2" name="Arc 68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3" name="Arc 69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4" name="Arc 70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5" name="Arc 71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6" name="Arc 72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7" name="Arc 73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8" name="Arc 74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9" name="Arc 75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0" name="Arc 76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1" name="Arc 77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2" name="Arc 78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3" name="Arc 79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4" name="Arc 80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5" name="Arc 81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6" name="Arc 82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7" name="Arc 83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8" name="Arc 84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79" name="Arc 85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0" name="Arc 86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1" name="Arc 87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2" name="Arc 88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3" name="Arc 89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84" name="Arc 90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139" name="Group 91"/>
          <p:cNvGrpSpPr>
            <a:grpSpLocks/>
          </p:cNvGrpSpPr>
          <p:nvPr/>
        </p:nvGrpSpPr>
        <p:grpSpPr bwMode="auto">
          <a:xfrm>
            <a:off x="1003300" y="3222625"/>
            <a:ext cx="776288" cy="171450"/>
            <a:chOff x="620" y="2288"/>
            <a:chExt cx="550" cy="129"/>
          </a:xfrm>
        </p:grpSpPr>
        <p:sp>
          <p:nvSpPr>
            <p:cNvPr id="40337" name="Arc 92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38" name="Arc 93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39" name="Arc 94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0" name="Arc 95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1" name="Arc 96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2" name="Arc 97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3" name="Arc 98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4" name="Arc 99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5" name="Arc 100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6" name="Arc 101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7" name="Arc 102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8" name="Arc 103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49" name="Arc 104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0" name="Arc 105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1" name="Arc 106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2" name="Arc 107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3" name="Arc 108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4" name="Arc 109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5" name="Arc 110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6" name="Arc 111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7" name="Arc 112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8" name="Arc 113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59" name="Arc 114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360" name="Arc 115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0140" name="Group 116"/>
          <p:cNvGrpSpPr>
            <a:grpSpLocks/>
          </p:cNvGrpSpPr>
          <p:nvPr/>
        </p:nvGrpSpPr>
        <p:grpSpPr bwMode="auto">
          <a:xfrm>
            <a:off x="7835900" y="2647950"/>
            <a:ext cx="222250" cy="330200"/>
            <a:chOff x="5462" y="1853"/>
            <a:chExt cx="157" cy="250"/>
          </a:xfrm>
        </p:grpSpPr>
        <p:sp>
          <p:nvSpPr>
            <p:cNvPr id="3461237" name="Oval 117"/>
            <p:cNvSpPr>
              <a:spLocks noChangeArrowheads="1"/>
            </p:cNvSpPr>
            <p:nvPr/>
          </p:nvSpPr>
          <p:spPr bwMode="auto">
            <a:xfrm>
              <a:off x="5495" y="1992"/>
              <a:ext cx="58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38" name="Oval 118"/>
            <p:cNvSpPr>
              <a:spLocks noChangeArrowheads="1"/>
            </p:cNvSpPr>
            <p:nvPr/>
          </p:nvSpPr>
          <p:spPr bwMode="auto">
            <a:xfrm>
              <a:off x="5462" y="20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39" name="Oval 119"/>
            <p:cNvSpPr>
              <a:spLocks noChangeArrowheads="1"/>
            </p:cNvSpPr>
            <p:nvPr/>
          </p:nvSpPr>
          <p:spPr bwMode="auto">
            <a:xfrm>
              <a:off x="5569" y="18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40" name="Oval 120"/>
            <p:cNvSpPr>
              <a:spLocks noChangeArrowheads="1"/>
            </p:cNvSpPr>
            <p:nvPr/>
          </p:nvSpPr>
          <p:spPr bwMode="auto">
            <a:xfrm>
              <a:off x="5536" y="1922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241" name="Oval 121"/>
          <p:cNvSpPr>
            <a:spLocks noChangeArrowheads="1"/>
          </p:cNvSpPr>
          <p:nvPr/>
        </p:nvSpPr>
        <p:spPr bwMode="auto">
          <a:xfrm>
            <a:off x="7945438" y="288766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2" name="Oval 122"/>
          <p:cNvSpPr>
            <a:spLocks noChangeArrowheads="1"/>
          </p:cNvSpPr>
          <p:nvPr/>
        </p:nvSpPr>
        <p:spPr bwMode="auto">
          <a:xfrm>
            <a:off x="7773988" y="297021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3" name="Oval 123"/>
          <p:cNvSpPr>
            <a:spLocks noChangeArrowheads="1"/>
          </p:cNvSpPr>
          <p:nvPr/>
        </p:nvSpPr>
        <p:spPr bwMode="auto">
          <a:xfrm>
            <a:off x="8047038" y="27035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4" name="Oval 124"/>
          <p:cNvSpPr>
            <a:spLocks noChangeArrowheads="1"/>
          </p:cNvSpPr>
          <p:nvPr/>
        </p:nvSpPr>
        <p:spPr bwMode="auto">
          <a:xfrm>
            <a:off x="8002588" y="279717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5" name="Oval 125"/>
          <p:cNvSpPr>
            <a:spLocks noChangeArrowheads="1"/>
          </p:cNvSpPr>
          <p:nvPr/>
        </p:nvSpPr>
        <p:spPr bwMode="auto">
          <a:xfrm>
            <a:off x="8007350" y="2944813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6" name="Oval 126"/>
          <p:cNvSpPr>
            <a:spLocks noChangeArrowheads="1"/>
          </p:cNvSpPr>
          <p:nvPr/>
        </p:nvSpPr>
        <p:spPr bwMode="auto">
          <a:xfrm>
            <a:off x="8110538" y="27622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47" name="Oval 127"/>
          <p:cNvSpPr>
            <a:spLocks noChangeArrowheads="1"/>
          </p:cNvSpPr>
          <p:nvPr/>
        </p:nvSpPr>
        <p:spPr bwMode="auto">
          <a:xfrm>
            <a:off x="8064500" y="2854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148" name="Group 128"/>
          <p:cNvGrpSpPr>
            <a:grpSpLocks/>
          </p:cNvGrpSpPr>
          <p:nvPr/>
        </p:nvGrpSpPr>
        <p:grpSpPr bwMode="auto">
          <a:xfrm>
            <a:off x="7773988" y="2590800"/>
            <a:ext cx="222250" cy="330200"/>
            <a:chOff x="5418" y="1810"/>
            <a:chExt cx="157" cy="250"/>
          </a:xfrm>
        </p:grpSpPr>
        <p:sp>
          <p:nvSpPr>
            <p:cNvPr id="3461249" name="Oval 129"/>
            <p:cNvSpPr>
              <a:spLocks noChangeArrowheads="1"/>
            </p:cNvSpPr>
            <p:nvPr/>
          </p:nvSpPr>
          <p:spPr bwMode="auto">
            <a:xfrm>
              <a:off x="5451" y="1949"/>
              <a:ext cx="57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50" name="Oval 130"/>
            <p:cNvSpPr>
              <a:spLocks noChangeArrowheads="1"/>
            </p:cNvSpPr>
            <p:nvPr/>
          </p:nvSpPr>
          <p:spPr bwMode="auto">
            <a:xfrm>
              <a:off x="5418" y="2010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51" name="Oval 131"/>
            <p:cNvSpPr>
              <a:spLocks noChangeArrowheads="1"/>
            </p:cNvSpPr>
            <p:nvPr/>
          </p:nvSpPr>
          <p:spPr bwMode="auto">
            <a:xfrm>
              <a:off x="5525" y="1810"/>
              <a:ext cx="50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252" name="Oval 132"/>
            <p:cNvSpPr>
              <a:spLocks noChangeArrowheads="1"/>
            </p:cNvSpPr>
            <p:nvPr/>
          </p:nvSpPr>
          <p:spPr bwMode="auto">
            <a:xfrm>
              <a:off x="5492" y="1879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253" name="Oval 133"/>
          <p:cNvSpPr>
            <a:spLocks noChangeArrowheads="1"/>
          </p:cNvSpPr>
          <p:nvPr/>
        </p:nvSpPr>
        <p:spPr bwMode="auto">
          <a:xfrm>
            <a:off x="7432675" y="3640138"/>
            <a:ext cx="106363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254" name="Oval 134"/>
          <p:cNvSpPr>
            <a:spLocks noChangeArrowheads="1"/>
          </p:cNvSpPr>
          <p:nvPr/>
        </p:nvSpPr>
        <p:spPr bwMode="auto">
          <a:xfrm>
            <a:off x="7653338" y="3632200"/>
            <a:ext cx="107950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151" name="Arc 135"/>
          <p:cNvSpPr>
            <a:spLocks/>
          </p:cNvSpPr>
          <p:nvPr/>
        </p:nvSpPr>
        <p:spPr bwMode="auto">
          <a:xfrm>
            <a:off x="1858963" y="1449388"/>
            <a:ext cx="227012" cy="595312"/>
          </a:xfrm>
          <a:custGeom>
            <a:avLst/>
            <a:gdLst>
              <a:gd name="T0" fmla="*/ 0 w 21600"/>
              <a:gd name="T1" fmla="*/ 2147483646 h 21247"/>
              <a:gd name="T2" fmla="*/ 2147483646 w 21600"/>
              <a:gd name="T3" fmla="*/ 0 h 21247"/>
              <a:gd name="T4" fmla="*/ 2147483646 w 21600"/>
              <a:gd name="T5" fmla="*/ 2147483646 h 212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2" name="Arc 136"/>
          <p:cNvSpPr>
            <a:spLocks/>
          </p:cNvSpPr>
          <p:nvPr/>
        </p:nvSpPr>
        <p:spPr bwMode="auto">
          <a:xfrm>
            <a:off x="1522413" y="2547938"/>
            <a:ext cx="328612" cy="211137"/>
          </a:xfrm>
          <a:custGeom>
            <a:avLst/>
            <a:gdLst>
              <a:gd name="T0" fmla="*/ 0 w 21600"/>
              <a:gd name="T1" fmla="*/ 2147483646 h 17069"/>
              <a:gd name="T2" fmla="*/ 2147483646 w 21600"/>
              <a:gd name="T3" fmla="*/ 0 h 17069"/>
              <a:gd name="T4" fmla="*/ 2147483646 w 21600"/>
              <a:gd name="T5" fmla="*/ 2147483646 h 170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3" name="Arc 137"/>
          <p:cNvSpPr>
            <a:spLocks/>
          </p:cNvSpPr>
          <p:nvPr/>
        </p:nvSpPr>
        <p:spPr bwMode="auto">
          <a:xfrm>
            <a:off x="1117600" y="2898775"/>
            <a:ext cx="327025" cy="212725"/>
          </a:xfrm>
          <a:custGeom>
            <a:avLst/>
            <a:gdLst>
              <a:gd name="T0" fmla="*/ 0 w 21600"/>
              <a:gd name="T1" fmla="*/ 2147483646 h 17100"/>
              <a:gd name="T2" fmla="*/ 2147483646 w 21600"/>
              <a:gd name="T3" fmla="*/ 0 h 17100"/>
              <a:gd name="T4" fmla="*/ 2147483646 w 21600"/>
              <a:gd name="T5" fmla="*/ 2147483646 h 17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4" name="Arc 138"/>
          <p:cNvSpPr>
            <a:spLocks/>
          </p:cNvSpPr>
          <p:nvPr/>
        </p:nvSpPr>
        <p:spPr bwMode="auto">
          <a:xfrm rot="10800000">
            <a:off x="1485900" y="3829050"/>
            <a:ext cx="460375" cy="231775"/>
          </a:xfrm>
          <a:custGeom>
            <a:avLst/>
            <a:gdLst>
              <a:gd name="T0" fmla="*/ 2147483646 w 19610"/>
              <a:gd name="T1" fmla="*/ 0 h 18679"/>
              <a:gd name="T2" fmla="*/ 2147483646 w 19610"/>
              <a:gd name="T3" fmla="*/ 2147483646 h 18679"/>
              <a:gd name="T4" fmla="*/ 0 w 19610"/>
              <a:gd name="T5" fmla="*/ 2147483646 h 18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5" name="Arc 139"/>
          <p:cNvSpPr>
            <a:spLocks/>
          </p:cNvSpPr>
          <p:nvPr/>
        </p:nvSpPr>
        <p:spPr bwMode="auto">
          <a:xfrm>
            <a:off x="6359525" y="2717800"/>
            <a:ext cx="328613" cy="622300"/>
          </a:xfrm>
          <a:custGeom>
            <a:avLst/>
            <a:gdLst>
              <a:gd name="T0" fmla="*/ 0 w 20950"/>
              <a:gd name="T1" fmla="*/ 2147483646 h 19717"/>
              <a:gd name="T2" fmla="*/ 2147483646 w 20950"/>
              <a:gd name="T3" fmla="*/ 0 h 19717"/>
              <a:gd name="T4" fmla="*/ 2147483646 w 20950"/>
              <a:gd name="T5" fmla="*/ 2147483646 h 19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6" name="Line 140"/>
          <p:cNvSpPr>
            <a:spLocks noChangeShapeType="1"/>
          </p:cNvSpPr>
          <p:nvPr/>
        </p:nvSpPr>
        <p:spPr bwMode="auto">
          <a:xfrm flipV="1">
            <a:off x="5889625" y="3452813"/>
            <a:ext cx="414338" cy="738187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57" name="Arc 141"/>
          <p:cNvSpPr>
            <a:spLocks/>
          </p:cNvSpPr>
          <p:nvPr/>
        </p:nvSpPr>
        <p:spPr bwMode="auto">
          <a:xfrm>
            <a:off x="7410450" y="2973388"/>
            <a:ext cx="509588" cy="222250"/>
          </a:xfrm>
          <a:custGeom>
            <a:avLst/>
            <a:gdLst>
              <a:gd name="T0" fmla="*/ 2147483646 w 21600"/>
              <a:gd name="T1" fmla="*/ 2147483646 h 20100"/>
              <a:gd name="T2" fmla="*/ 2147483646 w 21600"/>
              <a:gd name="T3" fmla="*/ 0 h 20100"/>
              <a:gd name="T4" fmla="*/ 2147483646 w 21600"/>
              <a:gd name="T5" fmla="*/ 2147483646 h 20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1262" name="Line 142"/>
          <p:cNvSpPr>
            <a:spLocks noChangeShapeType="1"/>
          </p:cNvSpPr>
          <p:nvPr/>
        </p:nvSpPr>
        <p:spPr bwMode="auto">
          <a:xfrm flipH="1" flipV="1">
            <a:off x="7513638" y="3381375"/>
            <a:ext cx="68262" cy="1936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159" name="Arc 143"/>
          <p:cNvSpPr>
            <a:spLocks/>
          </p:cNvSpPr>
          <p:nvPr/>
        </p:nvSpPr>
        <p:spPr bwMode="auto">
          <a:xfrm>
            <a:off x="6062663" y="3897313"/>
            <a:ext cx="1239837" cy="393700"/>
          </a:xfrm>
          <a:custGeom>
            <a:avLst/>
            <a:gdLst>
              <a:gd name="T0" fmla="*/ 2147483646 w 21600"/>
              <a:gd name="T1" fmla="*/ 0 h 21273"/>
              <a:gd name="T2" fmla="*/ 2147483646 w 21600"/>
              <a:gd name="T3" fmla="*/ 2147483646 h 21273"/>
              <a:gd name="T4" fmla="*/ 0 w 21600"/>
              <a:gd name="T5" fmla="*/ 0 h 2127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73" fill="none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</a:path>
              <a:path w="21600" h="21273" stroke="0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0" name="Line 144"/>
          <p:cNvSpPr>
            <a:spLocks noChangeShapeType="1"/>
          </p:cNvSpPr>
          <p:nvPr/>
        </p:nvSpPr>
        <p:spPr bwMode="auto">
          <a:xfrm flipV="1">
            <a:off x="6561138" y="4013200"/>
            <a:ext cx="1116012" cy="628650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1" name="Arc 145"/>
          <p:cNvSpPr>
            <a:spLocks/>
          </p:cNvSpPr>
          <p:nvPr/>
        </p:nvSpPr>
        <p:spPr bwMode="auto">
          <a:xfrm>
            <a:off x="8174038" y="3392488"/>
            <a:ext cx="493712" cy="700087"/>
          </a:xfrm>
          <a:custGeom>
            <a:avLst/>
            <a:gdLst>
              <a:gd name="T0" fmla="*/ 0 w 39405"/>
              <a:gd name="T1" fmla="*/ 2147483646 h 42512"/>
              <a:gd name="T2" fmla="*/ 2147483646 w 39405"/>
              <a:gd name="T3" fmla="*/ 2147483646 h 42512"/>
              <a:gd name="T4" fmla="*/ 2147483646 w 39405"/>
              <a:gd name="T5" fmla="*/ 2147483646 h 425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405" h="42512" fill="none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</a:path>
              <a:path w="39405" h="42512" stroke="0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  <a:lnTo>
                  <a:pt x="17805" y="21600"/>
                </a:lnTo>
                <a:lnTo>
                  <a:pt x="0" y="9371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2" name="Arc 146"/>
          <p:cNvSpPr>
            <a:spLocks/>
          </p:cNvSpPr>
          <p:nvPr/>
        </p:nvSpPr>
        <p:spPr bwMode="auto">
          <a:xfrm rot="10800000">
            <a:off x="2449513" y="4445000"/>
            <a:ext cx="377825" cy="268288"/>
          </a:xfrm>
          <a:custGeom>
            <a:avLst/>
            <a:gdLst>
              <a:gd name="T0" fmla="*/ 0 w 31937"/>
              <a:gd name="T1" fmla="*/ 2147483646 h 21600"/>
              <a:gd name="T2" fmla="*/ 2147483646 w 31937"/>
              <a:gd name="T3" fmla="*/ 2147483646 h 21600"/>
              <a:gd name="T4" fmla="*/ 2147483646 w 3193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3" name="Line 147"/>
          <p:cNvSpPr>
            <a:spLocks noChangeShapeType="1"/>
          </p:cNvSpPr>
          <p:nvPr/>
        </p:nvSpPr>
        <p:spPr bwMode="auto">
          <a:xfrm flipH="1">
            <a:off x="3119438" y="4637088"/>
            <a:ext cx="79375" cy="277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4" name="Arc 148"/>
          <p:cNvSpPr>
            <a:spLocks/>
          </p:cNvSpPr>
          <p:nvPr/>
        </p:nvSpPr>
        <p:spPr bwMode="auto">
          <a:xfrm rot="10800000">
            <a:off x="3394075" y="5070475"/>
            <a:ext cx="1444625" cy="268288"/>
          </a:xfrm>
          <a:custGeom>
            <a:avLst/>
            <a:gdLst>
              <a:gd name="T0" fmla="*/ 0 w 31983"/>
              <a:gd name="T1" fmla="*/ 2147483646 h 21600"/>
              <a:gd name="T2" fmla="*/ 2147483646 w 31983"/>
              <a:gd name="T3" fmla="*/ 2147483646 h 21600"/>
              <a:gd name="T4" fmla="*/ 2147483646 w 3198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5" name="Arc 149"/>
          <p:cNvSpPr>
            <a:spLocks/>
          </p:cNvSpPr>
          <p:nvPr/>
        </p:nvSpPr>
        <p:spPr bwMode="auto">
          <a:xfrm>
            <a:off x="5275263" y="4824413"/>
            <a:ext cx="477837" cy="236537"/>
          </a:xfrm>
          <a:custGeom>
            <a:avLst/>
            <a:gdLst>
              <a:gd name="T0" fmla="*/ 0 w 20286"/>
              <a:gd name="T1" fmla="*/ 2147483646 h 21516"/>
              <a:gd name="T2" fmla="*/ 2147483646 w 20286"/>
              <a:gd name="T3" fmla="*/ 0 h 21516"/>
              <a:gd name="T4" fmla="*/ 2147483646 w 20286"/>
              <a:gd name="T5" fmla="*/ 2147483646 h 21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6" name="Arc 150"/>
          <p:cNvSpPr>
            <a:spLocks/>
          </p:cNvSpPr>
          <p:nvPr/>
        </p:nvSpPr>
        <p:spPr bwMode="auto">
          <a:xfrm rot="10800000">
            <a:off x="4727575" y="4402138"/>
            <a:ext cx="874713" cy="587375"/>
          </a:xfrm>
          <a:custGeom>
            <a:avLst/>
            <a:gdLst>
              <a:gd name="T0" fmla="*/ 0 w 21385"/>
              <a:gd name="T1" fmla="*/ 2147483646 h 16647"/>
              <a:gd name="T2" fmla="*/ 2147483646 w 21385"/>
              <a:gd name="T3" fmla="*/ 0 h 16647"/>
              <a:gd name="T4" fmla="*/ 2147483646 w 21385"/>
              <a:gd name="T5" fmla="*/ 2147483646 h 166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7" name="Arc 151"/>
          <p:cNvSpPr>
            <a:spLocks/>
          </p:cNvSpPr>
          <p:nvPr/>
        </p:nvSpPr>
        <p:spPr bwMode="auto">
          <a:xfrm>
            <a:off x="3868738" y="4179888"/>
            <a:ext cx="774700" cy="236537"/>
          </a:xfrm>
          <a:custGeom>
            <a:avLst/>
            <a:gdLst>
              <a:gd name="T0" fmla="*/ 0 w 20282"/>
              <a:gd name="T1" fmla="*/ 2147483646 h 21515"/>
              <a:gd name="T2" fmla="*/ 2147483646 w 20282"/>
              <a:gd name="T3" fmla="*/ 0 h 21515"/>
              <a:gd name="T4" fmla="*/ 2147483646 w 20282"/>
              <a:gd name="T5" fmla="*/ 2147483646 h 215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82" h="21515" fill="none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</a:path>
              <a:path w="20282" h="21515" stroke="0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  <a:lnTo>
                  <a:pt x="20282" y="21515"/>
                </a:lnTo>
                <a:lnTo>
                  <a:pt x="0" y="14085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8" name="Arc 152"/>
          <p:cNvSpPr>
            <a:spLocks/>
          </p:cNvSpPr>
          <p:nvPr/>
        </p:nvSpPr>
        <p:spPr bwMode="auto">
          <a:xfrm>
            <a:off x="6704013" y="1641475"/>
            <a:ext cx="508000" cy="238125"/>
          </a:xfrm>
          <a:custGeom>
            <a:avLst/>
            <a:gdLst>
              <a:gd name="T0" fmla="*/ 0 w 31541"/>
              <a:gd name="T1" fmla="*/ 2147483646 h 21600"/>
              <a:gd name="T2" fmla="*/ 2147483646 w 31541"/>
              <a:gd name="T3" fmla="*/ 2147483646 h 21600"/>
              <a:gd name="T4" fmla="*/ 2147483646 w 3154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0169" name="Arc 153">
            <a:hlinkClick r:id="rId3" action="ppaction://hlinkfile"/>
          </p:cNvPr>
          <p:cNvSpPr>
            <a:spLocks/>
          </p:cNvSpPr>
          <p:nvPr/>
        </p:nvSpPr>
        <p:spPr bwMode="auto">
          <a:xfrm>
            <a:off x="5338763" y="1227138"/>
            <a:ext cx="506412" cy="238125"/>
          </a:xfrm>
          <a:custGeom>
            <a:avLst/>
            <a:gdLst>
              <a:gd name="T0" fmla="*/ 0 w 31489"/>
              <a:gd name="T1" fmla="*/ 2147483646 h 21600"/>
              <a:gd name="T2" fmla="*/ 2147483646 w 31489"/>
              <a:gd name="T3" fmla="*/ 2147483646 h 21600"/>
              <a:gd name="T4" fmla="*/ 2147483646 w 3148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1274" name="Rectangle 154"/>
          <p:cNvSpPr>
            <a:spLocks noChangeArrowheads="1"/>
          </p:cNvSpPr>
          <p:nvPr/>
        </p:nvSpPr>
        <p:spPr bwMode="auto">
          <a:xfrm>
            <a:off x="3803650" y="2727325"/>
            <a:ext cx="17033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cytoplasme</a:t>
            </a:r>
          </a:p>
        </p:txBody>
      </p:sp>
      <p:sp>
        <p:nvSpPr>
          <p:cNvPr id="40171" name="Rectangle 155"/>
          <p:cNvSpPr>
            <a:spLocks noChangeArrowheads="1"/>
          </p:cNvSpPr>
          <p:nvPr/>
        </p:nvSpPr>
        <p:spPr bwMode="auto">
          <a:xfrm>
            <a:off x="2181225" y="2473325"/>
            <a:ext cx="1704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alibri" charset="0"/>
              </a:rPr>
              <a:t>pénétration</a:t>
            </a:r>
          </a:p>
        </p:txBody>
      </p:sp>
      <p:sp>
        <p:nvSpPr>
          <p:cNvPr id="3461276" name="Rectangle 156"/>
          <p:cNvSpPr>
            <a:spLocks noChangeArrowheads="1"/>
          </p:cNvSpPr>
          <p:nvPr/>
        </p:nvSpPr>
        <p:spPr bwMode="auto">
          <a:xfrm>
            <a:off x="2697163" y="1682750"/>
            <a:ext cx="1704975" cy="2190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900" b="1" smtClean="0">
                <a:solidFill>
                  <a:srgbClr val="FFCCFF"/>
                </a:solidFill>
                <a:latin typeface="Calibri" charset="0"/>
              </a:rPr>
              <a:t>Récepteur CD4</a:t>
            </a:r>
          </a:p>
        </p:txBody>
      </p:sp>
      <p:sp>
        <p:nvSpPr>
          <p:cNvPr id="40173" name="Rectangle 157"/>
          <p:cNvSpPr>
            <a:spLocks noChangeArrowheads="1"/>
          </p:cNvSpPr>
          <p:nvPr/>
        </p:nvSpPr>
        <p:spPr bwMode="auto">
          <a:xfrm>
            <a:off x="2006600" y="2220913"/>
            <a:ext cx="1976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Co-récepteurs </a:t>
            </a:r>
          </a:p>
        </p:txBody>
      </p:sp>
      <p:sp>
        <p:nvSpPr>
          <p:cNvPr id="40174" name="Rectangle 158"/>
          <p:cNvSpPr>
            <a:spLocks noChangeArrowheads="1"/>
          </p:cNvSpPr>
          <p:nvPr/>
        </p:nvSpPr>
        <p:spPr bwMode="auto">
          <a:xfrm>
            <a:off x="531813" y="1511300"/>
            <a:ext cx="17049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alibri" charset="0"/>
              </a:rPr>
              <a:t>adhésion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alibri" charset="0"/>
              </a:rPr>
              <a:t>fusion</a:t>
            </a:r>
          </a:p>
        </p:txBody>
      </p:sp>
      <p:sp>
        <p:nvSpPr>
          <p:cNvPr id="40175" name="Rectangle 159"/>
          <p:cNvSpPr>
            <a:spLocks noChangeArrowheads="1"/>
          </p:cNvSpPr>
          <p:nvPr/>
        </p:nvSpPr>
        <p:spPr bwMode="auto">
          <a:xfrm>
            <a:off x="2379663" y="4081463"/>
            <a:ext cx="19319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ADN viral linéaire non intégré</a:t>
            </a:r>
          </a:p>
        </p:txBody>
      </p:sp>
      <p:sp>
        <p:nvSpPr>
          <p:cNvPr id="3461280" name="Rectangle 160"/>
          <p:cNvSpPr>
            <a:spLocks noChangeArrowheads="1"/>
          </p:cNvSpPr>
          <p:nvPr/>
        </p:nvSpPr>
        <p:spPr bwMode="auto">
          <a:xfrm>
            <a:off x="4108450" y="3843338"/>
            <a:ext cx="18526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" b="1">
                <a:latin typeface="Calibri"/>
                <a:ea typeface="+mn-ea"/>
                <a:cs typeface="Calibri"/>
              </a:rPr>
              <a:t>avec 1 ou 2 LTR</a:t>
            </a:r>
          </a:p>
        </p:txBody>
      </p:sp>
      <p:sp>
        <p:nvSpPr>
          <p:cNvPr id="40177" name="Rectangle 161"/>
          <p:cNvSpPr>
            <a:spLocks noChangeArrowheads="1"/>
          </p:cNvSpPr>
          <p:nvPr/>
        </p:nvSpPr>
        <p:spPr bwMode="auto">
          <a:xfrm>
            <a:off x="5060950" y="4270375"/>
            <a:ext cx="17033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ARNm non épissé</a:t>
            </a:r>
          </a:p>
        </p:txBody>
      </p:sp>
      <p:sp>
        <p:nvSpPr>
          <p:cNvPr id="40178" name="Rectangle 162"/>
          <p:cNvSpPr>
            <a:spLocks noChangeArrowheads="1"/>
          </p:cNvSpPr>
          <p:nvPr/>
        </p:nvSpPr>
        <p:spPr bwMode="auto">
          <a:xfrm>
            <a:off x="5535613" y="5199063"/>
            <a:ext cx="1704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ARNm multi-épissé</a:t>
            </a:r>
          </a:p>
        </p:txBody>
      </p:sp>
      <p:sp>
        <p:nvSpPr>
          <p:cNvPr id="3461283" name="Rectangle 163"/>
          <p:cNvSpPr>
            <a:spLocks noChangeArrowheads="1"/>
          </p:cNvSpPr>
          <p:nvPr/>
        </p:nvSpPr>
        <p:spPr bwMode="auto">
          <a:xfrm>
            <a:off x="4297363" y="4946650"/>
            <a:ext cx="1704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transcription</a:t>
            </a:r>
          </a:p>
        </p:txBody>
      </p:sp>
      <p:sp>
        <p:nvSpPr>
          <p:cNvPr id="3461284" name="Rectangle 164"/>
          <p:cNvSpPr>
            <a:spLocks noChangeArrowheads="1"/>
          </p:cNvSpPr>
          <p:nvPr/>
        </p:nvSpPr>
        <p:spPr bwMode="auto">
          <a:xfrm>
            <a:off x="4873625" y="927100"/>
            <a:ext cx="19780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rgbClr val="FF7C80"/>
                </a:solidFill>
                <a:latin typeface="Calibri"/>
                <a:ea typeface="+mn-ea"/>
                <a:cs typeface="Calibri"/>
              </a:rPr>
              <a:t>particule virale mature</a:t>
            </a:r>
          </a:p>
        </p:txBody>
      </p:sp>
      <p:sp>
        <p:nvSpPr>
          <p:cNvPr id="3461285" name="Rectangle 165"/>
          <p:cNvSpPr>
            <a:spLocks noChangeArrowheads="1"/>
          </p:cNvSpPr>
          <p:nvPr/>
        </p:nvSpPr>
        <p:spPr bwMode="auto">
          <a:xfrm>
            <a:off x="3360738" y="1890713"/>
            <a:ext cx="2260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membrane cellulaire</a:t>
            </a:r>
          </a:p>
        </p:txBody>
      </p:sp>
      <p:sp>
        <p:nvSpPr>
          <p:cNvPr id="3461286" name="Rectangle 166"/>
          <p:cNvSpPr>
            <a:spLocks noChangeArrowheads="1"/>
          </p:cNvSpPr>
          <p:nvPr/>
        </p:nvSpPr>
        <p:spPr bwMode="auto">
          <a:xfrm>
            <a:off x="7154863" y="4953000"/>
            <a:ext cx="1076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noyau</a:t>
            </a:r>
          </a:p>
        </p:txBody>
      </p:sp>
      <p:sp>
        <p:nvSpPr>
          <p:cNvPr id="3461287" name="Rectangle 167"/>
          <p:cNvSpPr>
            <a:spLocks noChangeArrowheads="1"/>
          </p:cNvSpPr>
          <p:nvPr/>
        </p:nvSpPr>
        <p:spPr bwMode="auto">
          <a:xfrm>
            <a:off x="7092950" y="2393950"/>
            <a:ext cx="162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assemblage</a:t>
            </a:r>
          </a:p>
        </p:txBody>
      </p:sp>
      <p:sp>
        <p:nvSpPr>
          <p:cNvPr id="3461288" name="Rectangle 168"/>
          <p:cNvSpPr>
            <a:spLocks noChangeArrowheads="1"/>
          </p:cNvSpPr>
          <p:nvPr/>
        </p:nvSpPr>
        <p:spPr bwMode="auto">
          <a:xfrm>
            <a:off x="6234113" y="3417888"/>
            <a:ext cx="14287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traduction</a:t>
            </a:r>
          </a:p>
        </p:txBody>
      </p:sp>
      <p:sp>
        <p:nvSpPr>
          <p:cNvPr id="40185" name="Rectangle 169"/>
          <p:cNvSpPr>
            <a:spLocks noChangeArrowheads="1"/>
          </p:cNvSpPr>
          <p:nvPr/>
        </p:nvSpPr>
        <p:spPr bwMode="auto">
          <a:xfrm>
            <a:off x="1069975" y="4718050"/>
            <a:ext cx="18748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complexe de pré-intégration</a:t>
            </a:r>
          </a:p>
        </p:txBody>
      </p:sp>
      <p:sp>
        <p:nvSpPr>
          <p:cNvPr id="40186" name="Rectangle 170"/>
          <p:cNvSpPr>
            <a:spLocks noChangeArrowheads="1"/>
          </p:cNvSpPr>
          <p:nvPr/>
        </p:nvSpPr>
        <p:spPr bwMode="auto">
          <a:xfrm>
            <a:off x="2151063" y="5259388"/>
            <a:ext cx="1704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alibri" charset="0"/>
              </a:rPr>
              <a:t>ADN proviral intégré</a:t>
            </a:r>
          </a:p>
        </p:txBody>
      </p:sp>
      <p:sp>
        <p:nvSpPr>
          <p:cNvPr id="40187" name="Rectangle 171"/>
          <p:cNvSpPr>
            <a:spLocks noChangeArrowheads="1"/>
          </p:cNvSpPr>
          <p:nvPr/>
        </p:nvSpPr>
        <p:spPr bwMode="auto">
          <a:xfrm>
            <a:off x="7783513" y="4106863"/>
            <a:ext cx="10207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solidFill>
                  <a:schemeClr val="tx2"/>
                </a:solidFill>
                <a:latin typeface="Calibri" charset="0"/>
              </a:rPr>
              <a:t>protéines de régulation</a:t>
            </a:r>
          </a:p>
        </p:txBody>
      </p:sp>
      <p:sp>
        <p:nvSpPr>
          <p:cNvPr id="40188" name="Line 172"/>
          <p:cNvSpPr>
            <a:spLocks noChangeShapeType="1"/>
          </p:cNvSpPr>
          <p:nvPr/>
        </p:nvSpPr>
        <p:spPr bwMode="auto">
          <a:xfrm>
            <a:off x="1366838" y="3457575"/>
            <a:ext cx="0" cy="125413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1293" name="Rectangle 173"/>
          <p:cNvSpPr>
            <a:spLocks noChangeArrowheads="1"/>
          </p:cNvSpPr>
          <p:nvPr/>
        </p:nvSpPr>
        <p:spPr bwMode="auto">
          <a:xfrm>
            <a:off x="1452563" y="1036638"/>
            <a:ext cx="11969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>
                <a:solidFill>
                  <a:srgbClr val="FF9999"/>
                </a:solidFill>
                <a:latin typeface="Calibri"/>
                <a:ea typeface="+mn-ea"/>
                <a:cs typeface="Calibri"/>
              </a:rPr>
              <a:t>VIH</a:t>
            </a:r>
          </a:p>
        </p:txBody>
      </p:sp>
      <p:sp>
        <p:nvSpPr>
          <p:cNvPr id="3461294" name="Rectangle 174"/>
          <p:cNvSpPr>
            <a:spLocks noChangeArrowheads="1"/>
          </p:cNvSpPr>
          <p:nvPr/>
        </p:nvSpPr>
        <p:spPr bwMode="auto">
          <a:xfrm>
            <a:off x="3905250" y="4486275"/>
            <a:ext cx="18526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" b="1">
                <a:latin typeface="Calibri"/>
                <a:ea typeface="+mn-ea"/>
                <a:cs typeface="Calibri"/>
              </a:rPr>
              <a:t>ADN viraux circulaires</a:t>
            </a:r>
          </a:p>
        </p:txBody>
      </p:sp>
      <p:sp>
        <p:nvSpPr>
          <p:cNvPr id="3461295" name="Rectangle 175"/>
          <p:cNvSpPr>
            <a:spLocks noChangeArrowheads="1"/>
          </p:cNvSpPr>
          <p:nvPr/>
        </p:nvSpPr>
        <p:spPr bwMode="auto">
          <a:xfrm>
            <a:off x="6721475" y="1422400"/>
            <a:ext cx="20986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 dirty="0">
                <a:solidFill>
                  <a:schemeClr val="hlink"/>
                </a:solidFill>
                <a:latin typeface="Calibri"/>
                <a:ea typeface="+mn-ea"/>
                <a:cs typeface="Calibri"/>
              </a:rPr>
              <a:t>bourgeonnement</a:t>
            </a:r>
          </a:p>
        </p:txBody>
      </p:sp>
      <p:sp>
        <p:nvSpPr>
          <p:cNvPr id="3461296" name="Oval 176"/>
          <p:cNvSpPr>
            <a:spLocks noChangeArrowheads="1"/>
          </p:cNvSpPr>
          <p:nvPr/>
        </p:nvSpPr>
        <p:spPr bwMode="auto">
          <a:xfrm>
            <a:off x="2308225" y="1136650"/>
            <a:ext cx="576263" cy="519113"/>
          </a:xfrm>
          <a:prstGeom prst="ellipse">
            <a:avLst/>
          </a:prstGeom>
          <a:solidFill>
            <a:srgbClr val="430059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193" name="Group 177"/>
          <p:cNvGrpSpPr>
            <a:grpSpLocks/>
          </p:cNvGrpSpPr>
          <p:nvPr/>
        </p:nvGrpSpPr>
        <p:grpSpPr bwMode="auto">
          <a:xfrm>
            <a:off x="2312988" y="1131888"/>
            <a:ext cx="79375" cy="109537"/>
            <a:chOff x="3086" y="719"/>
            <a:chExt cx="56" cy="82"/>
          </a:xfrm>
        </p:grpSpPr>
        <p:grpSp>
          <p:nvGrpSpPr>
            <p:cNvPr id="40325" name="Group 178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3461299" name="Oval 179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00" name="Oval 180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01" name="Rectangle 181"/>
            <p:cNvSpPr>
              <a:spLocks noChangeArrowheads="1"/>
            </p:cNvSpPr>
            <p:nvPr/>
          </p:nvSpPr>
          <p:spPr bwMode="auto">
            <a:xfrm rot="1938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94" name="Group 182"/>
          <p:cNvGrpSpPr>
            <a:grpSpLocks/>
          </p:cNvGrpSpPr>
          <p:nvPr/>
        </p:nvGrpSpPr>
        <p:grpSpPr bwMode="auto">
          <a:xfrm>
            <a:off x="2447925" y="1058863"/>
            <a:ext cx="88900" cy="55562"/>
            <a:chOff x="3181" y="663"/>
            <a:chExt cx="63" cy="42"/>
          </a:xfrm>
        </p:grpSpPr>
        <p:sp>
          <p:nvSpPr>
            <p:cNvPr id="3461303" name="Oval 183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04" name="Oval 184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95" name="Group 185"/>
          <p:cNvGrpSpPr>
            <a:grpSpLocks/>
          </p:cNvGrpSpPr>
          <p:nvPr/>
        </p:nvGrpSpPr>
        <p:grpSpPr bwMode="auto">
          <a:xfrm>
            <a:off x="2579688" y="1058863"/>
            <a:ext cx="92075" cy="46037"/>
            <a:chOff x="3275" y="663"/>
            <a:chExt cx="65" cy="35"/>
          </a:xfrm>
        </p:grpSpPr>
        <p:sp>
          <p:nvSpPr>
            <p:cNvPr id="3461306" name="Oval 186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07" name="Oval 187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196" name="Group 188"/>
          <p:cNvGrpSpPr>
            <a:grpSpLocks/>
          </p:cNvGrpSpPr>
          <p:nvPr/>
        </p:nvGrpSpPr>
        <p:grpSpPr bwMode="auto">
          <a:xfrm>
            <a:off x="2736850" y="1089025"/>
            <a:ext cx="80963" cy="63500"/>
            <a:chOff x="3386" y="686"/>
            <a:chExt cx="58" cy="48"/>
          </a:xfrm>
        </p:grpSpPr>
        <p:sp>
          <p:nvSpPr>
            <p:cNvPr id="3461309" name="Oval 189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10" name="Oval 190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311" name="Oval 191"/>
          <p:cNvSpPr>
            <a:spLocks noChangeArrowheads="1"/>
          </p:cNvSpPr>
          <p:nvPr/>
        </p:nvSpPr>
        <p:spPr bwMode="auto">
          <a:xfrm>
            <a:off x="2232025" y="1270000"/>
            <a:ext cx="53975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12" name="Oval 192"/>
          <p:cNvSpPr>
            <a:spLocks noChangeArrowheads="1"/>
          </p:cNvSpPr>
          <p:nvPr/>
        </p:nvSpPr>
        <p:spPr bwMode="auto">
          <a:xfrm>
            <a:off x="2227263" y="1295400"/>
            <a:ext cx="52387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199" name="Group 193"/>
          <p:cNvGrpSpPr>
            <a:grpSpLocks/>
          </p:cNvGrpSpPr>
          <p:nvPr/>
        </p:nvGrpSpPr>
        <p:grpSpPr bwMode="auto">
          <a:xfrm>
            <a:off x="2368550" y="1655763"/>
            <a:ext cx="82550" cy="63500"/>
            <a:chOff x="3125" y="1114"/>
            <a:chExt cx="59" cy="49"/>
          </a:xfrm>
        </p:grpSpPr>
        <p:sp>
          <p:nvSpPr>
            <p:cNvPr id="3461314" name="Oval 194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15" name="Oval 195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00" name="Group 196"/>
          <p:cNvGrpSpPr>
            <a:grpSpLocks/>
          </p:cNvGrpSpPr>
          <p:nvPr/>
        </p:nvGrpSpPr>
        <p:grpSpPr bwMode="auto">
          <a:xfrm>
            <a:off x="2673350" y="1677988"/>
            <a:ext cx="92075" cy="65087"/>
            <a:chOff x="3341" y="1131"/>
            <a:chExt cx="66" cy="50"/>
          </a:xfrm>
        </p:grpSpPr>
        <p:sp>
          <p:nvSpPr>
            <p:cNvPr id="3461317" name="Oval 197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18" name="Oval 198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01" name="Group 199"/>
          <p:cNvGrpSpPr>
            <a:grpSpLocks/>
          </p:cNvGrpSpPr>
          <p:nvPr/>
        </p:nvGrpSpPr>
        <p:grpSpPr bwMode="auto">
          <a:xfrm>
            <a:off x="2825750" y="1565275"/>
            <a:ext cx="84138" cy="82550"/>
            <a:chOff x="3449" y="1046"/>
            <a:chExt cx="60" cy="62"/>
          </a:xfrm>
        </p:grpSpPr>
        <p:sp>
          <p:nvSpPr>
            <p:cNvPr id="3461320" name="Oval 200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21" name="Oval 201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02" name="Group 202"/>
          <p:cNvGrpSpPr>
            <a:grpSpLocks/>
          </p:cNvGrpSpPr>
          <p:nvPr/>
        </p:nvGrpSpPr>
        <p:grpSpPr bwMode="auto">
          <a:xfrm>
            <a:off x="2922588" y="1411288"/>
            <a:ext cx="58737" cy="93662"/>
            <a:chOff x="3518" y="930"/>
            <a:chExt cx="41" cy="70"/>
          </a:xfrm>
        </p:grpSpPr>
        <p:sp>
          <p:nvSpPr>
            <p:cNvPr id="3461323" name="Oval 203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24" name="Oval 204"/>
            <p:cNvSpPr>
              <a:spLocks noChangeArrowheads="1"/>
            </p:cNvSpPr>
            <p:nvPr/>
          </p:nvSpPr>
          <p:spPr bwMode="auto">
            <a:xfrm>
              <a:off x="3518" y="963"/>
              <a:ext cx="35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03" name="Group 205"/>
          <p:cNvGrpSpPr>
            <a:grpSpLocks/>
          </p:cNvGrpSpPr>
          <p:nvPr/>
        </p:nvGrpSpPr>
        <p:grpSpPr bwMode="auto">
          <a:xfrm>
            <a:off x="2901950" y="1263650"/>
            <a:ext cx="63500" cy="82550"/>
            <a:chOff x="3503" y="818"/>
            <a:chExt cx="45" cy="62"/>
          </a:xfrm>
        </p:grpSpPr>
        <p:sp>
          <p:nvSpPr>
            <p:cNvPr id="3461326" name="Oval 206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327" name="Oval 207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328" name="Rectangle 208"/>
          <p:cNvSpPr>
            <a:spLocks noChangeArrowheads="1"/>
          </p:cNvSpPr>
          <p:nvPr/>
        </p:nvSpPr>
        <p:spPr bwMode="auto">
          <a:xfrm rot="1920000">
            <a:off x="2752725" y="1092200"/>
            <a:ext cx="30163" cy="1095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29" name="Rectangle 209"/>
          <p:cNvSpPr>
            <a:spLocks noChangeArrowheads="1"/>
          </p:cNvSpPr>
          <p:nvPr/>
        </p:nvSpPr>
        <p:spPr bwMode="auto">
          <a:xfrm rot="1680000">
            <a:off x="2419350" y="1597025"/>
            <a:ext cx="28575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30" name="Rectangle 210"/>
          <p:cNvSpPr>
            <a:spLocks noChangeArrowheads="1"/>
          </p:cNvSpPr>
          <p:nvPr/>
        </p:nvSpPr>
        <p:spPr bwMode="auto">
          <a:xfrm rot="240000">
            <a:off x="2611438" y="1060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31" name="Rectangle 211"/>
          <p:cNvSpPr>
            <a:spLocks noChangeArrowheads="1"/>
          </p:cNvSpPr>
          <p:nvPr/>
        </p:nvSpPr>
        <p:spPr bwMode="auto">
          <a:xfrm rot="6420000">
            <a:off x="2282826" y="1260475"/>
            <a:ext cx="25400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32" name="Rectangle 212"/>
          <p:cNvSpPr>
            <a:spLocks noChangeArrowheads="1"/>
          </p:cNvSpPr>
          <p:nvPr/>
        </p:nvSpPr>
        <p:spPr bwMode="auto">
          <a:xfrm rot="20760000">
            <a:off x="2486025" y="1066800"/>
            <a:ext cx="30163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09" name="Group 213"/>
          <p:cNvGrpSpPr>
            <a:grpSpLocks/>
          </p:cNvGrpSpPr>
          <p:nvPr/>
        </p:nvGrpSpPr>
        <p:grpSpPr bwMode="auto">
          <a:xfrm>
            <a:off x="2214563" y="1441450"/>
            <a:ext cx="134937" cy="77788"/>
            <a:chOff x="3016" y="952"/>
            <a:chExt cx="96" cy="59"/>
          </a:xfrm>
        </p:grpSpPr>
        <p:grpSp>
          <p:nvGrpSpPr>
            <p:cNvPr id="40305" name="Group 214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3461335" name="Oval 215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36" name="Oval 216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4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37" name="Rectangle 217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2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10" name="Group 218"/>
          <p:cNvGrpSpPr>
            <a:grpSpLocks/>
          </p:cNvGrpSpPr>
          <p:nvPr/>
        </p:nvGrpSpPr>
        <p:grpSpPr bwMode="auto">
          <a:xfrm>
            <a:off x="2279650" y="1560513"/>
            <a:ext cx="122238" cy="69850"/>
            <a:chOff x="3062" y="1043"/>
            <a:chExt cx="87" cy="52"/>
          </a:xfrm>
        </p:grpSpPr>
        <p:grpSp>
          <p:nvGrpSpPr>
            <p:cNvPr id="40301" name="Group 219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3461340" name="Oval 220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35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41" name="Oval 221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2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42" name="Rectangle 222"/>
            <p:cNvSpPr>
              <a:spLocks noChangeArrowheads="1"/>
            </p:cNvSpPr>
            <p:nvPr/>
          </p:nvSpPr>
          <p:spPr bwMode="auto">
            <a:xfrm rot="3000000">
              <a:off x="3105" y="1017"/>
              <a:ext cx="19" cy="78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11" name="Group 223"/>
          <p:cNvGrpSpPr>
            <a:grpSpLocks/>
          </p:cNvGrpSpPr>
          <p:nvPr/>
        </p:nvGrpSpPr>
        <p:grpSpPr bwMode="auto">
          <a:xfrm>
            <a:off x="2498725" y="1647825"/>
            <a:ext cx="95250" cy="117475"/>
            <a:chOff x="3218" y="1109"/>
            <a:chExt cx="67" cy="88"/>
          </a:xfrm>
        </p:grpSpPr>
        <p:grpSp>
          <p:nvGrpSpPr>
            <p:cNvPr id="40297" name="Group 224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3461345" name="Oval 225"/>
              <p:cNvSpPr>
                <a:spLocks noChangeArrowheads="1"/>
              </p:cNvSpPr>
              <p:nvPr/>
            </p:nvSpPr>
            <p:spPr bwMode="auto">
              <a:xfrm>
                <a:off x="3247" y="1165"/>
                <a:ext cx="38" cy="3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46" name="Oval 226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47" name="Rectangle 227"/>
            <p:cNvSpPr>
              <a:spLocks noChangeArrowheads="1"/>
            </p:cNvSpPr>
            <p:nvPr/>
          </p:nvSpPr>
          <p:spPr bwMode="auto">
            <a:xfrm rot="660000">
              <a:off x="3252" y="1109"/>
              <a:ext cx="20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12" name="Group 228"/>
          <p:cNvGrpSpPr>
            <a:grpSpLocks/>
          </p:cNvGrpSpPr>
          <p:nvPr/>
        </p:nvGrpSpPr>
        <p:grpSpPr bwMode="auto">
          <a:xfrm>
            <a:off x="2798763" y="1168400"/>
            <a:ext cx="117475" cy="73025"/>
            <a:chOff x="3430" y="746"/>
            <a:chExt cx="83" cy="55"/>
          </a:xfrm>
        </p:grpSpPr>
        <p:grpSp>
          <p:nvGrpSpPr>
            <p:cNvPr id="40293" name="Group 229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3461350" name="Oval 230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51" name="Oval 231"/>
              <p:cNvSpPr>
                <a:spLocks noChangeArrowheads="1"/>
              </p:cNvSpPr>
              <p:nvPr/>
            </p:nvSpPr>
            <p:spPr bwMode="auto">
              <a:xfrm>
                <a:off x="3474" y="768"/>
                <a:ext cx="39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52" name="Rectangle 232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353" name="Rectangle 233"/>
          <p:cNvSpPr>
            <a:spLocks noChangeArrowheads="1"/>
          </p:cNvSpPr>
          <p:nvPr/>
        </p:nvSpPr>
        <p:spPr bwMode="auto">
          <a:xfrm rot="4080000">
            <a:off x="2896394" y="126126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4" name="Rectangle 234"/>
          <p:cNvSpPr>
            <a:spLocks noChangeArrowheads="1"/>
          </p:cNvSpPr>
          <p:nvPr/>
        </p:nvSpPr>
        <p:spPr bwMode="auto">
          <a:xfrm rot="20520000">
            <a:off x="2695575" y="1617663"/>
            <a:ext cx="30163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5" name="Rectangle 235"/>
          <p:cNvSpPr>
            <a:spLocks noChangeArrowheads="1"/>
          </p:cNvSpPr>
          <p:nvPr/>
        </p:nvSpPr>
        <p:spPr bwMode="auto">
          <a:xfrm rot="18720000">
            <a:off x="2831307" y="1526381"/>
            <a:ext cx="26988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6" name="Rectangle 236"/>
          <p:cNvSpPr>
            <a:spLocks noChangeArrowheads="1"/>
          </p:cNvSpPr>
          <p:nvPr/>
        </p:nvSpPr>
        <p:spPr bwMode="auto">
          <a:xfrm rot="5880000">
            <a:off x="2902744" y="139461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7" name="AutoShape 237"/>
          <p:cNvSpPr>
            <a:spLocks noChangeArrowheads="1"/>
          </p:cNvSpPr>
          <p:nvPr/>
        </p:nvSpPr>
        <p:spPr bwMode="auto">
          <a:xfrm rot="4800000" flipH="1" flipV="1">
            <a:off x="2453481" y="1215232"/>
            <a:ext cx="314325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8" name="Arc 238"/>
          <p:cNvSpPr>
            <a:spLocks/>
          </p:cNvSpPr>
          <p:nvPr/>
        </p:nvSpPr>
        <p:spPr bwMode="auto">
          <a:xfrm>
            <a:off x="2533650" y="1343025"/>
            <a:ext cx="34925" cy="349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59" name="Arc 239"/>
          <p:cNvSpPr>
            <a:spLocks/>
          </p:cNvSpPr>
          <p:nvPr/>
        </p:nvSpPr>
        <p:spPr bwMode="auto">
          <a:xfrm>
            <a:off x="2635250" y="1341438"/>
            <a:ext cx="49213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974 w 21600"/>
              <a:gd name="T1" fmla="*/ 21591 h 21591"/>
              <a:gd name="T2" fmla="*/ 0 w 21600"/>
              <a:gd name="T3" fmla="*/ 0 h 21591"/>
              <a:gd name="T4" fmla="*/ 21600 w 21600"/>
              <a:gd name="T5" fmla="*/ 0 h 2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0" name="Arc 240"/>
          <p:cNvSpPr>
            <a:spLocks/>
          </p:cNvSpPr>
          <p:nvPr/>
        </p:nvSpPr>
        <p:spPr bwMode="auto">
          <a:xfrm>
            <a:off x="2593975" y="1306513"/>
            <a:ext cx="49213" cy="34925"/>
          </a:xfrm>
          <a:custGeom>
            <a:avLst/>
            <a:gdLst>
              <a:gd name="G0" fmla="+- 623 0 0"/>
              <a:gd name="G1" fmla="+- 21600 0 0"/>
              <a:gd name="G2" fmla="+- 21600 0 0"/>
              <a:gd name="T0" fmla="*/ 0 w 22208"/>
              <a:gd name="T1" fmla="*/ 9 h 21600"/>
              <a:gd name="T2" fmla="*/ 22208 w 22208"/>
              <a:gd name="T3" fmla="*/ 20785 h 21600"/>
              <a:gd name="T4" fmla="*/ 623 w 222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1" name="Arc 241"/>
          <p:cNvSpPr>
            <a:spLocks/>
          </p:cNvSpPr>
          <p:nvPr/>
        </p:nvSpPr>
        <p:spPr bwMode="auto">
          <a:xfrm>
            <a:off x="2565400" y="1306513"/>
            <a:ext cx="36513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54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2" name="Arc 242"/>
          <p:cNvSpPr>
            <a:spLocks/>
          </p:cNvSpPr>
          <p:nvPr/>
        </p:nvSpPr>
        <p:spPr bwMode="auto">
          <a:xfrm>
            <a:off x="2493963" y="1341438"/>
            <a:ext cx="46037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3" name="Arc 243"/>
          <p:cNvSpPr>
            <a:spLocks/>
          </p:cNvSpPr>
          <p:nvPr/>
        </p:nvSpPr>
        <p:spPr bwMode="auto">
          <a:xfrm>
            <a:off x="2454275" y="1306513"/>
            <a:ext cx="47625" cy="34925"/>
          </a:xfrm>
          <a:custGeom>
            <a:avLst/>
            <a:gdLst>
              <a:gd name="G0" fmla="+- 654 0 0"/>
              <a:gd name="G1" fmla="+- 21600 0 0"/>
              <a:gd name="G2" fmla="+- 21600 0 0"/>
              <a:gd name="T0" fmla="*/ 0 w 22254"/>
              <a:gd name="T1" fmla="*/ 10 h 21600"/>
              <a:gd name="T2" fmla="*/ 22254 w 22254"/>
              <a:gd name="T3" fmla="*/ 21600 h 21600"/>
              <a:gd name="T4" fmla="*/ 654 w 222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4" name="Arc 244"/>
          <p:cNvSpPr>
            <a:spLocks/>
          </p:cNvSpPr>
          <p:nvPr/>
        </p:nvSpPr>
        <p:spPr bwMode="auto">
          <a:xfrm>
            <a:off x="2643188" y="1425575"/>
            <a:ext cx="47625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44 w 21600"/>
              <a:gd name="T1" fmla="*/ 22363 h 22363"/>
              <a:gd name="T2" fmla="*/ 14 w 21600"/>
              <a:gd name="T3" fmla="*/ 0 h 22363"/>
              <a:gd name="T4" fmla="*/ 21600 w 21600"/>
              <a:gd name="T5" fmla="*/ 773 h 2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5" name="Arc 245"/>
          <p:cNvSpPr>
            <a:spLocks/>
          </p:cNvSpPr>
          <p:nvPr/>
        </p:nvSpPr>
        <p:spPr bwMode="auto">
          <a:xfrm>
            <a:off x="2601913" y="1390650"/>
            <a:ext cx="49212" cy="34925"/>
          </a:xfrm>
          <a:custGeom>
            <a:avLst/>
            <a:gdLst>
              <a:gd name="G0" fmla="+- 644 0 0"/>
              <a:gd name="G1" fmla="+- 21600 0 0"/>
              <a:gd name="G2" fmla="+- 21600 0 0"/>
              <a:gd name="T0" fmla="*/ 0 w 22244"/>
              <a:gd name="T1" fmla="*/ 10 h 21600"/>
              <a:gd name="T2" fmla="*/ 22244 w 22244"/>
              <a:gd name="T3" fmla="*/ 21600 h 21600"/>
              <a:gd name="T4" fmla="*/ 644 w 222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6" name="Arc 246"/>
          <p:cNvSpPr>
            <a:spLocks/>
          </p:cNvSpPr>
          <p:nvPr/>
        </p:nvSpPr>
        <p:spPr bwMode="auto">
          <a:xfrm>
            <a:off x="2543175" y="1425575"/>
            <a:ext cx="36513" cy="36513"/>
          </a:xfrm>
          <a:custGeom>
            <a:avLst/>
            <a:gdLst>
              <a:gd name="G0" fmla="+- 846 0 0"/>
              <a:gd name="G1" fmla="+- 0 0 0"/>
              <a:gd name="G2" fmla="+- 21600 0 0"/>
              <a:gd name="T0" fmla="*/ 22446 w 22446"/>
              <a:gd name="T1" fmla="*/ 0 h 21600"/>
              <a:gd name="T2" fmla="*/ 0 w 22446"/>
              <a:gd name="T3" fmla="*/ 21583 h 21600"/>
              <a:gd name="T4" fmla="*/ 846 w 2244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7" name="Arc 247"/>
          <p:cNvSpPr>
            <a:spLocks/>
          </p:cNvSpPr>
          <p:nvPr/>
        </p:nvSpPr>
        <p:spPr bwMode="auto">
          <a:xfrm>
            <a:off x="2570163" y="1390650"/>
            <a:ext cx="34925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37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8" name="Arc 248"/>
          <p:cNvSpPr>
            <a:spLocks/>
          </p:cNvSpPr>
          <p:nvPr/>
        </p:nvSpPr>
        <p:spPr bwMode="auto">
          <a:xfrm>
            <a:off x="2503488" y="1425575"/>
            <a:ext cx="46037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23 w 21600"/>
              <a:gd name="T1" fmla="*/ 22362 h 22362"/>
              <a:gd name="T2" fmla="*/ 14 w 21600"/>
              <a:gd name="T3" fmla="*/ 0 h 22362"/>
              <a:gd name="T4" fmla="*/ 21600 w 21600"/>
              <a:gd name="T5" fmla="*/ 773 h 2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69" name="Arc 249"/>
          <p:cNvSpPr>
            <a:spLocks/>
          </p:cNvSpPr>
          <p:nvPr/>
        </p:nvSpPr>
        <p:spPr bwMode="auto">
          <a:xfrm>
            <a:off x="2463800" y="1390650"/>
            <a:ext cx="47625" cy="34925"/>
          </a:xfrm>
          <a:custGeom>
            <a:avLst/>
            <a:gdLst>
              <a:gd name="G0" fmla="+- 664 0 0"/>
              <a:gd name="G1" fmla="+- 21600 0 0"/>
              <a:gd name="G2" fmla="+- 21600 0 0"/>
              <a:gd name="T0" fmla="*/ 0 w 22264"/>
              <a:gd name="T1" fmla="*/ 10 h 21600"/>
              <a:gd name="T2" fmla="*/ 22264 w 22264"/>
              <a:gd name="T3" fmla="*/ 21600 h 21600"/>
              <a:gd name="T4" fmla="*/ 664 w 222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70" name="Oval 250"/>
          <p:cNvSpPr>
            <a:spLocks noChangeArrowheads="1"/>
          </p:cNvSpPr>
          <p:nvPr/>
        </p:nvSpPr>
        <p:spPr bwMode="auto">
          <a:xfrm>
            <a:off x="2330450" y="1158875"/>
            <a:ext cx="531813" cy="477838"/>
          </a:xfrm>
          <a:prstGeom prst="ellipse">
            <a:avLst/>
          </a:prstGeom>
          <a:solidFill>
            <a:srgbClr val="82008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31" name="Group 251"/>
          <p:cNvGrpSpPr>
            <a:grpSpLocks/>
          </p:cNvGrpSpPr>
          <p:nvPr/>
        </p:nvGrpSpPr>
        <p:grpSpPr bwMode="auto">
          <a:xfrm>
            <a:off x="2700338" y="1430338"/>
            <a:ext cx="41275" cy="82550"/>
            <a:chOff x="3360" y="944"/>
            <a:chExt cx="30" cy="63"/>
          </a:xfrm>
        </p:grpSpPr>
        <p:grpSp>
          <p:nvGrpSpPr>
            <p:cNvPr id="40289" name="Group 252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3461373" name="Oval 253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74" name="Oval 254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75" name="Rectangle 255"/>
            <p:cNvSpPr>
              <a:spLocks noChangeArrowheads="1"/>
            </p:cNvSpPr>
            <p:nvPr/>
          </p:nvSpPr>
          <p:spPr bwMode="auto">
            <a:xfrm rot="2052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32" name="Group 256"/>
          <p:cNvGrpSpPr>
            <a:grpSpLocks/>
          </p:cNvGrpSpPr>
          <p:nvPr/>
        </p:nvGrpSpPr>
        <p:grpSpPr bwMode="auto">
          <a:xfrm>
            <a:off x="2473325" y="1449388"/>
            <a:ext cx="76200" cy="96837"/>
            <a:chOff x="3200" y="959"/>
            <a:chExt cx="53" cy="73"/>
          </a:xfrm>
        </p:grpSpPr>
        <p:grpSp>
          <p:nvGrpSpPr>
            <p:cNvPr id="40285" name="Group 257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3461378" name="Oval 258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79" name="Oval 259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80" name="Rectangle 260"/>
            <p:cNvSpPr>
              <a:spLocks noChangeArrowheads="1"/>
            </p:cNvSpPr>
            <p:nvPr/>
          </p:nvSpPr>
          <p:spPr bwMode="auto">
            <a:xfrm rot="660000">
              <a:off x="3227" y="959"/>
              <a:ext cx="23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33" name="Group 261"/>
          <p:cNvGrpSpPr>
            <a:grpSpLocks/>
          </p:cNvGrpSpPr>
          <p:nvPr/>
        </p:nvGrpSpPr>
        <p:grpSpPr bwMode="auto">
          <a:xfrm>
            <a:off x="2401888" y="1168400"/>
            <a:ext cx="79375" cy="107950"/>
            <a:chOff x="3149" y="746"/>
            <a:chExt cx="56" cy="82"/>
          </a:xfrm>
        </p:grpSpPr>
        <p:grpSp>
          <p:nvGrpSpPr>
            <p:cNvPr id="40281" name="Group 262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3461383" name="Oval 263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84" name="Oval 264"/>
              <p:cNvSpPr>
                <a:spLocks noChangeArrowheads="1"/>
              </p:cNvSpPr>
              <p:nvPr/>
            </p:nvSpPr>
            <p:spPr bwMode="auto">
              <a:xfrm>
                <a:off x="3149" y="760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85" name="Rectangle 265"/>
            <p:cNvSpPr>
              <a:spLocks noChangeArrowheads="1"/>
            </p:cNvSpPr>
            <p:nvPr/>
          </p:nvSpPr>
          <p:spPr bwMode="auto">
            <a:xfrm rot="1938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34" name="Group 266"/>
          <p:cNvGrpSpPr>
            <a:grpSpLocks/>
          </p:cNvGrpSpPr>
          <p:nvPr/>
        </p:nvGrpSpPr>
        <p:grpSpPr bwMode="auto">
          <a:xfrm>
            <a:off x="2630488" y="1169988"/>
            <a:ext cx="84137" cy="109537"/>
            <a:chOff x="3311" y="747"/>
            <a:chExt cx="59" cy="83"/>
          </a:xfrm>
        </p:grpSpPr>
        <p:grpSp>
          <p:nvGrpSpPr>
            <p:cNvPr id="40277" name="Group 267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3461388" name="Oval 268"/>
              <p:cNvSpPr>
                <a:spLocks noChangeArrowheads="1"/>
              </p:cNvSpPr>
              <p:nvPr/>
            </p:nvSpPr>
            <p:spPr bwMode="auto">
              <a:xfrm rot="19500000">
                <a:off x="3311" y="747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3461389" name="Oval 269"/>
              <p:cNvSpPr>
                <a:spLocks noChangeArrowheads="1"/>
              </p:cNvSpPr>
              <p:nvPr/>
            </p:nvSpPr>
            <p:spPr bwMode="auto">
              <a:xfrm rot="195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alibri"/>
                  <a:ea typeface="+mn-ea"/>
                  <a:cs typeface="Calibri"/>
                </a:endParaRPr>
              </a:p>
            </p:txBody>
          </p:sp>
        </p:grpSp>
        <p:sp>
          <p:nvSpPr>
            <p:cNvPr id="3461390" name="Rectangle 270"/>
            <p:cNvSpPr>
              <a:spLocks noChangeArrowheads="1"/>
            </p:cNvSpPr>
            <p:nvPr/>
          </p:nvSpPr>
          <p:spPr bwMode="auto">
            <a:xfrm rot="780000">
              <a:off x="3325" y="747"/>
              <a:ext cx="2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391" name="Freeform 271"/>
          <p:cNvSpPr>
            <a:spLocks/>
          </p:cNvSpPr>
          <p:nvPr/>
        </p:nvSpPr>
        <p:spPr bwMode="auto">
          <a:xfrm rot="84653">
            <a:off x="6526213" y="2051050"/>
            <a:ext cx="903287" cy="31750"/>
          </a:xfrm>
          <a:custGeom>
            <a:avLst/>
            <a:gdLst>
              <a:gd name="T0" fmla="*/ 6 w 569"/>
              <a:gd name="T1" fmla="*/ 12 h 24"/>
              <a:gd name="T2" fmla="*/ 46 w 569"/>
              <a:gd name="T3" fmla="*/ 12 h 24"/>
              <a:gd name="T4" fmla="*/ 182 w 569"/>
              <a:gd name="T5" fmla="*/ 24 h 24"/>
              <a:gd name="T6" fmla="*/ 486 w 569"/>
              <a:gd name="T7" fmla="*/ 0 h 24"/>
              <a:gd name="T8" fmla="*/ 534 w 569"/>
              <a:gd name="T9" fmla="*/ 4 h 24"/>
              <a:gd name="T10" fmla="*/ 566 w 569"/>
              <a:gd name="T11" fmla="*/ 12 h 24"/>
              <a:gd name="T12" fmla="*/ 566 w 569"/>
              <a:gd name="T1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392" name="Freeform 272"/>
          <p:cNvSpPr>
            <a:spLocks/>
          </p:cNvSpPr>
          <p:nvPr/>
        </p:nvSpPr>
        <p:spPr bwMode="auto">
          <a:xfrm>
            <a:off x="7748588" y="2425700"/>
            <a:ext cx="127000" cy="122238"/>
          </a:xfrm>
          <a:custGeom>
            <a:avLst/>
            <a:gdLst>
              <a:gd name="T0" fmla="*/ 0 w 80"/>
              <a:gd name="T1" fmla="*/ 0 h 92"/>
              <a:gd name="T2" fmla="*/ 40 w 80"/>
              <a:gd name="T3" fmla="*/ 52 h 92"/>
              <a:gd name="T4" fmla="*/ 56 w 80"/>
              <a:gd name="T5" fmla="*/ 76 h 92"/>
              <a:gd name="T6" fmla="*/ 80 w 80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37" name="Group 273"/>
          <p:cNvGrpSpPr>
            <a:grpSpLocks/>
          </p:cNvGrpSpPr>
          <p:nvPr/>
        </p:nvGrpSpPr>
        <p:grpSpPr bwMode="auto">
          <a:xfrm>
            <a:off x="5761038" y="4857750"/>
            <a:ext cx="481012" cy="144463"/>
            <a:chOff x="3992" y="3524"/>
            <a:chExt cx="340" cy="109"/>
          </a:xfrm>
        </p:grpSpPr>
        <p:sp>
          <p:nvSpPr>
            <p:cNvPr id="40271" name="Line 274"/>
            <p:cNvSpPr>
              <a:spLocks noChangeShapeType="1"/>
            </p:cNvSpPr>
            <p:nvPr/>
          </p:nvSpPr>
          <p:spPr bwMode="auto">
            <a:xfrm>
              <a:off x="4122" y="3551"/>
              <a:ext cx="34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72" name="Line 275"/>
            <p:cNvSpPr>
              <a:spLocks noChangeShapeType="1"/>
            </p:cNvSpPr>
            <p:nvPr/>
          </p:nvSpPr>
          <p:spPr bwMode="auto">
            <a:xfrm flipH="1">
              <a:off x="4156" y="3551"/>
              <a:ext cx="33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73" name="Line 276"/>
            <p:cNvSpPr>
              <a:spLocks noChangeShapeType="1"/>
            </p:cNvSpPr>
            <p:nvPr/>
          </p:nvSpPr>
          <p:spPr bwMode="auto">
            <a:xfrm>
              <a:off x="4189" y="354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74" name="Line 277"/>
            <p:cNvSpPr>
              <a:spLocks noChangeShapeType="1"/>
            </p:cNvSpPr>
            <p:nvPr/>
          </p:nvSpPr>
          <p:spPr bwMode="auto">
            <a:xfrm>
              <a:off x="4023" y="355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275" name="Oval 278"/>
            <p:cNvSpPr>
              <a:spLocks noChangeArrowheads="1"/>
            </p:cNvSpPr>
            <p:nvPr/>
          </p:nvSpPr>
          <p:spPr bwMode="auto">
            <a:xfrm>
              <a:off x="3992" y="3530"/>
              <a:ext cx="48" cy="41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  <p:sp>
          <p:nvSpPr>
            <p:cNvPr id="40276" name="Oval 279"/>
            <p:cNvSpPr>
              <a:spLocks noChangeArrowheads="1"/>
            </p:cNvSpPr>
            <p:nvPr/>
          </p:nvSpPr>
          <p:spPr bwMode="auto">
            <a:xfrm>
              <a:off x="4285" y="3524"/>
              <a:ext cx="47" cy="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>
                <a:latin typeface="Calibri" charset="0"/>
              </a:endParaRPr>
            </a:p>
          </p:txBody>
        </p:sp>
      </p:grpSp>
      <p:sp>
        <p:nvSpPr>
          <p:cNvPr id="3461400" name="Rectangle 280"/>
          <p:cNvSpPr>
            <a:spLocks noChangeArrowheads="1"/>
          </p:cNvSpPr>
          <p:nvPr/>
        </p:nvSpPr>
        <p:spPr bwMode="auto">
          <a:xfrm rot="12480958">
            <a:off x="7748588" y="2584450"/>
            <a:ext cx="34925" cy="952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401" name="Rectangle 281"/>
          <p:cNvSpPr>
            <a:spLocks noChangeArrowheads="1"/>
          </p:cNvSpPr>
          <p:nvPr/>
        </p:nvSpPr>
        <p:spPr bwMode="auto">
          <a:xfrm rot="240000">
            <a:off x="2763838" y="1187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3461402" name="Rectangle 282"/>
          <p:cNvSpPr>
            <a:spLocks noChangeArrowheads="1"/>
          </p:cNvSpPr>
          <p:nvPr/>
        </p:nvSpPr>
        <p:spPr bwMode="auto">
          <a:xfrm rot="887311">
            <a:off x="8586788" y="3230563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41" name="Group 283"/>
          <p:cNvGrpSpPr>
            <a:grpSpLocks/>
          </p:cNvGrpSpPr>
          <p:nvPr/>
        </p:nvGrpSpPr>
        <p:grpSpPr bwMode="auto">
          <a:xfrm rot="5400000">
            <a:off x="8365332" y="3031331"/>
            <a:ext cx="71438" cy="98425"/>
            <a:chOff x="3449" y="1046"/>
            <a:chExt cx="60" cy="62"/>
          </a:xfrm>
        </p:grpSpPr>
        <p:sp>
          <p:nvSpPr>
            <p:cNvPr id="3461404" name="Oval 284"/>
            <p:cNvSpPr>
              <a:spLocks noChangeArrowheads="1"/>
            </p:cNvSpPr>
            <p:nvPr/>
          </p:nvSpPr>
          <p:spPr bwMode="auto">
            <a:xfrm>
              <a:off x="3458" y="1050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05" name="Oval 285"/>
            <p:cNvSpPr>
              <a:spLocks noChangeArrowheads="1"/>
            </p:cNvSpPr>
            <p:nvPr/>
          </p:nvSpPr>
          <p:spPr bwMode="auto">
            <a:xfrm>
              <a:off x="3436" y="1082"/>
              <a:ext cx="36" cy="3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40242" name="Group 286"/>
          <p:cNvGrpSpPr>
            <a:grpSpLocks/>
          </p:cNvGrpSpPr>
          <p:nvPr/>
        </p:nvGrpSpPr>
        <p:grpSpPr bwMode="auto">
          <a:xfrm rot="2488942">
            <a:off x="8358188" y="3167063"/>
            <a:ext cx="84137" cy="82550"/>
            <a:chOff x="3449" y="1046"/>
            <a:chExt cx="60" cy="62"/>
          </a:xfrm>
        </p:grpSpPr>
        <p:sp>
          <p:nvSpPr>
            <p:cNvPr id="3461407" name="Oval 287"/>
            <p:cNvSpPr>
              <a:spLocks noChangeArrowheads="1"/>
            </p:cNvSpPr>
            <p:nvPr/>
          </p:nvSpPr>
          <p:spPr bwMode="auto">
            <a:xfrm>
              <a:off x="3464" y="1044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08" name="Oval 288"/>
            <p:cNvSpPr>
              <a:spLocks noChangeArrowheads="1"/>
            </p:cNvSpPr>
            <p:nvPr/>
          </p:nvSpPr>
          <p:spPr bwMode="auto">
            <a:xfrm>
              <a:off x="3437" y="1072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409" name="Rectangle 289"/>
          <p:cNvSpPr>
            <a:spLocks noChangeArrowheads="1"/>
          </p:cNvSpPr>
          <p:nvPr/>
        </p:nvSpPr>
        <p:spPr bwMode="auto">
          <a:xfrm rot="11280000">
            <a:off x="6799263" y="1990725"/>
            <a:ext cx="34925" cy="968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44" name="Group 290"/>
          <p:cNvGrpSpPr>
            <a:grpSpLocks/>
          </p:cNvGrpSpPr>
          <p:nvPr/>
        </p:nvGrpSpPr>
        <p:grpSpPr bwMode="auto">
          <a:xfrm rot="4624931">
            <a:off x="6772276" y="1970087"/>
            <a:ext cx="69850" cy="98425"/>
            <a:chOff x="3449" y="1046"/>
            <a:chExt cx="60" cy="62"/>
          </a:xfrm>
        </p:grpSpPr>
        <p:sp>
          <p:nvSpPr>
            <p:cNvPr id="3461411" name="Oval 291"/>
            <p:cNvSpPr>
              <a:spLocks noChangeArrowheads="1"/>
            </p:cNvSpPr>
            <p:nvPr/>
          </p:nvSpPr>
          <p:spPr bwMode="auto">
            <a:xfrm>
              <a:off x="3462" y="105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12" name="Oval 292"/>
            <p:cNvSpPr>
              <a:spLocks noChangeArrowheads="1"/>
            </p:cNvSpPr>
            <p:nvPr/>
          </p:nvSpPr>
          <p:spPr bwMode="auto">
            <a:xfrm>
              <a:off x="3440" y="107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3461413" name="Rectangle 293"/>
          <p:cNvSpPr>
            <a:spLocks noChangeArrowheads="1"/>
          </p:cNvSpPr>
          <p:nvPr/>
        </p:nvSpPr>
        <p:spPr bwMode="auto">
          <a:xfrm rot="11280000">
            <a:off x="6951663" y="1966913"/>
            <a:ext cx="34925" cy="9683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grpSp>
        <p:nvGrpSpPr>
          <p:cNvPr id="40246" name="Group 294"/>
          <p:cNvGrpSpPr>
            <a:grpSpLocks/>
          </p:cNvGrpSpPr>
          <p:nvPr/>
        </p:nvGrpSpPr>
        <p:grpSpPr bwMode="auto">
          <a:xfrm rot="4132734">
            <a:off x="6924676" y="1946275"/>
            <a:ext cx="69850" cy="98425"/>
            <a:chOff x="3449" y="1046"/>
            <a:chExt cx="60" cy="62"/>
          </a:xfrm>
        </p:grpSpPr>
        <p:sp>
          <p:nvSpPr>
            <p:cNvPr id="3461415" name="Oval 295"/>
            <p:cNvSpPr>
              <a:spLocks noChangeArrowheads="1"/>
            </p:cNvSpPr>
            <p:nvPr/>
          </p:nvSpPr>
          <p:spPr bwMode="auto">
            <a:xfrm>
              <a:off x="3460" y="1058"/>
              <a:ext cx="34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16" name="Oval 296"/>
            <p:cNvSpPr>
              <a:spLocks noChangeArrowheads="1"/>
            </p:cNvSpPr>
            <p:nvPr/>
          </p:nvSpPr>
          <p:spPr bwMode="auto">
            <a:xfrm>
              <a:off x="3446" y="1078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>
        <p:nvSpPr>
          <p:cNvPr id="40247" name="Rectangle 297"/>
          <p:cNvSpPr>
            <a:spLocks noChangeArrowheads="1"/>
          </p:cNvSpPr>
          <p:nvPr/>
        </p:nvSpPr>
        <p:spPr bwMode="auto">
          <a:xfrm>
            <a:off x="-98425" y="219075"/>
            <a:ext cx="8669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17" tIns="38520" rIns="78417" bIns="385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x-none" sz="2100" b="1">
                <a:solidFill>
                  <a:srgbClr val="333399"/>
                </a:solidFill>
                <a:latin typeface="Calibri" charset="0"/>
              </a:rPr>
              <a:t>Cycle de réplication du VIH et cibles des ARV</a:t>
            </a:r>
          </a:p>
        </p:txBody>
      </p:sp>
      <p:grpSp>
        <p:nvGrpSpPr>
          <p:cNvPr id="3461418" name="Group 298"/>
          <p:cNvGrpSpPr>
            <a:grpSpLocks/>
          </p:cNvGrpSpPr>
          <p:nvPr/>
        </p:nvGrpSpPr>
        <p:grpSpPr bwMode="auto">
          <a:xfrm>
            <a:off x="1500188" y="3219450"/>
            <a:ext cx="2014537" cy="577850"/>
            <a:chOff x="945" y="2433"/>
            <a:chExt cx="1269" cy="437"/>
          </a:xfrm>
        </p:grpSpPr>
        <p:sp>
          <p:nvSpPr>
            <p:cNvPr id="3461419" name="Rectangle 299"/>
            <p:cNvSpPr>
              <a:spLocks noChangeArrowheads="1"/>
            </p:cNvSpPr>
            <p:nvPr/>
          </p:nvSpPr>
          <p:spPr bwMode="auto">
            <a:xfrm>
              <a:off x="1281" y="2433"/>
              <a:ext cx="933" cy="43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rgbClr val="999999">
                  <a:alpha val="74997"/>
                </a:srgb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900" b="1">
                  <a:solidFill>
                    <a:schemeClr val="tx2"/>
                  </a:solidFill>
                  <a:latin typeface="Calibri"/>
                  <a:ea typeface="+mn-ea"/>
                  <a:cs typeface="Calibri"/>
                </a:rPr>
                <a:t>Inhibiteurs de la transcription inverse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fr-FR" sz="900" b="1">
                  <a:solidFill>
                    <a:schemeClr val="tx2"/>
                  </a:solidFill>
                  <a:latin typeface="Calibri"/>
                  <a:ea typeface="+mn-ea"/>
                  <a:cs typeface="Calibri"/>
                </a:rPr>
                <a:t>NRTI, NNRTI</a:t>
              </a:r>
            </a:p>
          </p:txBody>
        </p:sp>
        <p:sp>
          <p:nvSpPr>
            <p:cNvPr id="3461420" name="AutoShape 300"/>
            <p:cNvSpPr>
              <a:spLocks noChangeArrowheads="1"/>
            </p:cNvSpPr>
            <p:nvPr/>
          </p:nvSpPr>
          <p:spPr bwMode="auto">
            <a:xfrm>
              <a:off x="945" y="2577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461421" name="Group 301"/>
          <p:cNvGrpSpPr>
            <a:grpSpLocks/>
          </p:cNvGrpSpPr>
          <p:nvPr/>
        </p:nvGrpSpPr>
        <p:grpSpPr bwMode="auto">
          <a:xfrm>
            <a:off x="4776788" y="1568450"/>
            <a:ext cx="2819400" cy="1270000"/>
            <a:chOff x="3009" y="1185"/>
            <a:chExt cx="1776" cy="960"/>
          </a:xfrm>
        </p:grpSpPr>
        <p:sp>
          <p:nvSpPr>
            <p:cNvPr id="38210" name="Rectangle 302">
              <a:hlinkClick r:id="rId4" action="ppaction://hlinkpres?slideindex=8&amp;slidetitle=Maturation des virions nouvellement produits"/>
            </p:cNvPr>
            <p:cNvSpPr>
              <a:spLocks noChangeArrowheads="1"/>
            </p:cNvSpPr>
            <p:nvPr/>
          </p:nvSpPr>
          <p:spPr bwMode="auto">
            <a:xfrm>
              <a:off x="3009" y="1713"/>
              <a:ext cx="964" cy="17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rgbClr val="999999">
                  <a:alpha val="74997"/>
                </a:srgbClr>
              </a:prstShdw>
            </a:effec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fr-FR" altLang="x-none" sz="900" b="1" smtClean="0">
                  <a:solidFill>
                    <a:schemeClr val="tx2"/>
                  </a:solidFill>
                  <a:latin typeface="Calibri" charset="0"/>
                </a:rPr>
                <a:t>Action de la protéase</a:t>
              </a:r>
              <a:endParaRPr lang="fr-FR" altLang="x-none" sz="900" b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endParaRPr>
            </a:p>
          </p:txBody>
        </p:sp>
        <p:sp>
          <p:nvSpPr>
            <p:cNvPr id="3461423" name="AutoShape 303"/>
            <p:cNvSpPr>
              <a:spLocks noChangeArrowheads="1"/>
            </p:cNvSpPr>
            <p:nvPr/>
          </p:nvSpPr>
          <p:spPr bwMode="auto">
            <a:xfrm>
              <a:off x="3345" y="1185"/>
              <a:ext cx="288" cy="52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461424" name="AutoShape 304"/>
            <p:cNvSpPr>
              <a:spLocks noChangeArrowheads="1"/>
            </p:cNvSpPr>
            <p:nvPr/>
          </p:nvSpPr>
          <p:spPr bwMode="auto">
            <a:xfrm flipV="1">
              <a:off x="3729" y="1905"/>
              <a:ext cx="1056" cy="240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3461425" name="Group 305"/>
          <p:cNvGrpSpPr>
            <a:grpSpLocks/>
          </p:cNvGrpSpPr>
          <p:nvPr/>
        </p:nvGrpSpPr>
        <p:grpSpPr bwMode="auto">
          <a:xfrm>
            <a:off x="430213" y="2076450"/>
            <a:ext cx="1298575" cy="404813"/>
            <a:chOff x="271" y="1569"/>
            <a:chExt cx="818" cy="307"/>
          </a:xfrm>
        </p:grpSpPr>
        <p:sp>
          <p:nvSpPr>
            <p:cNvPr id="40256" name="Text Box 306"/>
            <p:cNvSpPr txBox="1">
              <a:spLocks noChangeArrowheads="1"/>
            </p:cNvSpPr>
            <p:nvPr/>
          </p:nvSpPr>
          <p:spPr bwMode="auto">
            <a:xfrm>
              <a:off x="271" y="1701"/>
              <a:ext cx="718" cy="175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Inhibiteurs d</a:t>
              </a:r>
              <a:r>
                <a:rPr lang="en-US" altLang="fr-FR" sz="900" b="1">
                  <a:solidFill>
                    <a:schemeClr val="tx2"/>
                  </a:solidFill>
                  <a:latin typeface="Calibri" charset="0"/>
                </a:rPr>
                <a:t>’</a:t>
              </a: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entrée</a:t>
              </a:r>
            </a:p>
          </p:txBody>
        </p:sp>
        <p:sp>
          <p:nvSpPr>
            <p:cNvPr id="3461427" name="AutoShape 307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  <p:sp useBgFill="1">
        <p:nvSpPr>
          <p:cNvPr id="3461428" name="Rectangle 308"/>
          <p:cNvSpPr>
            <a:spLocks noChangeArrowheads="1"/>
          </p:cNvSpPr>
          <p:nvPr/>
        </p:nvSpPr>
        <p:spPr bwMode="auto">
          <a:xfrm>
            <a:off x="444500" y="5500688"/>
            <a:ext cx="8670925" cy="214312"/>
          </a:xfrm>
          <a:prstGeom prst="rect">
            <a:avLst/>
          </a:prstGeom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Calibri"/>
              <a:ea typeface="+mn-ea"/>
              <a:cs typeface="Calibri"/>
            </a:endParaRPr>
          </a:p>
        </p:txBody>
      </p:sp>
      <p:sp>
        <p:nvSpPr>
          <p:cNvPr id="40252" name="Rectangle 309"/>
          <p:cNvSpPr>
            <a:spLocks noChangeArrowheads="1"/>
          </p:cNvSpPr>
          <p:nvPr/>
        </p:nvSpPr>
        <p:spPr bwMode="auto">
          <a:xfrm>
            <a:off x="473075" y="5481638"/>
            <a:ext cx="87058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>
                <a:solidFill>
                  <a:srgbClr val="292929"/>
                </a:solidFill>
                <a:latin typeface="Calibri" charset="0"/>
              </a:rPr>
              <a:t>D</a:t>
            </a:r>
            <a:r>
              <a:rPr lang="ja-JP" altLang="fr-FR" sz="1200">
                <a:solidFill>
                  <a:srgbClr val="292929"/>
                </a:solidFill>
                <a:latin typeface="Calibri" charset="0"/>
              </a:rPr>
              <a:t>’</a:t>
            </a:r>
            <a:r>
              <a:rPr lang="fr-FR" altLang="ja-JP" sz="1200">
                <a:solidFill>
                  <a:srgbClr val="292929"/>
                </a:solidFill>
                <a:latin typeface="Calibri" charset="0"/>
              </a:rPr>
              <a:t>après Furtado M. N Engl J Med. 1999, 340(21) : 1614-22</a:t>
            </a:r>
            <a:endParaRPr lang="fr-FR" altLang="x-none" sz="1200">
              <a:solidFill>
                <a:srgbClr val="292929"/>
              </a:solidFill>
              <a:latin typeface="Calibri" charset="0"/>
            </a:endParaRPr>
          </a:p>
        </p:txBody>
      </p:sp>
      <p:grpSp>
        <p:nvGrpSpPr>
          <p:cNvPr id="3461430" name="Group 310"/>
          <p:cNvGrpSpPr>
            <a:grpSpLocks/>
          </p:cNvGrpSpPr>
          <p:nvPr/>
        </p:nvGrpSpPr>
        <p:grpSpPr bwMode="auto">
          <a:xfrm>
            <a:off x="1401763" y="4838700"/>
            <a:ext cx="1157287" cy="544513"/>
            <a:chOff x="359" y="1569"/>
            <a:chExt cx="730" cy="412"/>
          </a:xfrm>
        </p:grpSpPr>
        <p:sp>
          <p:nvSpPr>
            <p:cNvPr id="40254" name="Text Box 311"/>
            <p:cNvSpPr txBox="1">
              <a:spLocks noChangeArrowheads="1"/>
            </p:cNvSpPr>
            <p:nvPr/>
          </p:nvSpPr>
          <p:spPr bwMode="auto">
            <a:xfrm>
              <a:off x="359" y="1702"/>
              <a:ext cx="536" cy="27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Inhibiteurs 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L</a:t>
              </a:r>
              <a:r>
                <a:rPr lang="en-US" altLang="fr-FR" sz="900" b="1">
                  <a:solidFill>
                    <a:schemeClr val="tx2"/>
                  </a:solidFill>
                  <a:latin typeface="Calibri" charset="0"/>
                </a:rPr>
                <a:t>’</a:t>
              </a:r>
              <a:r>
                <a:rPr lang="en-US" altLang="x-none" sz="900" b="1">
                  <a:solidFill>
                    <a:schemeClr val="tx2"/>
                  </a:solidFill>
                  <a:latin typeface="Calibri" charset="0"/>
                </a:rPr>
                <a:t>intégrase</a:t>
              </a:r>
            </a:p>
          </p:txBody>
        </p:sp>
        <p:sp>
          <p:nvSpPr>
            <p:cNvPr id="3461432" name="AutoShape 312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alibri"/>
                <a:ea typeface="+mn-ea"/>
                <a:cs typeface="Calibri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1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1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14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61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509588" y="944563"/>
            <a:ext cx="8634412" cy="4719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b="1">
              <a:latin typeface="Times New Roman" charset="0"/>
            </a:endParaRPr>
          </a:p>
        </p:txBody>
      </p:sp>
      <p:sp>
        <p:nvSpPr>
          <p:cNvPr id="3463171" name="Arc 3"/>
          <p:cNvSpPr>
            <a:spLocks/>
          </p:cNvSpPr>
          <p:nvPr/>
        </p:nvSpPr>
        <p:spPr bwMode="auto">
          <a:xfrm>
            <a:off x="477838" y="1885950"/>
            <a:ext cx="4222750" cy="1905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53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 algn="ctr">
              <a:defRPr/>
            </a:pPr>
            <a:endParaRPr lang="fr-FR" sz="1800" b="1">
              <a:latin typeface="Times New Roman" charset="0"/>
              <a:ea typeface="+mn-ea"/>
            </a:endParaRPr>
          </a:p>
        </p:txBody>
      </p:sp>
      <p:sp>
        <p:nvSpPr>
          <p:cNvPr id="3463172" name="Arc 4"/>
          <p:cNvSpPr>
            <a:spLocks/>
          </p:cNvSpPr>
          <p:nvPr/>
        </p:nvSpPr>
        <p:spPr bwMode="auto">
          <a:xfrm>
            <a:off x="4681538" y="1874838"/>
            <a:ext cx="4389437" cy="19478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8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 i="1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3" name="Rectangle 5"/>
          <p:cNvSpPr>
            <a:spLocks noChangeArrowheads="1"/>
          </p:cNvSpPr>
          <p:nvPr/>
        </p:nvSpPr>
        <p:spPr bwMode="auto">
          <a:xfrm>
            <a:off x="468313" y="3760788"/>
            <a:ext cx="8602662" cy="18319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4" name="Arc 6"/>
          <p:cNvSpPr>
            <a:spLocks/>
          </p:cNvSpPr>
          <p:nvPr/>
        </p:nvSpPr>
        <p:spPr bwMode="auto">
          <a:xfrm>
            <a:off x="488950" y="3578225"/>
            <a:ext cx="4327525" cy="18716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5" name="Arc 7"/>
          <p:cNvSpPr>
            <a:spLocks/>
          </p:cNvSpPr>
          <p:nvPr/>
        </p:nvSpPr>
        <p:spPr bwMode="auto">
          <a:xfrm>
            <a:off x="4816475" y="3578225"/>
            <a:ext cx="4327525" cy="1871663"/>
          </a:xfrm>
          <a:custGeom>
            <a:avLst/>
            <a:gdLst>
              <a:gd name="G0" fmla="+- 7 0 0"/>
              <a:gd name="G1" fmla="+- 21600 0 0"/>
              <a:gd name="G2" fmla="+- 21600 0 0"/>
              <a:gd name="T0" fmla="*/ 0 w 21607"/>
              <a:gd name="T1" fmla="*/ 0 h 21600"/>
              <a:gd name="T2" fmla="*/ 21607 w 21607"/>
              <a:gd name="T3" fmla="*/ 21600 h 21600"/>
              <a:gd name="T4" fmla="*/ 7 w 216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4232275" y="5138738"/>
            <a:ext cx="1406525" cy="298450"/>
            <a:chOff x="2999" y="3961"/>
            <a:chExt cx="997" cy="226"/>
          </a:xfrm>
        </p:grpSpPr>
        <p:grpSp>
          <p:nvGrpSpPr>
            <p:cNvPr id="96350" name="Group 9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96402" name="Group 10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96428" name="Arc 11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9" name="Arc 12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0" name="Arc 13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1" name="Arc 14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2" name="Arc 15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3" name="Arc 16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4" name="Arc 17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5" name="Arc 18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6" name="Arc 19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7" name="Arc 20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8" name="Arc 21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39" name="Arc 22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0" name="Arc 23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1" name="Arc 24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2" name="Arc 25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3" name="Arc 26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4" name="Arc 27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5" name="Arc 28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6" name="Arc 29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7" name="Arc 30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8" name="Arc 31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49" name="Arc 32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50" name="Arc 33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51" name="Arc 34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6403" name="Group 35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96404" name="Arc 36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5" name="Arc 37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6" name="Arc 38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7" name="Arc 39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8" name="Arc 40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9" name="Arc 41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0" name="Arc 42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1" name="Arc 43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2" name="Arc 44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3" name="Arc 45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4" name="Arc 46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5" name="Arc 47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6" name="Arc 48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7" name="Arc 49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8" name="Arc 50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19" name="Arc 51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0" name="Arc 52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1" name="Arc 53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2" name="Arc 54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3" name="Arc 55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4" name="Arc 56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5" name="Arc 57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6" name="Arc 58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27" name="Arc 59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6351" name="Group 60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96352" name="Group 61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96378" name="Arc 62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9" name="Arc 63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0" name="Arc 64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1" name="Arc 65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2" name="Arc 66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3" name="Arc 67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4" name="Arc 68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5" name="Arc 69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6" name="Arc 70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7" name="Arc 71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8" name="Arc 72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89" name="Arc 73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0" name="Arc 74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1" name="Arc 75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2" name="Arc 76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3" name="Arc 77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4" name="Arc 78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5" name="Arc 79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6" name="Arc 80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7" name="Arc 81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8" name="Arc 82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99" name="Arc 83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0" name="Arc 84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401" name="Arc 85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6353" name="Group 86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96354" name="Arc 87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5" name="Arc 88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6" name="Arc 89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7" name="Arc 90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8" name="Arc 91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59" name="Arc 92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0" name="Arc 93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1" name="Arc 94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2" name="Arc 95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3" name="Arc 96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4" name="Arc 97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5" name="Arc 98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6" name="Arc 99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7" name="Arc 100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8" name="Arc 101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69" name="Arc 102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0" name="Arc 103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1" name="Arc 104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2" name="Arc 105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3" name="Arc 106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4" name="Arc 107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5" name="Arc 108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6" name="Arc 109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77" name="Arc 110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1992" name="Group 111"/>
          <p:cNvGrpSpPr>
            <a:grpSpLocks/>
          </p:cNvGrpSpPr>
          <p:nvPr/>
        </p:nvGrpSpPr>
        <p:grpSpPr bwMode="auto">
          <a:xfrm>
            <a:off x="465138" y="5180013"/>
            <a:ext cx="1409700" cy="300037"/>
            <a:chOff x="249" y="3993"/>
            <a:chExt cx="999" cy="226"/>
          </a:xfrm>
        </p:grpSpPr>
        <p:grpSp>
          <p:nvGrpSpPr>
            <p:cNvPr id="43000" name="Group 112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96300" name="Group 113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96326" name="Arc 114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7" name="Arc 115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8" name="Arc 116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9" name="Arc 117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0" name="Arc 118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1" name="Arc 119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2" name="Arc 120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3" name="Arc 121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4" name="Arc 122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5" name="Arc 123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6" name="Arc 124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7" name="Arc 125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8" name="Arc 126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39" name="Arc 127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0" name="Arc 128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1" name="Arc 129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2" name="Arc 130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3" name="Arc 131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4" name="Arc 132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5" name="Arc 133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6" name="Arc 134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7" name="Arc 135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8" name="Arc 136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49" name="Arc 137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6301" name="Group 138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96302" name="Arc 139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3" name="Arc 140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4" name="Arc 141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5" name="Arc 142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6" name="Arc 143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7" name="Arc 144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8" name="Arc 145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09" name="Arc 146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0" name="Arc 147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1" name="Arc 148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2" name="Arc 149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3" name="Arc 150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4" name="Arc 151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5" name="Arc 152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6" name="Arc 153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7" name="Arc 154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8" name="Arc 155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19" name="Arc 156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0" name="Arc 157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1" name="Arc 158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2" name="Arc 159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3" name="Arc 160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4" name="Arc 161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325" name="Arc 162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3001" name="Group 163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43002" name="Group 164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96276" name="Arc 165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7" name="Arc 166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8" name="Arc 167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9" name="Arc 168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0" name="Arc 169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1" name="Arc 170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2" name="Arc 171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3" name="Arc 172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4" name="Arc 173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5" name="Arc 174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6" name="Arc 175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7" name="Arc 176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8" name="Arc 177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89" name="Arc 178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0" name="Arc 179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1" name="Arc 180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2" name="Arc 181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3" name="Arc 182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4" name="Arc 183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5" name="Arc 184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6" name="Arc 185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7" name="Arc 186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8" name="Arc 187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99" name="Arc 188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3003" name="Group 189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43004" name="Arc 190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005" name="Arc 191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006" name="Arc 192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3007" name="Arc 193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56" name="Arc 194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57" name="Arc 195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58" name="Arc 196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59" name="Arc 197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0" name="Arc 198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1" name="Arc 199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2" name="Arc 200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3" name="Arc 201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4" name="Arc 202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5" name="Arc 203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6" name="Arc 204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7" name="Arc 205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8" name="Arc 206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69" name="Arc 207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0" name="Arc 208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1" name="Arc 209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2" name="Arc 210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3" name="Arc 211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4" name="Arc 212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275" name="Arc 213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1993" name="Group 214"/>
          <p:cNvGrpSpPr>
            <a:grpSpLocks/>
          </p:cNvGrpSpPr>
          <p:nvPr/>
        </p:nvGrpSpPr>
        <p:grpSpPr bwMode="auto">
          <a:xfrm>
            <a:off x="5916613" y="1576388"/>
            <a:ext cx="576262" cy="520700"/>
            <a:chOff x="4102" y="1044"/>
            <a:chExt cx="408" cy="393"/>
          </a:xfrm>
        </p:grpSpPr>
        <p:sp>
          <p:nvSpPr>
            <p:cNvPr id="3463383" name="Oval 215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384" name="Oval 216"/>
            <p:cNvSpPr>
              <a:spLocks noChangeArrowheads="1"/>
            </p:cNvSpPr>
            <p:nvPr/>
          </p:nvSpPr>
          <p:spPr bwMode="auto">
            <a:xfrm>
              <a:off x="4117" y="1061"/>
              <a:ext cx="380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1994" name="Group 217"/>
          <p:cNvGrpSpPr>
            <a:grpSpLocks/>
          </p:cNvGrpSpPr>
          <p:nvPr/>
        </p:nvGrpSpPr>
        <p:grpSpPr bwMode="auto">
          <a:xfrm>
            <a:off x="5822950" y="1498600"/>
            <a:ext cx="765175" cy="706438"/>
            <a:chOff x="4035" y="985"/>
            <a:chExt cx="543" cy="534"/>
          </a:xfrm>
        </p:grpSpPr>
        <p:grpSp>
          <p:nvGrpSpPr>
            <p:cNvPr id="42940" name="Group 218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42994" name="Group 219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3463388" name="Oval 220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389" name="Oval 221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390" name="Rectangle 222"/>
              <p:cNvSpPr>
                <a:spLocks noChangeArrowheads="1"/>
              </p:cNvSpPr>
              <p:nvPr/>
            </p:nvSpPr>
            <p:spPr bwMode="auto">
              <a:xfrm rot="19380000">
                <a:off x="4140" y="1050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1" name="Group 223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3463392" name="Oval 224"/>
              <p:cNvSpPr>
                <a:spLocks noChangeArrowheads="1"/>
              </p:cNvSpPr>
              <p:nvPr/>
            </p:nvSpPr>
            <p:spPr bwMode="auto">
              <a:xfrm>
                <a:off x="4222" y="985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3" name="Oval 225"/>
              <p:cNvSpPr>
                <a:spLocks noChangeArrowheads="1"/>
              </p:cNvSpPr>
              <p:nvPr/>
            </p:nvSpPr>
            <p:spPr bwMode="auto">
              <a:xfrm>
                <a:off x="4196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2" name="Group 226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3463395" name="Oval 227"/>
              <p:cNvSpPr>
                <a:spLocks noChangeArrowheads="1"/>
              </p:cNvSpPr>
              <p:nvPr/>
            </p:nvSpPr>
            <p:spPr bwMode="auto">
              <a:xfrm>
                <a:off x="4327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6" name="Oval 228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3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3" name="Group 229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3463398" name="Oval 230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9" name="Oval 231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00" name="Oval 232"/>
            <p:cNvSpPr>
              <a:spLocks noChangeArrowheads="1"/>
            </p:cNvSpPr>
            <p:nvPr/>
          </p:nvSpPr>
          <p:spPr bwMode="auto">
            <a:xfrm>
              <a:off x="4049" y="11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01" name="Oval 233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946" name="Group 234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3463403" name="Oval 235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4" name="Oval 236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7" name="Group 237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3463406" name="Oval 238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7" name="Oval 239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8" name="Group 240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3463409" name="Oval 241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0" name="Oval 242"/>
              <p:cNvSpPr>
                <a:spLocks noChangeArrowheads="1"/>
              </p:cNvSpPr>
              <p:nvPr/>
            </p:nvSpPr>
            <p:spPr bwMode="auto">
              <a:xfrm>
                <a:off x="4356" y="146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49" name="Group 243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3463412" name="Oval 244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3" name="Oval 245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50" name="Group 246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3463415" name="Oval 247"/>
              <p:cNvSpPr>
                <a:spLocks noChangeArrowheads="1"/>
              </p:cNvSpPr>
              <p:nvPr/>
            </p:nvSpPr>
            <p:spPr bwMode="auto">
              <a:xfrm>
                <a:off x="4542" y="125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6" name="Oval 248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51" name="Group 249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3463418" name="Oval 250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9" name="Oval 251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52" name="Group 252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3463421" name="Oval 253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22" name="Oval 254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23" name="Rectangle 255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4" name="Rectangle 256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5" name="Rectangle 257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6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6" name="Rectangle 258"/>
            <p:cNvSpPr>
              <a:spLocks noChangeArrowheads="1"/>
            </p:cNvSpPr>
            <p:nvPr/>
          </p:nvSpPr>
          <p:spPr bwMode="auto">
            <a:xfrm rot="6420000">
              <a:off x="4082" y="114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7" name="Rectangle 259"/>
            <p:cNvSpPr>
              <a:spLocks noChangeArrowheads="1"/>
            </p:cNvSpPr>
            <p:nvPr/>
          </p:nvSpPr>
          <p:spPr bwMode="auto">
            <a:xfrm rot="20760000">
              <a:off x="4227" y="99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958" name="Group 260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42970" name="Group 261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3463430" name="Oval 262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1" name="Oval 263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2" name="Rectangle 264"/>
              <p:cNvSpPr>
                <a:spLocks noChangeArrowheads="1"/>
              </p:cNvSpPr>
              <p:nvPr/>
            </p:nvSpPr>
            <p:spPr bwMode="auto">
              <a:xfrm rot="4320000">
                <a:off x="4078" y="1255"/>
                <a:ext cx="22" cy="8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959" name="Group 265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42966" name="Group 266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3463435" name="Oval 267"/>
                <p:cNvSpPr>
                  <a:spLocks noChangeArrowheads="1"/>
                </p:cNvSpPr>
                <p:nvPr/>
              </p:nvSpPr>
              <p:spPr bwMode="auto">
                <a:xfrm>
                  <a:off x="4088" y="138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6" name="Oval 268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7" name="Rectangle 269"/>
              <p:cNvSpPr>
                <a:spLocks noChangeArrowheads="1"/>
              </p:cNvSpPr>
              <p:nvPr/>
            </p:nvSpPr>
            <p:spPr bwMode="auto">
              <a:xfrm rot="3000000">
                <a:off x="4125" y="1333"/>
                <a:ext cx="19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38" name="Rectangle 270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39" name="Rectangle 271"/>
            <p:cNvSpPr>
              <a:spLocks noChangeArrowheads="1"/>
            </p:cNvSpPr>
            <p:nvPr/>
          </p:nvSpPr>
          <p:spPr bwMode="auto">
            <a:xfrm rot="2880000">
              <a:off x="4478" y="106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0" name="Rectangle 272"/>
            <p:cNvSpPr>
              <a:spLocks noChangeArrowheads="1"/>
            </p:cNvSpPr>
            <p:nvPr/>
          </p:nvSpPr>
          <p:spPr bwMode="auto">
            <a:xfrm rot="4080000">
              <a:off x="4511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1" name="Rectangle 273"/>
            <p:cNvSpPr>
              <a:spLocks noChangeArrowheads="1"/>
            </p:cNvSpPr>
            <p:nvPr/>
          </p:nvSpPr>
          <p:spPr bwMode="auto">
            <a:xfrm rot="20520000">
              <a:off x="4376" y="140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2" name="Rectangle 274"/>
            <p:cNvSpPr>
              <a:spLocks noChangeArrowheads="1"/>
            </p:cNvSpPr>
            <p:nvPr/>
          </p:nvSpPr>
          <p:spPr bwMode="auto">
            <a:xfrm rot="18720000">
              <a:off x="4462" y="1342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3" name="Rectangle 275"/>
            <p:cNvSpPr>
              <a:spLocks noChangeArrowheads="1"/>
            </p:cNvSpPr>
            <p:nvPr/>
          </p:nvSpPr>
          <p:spPr bwMode="auto">
            <a:xfrm rot="5880000">
              <a:off x="4522" y="1236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1995" name="Group 276"/>
          <p:cNvGrpSpPr>
            <a:grpSpLocks/>
          </p:cNvGrpSpPr>
          <p:nvPr/>
        </p:nvGrpSpPr>
        <p:grpSpPr bwMode="auto">
          <a:xfrm>
            <a:off x="2854325" y="1687513"/>
            <a:ext cx="173038" cy="522287"/>
            <a:chOff x="1932" y="1128"/>
            <a:chExt cx="122" cy="394"/>
          </a:xfrm>
        </p:grpSpPr>
        <p:sp>
          <p:nvSpPr>
            <p:cNvPr id="42932" name="Line 277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3" name="Line 278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4" name="Line 279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5" name="Arc 280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6" name="Arc 281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7" name="Arc 282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8" name="Arc 283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9" name="Arc 284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1996" name="Group 285"/>
          <p:cNvGrpSpPr>
            <a:grpSpLocks/>
          </p:cNvGrpSpPr>
          <p:nvPr/>
        </p:nvGrpSpPr>
        <p:grpSpPr bwMode="auto">
          <a:xfrm>
            <a:off x="2486025" y="1968500"/>
            <a:ext cx="341313" cy="273050"/>
            <a:chOff x="1671" y="1340"/>
            <a:chExt cx="241" cy="206"/>
          </a:xfrm>
        </p:grpSpPr>
        <p:sp>
          <p:nvSpPr>
            <p:cNvPr id="42918" name="Arc 286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19" name="Arc 287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0" name="Arc 288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1" name="Arc 289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2" name="Arc 290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3" name="Arc 291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4" name="Arc 292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5" name="Arc 293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6" name="Arc 294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7" name="Arc 295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8" name="Arc 296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29" name="Arc 297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0" name="Arc 298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931" name="Arc 299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468" name="Oval 300"/>
          <p:cNvSpPr>
            <a:spLocks noChangeArrowheads="1"/>
          </p:cNvSpPr>
          <p:nvPr/>
        </p:nvSpPr>
        <p:spPr bwMode="auto">
          <a:xfrm>
            <a:off x="1670050" y="2093913"/>
            <a:ext cx="839788" cy="758825"/>
          </a:xfrm>
          <a:prstGeom prst="ellipse">
            <a:avLst/>
          </a:prstGeom>
          <a:solidFill>
            <a:srgbClr val="3A006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1998" name="Group 301"/>
          <p:cNvGrpSpPr>
            <a:grpSpLocks/>
          </p:cNvGrpSpPr>
          <p:nvPr/>
        </p:nvGrpSpPr>
        <p:grpSpPr bwMode="auto">
          <a:xfrm>
            <a:off x="1787525" y="2220913"/>
            <a:ext cx="576263" cy="520700"/>
            <a:chOff x="1535" y="671"/>
            <a:chExt cx="409" cy="393"/>
          </a:xfrm>
        </p:grpSpPr>
        <p:sp>
          <p:nvSpPr>
            <p:cNvPr id="3463470" name="Oval 302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471" name="Oval 303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1999" name="Group 304"/>
          <p:cNvGrpSpPr>
            <a:grpSpLocks/>
          </p:cNvGrpSpPr>
          <p:nvPr/>
        </p:nvGrpSpPr>
        <p:grpSpPr bwMode="auto">
          <a:xfrm>
            <a:off x="1693863" y="2122488"/>
            <a:ext cx="765175" cy="704850"/>
            <a:chOff x="1109" y="1456"/>
            <a:chExt cx="543" cy="533"/>
          </a:xfrm>
        </p:grpSpPr>
        <p:grpSp>
          <p:nvGrpSpPr>
            <p:cNvPr id="42858" name="Group 305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42912" name="Group 306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3463475" name="Oval 307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76" name="Oval 308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77" name="Rectangle 309"/>
              <p:cNvSpPr>
                <a:spLocks noChangeArrowheads="1"/>
              </p:cNvSpPr>
              <p:nvPr/>
            </p:nvSpPr>
            <p:spPr bwMode="auto">
              <a:xfrm rot="19380000">
                <a:off x="1214" y="1518"/>
                <a:ext cx="21" cy="7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59" name="Group 310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3463479" name="Oval 311"/>
              <p:cNvSpPr>
                <a:spLocks noChangeArrowheads="1"/>
              </p:cNvSpPr>
              <p:nvPr/>
            </p:nvSpPr>
            <p:spPr bwMode="auto">
              <a:xfrm>
                <a:off x="1296" y="145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0" name="Oval 312"/>
              <p:cNvSpPr>
                <a:spLocks noChangeArrowheads="1"/>
              </p:cNvSpPr>
              <p:nvPr/>
            </p:nvSpPr>
            <p:spPr bwMode="auto">
              <a:xfrm>
                <a:off x="1270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0" name="Group 313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3463482" name="Oval 314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3" name="Oval 315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1" name="Group 316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3463485" name="Oval 317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6" name="Oval 318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87" name="Oval 319"/>
            <p:cNvSpPr>
              <a:spLocks noChangeArrowheads="1"/>
            </p:cNvSpPr>
            <p:nvPr/>
          </p:nvSpPr>
          <p:spPr bwMode="auto">
            <a:xfrm>
              <a:off x="1123" y="161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88" name="Oval 320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864" name="Group 321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3463490" name="Oval 322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1" name="Oval 323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5" name="Group 324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3463493" name="Oval 325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4" name="Oval 326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6" name="Group 327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3463496" name="Oval 328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7" name="Oval 329"/>
              <p:cNvSpPr>
                <a:spLocks noChangeArrowheads="1"/>
              </p:cNvSpPr>
              <p:nvPr/>
            </p:nvSpPr>
            <p:spPr bwMode="auto">
              <a:xfrm>
                <a:off x="1430" y="193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7" name="Group 330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3463499" name="Oval 331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0" name="Oval 332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8" name="Group 333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3463502" name="Oval 334"/>
              <p:cNvSpPr>
                <a:spLocks noChangeArrowheads="1"/>
              </p:cNvSpPr>
              <p:nvPr/>
            </p:nvSpPr>
            <p:spPr bwMode="auto">
              <a:xfrm>
                <a:off x="1616" y="172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3" name="Oval 335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69" name="Group 336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3463505" name="Oval 337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6" name="Oval 338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70" name="Group 339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3463508" name="Oval 340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9" name="Oval 341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10" name="Rectangle 342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1" name="Rectangle 343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2" name="Rectangle 344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3" name="Rectangle 345"/>
            <p:cNvSpPr>
              <a:spLocks noChangeArrowheads="1"/>
            </p:cNvSpPr>
            <p:nvPr/>
          </p:nvSpPr>
          <p:spPr bwMode="auto">
            <a:xfrm rot="6420000">
              <a:off x="1156" y="161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4" name="Rectangle 346"/>
            <p:cNvSpPr>
              <a:spLocks noChangeArrowheads="1"/>
            </p:cNvSpPr>
            <p:nvPr/>
          </p:nvSpPr>
          <p:spPr bwMode="auto">
            <a:xfrm rot="20760000">
              <a:off x="1301" y="146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876" name="Group 347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42888" name="Group 348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3463517" name="Oval 349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18" name="Oval 350"/>
                <p:cNvSpPr>
                  <a:spLocks noChangeArrowheads="1"/>
                </p:cNvSpPr>
                <p:nvPr/>
              </p:nvSpPr>
              <p:spPr bwMode="auto">
                <a:xfrm>
                  <a:off x="1120" y="1771"/>
                  <a:ext cx="34" cy="3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19" name="Rectangle 351"/>
              <p:cNvSpPr>
                <a:spLocks noChangeArrowheads="1"/>
              </p:cNvSpPr>
              <p:nvPr/>
            </p:nvSpPr>
            <p:spPr bwMode="auto">
              <a:xfrm rot="4320000">
                <a:off x="1152" y="1726"/>
                <a:ext cx="22" cy="8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877" name="Group 352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42884" name="Group 353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3463522" name="Oval 354"/>
                <p:cNvSpPr>
                  <a:spLocks noChangeArrowheads="1"/>
                </p:cNvSpPr>
                <p:nvPr/>
              </p:nvSpPr>
              <p:spPr bwMode="auto">
                <a:xfrm>
                  <a:off x="1162" y="185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23" name="Oval 355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24" name="Rectangle 356"/>
              <p:cNvSpPr>
                <a:spLocks noChangeArrowheads="1"/>
              </p:cNvSpPr>
              <p:nvPr/>
            </p:nvSpPr>
            <p:spPr bwMode="auto">
              <a:xfrm rot="3000000">
                <a:off x="1193" y="1801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25" name="Rectangle 357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6" name="Rectangle 358"/>
            <p:cNvSpPr>
              <a:spLocks noChangeArrowheads="1"/>
            </p:cNvSpPr>
            <p:nvPr/>
          </p:nvSpPr>
          <p:spPr bwMode="auto">
            <a:xfrm rot="2880000">
              <a:off x="1552" y="153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7" name="Rectangle 359"/>
            <p:cNvSpPr>
              <a:spLocks noChangeArrowheads="1"/>
            </p:cNvSpPr>
            <p:nvPr/>
          </p:nvSpPr>
          <p:spPr bwMode="auto">
            <a:xfrm rot="4080000">
              <a:off x="1585" y="1617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8" name="Rectangle 360"/>
            <p:cNvSpPr>
              <a:spLocks noChangeArrowheads="1"/>
            </p:cNvSpPr>
            <p:nvPr/>
          </p:nvSpPr>
          <p:spPr bwMode="auto">
            <a:xfrm rot="20520000">
              <a:off x="1450" y="187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9" name="Rectangle 361"/>
            <p:cNvSpPr>
              <a:spLocks noChangeArrowheads="1"/>
            </p:cNvSpPr>
            <p:nvPr/>
          </p:nvSpPr>
          <p:spPr bwMode="auto">
            <a:xfrm rot="18720000">
              <a:off x="1544" y="1813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30" name="Rectangle 362"/>
            <p:cNvSpPr>
              <a:spLocks noChangeArrowheads="1"/>
            </p:cNvSpPr>
            <p:nvPr/>
          </p:nvSpPr>
          <p:spPr bwMode="auto">
            <a:xfrm rot="5880000">
              <a:off x="1596" y="1712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3531" name="AutoShape 363"/>
          <p:cNvSpPr>
            <a:spLocks noChangeArrowheads="1"/>
          </p:cNvSpPr>
          <p:nvPr/>
        </p:nvSpPr>
        <p:spPr bwMode="auto">
          <a:xfrm rot="4800000" flipH="1" flipV="1">
            <a:off x="1933575" y="2278063"/>
            <a:ext cx="312737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001" name="Group 364"/>
          <p:cNvGrpSpPr>
            <a:grpSpLocks/>
          </p:cNvGrpSpPr>
          <p:nvPr/>
        </p:nvGrpSpPr>
        <p:grpSpPr bwMode="auto">
          <a:xfrm>
            <a:off x="1933575" y="2368550"/>
            <a:ext cx="236538" cy="157163"/>
            <a:chOff x="1279" y="1642"/>
            <a:chExt cx="168" cy="119"/>
          </a:xfrm>
        </p:grpSpPr>
        <p:sp>
          <p:nvSpPr>
            <p:cNvPr id="42846" name="Arc 365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7" name="Arc 366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8" name="Arc 367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9" name="Arc 368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0" name="Arc 369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1" name="Arc 370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2" name="Arc 371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3" name="Arc 372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4" name="Arc 373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5" name="Arc 374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6" name="Arc 375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57" name="Arc 376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545" name="AutoShape 377"/>
          <p:cNvSpPr>
            <a:spLocks noChangeArrowheads="1"/>
          </p:cNvSpPr>
          <p:nvPr/>
        </p:nvSpPr>
        <p:spPr bwMode="auto">
          <a:xfrm rot="4800000" flipH="1" flipV="1">
            <a:off x="1357313" y="2727325"/>
            <a:ext cx="312738" cy="369887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003" name="Group 378"/>
          <p:cNvGrpSpPr>
            <a:grpSpLocks/>
          </p:cNvGrpSpPr>
          <p:nvPr/>
        </p:nvGrpSpPr>
        <p:grpSpPr bwMode="auto">
          <a:xfrm>
            <a:off x="1357313" y="2819400"/>
            <a:ext cx="238125" cy="157163"/>
            <a:chOff x="871" y="1983"/>
            <a:chExt cx="168" cy="119"/>
          </a:xfrm>
        </p:grpSpPr>
        <p:sp>
          <p:nvSpPr>
            <p:cNvPr id="42834" name="Arc 379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5" name="Arc 380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6" name="Arc 381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7" name="Arc 382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8" name="Arc 383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9" name="Arc 384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0" name="Arc 385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1" name="Arc 386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2" name="Arc 387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3" name="Arc 388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4" name="Arc 389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45" name="Arc 390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004" name="AutoShape 391"/>
          <p:cNvSpPr>
            <a:spLocks noChangeArrowheads="1"/>
          </p:cNvSpPr>
          <p:nvPr/>
        </p:nvSpPr>
        <p:spPr bwMode="auto">
          <a:xfrm rot="1920000">
            <a:off x="793750" y="4749800"/>
            <a:ext cx="71438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5" name="AutoShape 392"/>
          <p:cNvSpPr>
            <a:spLocks noChangeArrowheads="1"/>
          </p:cNvSpPr>
          <p:nvPr/>
        </p:nvSpPr>
        <p:spPr bwMode="auto">
          <a:xfrm rot="3540000">
            <a:off x="1554957" y="4139406"/>
            <a:ext cx="82550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6" name="AutoShape 393"/>
          <p:cNvSpPr>
            <a:spLocks noChangeArrowheads="1"/>
          </p:cNvSpPr>
          <p:nvPr/>
        </p:nvSpPr>
        <p:spPr bwMode="auto">
          <a:xfrm rot="4320000">
            <a:off x="2477295" y="3755231"/>
            <a:ext cx="87312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7" name="AutoShape 394"/>
          <p:cNvSpPr>
            <a:spLocks noChangeArrowheads="1"/>
          </p:cNvSpPr>
          <p:nvPr/>
        </p:nvSpPr>
        <p:spPr bwMode="auto">
          <a:xfrm rot="4860000">
            <a:off x="3457575" y="3543301"/>
            <a:ext cx="73025" cy="52070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8" name="AutoShape 395"/>
          <p:cNvSpPr>
            <a:spLocks noChangeArrowheads="1"/>
          </p:cNvSpPr>
          <p:nvPr/>
        </p:nvSpPr>
        <p:spPr bwMode="auto">
          <a:xfrm rot="-120000">
            <a:off x="4286250" y="3703638"/>
            <a:ext cx="598488" cy="8731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09" name="AutoShape 396"/>
          <p:cNvSpPr>
            <a:spLocks noChangeArrowheads="1"/>
          </p:cNvSpPr>
          <p:nvPr/>
        </p:nvSpPr>
        <p:spPr bwMode="auto">
          <a:xfrm rot="5700000">
            <a:off x="5513387" y="3516313"/>
            <a:ext cx="74613" cy="5222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10" name="AutoShape 397"/>
          <p:cNvSpPr>
            <a:spLocks noChangeArrowheads="1"/>
          </p:cNvSpPr>
          <p:nvPr/>
        </p:nvSpPr>
        <p:spPr bwMode="auto">
          <a:xfrm rot="6180000">
            <a:off x="6559551" y="3738562"/>
            <a:ext cx="101600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11" name="AutoShape 398"/>
          <p:cNvSpPr>
            <a:spLocks noChangeArrowheads="1"/>
          </p:cNvSpPr>
          <p:nvPr/>
        </p:nvSpPr>
        <p:spPr bwMode="auto">
          <a:xfrm rot="6900000">
            <a:off x="7703344" y="4126707"/>
            <a:ext cx="66675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12" name="AutoShape 399"/>
          <p:cNvSpPr>
            <a:spLocks noChangeArrowheads="1"/>
          </p:cNvSpPr>
          <p:nvPr/>
        </p:nvSpPr>
        <p:spPr bwMode="auto">
          <a:xfrm rot="8880000">
            <a:off x="8577263" y="4910138"/>
            <a:ext cx="96837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2013" name="Group 400"/>
          <p:cNvGrpSpPr>
            <a:grpSpLocks/>
          </p:cNvGrpSpPr>
          <p:nvPr/>
        </p:nvGrpSpPr>
        <p:grpSpPr bwMode="auto">
          <a:xfrm>
            <a:off x="6242050" y="3227388"/>
            <a:ext cx="360363" cy="322262"/>
            <a:chOff x="4332" y="2291"/>
            <a:chExt cx="256" cy="244"/>
          </a:xfrm>
        </p:grpSpPr>
        <p:sp>
          <p:nvSpPr>
            <p:cNvPr id="42831" name="Line 401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2" name="Arc 402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33" name="Arc 403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014" name="Oval 404"/>
          <p:cNvSpPr>
            <a:spLocks noChangeArrowheads="1"/>
          </p:cNvSpPr>
          <p:nvPr/>
        </p:nvSpPr>
        <p:spPr bwMode="auto">
          <a:xfrm>
            <a:off x="6577013" y="3403600"/>
            <a:ext cx="68262" cy="555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015" name="Oval 405"/>
          <p:cNvSpPr>
            <a:spLocks noChangeArrowheads="1"/>
          </p:cNvSpPr>
          <p:nvPr/>
        </p:nvSpPr>
        <p:spPr bwMode="auto">
          <a:xfrm>
            <a:off x="6210300" y="3195638"/>
            <a:ext cx="68263" cy="55562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2016" name="Group 406"/>
          <p:cNvGrpSpPr>
            <a:grpSpLocks/>
          </p:cNvGrpSpPr>
          <p:nvPr/>
        </p:nvGrpSpPr>
        <p:grpSpPr bwMode="auto">
          <a:xfrm>
            <a:off x="5599113" y="4237038"/>
            <a:ext cx="576262" cy="55562"/>
            <a:chOff x="3877" y="3055"/>
            <a:chExt cx="408" cy="42"/>
          </a:xfrm>
        </p:grpSpPr>
        <p:sp>
          <p:nvSpPr>
            <p:cNvPr id="42828" name="Line 407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9" name="Oval 408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2830" name="Oval 409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2017" name="Group 410"/>
          <p:cNvGrpSpPr>
            <a:grpSpLocks/>
          </p:cNvGrpSpPr>
          <p:nvPr/>
        </p:nvGrpSpPr>
        <p:grpSpPr bwMode="auto">
          <a:xfrm>
            <a:off x="7786688" y="3863975"/>
            <a:ext cx="481012" cy="142875"/>
            <a:chOff x="5427" y="2773"/>
            <a:chExt cx="341" cy="108"/>
          </a:xfrm>
        </p:grpSpPr>
        <p:sp>
          <p:nvSpPr>
            <p:cNvPr id="42822" name="Line 411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3" name="Line 412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4" name="Line 413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5" name="Line 414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6" name="Oval 415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2827" name="Oval 416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2018" name="Group 417"/>
          <p:cNvGrpSpPr>
            <a:grpSpLocks/>
          </p:cNvGrpSpPr>
          <p:nvPr/>
        </p:nvGrpSpPr>
        <p:grpSpPr bwMode="auto">
          <a:xfrm>
            <a:off x="7137400" y="3600450"/>
            <a:ext cx="760413" cy="65088"/>
            <a:chOff x="4967" y="2574"/>
            <a:chExt cx="539" cy="49"/>
          </a:xfrm>
        </p:grpSpPr>
        <p:sp>
          <p:nvSpPr>
            <p:cNvPr id="42819" name="Line 418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20" name="Oval 419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2821" name="Oval 420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3463589" name="Arc 421"/>
          <p:cNvSpPr>
            <a:spLocks/>
          </p:cNvSpPr>
          <p:nvPr/>
        </p:nvSpPr>
        <p:spPr bwMode="auto">
          <a:xfrm>
            <a:off x="6534150" y="2070100"/>
            <a:ext cx="555625" cy="777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0" name="Arc 422"/>
          <p:cNvSpPr>
            <a:spLocks/>
          </p:cNvSpPr>
          <p:nvPr/>
        </p:nvSpPr>
        <p:spPr bwMode="auto">
          <a:xfrm rot="2700000">
            <a:off x="7639844" y="2553494"/>
            <a:ext cx="438150" cy="777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35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1" name="Arc 423"/>
          <p:cNvSpPr>
            <a:spLocks/>
          </p:cNvSpPr>
          <p:nvPr/>
        </p:nvSpPr>
        <p:spPr bwMode="auto">
          <a:xfrm rot="12840000">
            <a:off x="7018338" y="2035175"/>
            <a:ext cx="546100" cy="233363"/>
          </a:xfrm>
          <a:custGeom>
            <a:avLst/>
            <a:gdLst>
              <a:gd name="G0" fmla="+- 0 0 0"/>
              <a:gd name="G1" fmla="+- 117 0 0"/>
              <a:gd name="G2" fmla="+- 21600 0 0"/>
              <a:gd name="T0" fmla="*/ 21600 w 21600"/>
              <a:gd name="T1" fmla="*/ 0 h 20745"/>
              <a:gd name="T2" fmla="*/ 6406 w 21600"/>
              <a:gd name="T3" fmla="*/ 20745 h 20745"/>
              <a:gd name="T4" fmla="*/ 0 w 21600"/>
              <a:gd name="T5" fmla="*/ 117 h 20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2" name="Arc 424"/>
          <p:cNvSpPr>
            <a:spLocks/>
          </p:cNvSpPr>
          <p:nvPr/>
        </p:nvSpPr>
        <p:spPr bwMode="auto">
          <a:xfrm rot="2040000">
            <a:off x="7310438" y="2171700"/>
            <a:ext cx="498475" cy="227013"/>
          </a:xfrm>
          <a:custGeom>
            <a:avLst/>
            <a:gdLst>
              <a:gd name="G0" fmla="+- 58 0 0"/>
              <a:gd name="G1" fmla="+- 21600 0 0"/>
              <a:gd name="G2" fmla="+- 21600 0 0"/>
              <a:gd name="T0" fmla="*/ 0 w 20633"/>
              <a:gd name="T1" fmla="*/ 0 h 21600"/>
              <a:gd name="T2" fmla="*/ 20633 w 20633"/>
              <a:gd name="T3" fmla="*/ 15024 h 21600"/>
              <a:gd name="T4" fmla="*/ 58 w 206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3" name="Rectangle 425"/>
          <p:cNvSpPr>
            <a:spLocks noChangeArrowheads="1"/>
          </p:cNvSpPr>
          <p:nvPr/>
        </p:nvSpPr>
        <p:spPr bwMode="auto">
          <a:xfrm>
            <a:off x="6630988" y="2109788"/>
            <a:ext cx="657225" cy="357187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4" name="Rectangle 426"/>
          <p:cNvSpPr>
            <a:spLocks noChangeArrowheads="1"/>
          </p:cNvSpPr>
          <p:nvPr/>
        </p:nvSpPr>
        <p:spPr bwMode="auto">
          <a:xfrm rot="1560000">
            <a:off x="7202488" y="2335213"/>
            <a:ext cx="477837" cy="3587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5" name="Oval 427"/>
          <p:cNvSpPr>
            <a:spLocks noChangeArrowheads="1"/>
          </p:cNvSpPr>
          <p:nvPr/>
        </p:nvSpPr>
        <p:spPr bwMode="auto">
          <a:xfrm>
            <a:off x="7188200" y="20510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6" name="Oval 428"/>
          <p:cNvSpPr>
            <a:spLocks noChangeArrowheads="1"/>
          </p:cNvSpPr>
          <p:nvPr/>
        </p:nvSpPr>
        <p:spPr bwMode="auto">
          <a:xfrm>
            <a:off x="7092950" y="221932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7" name="Oval 429"/>
          <p:cNvSpPr>
            <a:spLocks noChangeArrowheads="1"/>
          </p:cNvSpPr>
          <p:nvPr/>
        </p:nvSpPr>
        <p:spPr bwMode="auto">
          <a:xfrm>
            <a:off x="7265988" y="207803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8" name="Oval 430"/>
          <p:cNvSpPr>
            <a:spLocks noChangeArrowheads="1"/>
          </p:cNvSpPr>
          <p:nvPr/>
        </p:nvSpPr>
        <p:spPr bwMode="auto">
          <a:xfrm>
            <a:off x="7245350" y="2159000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9" name="Oval 431"/>
          <p:cNvSpPr>
            <a:spLocks noChangeArrowheads="1"/>
          </p:cNvSpPr>
          <p:nvPr/>
        </p:nvSpPr>
        <p:spPr bwMode="auto">
          <a:xfrm>
            <a:off x="7150100" y="21494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0" name="Oval 432"/>
          <p:cNvSpPr>
            <a:spLocks noChangeArrowheads="1"/>
          </p:cNvSpPr>
          <p:nvPr/>
        </p:nvSpPr>
        <p:spPr bwMode="auto">
          <a:xfrm>
            <a:off x="7200900" y="226536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1" name="Oval 433"/>
          <p:cNvSpPr>
            <a:spLocks noChangeArrowheads="1"/>
          </p:cNvSpPr>
          <p:nvPr/>
        </p:nvSpPr>
        <p:spPr bwMode="auto">
          <a:xfrm>
            <a:off x="7156450" y="2346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2" name="Oval 434"/>
          <p:cNvSpPr>
            <a:spLocks noChangeArrowheads="1"/>
          </p:cNvSpPr>
          <p:nvPr/>
        </p:nvSpPr>
        <p:spPr bwMode="auto">
          <a:xfrm>
            <a:off x="7108825" y="24257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3" name="Oval 435"/>
          <p:cNvSpPr>
            <a:spLocks noChangeArrowheads="1"/>
          </p:cNvSpPr>
          <p:nvPr/>
        </p:nvSpPr>
        <p:spPr bwMode="auto">
          <a:xfrm>
            <a:off x="7062788" y="2528888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4" name="Oval 436"/>
          <p:cNvSpPr>
            <a:spLocks noChangeArrowheads="1"/>
          </p:cNvSpPr>
          <p:nvPr/>
        </p:nvSpPr>
        <p:spPr bwMode="auto">
          <a:xfrm>
            <a:off x="7005638" y="26225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5" name="Oval 437"/>
          <p:cNvSpPr>
            <a:spLocks noChangeArrowheads="1"/>
          </p:cNvSpPr>
          <p:nvPr/>
        </p:nvSpPr>
        <p:spPr bwMode="auto">
          <a:xfrm>
            <a:off x="7337425" y="20764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6" name="Oval 438"/>
          <p:cNvSpPr>
            <a:spLocks noChangeArrowheads="1"/>
          </p:cNvSpPr>
          <p:nvPr/>
        </p:nvSpPr>
        <p:spPr bwMode="auto">
          <a:xfrm>
            <a:off x="7339013" y="2170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7" name="Oval 439"/>
          <p:cNvSpPr>
            <a:spLocks noChangeArrowheads="1"/>
          </p:cNvSpPr>
          <p:nvPr/>
        </p:nvSpPr>
        <p:spPr bwMode="auto">
          <a:xfrm>
            <a:off x="7331075" y="22733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8" name="Oval 440"/>
          <p:cNvSpPr>
            <a:spLocks noChangeArrowheads="1"/>
          </p:cNvSpPr>
          <p:nvPr/>
        </p:nvSpPr>
        <p:spPr bwMode="auto">
          <a:xfrm>
            <a:off x="7321550" y="23764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9" name="Oval 441"/>
          <p:cNvSpPr>
            <a:spLocks noChangeArrowheads="1"/>
          </p:cNvSpPr>
          <p:nvPr/>
        </p:nvSpPr>
        <p:spPr bwMode="auto">
          <a:xfrm>
            <a:off x="7299325" y="24574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0" name="Oval 442"/>
          <p:cNvSpPr>
            <a:spLocks noChangeArrowheads="1"/>
          </p:cNvSpPr>
          <p:nvPr/>
        </p:nvSpPr>
        <p:spPr bwMode="auto">
          <a:xfrm>
            <a:off x="7240588" y="25384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1" name="Oval 443"/>
          <p:cNvSpPr>
            <a:spLocks noChangeArrowheads="1"/>
          </p:cNvSpPr>
          <p:nvPr/>
        </p:nvSpPr>
        <p:spPr bwMode="auto">
          <a:xfrm>
            <a:off x="7183438" y="26416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2" name="Oval 444"/>
          <p:cNvSpPr>
            <a:spLocks noChangeArrowheads="1"/>
          </p:cNvSpPr>
          <p:nvPr/>
        </p:nvSpPr>
        <p:spPr bwMode="auto">
          <a:xfrm>
            <a:off x="7113588" y="271145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3" name="Oval 445"/>
          <p:cNvSpPr>
            <a:spLocks noChangeArrowheads="1"/>
          </p:cNvSpPr>
          <p:nvPr/>
        </p:nvSpPr>
        <p:spPr bwMode="auto">
          <a:xfrm>
            <a:off x="7518400" y="270351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4" name="Oval 446"/>
          <p:cNvSpPr>
            <a:spLocks noChangeArrowheads="1"/>
          </p:cNvSpPr>
          <p:nvPr/>
        </p:nvSpPr>
        <p:spPr bwMode="auto">
          <a:xfrm>
            <a:off x="7558088" y="27733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5" name="Oval 447"/>
          <p:cNvSpPr>
            <a:spLocks noChangeArrowheads="1"/>
          </p:cNvSpPr>
          <p:nvPr/>
        </p:nvSpPr>
        <p:spPr bwMode="auto">
          <a:xfrm>
            <a:off x="7621588" y="28321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6" name="Oval 448"/>
          <p:cNvSpPr>
            <a:spLocks noChangeArrowheads="1"/>
          </p:cNvSpPr>
          <p:nvPr/>
        </p:nvSpPr>
        <p:spPr bwMode="auto">
          <a:xfrm>
            <a:off x="7419975" y="351313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7" name="Oval 449"/>
          <p:cNvSpPr>
            <a:spLocks noChangeArrowheads="1"/>
          </p:cNvSpPr>
          <p:nvPr/>
        </p:nvSpPr>
        <p:spPr bwMode="auto">
          <a:xfrm>
            <a:off x="7653338" y="346392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8" name="Oval 450"/>
          <p:cNvSpPr>
            <a:spLocks noChangeArrowheads="1"/>
          </p:cNvSpPr>
          <p:nvPr/>
        </p:nvSpPr>
        <p:spPr bwMode="auto">
          <a:xfrm>
            <a:off x="7424738" y="21129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9" name="Oval 451"/>
          <p:cNvSpPr>
            <a:spLocks noChangeArrowheads="1"/>
          </p:cNvSpPr>
          <p:nvPr/>
        </p:nvSpPr>
        <p:spPr bwMode="auto">
          <a:xfrm>
            <a:off x="7426325" y="220345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0" name="Oval 452"/>
          <p:cNvSpPr>
            <a:spLocks noChangeArrowheads="1"/>
          </p:cNvSpPr>
          <p:nvPr/>
        </p:nvSpPr>
        <p:spPr bwMode="auto">
          <a:xfrm>
            <a:off x="7442200" y="23082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1" name="Oval 453"/>
          <p:cNvSpPr>
            <a:spLocks noChangeArrowheads="1"/>
          </p:cNvSpPr>
          <p:nvPr/>
        </p:nvSpPr>
        <p:spPr bwMode="auto">
          <a:xfrm>
            <a:off x="7445375" y="24336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2" name="Oval 454"/>
          <p:cNvSpPr>
            <a:spLocks noChangeArrowheads="1"/>
          </p:cNvSpPr>
          <p:nvPr/>
        </p:nvSpPr>
        <p:spPr bwMode="auto">
          <a:xfrm>
            <a:off x="7437438" y="252730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3" name="Oval 455"/>
          <p:cNvSpPr>
            <a:spLocks noChangeArrowheads="1"/>
          </p:cNvSpPr>
          <p:nvPr/>
        </p:nvSpPr>
        <p:spPr bwMode="auto">
          <a:xfrm>
            <a:off x="7475538" y="26289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4" name="Oval 456"/>
          <p:cNvSpPr>
            <a:spLocks noChangeArrowheads="1"/>
          </p:cNvSpPr>
          <p:nvPr/>
        </p:nvSpPr>
        <p:spPr bwMode="auto">
          <a:xfrm>
            <a:off x="7419975" y="34940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5" name="Oval 457"/>
          <p:cNvSpPr>
            <a:spLocks noChangeArrowheads="1"/>
          </p:cNvSpPr>
          <p:nvPr/>
        </p:nvSpPr>
        <p:spPr bwMode="auto">
          <a:xfrm>
            <a:off x="7385050" y="34067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6" name="Oval 458"/>
          <p:cNvSpPr>
            <a:spLocks noChangeArrowheads="1"/>
          </p:cNvSpPr>
          <p:nvPr/>
        </p:nvSpPr>
        <p:spPr bwMode="auto">
          <a:xfrm>
            <a:off x="7640638" y="3514725"/>
            <a:ext cx="120650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7" name="Oval 459"/>
          <p:cNvSpPr>
            <a:spLocks noChangeArrowheads="1"/>
          </p:cNvSpPr>
          <p:nvPr/>
        </p:nvSpPr>
        <p:spPr bwMode="auto">
          <a:xfrm>
            <a:off x="7021513" y="314007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8" name="Oval 460"/>
          <p:cNvSpPr>
            <a:spLocks noChangeArrowheads="1"/>
          </p:cNvSpPr>
          <p:nvPr/>
        </p:nvSpPr>
        <p:spPr bwMode="auto">
          <a:xfrm>
            <a:off x="7194550" y="32337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9" name="Oval 461"/>
          <p:cNvSpPr>
            <a:spLocks noChangeArrowheads="1"/>
          </p:cNvSpPr>
          <p:nvPr/>
        </p:nvSpPr>
        <p:spPr bwMode="auto">
          <a:xfrm>
            <a:off x="7259638" y="32797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0" name="Oval 462"/>
          <p:cNvSpPr>
            <a:spLocks noChangeArrowheads="1"/>
          </p:cNvSpPr>
          <p:nvPr/>
        </p:nvSpPr>
        <p:spPr bwMode="auto">
          <a:xfrm>
            <a:off x="7335838" y="33385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1" name="Oval 463"/>
          <p:cNvSpPr>
            <a:spLocks noChangeArrowheads="1"/>
          </p:cNvSpPr>
          <p:nvPr/>
        </p:nvSpPr>
        <p:spPr bwMode="auto">
          <a:xfrm>
            <a:off x="7119938" y="318452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2" name="Oval 464"/>
          <p:cNvSpPr>
            <a:spLocks noChangeArrowheads="1"/>
          </p:cNvSpPr>
          <p:nvPr/>
        </p:nvSpPr>
        <p:spPr bwMode="auto">
          <a:xfrm>
            <a:off x="6327775" y="1822450"/>
            <a:ext cx="82550" cy="77788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3" name="Oval 465"/>
          <p:cNvSpPr>
            <a:spLocks noChangeArrowheads="1"/>
          </p:cNvSpPr>
          <p:nvPr/>
        </p:nvSpPr>
        <p:spPr bwMode="auto">
          <a:xfrm>
            <a:off x="6346825" y="17637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4" name="Oval 466"/>
          <p:cNvSpPr>
            <a:spLocks noChangeArrowheads="1"/>
          </p:cNvSpPr>
          <p:nvPr/>
        </p:nvSpPr>
        <p:spPr bwMode="auto">
          <a:xfrm>
            <a:off x="8069263" y="32321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5" name="Oval 467"/>
          <p:cNvSpPr>
            <a:spLocks noChangeArrowheads="1"/>
          </p:cNvSpPr>
          <p:nvPr/>
        </p:nvSpPr>
        <p:spPr bwMode="auto">
          <a:xfrm>
            <a:off x="8023225" y="3313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6" name="Oval 468"/>
          <p:cNvSpPr>
            <a:spLocks noChangeArrowheads="1"/>
          </p:cNvSpPr>
          <p:nvPr/>
        </p:nvSpPr>
        <p:spPr bwMode="auto">
          <a:xfrm>
            <a:off x="8075613" y="360680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7" name="Oval 469"/>
          <p:cNvSpPr>
            <a:spLocks noChangeArrowheads="1"/>
          </p:cNvSpPr>
          <p:nvPr/>
        </p:nvSpPr>
        <p:spPr bwMode="auto">
          <a:xfrm>
            <a:off x="8091488" y="37004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8" name="Oval 470"/>
          <p:cNvSpPr>
            <a:spLocks noChangeArrowheads="1"/>
          </p:cNvSpPr>
          <p:nvPr/>
        </p:nvSpPr>
        <p:spPr bwMode="auto">
          <a:xfrm>
            <a:off x="6169025" y="1711325"/>
            <a:ext cx="73025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9" name="Oval 471"/>
          <p:cNvSpPr>
            <a:spLocks noChangeArrowheads="1"/>
          </p:cNvSpPr>
          <p:nvPr/>
        </p:nvSpPr>
        <p:spPr bwMode="auto">
          <a:xfrm>
            <a:off x="6318250" y="1893888"/>
            <a:ext cx="71438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0" name="Oval 472"/>
          <p:cNvSpPr>
            <a:spLocks noChangeArrowheads="1"/>
          </p:cNvSpPr>
          <p:nvPr/>
        </p:nvSpPr>
        <p:spPr bwMode="auto">
          <a:xfrm>
            <a:off x="8174038" y="30480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1" name="Oval 473"/>
          <p:cNvSpPr>
            <a:spLocks noChangeArrowheads="1"/>
          </p:cNvSpPr>
          <p:nvPr/>
        </p:nvSpPr>
        <p:spPr bwMode="auto">
          <a:xfrm>
            <a:off x="8128000" y="31400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2" name="Oval 474"/>
          <p:cNvSpPr>
            <a:spLocks noChangeArrowheads="1"/>
          </p:cNvSpPr>
          <p:nvPr/>
        </p:nvSpPr>
        <p:spPr bwMode="auto">
          <a:xfrm>
            <a:off x="8021638" y="34099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3" name="Oval 475"/>
          <p:cNvSpPr>
            <a:spLocks noChangeArrowheads="1"/>
          </p:cNvSpPr>
          <p:nvPr/>
        </p:nvSpPr>
        <p:spPr bwMode="auto">
          <a:xfrm>
            <a:off x="8047038" y="35036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4" name="Oval 476"/>
          <p:cNvSpPr>
            <a:spLocks noChangeArrowheads="1"/>
          </p:cNvSpPr>
          <p:nvPr/>
        </p:nvSpPr>
        <p:spPr bwMode="auto">
          <a:xfrm>
            <a:off x="6164263" y="1616075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5" name="Oval 477"/>
          <p:cNvSpPr>
            <a:spLocks noChangeArrowheads="1"/>
          </p:cNvSpPr>
          <p:nvPr/>
        </p:nvSpPr>
        <p:spPr bwMode="auto">
          <a:xfrm>
            <a:off x="5995988" y="1752600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6" name="Oval 478"/>
          <p:cNvSpPr>
            <a:spLocks noChangeArrowheads="1"/>
          </p:cNvSpPr>
          <p:nvPr/>
        </p:nvSpPr>
        <p:spPr bwMode="auto">
          <a:xfrm>
            <a:off x="6003925" y="18272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7" name="Oval 479"/>
          <p:cNvSpPr>
            <a:spLocks noChangeArrowheads="1"/>
          </p:cNvSpPr>
          <p:nvPr/>
        </p:nvSpPr>
        <p:spPr bwMode="auto">
          <a:xfrm>
            <a:off x="5970588" y="18954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8" name="Oval 480"/>
          <p:cNvSpPr>
            <a:spLocks noChangeArrowheads="1"/>
          </p:cNvSpPr>
          <p:nvPr/>
        </p:nvSpPr>
        <p:spPr bwMode="auto">
          <a:xfrm>
            <a:off x="7583488" y="326548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9" name="Oval 481"/>
          <p:cNvSpPr>
            <a:spLocks noChangeArrowheads="1"/>
          </p:cNvSpPr>
          <p:nvPr/>
        </p:nvSpPr>
        <p:spPr bwMode="auto">
          <a:xfrm>
            <a:off x="7610475" y="335597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0" name="Oval 482"/>
          <p:cNvSpPr>
            <a:spLocks noChangeArrowheads="1"/>
          </p:cNvSpPr>
          <p:nvPr/>
        </p:nvSpPr>
        <p:spPr bwMode="auto">
          <a:xfrm>
            <a:off x="6296025" y="168116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1" name="Oval 483"/>
          <p:cNvSpPr>
            <a:spLocks noChangeArrowheads="1"/>
          </p:cNvSpPr>
          <p:nvPr/>
        </p:nvSpPr>
        <p:spPr bwMode="auto">
          <a:xfrm>
            <a:off x="6251575" y="16398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2" name="Oval 484"/>
          <p:cNvSpPr>
            <a:spLocks noChangeArrowheads="1"/>
          </p:cNvSpPr>
          <p:nvPr/>
        </p:nvSpPr>
        <p:spPr bwMode="auto">
          <a:xfrm>
            <a:off x="6096000" y="1608138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3" name="Oval 485"/>
          <p:cNvSpPr>
            <a:spLocks noChangeArrowheads="1"/>
          </p:cNvSpPr>
          <p:nvPr/>
        </p:nvSpPr>
        <p:spPr bwMode="auto">
          <a:xfrm>
            <a:off x="6038850" y="17018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4" name="Oval 486"/>
          <p:cNvSpPr>
            <a:spLocks noChangeArrowheads="1"/>
          </p:cNvSpPr>
          <p:nvPr/>
        </p:nvSpPr>
        <p:spPr bwMode="auto">
          <a:xfrm>
            <a:off x="6929438" y="31035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5" name="Oval 487"/>
          <p:cNvSpPr>
            <a:spLocks noChangeArrowheads="1"/>
          </p:cNvSpPr>
          <p:nvPr/>
        </p:nvSpPr>
        <p:spPr bwMode="auto">
          <a:xfrm>
            <a:off x="7580313" y="318452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6" name="Oval 488"/>
          <p:cNvSpPr>
            <a:spLocks noChangeArrowheads="1"/>
          </p:cNvSpPr>
          <p:nvPr/>
        </p:nvSpPr>
        <p:spPr bwMode="auto">
          <a:xfrm>
            <a:off x="8070850" y="379888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087" name="Group 489"/>
          <p:cNvGrpSpPr>
            <a:grpSpLocks/>
          </p:cNvGrpSpPr>
          <p:nvPr/>
        </p:nvGrpSpPr>
        <p:grpSpPr bwMode="auto">
          <a:xfrm>
            <a:off x="6586538" y="2409825"/>
            <a:ext cx="371475" cy="261938"/>
            <a:chOff x="4577" y="1673"/>
            <a:chExt cx="263" cy="199"/>
          </a:xfrm>
        </p:grpSpPr>
        <p:sp>
          <p:nvSpPr>
            <p:cNvPr id="42807" name="Arc 490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8" name="Arc 491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9" name="Arc 492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0" name="Arc 493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1" name="Arc 494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2" name="Arc 495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3" name="Arc 496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4" name="Arc 497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5" name="Arc 498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6" name="Arc 499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7" name="Arc 500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18" name="Arc 501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088" name="Group 502"/>
          <p:cNvGrpSpPr>
            <a:grpSpLocks/>
          </p:cNvGrpSpPr>
          <p:nvPr/>
        </p:nvGrpSpPr>
        <p:grpSpPr bwMode="auto">
          <a:xfrm>
            <a:off x="6075363" y="1879600"/>
            <a:ext cx="236537" cy="157163"/>
            <a:chOff x="4214" y="1273"/>
            <a:chExt cx="168" cy="119"/>
          </a:xfrm>
        </p:grpSpPr>
        <p:sp>
          <p:nvSpPr>
            <p:cNvPr id="42795" name="Arc 503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796" name="Arc 504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797" name="Arc 505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798" name="Arc 506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799" name="Arc 507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0" name="Arc 508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1" name="Arc 509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2" name="Arc 510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3" name="Arc 511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4" name="Arc 512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5" name="Arc 513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806" name="Arc 514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089" name="Group 515"/>
          <p:cNvGrpSpPr>
            <a:grpSpLocks/>
          </p:cNvGrpSpPr>
          <p:nvPr/>
        </p:nvGrpSpPr>
        <p:grpSpPr bwMode="auto">
          <a:xfrm>
            <a:off x="4384675" y="1073150"/>
            <a:ext cx="766763" cy="706438"/>
            <a:chOff x="2681" y="529"/>
            <a:chExt cx="483" cy="534"/>
          </a:xfrm>
        </p:grpSpPr>
        <p:sp>
          <p:nvSpPr>
            <p:cNvPr id="3463684" name="Oval 516"/>
            <p:cNvSpPr>
              <a:spLocks noChangeArrowheads="1"/>
            </p:cNvSpPr>
            <p:nvPr/>
          </p:nvSpPr>
          <p:spPr bwMode="auto">
            <a:xfrm>
              <a:off x="2740" y="588"/>
              <a:ext cx="363" cy="395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701" name="Group 517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42791" name="Group 518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3463687" name="Oval 519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688" name="Oval 520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689" name="Rectangle 521"/>
              <p:cNvSpPr>
                <a:spLocks noChangeArrowheads="1"/>
              </p:cNvSpPr>
              <p:nvPr/>
            </p:nvSpPr>
            <p:spPr bwMode="auto">
              <a:xfrm rot="19380000">
                <a:off x="3121" y="728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2" name="Group 522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3463691" name="Oval 523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2" name="Oval 524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3" name="Group 525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3463694" name="Oval 526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5" name="Oval 527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4" name="Group 528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3463697" name="Oval 529"/>
              <p:cNvSpPr>
                <a:spLocks noChangeArrowheads="1"/>
              </p:cNvSpPr>
              <p:nvPr/>
            </p:nvSpPr>
            <p:spPr bwMode="auto">
              <a:xfrm>
                <a:off x="3413" y="698"/>
                <a:ext cx="31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8" name="Oval 530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0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699" name="Oval 531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00" name="Oval 532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707" name="Group 533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3463702" name="Oval 534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3" name="Oval 535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8" name="Group 536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3463705" name="Oval 537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6" name="Oval 538"/>
              <p:cNvSpPr>
                <a:spLocks noChangeArrowheads="1"/>
              </p:cNvSpPr>
              <p:nvPr/>
            </p:nvSpPr>
            <p:spPr bwMode="auto">
              <a:xfrm>
                <a:off x="3334" y="1147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09" name="Group 539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3463708" name="Oval 540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4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9" name="Oval 541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1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10" name="Group 542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3463711" name="Oval 543"/>
              <p:cNvSpPr>
                <a:spLocks noChangeArrowheads="1"/>
              </p:cNvSpPr>
              <p:nvPr/>
            </p:nvSpPr>
            <p:spPr bwMode="auto">
              <a:xfrm>
                <a:off x="3521" y="93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2" name="Oval 544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5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11" name="Group 545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3463714" name="Oval 546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5" name="Oval 547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16" name="Rectangle 548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7" name="Rectangle 549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8" name="Rectangle 550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9" name="Rectangle 551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20" name="Rectangle 552"/>
            <p:cNvSpPr>
              <a:spLocks noChangeArrowheads="1"/>
            </p:cNvSpPr>
            <p:nvPr/>
          </p:nvSpPr>
          <p:spPr bwMode="auto">
            <a:xfrm rot="2076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717" name="Group 553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42771" name="Group 554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3463723" name="Oval 555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4" name="Oval 556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25" name="Rectangle 557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2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18" name="Group 558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42767" name="Group 559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3463728" name="Oval 560"/>
                <p:cNvSpPr>
                  <a:spLocks noChangeArrowheads="1"/>
                </p:cNvSpPr>
                <p:nvPr/>
              </p:nvSpPr>
              <p:spPr bwMode="auto">
                <a:xfrm>
                  <a:off x="3069" y="1058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9" name="Oval 561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0" name="Rectangle 562"/>
              <p:cNvSpPr>
                <a:spLocks noChangeArrowheads="1"/>
              </p:cNvSpPr>
              <p:nvPr/>
            </p:nvSpPr>
            <p:spPr bwMode="auto">
              <a:xfrm rot="3000000">
                <a:off x="3099" y="1009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19" name="Group 563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42763" name="Group 564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3463733" name="Oval 565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4" name="Oval 566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5" name="Rectangle 567"/>
              <p:cNvSpPr>
                <a:spLocks noChangeArrowheads="1"/>
              </p:cNvSpPr>
              <p:nvPr/>
            </p:nvSpPr>
            <p:spPr bwMode="auto">
              <a:xfrm rot="660000">
                <a:off x="3252" y="1109"/>
                <a:ext cx="20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20" name="Group 568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42759" name="Group 569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3463738" name="Oval 570"/>
                <p:cNvSpPr>
                  <a:spLocks noChangeArrowheads="1"/>
                </p:cNvSpPr>
                <p:nvPr/>
              </p:nvSpPr>
              <p:spPr bwMode="auto">
                <a:xfrm>
                  <a:off x="3457" y="746"/>
                  <a:ext cx="42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9" name="Oval 571"/>
                <p:cNvSpPr>
                  <a:spLocks noChangeArrowheads="1"/>
                </p:cNvSpPr>
                <p:nvPr/>
              </p:nvSpPr>
              <p:spPr bwMode="auto">
                <a:xfrm>
                  <a:off x="3466" y="767"/>
                  <a:ext cx="4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40" name="Rectangle 572"/>
              <p:cNvSpPr>
                <a:spLocks noChangeArrowheads="1"/>
              </p:cNvSpPr>
              <p:nvPr/>
            </p:nvSpPr>
            <p:spPr bwMode="auto">
              <a:xfrm rot="2880000">
                <a:off x="3461" y="741"/>
                <a:ext cx="22" cy="9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41" name="Rectangle 573"/>
            <p:cNvSpPr>
              <a:spLocks noChangeArrowheads="1"/>
            </p:cNvSpPr>
            <p:nvPr/>
          </p:nvSpPr>
          <p:spPr bwMode="auto">
            <a:xfrm rot="4080000">
              <a:off x="3108" y="699"/>
              <a:ext cx="23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2" name="Rectangle 574"/>
            <p:cNvSpPr>
              <a:spLocks noChangeArrowheads="1"/>
            </p:cNvSpPr>
            <p:nvPr/>
          </p:nvSpPr>
          <p:spPr bwMode="auto">
            <a:xfrm rot="20520000">
              <a:off x="2984" y="953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3" name="Rectangle 575"/>
            <p:cNvSpPr>
              <a:spLocks noChangeArrowheads="1"/>
            </p:cNvSpPr>
            <p:nvPr/>
          </p:nvSpPr>
          <p:spPr bwMode="auto">
            <a:xfrm rot="18720000">
              <a:off x="3063" y="893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4" name="Rectangle 576"/>
            <p:cNvSpPr>
              <a:spLocks noChangeArrowheads="1"/>
            </p:cNvSpPr>
            <p:nvPr/>
          </p:nvSpPr>
          <p:spPr bwMode="auto">
            <a:xfrm rot="5880000">
              <a:off x="3109" y="797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5" name="AutoShape 577"/>
            <p:cNvSpPr>
              <a:spLocks noChangeArrowheads="1"/>
            </p:cNvSpPr>
            <p:nvPr/>
          </p:nvSpPr>
          <p:spPr bwMode="auto">
            <a:xfrm rot="4800000" flipH="1" flipV="1">
              <a:off x="2812" y="672"/>
              <a:ext cx="235" cy="233"/>
            </a:xfrm>
            <a:custGeom>
              <a:avLst/>
              <a:gdLst>
                <a:gd name="G0" fmla="+- 5398 0 0"/>
                <a:gd name="G1" fmla="+- 21600 0 5398"/>
                <a:gd name="G2" fmla="*/ 5398 1 2"/>
                <a:gd name="G3" fmla="+- 21600 0 G2"/>
                <a:gd name="G4" fmla="+/ 5398 21600 2"/>
                <a:gd name="G5" fmla="+/ G1 0 2"/>
                <a:gd name="G6" fmla="*/ 21600 21600 5398"/>
                <a:gd name="G7" fmla="*/ G6 1 2"/>
                <a:gd name="G8" fmla="+- 21600 0 G7"/>
                <a:gd name="G9" fmla="*/ 21600 1 2"/>
                <a:gd name="G10" fmla="+- 5398 0 G9"/>
                <a:gd name="G11" fmla="?: G10 G8 0"/>
                <a:gd name="G12" fmla="?: G10 G7 21600"/>
                <a:gd name="T0" fmla="*/ 18901 w 21600"/>
                <a:gd name="T1" fmla="*/ 10800 h 21600"/>
                <a:gd name="T2" fmla="*/ 10800 w 21600"/>
                <a:gd name="T3" fmla="*/ 21600 h 21600"/>
                <a:gd name="T4" fmla="*/ 2699 w 21600"/>
                <a:gd name="T5" fmla="*/ 10800 h 21600"/>
                <a:gd name="T6" fmla="*/ 10800 w 21600"/>
                <a:gd name="T7" fmla="*/ 0 h 21600"/>
                <a:gd name="T8" fmla="*/ 4499 w 21600"/>
                <a:gd name="T9" fmla="*/ 4499 h 21600"/>
                <a:gd name="T10" fmla="*/ 17101 w 21600"/>
                <a:gd name="T11" fmla="*/ 171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6" name="Arc 578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7" name="Arc 579"/>
            <p:cNvSpPr>
              <a:spLocks/>
            </p:cNvSpPr>
            <p:nvPr/>
          </p:nvSpPr>
          <p:spPr bwMode="auto">
            <a:xfrm>
              <a:off x="2946" y="743"/>
              <a:ext cx="31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974 w 21600"/>
                <a:gd name="T1" fmla="*/ 21591 h 21591"/>
                <a:gd name="T2" fmla="*/ 0 w 21600"/>
                <a:gd name="T3" fmla="*/ 0 h 21591"/>
                <a:gd name="T4" fmla="*/ 21600 w 21600"/>
                <a:gd name="T5" fmla="*/ 0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8" name="Arc 580"/>
            <p:cNvSpPr>
              <a:spLocks/>
            </p:cNvSpPr>
            <p:nvPr/>
          </p:nvSpPr>
          <p:spPr bwMode="auto">
            <a:xfrm>
              <a:off x="2920" y="716"/>
              <a:ext cx="31" cy="26"/>
            </a:xfrm>
            <a:custGeom>
              <a:avLst/>
              <a:gdLst>
                <a:gd name="G0" fmla="+- 623 0 0"/>
                <a:gd name="G1" fmla="+- 21600 0 0"/>
                <a:gd name="G2" fmla="+- 21600 0 0"/>
                <a:gd name="T0" fmla="*/ 0 w 22208"/>
                <a:gd name="T1" fmla="*/ 9 h 21600"/>
                <a:gd name="T2" fmla="*/ 22208 w 22208"/>
                <a:gd name="T3" fmla="*/ 20785 h 21600"/>
                <a:gd name="T4" fmla="*/ 623 w 222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9" name="Arc 581"/>
            <p:cNvSpPr>
              <a:spLocks/>
            </p:cNvSpPr>
            <p:nvPr/>
          </p:nvSpPr>
          <p:spPr bwMode="auto">
            <a:xfrm>
              <a:off x="2902" y="717"/>
              <a:ext cx="23" cy="25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54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0" name="Arc 582"/>
            <p:cNvSpPr>
              <a:spLocks/>
            </p:cNvSpPr>
            <p:nvPr/>
          </p:nvSpPr>
          <p:spPr bwMode="auto">
            <a:xfrm>
              <a:off x="2857" y="743"/>
              <a:ext cx="29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1" name="Arc 583"/>
            <p:cNvSpPr>
              <a:spLocks/>
            </p:cNvSpPr>
            <p:nvPr/>
          </p:nvSpPr>
          <p:spPr bwMode="auto">
            <a:xfrm>
              <a:off x="2832" y="717"/>
              <a:ext cx="30" cy="25"/>
            </a:xfrm>
            <a:custGeom>
              <a:avLst/>
              <a:gdLst>
                <a:gd name="G0" fmla="+- 654 0 0"/>
                <a:gd name="G1" fmla="+- 21600 0 0"/>
                <a:gd name="G2" fmla="+- 21600 0 0"/>
                <a:gd name="T0" fmla="*/ 0 w 22254"/>
                <a:gd name="T1" fmla="*/ 10 h 21600"/>
                <a:gd name="T2" fmla="*/ 22254 w 22254"/>
                <a:gd name="T3" fmla="*/ 21600 h 21600"/>
                <a:gd name="T4" fmla="*/ 654 w 222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2" name="Arc 584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44 w 21600"/>
                <a:gd name="T1" fmla="*/ 22363 h 22363"/>
                <a:gd name="T2" fmla="*/ 14 w 21600"/>
                <a:gd name="T3" fmla="*/ 0 h 22363"/>
                <a:gd name="T4" fmla="*/ 21600 w 21600"/>
                <a:gd name="T5" fmla="*/ 773 h 2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3" name="Arc 585"/>
            <p:cNvSpPr>
              <a:spLocks/>
            </p:cNvSpPr>
            <p:nvPr/>
          </p:nvSpPr>
          <p:spPr bwMode="auto">
            <a:xfrm>
              <a:off x="2925" y="780"/>
              <a:ext cx="31" cy="29"/>
            </a:xfrm>
            <a:custGeom>
              <a:avLst/>
              <a:gdLst>
                <a:gd name="G0" fmla="+- 644 0 0"/>
                <a:gd name="G1" fmla="+- 21600 0 0"/>
                <a:gd name="G2" fmla="+- 21600 0 0"/>
                <a:gd name="T0" fmla="*/ 0 w 22244"/>
                <a:gd name="T1" fmla="*/ 10 h 21600"/>
                <a:gd name="T2" fmla="*/ 22244 w 22244"/>
                <a:gd name="T3" fmla="*/ 21600 h 21600"/>
                <a:gd name="T4" fmla="*/ 644 w 222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4" name="Arc 586"/>
            <p:cNvSpPr>
              <a:spLocks/>
            </p:cNvSpPr>
            <p:nvPr/>
          </p:nvSpPr>
          <p:spPr bwMode="auto">
            <a:xfrm>
              <a:off x="2888" y="807"/>
              <a:ext cx="23" cy="25"/>
            </a:xfrm>
            <a:custGeom>
              <a:avLst/>
              <a:gdLst>
                <a:gd name="G0" fmla="+- 846 0 0"/>
                <a:gd name="G1" fmla="+- 0 0 0"/>
                <a:gd name="G2" fmla="+- 21600 0 0"/>
                <a:gd name="T0" fmla="*/ 22446 w 22446"/>
                <a:gd name="T1" fmla="*/ 0 h 21600"/>
                <a:gd name="T2" fmla="*/ 0 w 22446"/>
                <a:gd name="T3" fmla="*/ 21583 h 21600"/>
                <a:gd name="T4" fmla="*/ 846 w 2244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5" name="Arc 587"/>
            <p:cNvSpPr>
              <a:spLocks/>
            </p:cNvSpPr>
            <p:nvPr/>
          </p:nvSpPr>
          <p:spPr bwMode="auto">
            <a:xfrm>
              <a:off x="2905" y="780"/>
              <a:ext cx="22" cy="29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37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6" name="Arc 588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23 w 21600"/>
                <a:gd name="T1" fmla="*/ 22362 h 22362"/>
                <a:gd name="T2" fmla="*/ 14 w 21600"/>
                <a:gd name="T3" fmla="*/ 0 h 22362"/>
                <a:gd name="T4" fmla="*/ 21600 w 21600"/>
                <a:gd name="T5" fmla="*/ 773 h 2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7" name="Arc 589"/>
            <p:cNvSpPr>
              <a:spLocks/>
            </p:cNvSpPr>
            <p:nvPr/>
          </p:nvSpPr>
          <p:spPr bwMode="auto">
            <a:xfrm>
              <a:off x="2838" y="780"/>
              <a:ext cx="30" cy="29"/>
            </a:xfrm>
            <a:custGeom>
              <a:avLst/>
              <a:gdLst>
                <a:gd name="G0" fmla="+- 664 0 0"/>
                <a:gd name="G1" fmla="+- 21600 0 0"/>
                <a:gd name="G2" fmla="+- 21600 0 0"/>
                <a:gd name="T0" fmla="*/ 0 w 22264"/>
                <a:gd name="T1" fmla="*/ 10 h 21600"/>
                <a:gd name="T2" fmla="*/ 22264 w 22264"/>
                <a:gd name="T3" fmla="*/ 21600 h 21600"/>
                <a:gd name="T4" fmla="*/ 664 w 222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8" name="Oval 590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2739" name="Group 591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42755" name="Group 592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3463761" name="Oval 593"/>
                <p:cNvSpPr>
                  <a:spLocks noChangeArrowheads="1"/>
                </p:cNvSpPr>
                <p:nvPr/>
              </p:nvSpPr>
              <p:spPr bwMode="auto">
                <a:xfrm>
                  <a:off x="3376" y="974"/>
                  <a:ext cx="14" cy="2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2" name="Oval 594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3" name="Rectangle 595"/>
              <p:cNvSpPr>
                <a:spLocks noChangeArrowheads="1"/>
              </p:cNvSpPr>
              <p:nvPr/>
            </p:nvSpPr>
            <p:spPr bwMode="auto">
              <a:xfrm rot="20520000">
                <a:off x="3374" y="944"/>
                <a:ext cx="9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40" name="Group 596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42751" name="Group 597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3463766" name="Oval 598"/>
                <p:cNvSpPr>
                  <a:spLocks noChangeArrowheads="1"/>
                </p:cNvSpPr>
                <p:nvPr/>
              </p:nvSpPr>
              <p:spPr bwMode="auto">
                <a:xfrm>
                  <a:off x="3223" y="1007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7" name="Oval 599"/>
                <p:cNvSpPr>
                  <a:spLocks noChangeArrowheads="1"/>
                </p:cNvSpPr>
                <p:nvPr/>
              </p:nvSpPr>
              <p:spPr bwMode="auto">
                <a:xfrm>
                  <a:off x="3200" y="1001"/>
                  <a:ext cx="30" cy="2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8" name="Rectangle 600"/>
              <p:cNvSpPr>
                <a:spLocks noChangeArrowheads="1"/>
              </p:cNvSpPr>
              <p:nvPr/>
            </p:nvSpPr>
            <p:spPr bwMode="auto">
              <a:xfrm rot="660000">
                <a:off x="3227" y="959"/>
                <a:ext cx="23" cy="7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41" name="Group 601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42747" name="Group 602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3463771" name="Oval 603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2" name="Oval 604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3" name="Rectangle 605"/>
              <p:cNvSpPr>
                <a:spLocks noChangeArrowheads="1"/>
              </p:cNvSpPr>
              <p:nvPr/>
            </p:nvSpPr>
            <p:spPr bwMode="auto">
              <a:xfrm rot="19380000">
                <a:off x="3184" y="753"/>
                <a:ext cx="21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742" name="Group 606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42743" name="Group 607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3463776" name="Oval 608"/>
                <p:cNvSpPr>
                  <a:spLocks noChangeArrowheads="1"/>
                </p:cNvSpPr>
                <p:nvPr/>
              </p:nvSpPr>
              <p:spPr bwMode="auto">
                <a:xfrm rot="19500000">
                  <a:off x="3311" y="747"/>
                  <a:ext cx="43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7" name="Oval 609"/>
                <p:cNvSpPr>
                  <a:spLocks noChangeArrowheads="1"/>
                </p:cNvSpPr>
                <p:nvPr/>
              </p:nvSpPr>
              <p:spPr bwMode="auto">
                <a:xfrm rot="19500000">
                  <a:off x="3333" y="758"/>
                  <a:ext cx="41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8" name="Rectangle 610"/>
              <p:cNvSpPr>
                <a:spLocks noChangeArrowheads="1"/>
              </p:cNvSpPr>
              <p:nvPr/>
            </p:nvSpPr>
            <p:spPr bwMode="auto">
              <a:xfrm rot="780000">
                <a:off x="3325" y="747"/>
                <a:ext cx="29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sp>
        <p:nvSpPr>
          <p:cNvPr id="3463779" name="Oval 611"/>
          <p:cNvSpPr>
            <a:spLocks noChangeArrowheads="1"/>
          </p:cNvSpPr>
          <p:nvPr/>
        </p:nvSpPr>
        <p:spPr bwMode="auto">
          <a:xfrm rot="3960000">
            <a:off x="2111375" y="3916363"/>
            <a:ext cx="23813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0" name="Oval 612"/>
          <p:cNvSpPr>
            <a:spLocks noChangeArrowheads="1"/>
          </p:cNvSpPr>
          <p:nvPr/>
        </p:nvSpPr>
        <p:spPr bwMode="auto">
          <a:xfrm rot="3960000">
            <a:off x="2133600" y="3970338"/>
            <a:ext cx="26987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1" name="Oval 613"/>
          <p:cNvSpPr>
            <a:spLocks noChangeArrowheads="1"/>
          </p:cNvSpPr>
          <p:nvPr/>
        </p:nvSpPr>
        <p:spPr bwMode="auto">
          <a:xfrm rot="3960000">
            <a:off x="2161382" y="4020344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2" name="Oval 614"/>
          <p:cNvSpPr>
            <a:spLocks noChangeArrowheads="1"/>
          </p:cNvSpPr>
          <p:nvPr/>
        </p:nvSpPr>
        <p:spPr bwMode="auto">
          <a:xfrm rot="3960000">
            <a:off x="2185194" y="4074319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3" name="Oval 615"/>
          <p:cNvSpPr>
            <a:spLocks noChangeArrowheads="1"/>
          </p:cNvSpPr>
          <p:nvPr/>
        </p:nvSpPr>
        <p:spPr bwMode="auto">
          <a:xfrm rot="3960000">
            <a:off x="2210594" y="4126707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4" name="Oval 616"/>
          <p:cNvSpPr>
            <a:spLocks noChangeArrowheads="1"/>
          </p:cNvSpPr>
          <p:nvPr/>
        </p:nvSpPr>
        <p:spPr bwMode="auto">
          <a:xfrm rot="3960000">
            <a:off x="2235994" y="4179094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5" name="Oval 617"/>
          <p:cNvSpPr>
            <a:spLocks noChangeArrowheads="1"/>
          </p:cNvSpPr>
          <p:nvPr/>
        </p:nvSpPr>
        <p:spPr bwMode="auto">
          <a:xfrm rot="3960000">
            <a:off x="2263775" y="4230688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6" name="Oval 618"/>
          <p:cNvSpPr>
            <a:spLocks noChangeArrowheads="1"/>
          </p:cNvSpPr>
          <p:nvPr/>
        </p:nvSpPr>
        <p:spPr bwMode="auto">
          <a:xfrm rot="3960000">
            <a:off x="2288382" y="4282281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7" name="Oval 619"/>
          <p:cNvSpPr>
            <a:spLocks noChangeArrowheads="1"/>
          </p:cNvSpPr>
          <p:nvPr/>
        </p:nvSpPr>
        <p:spPr bwMode="auto">
          <a:xfrm rot="3960000">
            <a:off x="2312988" y="4337050"/>
            <a:ext cx="23812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8" name="Oval 620"/>
          <p:cNvSpPr>
            <a:spLocks noChangeArrowheads="1"/>
          </p:cNvSpPr>
          <p:nvPr/>
        </p:nvSpPr>
        <p:spPr bwMode="auto">
          <a:xfrm rot="3960000">
            <a:off x="2339182" y="438705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9" name="Oval 621"/>
          <p:cNvSpPr>
            <a:spLocks noChangeArrowheads="1"/>
          </p:cNvSpPr>
          <p:nvPr/>
        </p:nvSpPr>
        <p:spPr bwMode="auto">
          <a:xfrm rot="3960000">
            <a:off x="2363787" y="4440238"/>
            <a:ext cx="23813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0" name="Oval 622"/>
          <p:cNvSpPr>
            <a:spLocks noChangeArrowheads="1"/>
          </p:cNvSpPr>
          <p:nvPr/>
        </p:nvSpPr>
        <p:spPr bwMode="auto">
          <a:xfrm rot="3960000">
            <a:off x="2388394" y="449341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1" name="Oval 623"/>
          <p:cNvSpPr>
            <a:spLocks noChangeArrowheads="1"/>
          </p:cNvSpPr>
          <p:nvPr/>
        </p:nvSpPr>
        <p:spPr bwMode="auto">
          <a:xfrm rot="3960000">
            <a:off x="2415382" y="4544219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2" name="Oval 624"/>
          <p:cNvSpPr>
            <a:spLocks noChangeArrowheads="1"/>
          </p:cNvSpPr>
          <p:nvPr/>
        </p:nvSpPr>
        <p:spPr bwMode="auto">
          <a:xfrm rot="3960000">
            <a:off x="1795463" y="4044950"/>
            <a:ext cx="26988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3" name="Oval 625"/>
          <p:cNvSpPr>
            <a:spLocks noChangeArrowheads="1"/>
          </p:cNvSpPr>
          <p:nvPr/>
        </p:nvSpPr>
        <p:spPr bwMode="auto">
          <a:xfrm rot="3960000">
            <a:off x="1821656" y="40981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4" name="Oval 626"/>
          <p:cNvSpPr>
            <a:spLocks noChangeArrowheads="1"/>
          </p:cNvSpPr>
          <p:nvPr/>
        </p:nvSpPr>
        <p:spPr bwMode="auto">
          <a:xfrm rot="3960000">
            <a:off x="1848644" y="4148931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5" name="Oval 627"/>
          <p:cNvSpPr>
            <a:spLocks noChangeArrowheads="1"/>
          </p:cNvSpPr>
          <p:nvPr/>
        </p:nvSpPr>
        <p:spPr bwMode="auto">
          <a:xfrm rot="3960000">
            <a:off x="1872457" y="420290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6" name="Oval 628"/>
          <p:cNvSpPr>
            <a:spLocks noChangeArrowheads="1"/>
          </p:cNvSpPr>
          <p:nvPr/>
        </p:nvSpPr>
        <p:spPr bwMode="auto">
          <a:xfrm rot="3960000">
            <a:off x="1899444" y="4253706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7" name="Oval 629"/>
          <p:cNvSpPr>
            <a:spLocks noChangeArrowheads="1"/>
          </p:cNvSpPr>
          <p:nvPr/>
        </p:nvSpPr>
        <p:spPr bwMode="auto">
          <a:xfrm rot="3960000">
            <a:off x="1922463" y="4306888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8" name="Oval 630"/>
          <p:cNvSpPr>
            <a:spLocks noChangeArrowheads="1"/>
          </p:cNvSpPr>
          <p:nvPr/>
        </p:nvSpPr>
        <p:spPr bwMode="auto">
          <a:xfrm rot="3960000">
            <a:off x="1949450" y="4359275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9" name="Oval 631"/>
          <p:cNvSpPr>
            <a:spLocks noChangeArrowheads="1"/>
          </p:cNvSpPr>
          <p:nvPr/>
        </p:nvSpPr>
        <p:spPr bwMode="auto">
          <a:xfrm rot="3960000">
            <a:off x="1974056" y="441086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0" name="Oval 632"/>
          <p:cNvSpPr>
            <a:spLocks noChangeArrowheads="1"/>
          </p:cNvSpPr>
          <p:nvPr/>
        </p:nvSpPr>
        <p:spPr bwMode="auto">
          <a:xfrm rot="3960000">
            <a:off x="2000251" y="4464050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1" name="Oval 633"/>
          <p:cNvSpPr>
            <a:spLocks noChangeArrowheads="1"/>
          </p:cNvSpPr>
          <p:nvPr/>
        </p:nvSpPr>
        <p:spPr bwMode="auto">
          <a:xfrm rot="3960000">
            <a:off x="2024856" y="45172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2" name="Oval 634"/>
          <p:cNvSpPr>
            <a:spLocks noChangeArrowheads="1"/>
          </p:cNvSpPr>
          <p:nvPr/>
        </p:nvSpPr>
        <p:spPr bwMode="auto">
          <a:xfrm rot="3960000">
            <a:off x="2051051" y="4568825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3" name="Oval 635"/>
          <p:cNvSpPr>
            <a:spLocks noChangeArrowheads="1"/>
          </p:cNvSpPr>
          <p:nvPr/>
        </p:nvSpPr>
        <p:spPr bwMode="auto">
          <a:xfrm rot="3960000">
            <a:off x="2074863" y="4621213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115" name="Group 636"/>
          <p:cNvGrpSpPr>
            <a:grpSpLocks/>
          </p:cNvGrpSpPr>
          <p:nvPr/>
        </p:nvGrpSpPr>
        <p:grpSpPr bwMode="auto">
          <a:xfrm>
            <a:off x="3416300" y="5043488"/>
            <a:ext cx="561975" cy="549275"/>
            <a:chOff x="2330" y="3664"/>
            <a:chExt cx="398" cy="416"/>
          </a:xfrm>
        </p:grpSpPr>
        <p:sp>
          <p:nvSpPr>
            <p:cNvPr id="3463805" name="Arc 637"/>
            <p:cNvSpPr>
              <a:spLocks/>
            </p:cNvSpPr>
            <p:nvPr/>
          </p:nvSpPr>
          <p:spPr bwMode="auto">
            <a:xfrm rot="13260000">
              <a:off x="2393" y="3675"/>
              <a:ext cx="29" cy="61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0836 w 21600"/>
                <a:gd name="T1" fmla="*/ 21937 h 21937"/>
                <a:gd name="T2" fmla="*/ 3 w 21600"/>
                <a:gd name="T3" fmla="*/ 0 h 21937"/>
                <a:gd name="T4" fmla="*/ 21600 w 21600"/>
                <a:gd name="T5" fmla="*/ 351 h 2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6" name="Arc 638"/>
            <p:cNvSpPr>
              <a:spLocks/>
            </p:cNvSpPr>
            <p:nvPr/>
          </p:nvSpPr>
          <p:spPr bwMode="auto">
            <a:xfrm rot="13260000">
              <a:off x="2366" y="3736"/>
              <a:ext cx="29" cy="61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7" name="Arc 639"/>
            <p:cNvSpPr>
              <a:spLocks/>
            </p:cNvSpPr>
            <p:nvPr/>
          </p:nvSpPr>
          <p:spPr bwMode="auto">
            <a:xfrm rot="13260000">
              <a:off x="2430" y="3719"/>
              <a:ext cx="22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8" name="Arc 640"/>
            <p:cNvSpPr>
              <a:spLocks/>
            </p:cNvSpPr>
            <p:nvPr/>
          </p:nvSpPr>
          <p:spPr bwMode="auto">
            <a:xfrm rot="13260000">
              <a:off x="2330" y="3696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25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9" name="Arc 641"/>
            <p:cNvSpPr>
              <a:spLocks/>
            </p:cNvSpPr>
            <p:nvPr/>
          </p:nvSpPr>
          <p:spPr bwMode="auto">
            <a:xfrm rot="13260000">
              <a:off x="2388" y="3751"/>
              <a:ext cx="18" cy="59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0" name="Arc 642"/>
            <p:cNvSpPr>
              <a:spLocks/>
            </p:cNvSpPr>
            <p:nvPr/>
          </p:nvSpPr>
          <p:spPr bwMode="auto">
            <a:xfrm rot="13260000">
              <a:off x="2448" y="3733"/>
              <a:ext cx="27" cy="60"/>
            </a:xfrm>
            <a:custGeom>
              <a:avLst/>
              <a:gdLst>
                <a:gd name="G0" fmla="+- 21600 0 0"/>
                <a:gd name="G1" fmla="+- 350 0 0"/>
                <a:gd name="G2" fmla="+- 21600 0 0"/>
                <a:gd name="T0" fmla="*/ 20779 w 21600"/>
                <a:gd name="T1" fmla="*/ 21934 h 21934"/>
                <a:gd name="T2" fmla="*/ 3 w 21600"/>
                <a:gd name="T3" fmla="*/ 0 h 21934"/>
                <a:gd name="T4" fmla="*/ 21600 w 21600"/>
                <a:gd name="T5" fmla="*/ 350 h 2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1" name="Arc 643"/>
            <p:cNvSpPr>
              <a:spLocks/>
            </p:cNvSpPr>
            <p:nvPr/>
          </p:nvSpPr>
          <p:spPr bwMode="auto">
            <a:xfrm rot="13260000">
              <a:off x="2424" y="3795"/>
              <a:ext cx="28" cy="61"/>
            </a:xfrm>
            <a:custGeom>
              <a:avLst/>
              <a:gdLst>
                <a:gd name="G0" fmla="+- 785 0 0"/>
                <a:gd name="G1" fmla="+- 21600 0 0"/>
                <a:gd name="G2" fmla="+- 21600 0 0"/>
                <a:gd name="T0" fmla="*/ 0 w 22385"/>
                <a:gd name="T1" fmla="*/ 14 h 21600"/>
                <a:gd name="T2" fmla="*/ 22385 w 22385"/>
                <a:gd name="T3" fmla="*/ 21600 h 21600"/>
                <a:gd name="T4" fmla="*/ 785 w 223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2" name="Arc 644"/>
            <p:cNvSpPr>
              <a:spLocks/>
            </p:cNvSpPr>
            <p:nvPr/>
          </p:nvSpPr>
          <p:spPr bwMode="auto">
            <a:xfrm rot="2460000">
              <a:off x="2630" y="3981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3" name="Arc 645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36 h 21587"/>
                <a:gd name="T2" fmla="*/ 20859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4" name="Arc 646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5" name="Arc 647"/>
            <p:cNvSpPr>
              <a:spLocks/>
            </p:cNvSpPr>
            <p:nvPr/>
          </p:nvSpPr>
          <p:spPr bwMode="auto">
            <a:xfrm rot="2460000">
              <a:off x="2706" y="3977"/>
              <a:ext cx="22" cy="60"/>
            </a:xfrm>
            <a:custGeom>
              <a:avLst/>
              <a:gdLst>
                <a:gd name="G0" fmla="+- 973 0 0"/>
                <a:gd name="G1" fmla="+- 21600 0 0"/>
                <a:gd name="G2" fmla="+- 21600 0 0"/>
                <a:gd name="T0" fmla="*/ 0 w 22570"/>
                <a:gd name="T1" fmla="*/ 22 h 21600"/>
                <a:gd name="T2" fmla="*/ 22570 w 22570"/>
                <a:gd name="T3" fmla="*/ 21243 h 21600"/>
                <a:gd name="T4" fmla="*/ 973 w 225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6" name="Arc 648"/>
            <p:cNvSpPr>
              <a:spLocks/>
            </p:cNvSpPr>
            <p:nvPr/>
          </p:nvSpPr>
          <p:spPr bwMode="auto">
            <a:xfrm rot="2460000">
              <a:off x="2565" y="3924"/>
              <a:ext cx="28" cy="64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7" name="Arc 649"/>
            <p:cNvSpPr>
              <a:spLocks/>
            </p:cNvSpPr>
            <p:nvPr/>
          </p:nvSpPr>
          <p:spPr bwMode="auto">
            <a:xfrm rot="2460000">
              <a:off x="2620" y="3897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29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8" name="Arc 650"/>
            <p:cNvSpPr>
              <a:spLocks/>
            </p:cNvSpPr>
            <p:nvPr/>
          </p:nvSpPr>
          <p:spPr bwMode="auto">
            <a:xfrm rot="2460000">
              <a:off x="2612" y="3971"/>
              <a:ext cx="21" cy="60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9" name="Arc 651"/>
            <p:cNvSpPr>
              <a:spLocks/>
            </p:cNvSpPr>
            <p:nvPr/>
          </p:nvSpPr>
          <p:spPr bwMode="auto">
            <a:xfrm rot="2460000">
              <a:off x="2641" y="3915"/>
              <a:ext cx="19" cy="61"/>
            </a:xfrm>
            <a:custGeom>
              <a:avLst/>
              <a:gdLst>
                <a:gd name="G0" fmla="+- 1004 0 0"/>
                <a:gd name="G1" fmla="+- 21600 0 0"/>
                <a:gd name="G2" fmla="+- 21600 0 0"/>
                <a:gd name="T0" fmla="*/ 0 w 22604"/>
                <a:gd name="T1" fmla="*/ 23 h 21600"/>
                <a:gd name="T2" fmla="*/ 22604 w 22604"/>
                <a:gd name="T3" fmla="*/ 21600 h 21600"/>
                <a:gd name="T4" fmla="*/ 1004 w 22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0" name="Arc 652"/>
            <p:cNvSpPr>
              <a:spLocks/>
            </p:cNvSpPr>
            <p:nvPr/>
          </p:nvSpPr>
          <p:spPr bwMode="auto">
            <a:xfrm rot="2460000">
              <a:off x="2507" y="3868"/>
              <a:ext cx="29" cy="63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1" name="Arc 653"/>
            <p:cNvSpPr>
              <a:spLocks/>
            </p:cNvSpPr>
            <p:nvPr/>
          </p:nvSpPr>
          <p:spPr bwMode="auto">
            <a:xfrm rot="2460000">
              <a:off x="2560" y="3842"/>
              <a:ext cx="27" cy="61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2" name="Arc 654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3" name="Arc 655"/>
            <p:cNvSpPr>
              <a:spLocks/>
            </p:cNvSpPr>
            <p:nvPr/>
          </p:nvSpPr>
          <p:spPr bwMode="auto">
            <a:xfrm rot="2460000">
              <a:off x="2582" y="3856"/>
              <a:ext cx="22" cy="60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4" name="Arc 656"/>
            <p:cNvSpPr>
              <a:spLocks/>
            </p:cNvSpPr>
            <p:nvPr/>
          </p:nvSpPr>
          <p:spPr bwMode="auto">
            <a:xfrm rot="2460000">
              <a:off x="2444" y="3805"/>
              <a:ext cx="29" cy="65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5" name="Arc 657"/>
            <p:cNvSpPr>
              <a:spLocks/>
            </p:cNvSpPr>
            <p:nvPr/>
          </p:nvSpPr>
          <p:spPr bwMode="auto">
            <a:xfrm rot="2460000">
              <a:off x="2499" y="3779"/>
              <a:ext cx="29" cy="60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6" name="Arc 658"/>
            <p:cNvSpPr>
              <a:spLocks/>
            </p:cNvSpPr>
            <p:nvPr/>
          </p:nvSpPr>
          <p:spPr bwMode="auto">
            <a:xfrm rot="2460000">
              <a:off x="2490" y="3853"/>
              <a:ext cx="22" cy="64"/>
            </a:xfrm>
            <a:custGeom>
              <a:avLst/>
              <a:gdLst>
                <a:gd name="G0" fmla="+- 21600 0 0"/>
                <a:gd name="G1" fmla="+- 343 0 0"/>
                <a:gd name="G2" fmla="+- 21600 0 0"/>
                <a:gd name="T0" fmla="*/ 20588 w 21600"/>
                <a:gd name="T1" fmla="*/ 21919 h 21919"/>
                <a:gd name="T2" fmla="*/ 3 w 21600"/>
                <a:gd name="T3" fmla="*/ 0 h 21919"/>
                <a:gd name="T4" fmla="*/ 21600 w 21600"/>
                <a:gd name="T5" fmla="*/ 343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7" name="Arc 659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G0" fmla="+- 1019 0 0"/>
                <a:gd name="G1" fmla="+- 21600 0 0"/>
                <a:gd name="G2" fmla="+- 21600 0 0"/>
                <a:gd name="T0" fmla="*/ 0 w 22616"/>
                <a:gd name="T1" fmla="*/ 24 h 21600"/>
                <a:gd name="T2" fmla="*/ 22616 w 22616"/>
                <a:gd name="T3" fmla="*/ 21243 h 21600"/>
                <a:gd name="T4" fmla="*/ 1019 w 226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8" name="Arc 660"/>
            <p:cNvSpPr>
              <a:spLocks/>
            </p:cNvSpPr>
            <p:nvPr/>
          </p:nvSpPr>
          <p:spPr bwMode="auto">
            <a:xfrm rot="13260000">
              <a:off x="2377" y="3664"/>
              <a:ext cx="20" cy="6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116" name="Group 661"/>
          <p:cNvGrpSpPr>
            <a:grpSpLocks/>
          </p:cNvGrpSpPr>
          <p:nvPr/>
        </p:nvGrpSpPr>
        <p:grpSpPr bwMode="auto">
          <a:xfrm>
            <a:off x="2005013" y="5032375"/>
            <a:ext cx="547687" cy="565150"/>
            <a:chOff x="1330" y="3656"/>
            <a:chExt cx="388" cy="427"/>
          </a:xfrm>
        </p:grpSpPr>
        <p:sp>
          <p:nvSpPr>
            <p:cNvPr id="3463830" name="Arc 662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1" name="Arc 663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56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2" name="Arc 664"/>
            <p:cNvSpPr>
              <a:spLocks/>
            </p:cNvSpPr>
            <p:nvPr/>
          </p:nvSpPr>
          <p:spPr bwMode="auto">
            <a:xfrm rot="8220000">
              <a:off x="1595" y="3712"/>
              <a:ext cx="19" cy="61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3" name="Arc 665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4" name="Arc 666"/>
            <p:cNvSpPr>
              <a:spLocks/>
            </p:cNvSpPr>
            <p:nvPr/>
          </p:nvSpPr>
          <p:spPr bwMode="auto">
            <a:xfrm rot="8220000">
              <a:off x="1640" y="3740"/>
              <a:ext cx="19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3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5" name="Arc 667"/>
            <p:cNvSpPr>
              <a:spLocks/>
            </p:cNvSpPr>
            <p:nvPr/>
          </p:nvSpPr>
          <p:spPr bwMode="auto">
            <a:xfrm rot="8220000">
              <a:off x="1573" y="3726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6" name="Arc 668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7" name="Arc 669"/>
            <p:cNvSpPr>
              <a:spLocks/>
            </p:cNvSpPr>
            <p:nvPr/>
          </p:nvSpPr>
          <p:spPr bwMode="auto">
            <a:xfrm rot="19020000">
              <a:off x="1399" y="3982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8" name="Arc 670"/>
            <p:cNvSpPr>
              <a:spLocks/>
            </p:cNvSpPr>
            <p:nvPr/>
          </p:nvSpPr>
          <p:spPr bwMode="auto">
            <a:xfrm rot="19020000">
              <a:off x="1343" y="3958"/>
              <a:ext cx="27" cy="61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9" name="Arc 671"/>
            <p:cNvSpPr>
              <a:spLocks/>
            </p:cNvSpPr>
            <p:nvPr/>
          </p:nvSpPr>
          <p:spPr bwMode="auto">
            <a:xfrm rot="19020000">
              <a:off x="1352" y="4021"/>
              <a:ext cx="18" cy="62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0" name="Arc 672"/>
            <p:cNvSpPr>
              <a:spLocks/>
            </p:cNvSpPr>
            <p:nvPr/>
          </p:nvSpPr>
          <p:spPr bwMode="auto">
            <a:xfrm rot="19020000">
              <a:off x="1330" y="3979"/>
              <a:ext cx="22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1" name="Arc 673"/>
            <p:cNvSpPr>
              <a:spLocks/>
            </p:cNvSpPr>
            <p:nvPr/>
          </p:nvSpPr>
          <p:spPr bwMode="auto">
            <a:xfrm rot="19020000">
              <a:off x="1460" y="3920"/>
              <a:ext cx="27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2" name="Arc 674"/>
            <p:cNvSpPr>
              <a:spLocks/>
            </p:cNvSpPr>
            <p:nvPr/>
          </p:nvSpPr>
          <p:spPr bwMode="auto">
            <a:xfrm rot="19020000">
              <a:off x="1406" y="3896"/>
              <a:ext cx="27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3" name="Arc 675"/>
            <p:cNvSpPr>
              <a:spLocks/>
            </p:cNvSpPr>
            <p:nvPr/>
          </p:nvSpPr>
          <p:spPr bwMode="auto">
            <a:xfrm rot="19020000">
              <a:off x="1422" y="3968"/>
              <a:ext cx="20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4" name="Arc 676"/>
            <p:cNvSpPr>
              <a:spLocks/>
            </p:cNvSpPr>
            <p:nvPr/>
          </p:nvSpPr>
          <p:spPr bwMode="auto">
            <a:xfrm rot="19020000">
              <a:off x="1392" y="3915"/>
              <a:ext cx="22" cy="61"/>
            </a:xfrm>
            <a:custGeom>
              <a:avLst/>
              <a:gdLst>
                <a:gd name="G0" fmla="+- 21597 0 0"/>
                <a:gd name="G1" fmla="+- 21578 0 0"/>
                <a:gd name="G2" fmla="+- 21600 0 0"/>
                <a:gd name="T0" fmla="*/ 0 w 21597"/>
                <a:gd name="T1" fmla="*/ 21227 h 21578"/>
                <a:gd name="T2" fmla="*/ 20624 w 21597"/>
                <a:gd name="T3" fmla="*/ 0 h 21578"/>
                <a:gd name="T4" fmla="*/ 21597 w 21597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5" name="Arc 677"/>
            <p:cNvSpPr>
              <a:spLocks/>
            </p:cNvSpPr>
            <p:nvPr/>
          </p:nvSpPr>
          <p:spPr bwMode="auto">
            <a:xfrm rot="19020000">
              <a:off x="1517" y="3864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6" name="Arc 678"/>
            <p:cNvSpPr>
              <a:spLocks/>
            </p:cNvSpPr>
            <p:nvPr/>
          </p:nvSpPr>
          <p:spPr bwMode="auto">
            <a:xfrm rot="19020000">
              <a:off x="1462" y="3838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7" name="Arc 679"/>
            <p:cNvSpPr>
              <a:spLocks/>
            </p:cNvSpPr>
            <p:nvPr/>
          </p:nvSpPr>
          <p:spPr bwMode="auto">
            <a:xfrm rot="19020000">
              <a:off x="1485" y="3911"/>
              <a:ext cx="20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8" name="Arc 680"/>
            <p:cNvSpPr>
              <a:spLocks/>
            </p:cNvSpPr>
            <p:nvPr/>
          </p:nvSpPr>
          <p:spPr bwMode="auto">
            <a:xfrm rot="19020000">
              <a:off x="1449" y="3853"/>
              <a:ext cx="20" cy="61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9" name="Arc 681"/>
            <p:cNvSpPr>
              <a:spLocks/>
            </p:cNvSpPr>
            <p:nvPr/>
          </p:nvSpPr>
          <p:spPr bwMode="auto">
            <a:xfrm rot="19020000">
              <a:off x="1579" y="3798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0" name="Arc 682"/>
            <p:cNvSpPr>
              <a:spLocks/>
            </p:cNvSpPr>
            <p:nvPr/>
          </p:nvSpPr>
          <p:spPr bwMode="auto">
            <a:xfrm rot="19020000">
              <a:off x="1521" y="3772"/>
              <a:ext cx="30" cy="61"/>
            </a:xfrm>
            <a:custGeom>
              <a:avLst/>
              <a:gdLst>
                <a:gd name="G0" fmla="+- 714 0 0"/>
                <a:gd name="G1" fmla="+- 21600 0 0"/>
                <a:gd name="G2" fmla="+- 21600 0 0"/>
                <a:gd name="T0" fmla="*/ 0 w 22311"/>
                <a:gd name="T1" fmla="*/ 12 h 21600"/>
                <a:gd name="T2" fmla="*/ 22311 w 22311"/>
                <a:gd name="T3" fmla="*/ 21249 h 21600"/>
                <a:gd name="T4" fmla="*/ 714 w 223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1" name="Arc 683"/>
            <p:cNvSpPr>
              <a:spLocks/>
            </p:cNvSpPr>
            <p:nvPr/>
          </p:nvSpPr>
          <p:spPr bwMode="auto">
            <a:xfrm rot="19020000">
              <a:off x="1541" y="3847"/>
              <a:ext cx="19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2" name="Arc 684"/>
            <p:cNvSpPr>
              <a:spLocks/>
            </p:cNvSpPr>
            <p:nvPr/>
          </p:nvSpPr>
          <p:spPr bwMode="auto">
            <a:xfrm rot="19020000">
              <a:off x="1509" y="3792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3" name="Arc 685"/>
            <p:cNvSpPr>
              <a:spLocks/>
            </p:cNvSpPr>
            <p:nvPr/>
          </p:nvSpPr>
          <p:spPr bwMode="auto">
            <a:xfrm rot="8220000">
              <a:off x="1647" y="3656"/>
              <a:ext cx="21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117" name="Group 686"/>
          <p:cNvGrpSpPr>
            <a:grpSpLocks/>
          </p:cNvGrpSpPr>
          <p:nvPr/>
        </p:nvGrpSpPr>
        <p:grpSpPr bwMode="auto">
          <a:xfrm>
            <a:off x="2120900" y="5105400"/>
            <a:ext cx="1385888" cy="298450"/>
            <a:chOff x="1503" y="3936"/>
            <a:chExt cx="982" cy="226"/>
          </a:xfrm>
        </p:grpSpPr>
        <p:grpSp>
          <p:nvGrpSpPr>
            <p:cNvPr id="42602" name="Group 687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3463856" name="Arc 688"/>
              <p:cNvSpPr>
                <a:spLocks/>
              </p:cNvSpPr>
              <p:nvPr/>
            </p:nvSpPr>
            <p:spPr bwMode="auto">
              <a:xfrm rot="9660000">
                <a:off x="1901" y="3941"/>
                <a:ext cx="30" cy="49"/>
              </a:xfrm>
              <a:custGeom>
                <a:avLst/>
                <a:gdLst>
                  <a:gd name="G0" fmla="+- 765 0 0"/>
                  <a:gd name="G1" fmla="+- 453 0 0"/>
                  <a:gd name="G2" fmla="+- 21600 0 0"/>
                  <a:gd name="T0" fmla="*/ 22360 w 22365"/>
                  <a:gd name="T1" fmla="*/ 0 h 22053"/>
                  <a:gd name="T2" fmla="*/ 0 w 22365"/>
                  <a:gd name="T3" fmla="*/ 22039 h 22053"/>
                  <a:gd name="T4" fmla="*/ 765 w 22365"/>
                  <a:gd name="T5" fmla="*/ 453 h 2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7" name="Arc 689"/>
              <p:cNvSpPr>
                <a:spLocks/>
              </p:cNvSpPr>
              <p:nvPr/>
            </p:nvSpPr>
            <p:spPr bwMode="auto">
              <a:xfrm rot="9660000">
                <a:off x="1905" y="3995"/>
                <a:ext cx="27" cy="49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8 h 21587"/>
                  <a:gd name="T2" fmla="*/ 20846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8" name="Arc 690"/>
              <p:cNvSpPr>
                <a:spLocks/>
              </p:cNvSpPr>
              <p:nvPr/>
            </p:nvSpPr>
            <p:spPr bwMode="auto">
              <a:xfrm rot="9660000">
                <a:off x="1857" y="396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9" name="Arc 691"/>
              <p:cNvSpPr>
                <a:spLocks/>
              </p:cNvSpPr>
              <p:nvPr/>
            </p:nvSpPr>
            <p:spPr bwMode="auto">
              <a:xfrm rot="9660000">
                <a:off x="1959" y="3977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0" name="Arc 692"/>
              <p:cNvSpPr>
                <a:spLocks/>
              </p:cNvSpPr>
              <p:nvPr/>
            </p:nvSpPr>
            <p:spPr bwMode="auto">
              <a:xfrm rot="9660000">
                <a:off x="1885" y="4000"/>
                <a:ext cx="19" cy="48"/>
              </a:xfrm>
              <a:custGeom>
                <a:avLst/>
                <a:gdLst>
                  <a:gd name="G0" fmla="+- 993 0 0"/>
                  <a:gd name="G1" fmla="+- 21600 0 0"/>
                  <a:gd name="G2" fmla="+- 21600 0 0"/>
                  <a:gd name="T0" fmla="*/ 0 w 22588"/>
                  <a:gd name="T1" fmla="*/ 23 h 21600"/>
                  <a:gd name="T2" fmla="*/ 22588 w 22588"/>
                  <a:gd name="T3" fmla="*/ 21144 h 21600"/>
                  <a:gd name="T4" fmla="*/ 993 w 225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1" name="Arc 693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G0" fmla="+- 823 0 0"/>
                  <a:gd name="G1" fmla="+- 454 0 0"/>
                  <a:gd name="G2" fmla="+- 21600 0 0"/>
                  <a:gd name="T0" fmla="*/ 22418 w 22423"/>
                  <a:gd name="T1" fmla="*/ 0 h 22054"/>
                  <a:gd name="T2" fmla="*/ 0 w 22423"/>
                  <a:gd name="T3" fmla="*/ 22038 h 22054"/>
                  <a:gd name="T4" fmla="*/ 823 w 22423"/>
                  <a:gd name="T5" fmla="*/ 454 h 2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2" name="Arc 694"/>
              <p:cNvSpPr>
                <a:spLocks/>
              </p:cNvSpPr>
              <p:nvPr/>
            </p:nvSpPr>
            <p:spPr bwMode="auto">
              <a:xfrm rot="9660000">
                <a:off x="1828" y="4024"/>
                <a:ext cx="28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15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3" name="Arc 695"/>
              <p:cNvSpPr>
                <a:spLocks/>
              </p:cNvSpPr>
              <p:nvPr/>
            </p:nvSpPr>
            <p:spPr bwMode="auto">
              <a:xfrm rot="20460000">
                <a:off x="1564" y="4101"/>
                <a:ext cx="28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4" name="Arc 696"/>
              <p:cNvSpPr>
                <a:spLocks/>
              </p:cNvSpPr>
              <p:nvPr/>
            </p:nvSpPr>
            <p:spPr bwMode="auto">
              <a:xfrm rot="20460000">
                <a:off x="1524" y="4066"/>
                <a:ext cx="28" cy="50"/>
              </a:xfrm>
              <a:custGeom>
                <a:avLst/>
                <a:gdLst>
                  <a:gd name="G0" fmla="+- 750 0 0"/>
                  <a:gd name="G1" fmla="+- 21600 0 0"/>
                  <a:gd name="G2" fmla="+- 21600 0 0"/>
                  <a:gd name="T0" fmla="*/ 0 w 22345"/>
                  <a:gd name="T1" fmla="*/ 13 h 21600"/>
                  <a:gd name="T2" fmla="*/ 22345 w 22345"/>
                  <a:gd name="T3" fmla="*/ 21156 h 21600"/>
                  <a:gd name="T4" fmla="*/ 750 w 223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5" name="Arc 697"/>
              <p:cNvSpPr>
                <a:spLocks/>
              </p:cNvSpPr>
              <p:nvPr/>
            </p:nvSpPr>
            <p:spPr bwMode="auto">
              <a:xfrm rot="20460000">
                <a:off x="1506" y="4112"/>
                <a:ext cx="19" cy="50"/>
              </a:xfrm>
              <a:custGeom>
                <a:avLst/>
                <a:gdLst>
                  <a:gd name="G0" fmla="+- 1063 0 0"/>
                  <a:gd name="G1" fmla="+- 456 0 0"/>
                  <a:gd name="G2" fmla="+- 21600 0 0"/>
                  <a:gd name="T0" fmla="*/ 22658 w 22663"/>
                  <a:gd name="T1" fmla="*/ 0 h 22056"/>
                  <a:gd name="T2" fmla="*/ 0 w 22663"/>
                  <a:gd name="T3" fmla="*/ 22030 h 22056"/>
                  <a:gd name="T4" fmla="*/ 1063 w 22663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6" name="Arc 698"/>
              <p:cNvSpPr>
                <a:spLocks/>
              </p:cNvSpPr>
              <p:nvPr/>
            </p:nvSpPr>
            <p:spPr bwMode="auto">
              <a:xfrm rot="20460000">
                <a:off x="1503" y="4074"/>
                <a:ext cx="22" cy="49"/>
              </a:xfrm>
              <a:custGeom>
                <a:avLst/>
                <a:gdLst>
                  <a:gd name="G0" fmla="+- 21600 0 0"/>
                  <a:gd name="G1" fmla="+- 21578 0 0"/>
                  <a:gd name="G2" fmla="+- 21600 0 0"/>
                  <a:gd name="T0" fmla="*/ 0 w 21600"/>
                  <a:gd name="T1" fmla="*/ 21578 h 21578"/>
                  <a:gd name="T2" fmla="*/ 20619 w 21600"/>
                  <a:gd name="T3" fmla="*/ 0 h 21578"/>
                  <a:gd name="T4" fmla="*/ 21600 w 21600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7" name="Arc 699"/>
              <p:cNvSpPr>
                <a:spLocks/>
              </p:cNvSpPr>
              <p:nvPr/>
            </p:nvSpPr>
            <p:spPr bwMode="auto">
              <a:xfrm rot="20460000">
                <a:off x="1647" y="4075"/>
                <a:ext cx="28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8" name="Arc 700"/>
              <p:cNvSpPr>
                <a:spLocks/>
              </p:cNvSpPr>
              <p:nvPr/>
            </p:nvSpPr>
            <p:spPr bwMode="auto">
              <a:xfrm rot="20460000">
                <a:off x="1606" y="4042"/>
                <a:ext cx="27" cy="48"/>
              </a:xfrm>
              <a:custGeom>
                <a:avLst/>
                <a:gdLst>
                  <a:gd name="G0" fmla="+- 763 0 0"/>
                  <a:gd name="G1" fmla="+- 21600 0 0"/>
                  <a:gd name="G2" fmla="+- 21600 0 0"/>
                  <a:gd name="T0" fmla="*/ 0 w 22359"/>
                  <a:gd name="T1" fmla="*/ 13 h 21600"/>
                  <a:gd name="T2" fmla="*/ 22359 w 22359"/>
                  <a:gd name="T3" fmla="*/ 21164 h 21600"/>
                  <a:gd name="T4" fmla="*/ 763 w 2235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9" name="Arc 701"/>
              <p:cNvSpPr>
                <a:spLocks/>
              </p:cNvSpPr>
              <p:nvPr/>
            </p:nvSpPr>
            <p:spPr bwMode="auto">
              <a:xfrm rot="20460000">
                <a:off x="1592" y="4097"/>
                <a:ext cx="21" cy="49"/>
              </a:xfrm>
              <a:custGeom>
                <a:avLst/>
                <a:gdLst>
                  <a:gd name="G0" fmla="+- 0 0 0"/>
                  <a:gd name="G1" fmla="+- 445 0 0"/>
                  <a:gd name="G2" fmla="+- 21600 0 0"/>
                  <a:gd name="T0" fmla="*/ 21595 w 21600"/>
                  <a:gd name="T1" fmla="*/ 0 h 22045"/>
                  <a:gd name="T2" fmla="*/ 0 w 21600"/>
                  <a:gd name="T3" fmla="*/ 22045 h 22045"/>
                  <a:gd name="T4" fmla="*/ 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0" name="Arc 702"/>
              <p:cNvSpPr>
                <a:spLocks/>
              </p:cNvSpPr>
              <p:nvPr/>
            </p:nvSpPr>
            <p:spPr bwMode="auto">
              <a:xfrm rot="20460000">
                <a:off x="1587" y="4048"/>
                <a:ext cx="19" cy="49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1" name="Arc 703"/>
              <p:cNvSpPr>
                <a:spLocks/>
              </p:cNvSpPr>
              <p:nvPr/>
            </p:nvSpPr>
            <p:spPr bwMode="auto">
              <a:xfrm rot="20460000">
                <a:off x="1722" y="4051"/>
                <a:ext cx="29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0843 w 21600"/>
                  <a:gd name="T1" fmla="*/ 21587 h 21587"/>
                  <a:gd name="T2" fmla="*/ 0 w 21600"/>
                  <a:gd name="T3" fmla="*/ 0 h 21587"/>
                  <a:gd name="T4" fmla="*/ 21600 w 21600"/>
                  <a:gd name="T5" fmla="*/ 0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2" name="Arc 704"/>
              <p:cNvSpPr>
                <a:spLocks/>
              </p:cNvSpPr>
              <p:nvPr/>
            </p:nvSpPr>
            <p:spPr bwMode="auto">
              <a:xfrm rot="20460000">
                <a:off x="1681" y="4015"/>
                <a:ext cx="30" cy="49"/>
              </a:xfrm>
              <a:custGeom>
                <a:avLst/>
                <a:gdLst>
                  <a:gd name="G0" fmla="+- 737 0 0"/>
                  <a:gd name="G1" fmla="+- 21600 0 0"/>
                  <a:gd name="G2" fmla="+- 21600 0 0"/>
                  <a:gd name="T0" fmla="*/ 0 w 22333"/>
                  <a:gd name="T1" fmla="*/ 13 h 21600"/>
                  <a:gd name="T2" fmla="*/ 22333 w 22333"/>
                  <a:gd name="T3" fmla="*/ 21164 h 21600"/>
                  <a:gd name="T4" fmla="*/ 737 w 2233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3" name="Arc 705"/>
              <p:cNvSpPr>
                <a:spLocks/>
              </p:cNvSpPr>
              <p:nvPr/>
            </p:nvSpPr>
            <p:spPr bwMode="auto">
              <a:xfrm rot="20460000">
                <a:off x="1673" y="4074"/>
                <a:ext cx="21" cy="4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4" name="Arc 706"/>
              <p:cNvSpPr>
                <a:spLocks/>
              </p:cNvSpPr>
              <p:nvPr/>
            </p:nvSpPr>
            <p:spPr bwMode="auto">
              <a:xfrm rot="20460000">
                <a:off x="1664" y="4021"/>
                <a:ext cx="22" cy="49"/>
              </a:xfrm>
              <a:custGeom>
                <a:avLst/>
                <a:gdLst>
                  <a:gd name="G0" fmla="+- 21600 0 0"/>
                  <a:gd name="G1" fmla="+- 21577 0 0"/>
                  <a:gd name="G2" fmla="+- 21600 0 0"/>
                  <a:gd name="T0" fmla="*/ 0 w 21600"/>
                  <a:gd name="T1" fmla="*/ 21577 h 21577"/>
                  <a:gd name="T2" fmla="*/ 20596 w 21600"/>
                  <a:gd name="T3" fmla="*/ 0 h 21577"/>
                  <a:gd name="T4" fmla="*/ 21600 w 21600"/>
                  <a:gd name="T5" fmla="*/ 21577 h 2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5" name="Arc 707"/>
              <p:cNvSpPr>
                <a:spLocks/>
              </p:cNvSpPr>
              <p:nvPr/>
            </p:nvSpPr>
            <p:spPr bwMode="auto">
              <a:xfrm rot="20460000">
                <a:off x="1804" y="4024"/>
                <a:ext cx="28" cy="49"/>
              </a:xfrm>
              <a:custGeom>
                <a:avLst/>
                <a:gdLst>
                  <a:gd name="G0" fmla="+- 21600 0 0"/>
                  <a:gd name="G1" fmla="+- 429 0 0"/>
                  <a:gd name="G2" fmla="+- 21600 0 0"/>
                  <a:gd name="T0" fmla="*/ 20835 w 21600"/>
                  <a:gd name="T1" fmla="*/ 22015 h 22015"/>
                  <a:gd name="T2" fmla="*/ 4 w 21600"/>
                  <a:gd name="T3" fmla="*/ 0 h 22015"/>
                  <a:gd name="T4" fmla="*/ 21600 w 21600"/>
                  <a:gd name="T5" fmla="*/ 429 h 2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6" name="Arc 708"/>
              <p:cNvSpPr>
                <a:spLocks/>
              </p:cNvSpPr>
              <p:nvPr/>
            </p:nvSpPr>
            <p:spPr bwMode="auto">
              <a:xfrm rot="20460000">
                <a:off x="1763" y="3986"/>
                <a:ext cx="30" cy="49"/>
              </a:xfrm>
              <a:custGeom>
                <a:avLst/>
                <a:gdLst>
                  <a:gd name="G0" fmla="+- 724 0 0"/>
                  <a:gd name="G1" fmla="+- 21600 0 0"/>
                  <a:gd name="G2" fmla="+- 21600 0 0"/>
                  <a:gd name="T0" fmla="*/ 0 w 22319"/>
                  <a:gd name="T1" fmla="*/ 12 h 21600"/>
                  <a:gd name="T2" fmla="*/ 22319 w 22319"/>
                  <a:gd name="T3" fmla="*/ 21156 h 21600"/>
                  <a:gd name="T4" fmla="*/ 724 w 223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7" name="Arc 709"/>
              <p:cNvSpPr>
                <a:spLocks/>
              </p:cNvSpPr>
              <p:nvPr/>
            </p:nvSpPr>
            <p:spPr bwMode="auto">
              <a:xfrm rot="20460000">
                <a:off x="1749" y="4045"/>
                <a:ext cx="20" cy="49"/>
              </a:xfrm>
              <a:custGeom>
                <a:avLst/>
                <a:gdLst>
                  <a:gd name="G0" fmla="+- 1014 0 0"/>
                  <a:gd name="G1" fmla="+- 447 0 0"/>
                  <a:gd name="G2" fmla="+- 21600 0 0"/>
                  <a:gd name="T0" fmla="*/ 22609 w 22614"/>
                  <a:gd name="T1" fmla="*/ 0 h 22047"/>
                  <a:gd name="T2" fmla="*/ 0 w 22614"/>
                  <a:gd name="T3" fmla="*/ 22023 h 22047"/>
                  <a:gd name="T4" fmla="*/ 1014 w 22614"/>
                  <a:gd name="T5" fmla="*/ 447 h 2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8" name="Arc 710"/>
              <p:cNvSpPr>
                <a:spLocks/>
              </p:cNvSpPr>
              <p:nvPr/>
            </p:nvSpPr>
            <p:spPr bwMode="auto">
              <a:xfrm rot="20460000">
                <a:off x="1746" y="3995"/>
                <a:ext cx="20" cy="48"/>
              </a:xfrm>
              <a:custGeom>
                <a:avLst/>
                <a:gdLst>
                  <a:gd name="G0" fmla="+- 21596 0 0"/>
                  <a:gd name="G1" fmla="+- 21575 0 0"/>
                  <a:gd name="G2" fmla="+- 21600 0 0"/>
                  <a:gd name="T0" fmla="*/ 0 w 21596"/>
                  <a:gd name="T1" fmla="*/ 21140 h 21575"/>
                  <a:gd name="T2" fmla="*/ 20554 w 21596"/>
                  <a:gd name="T3" fmla="*/ 0 h 21575"/>
                  <a:gd name="T4" fmla="*/ 21596 w 21596"/>
                  <a:gd name="T5" fmla="*/ 21575 h 2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9" name="Arc 711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2603" name="Group 712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3463881" name="Arc 713"/>
              <p:cNvSpPr>
                <a:spLocks/>
              </p:cNvSpPr>
              <p:nvPr/>
            </p:nvSpPr>
            <p:spPr bwMode="auto">
              <a:xfrm rot="11940000">
                <a:off x="2058" y="3940"/>
                <a:ext cx="29" cy="49"/>
              </a:xfrm>
              <a:custGeom>
                <a:avLst/>
                <a:gdLst>
                  <a:gd name="G0" fmla="+- 21600 0 0"/>
                  <a:gd name="G1" fmla="+- 438 0 0"/>
                  <a:gd name="G2" fmla="+- 21600 0 0"/>
                  <a:gd name="T0" fmla="*/ 20835 w 21600"/>
                  <a:gd name="T1" fmla="*/ 22024 h 22024"/>
                  <a:gd name="T2" fmla="*/ 4 w 21600"/>
                  <a:gd name="T3" fmla="*/ 0 h 22024"/>
                  <a:gd name="T4" fmla="*/ 21600 w 21600"/>
                  <a:gd name="T5" fmla="*/ 438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2" name="Arc 714"/>
              <p:cNvSpPr>
                <a:spLocks/>
              </p:cNvSpPr>
              <p:nvPr/>
            </p:nvSpPr>
            <p:spPr bwMode="auto">
              <a:xfrm rot="11940000">
                <a:off x="2056" y="3994"/>
                <a:ext cx="27" cy="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3" name="Arc 715"/>
              <p:cNvSpPr>
                <a:spLocks/>
              </p:cNvSpPr>
              <p:nvPr/>
            </p:nvSpPr>
            <p:spPr bwMode="auto">
              <a:xfrm rot="11940000">
                <a:off x="2110" y="3962"/>
                <a:ext cx="18" cy="48"/>
              </a:xfrm>
              <a:custGeom>
                <a:avLst/>
                <a:gdLst>
                  <a:gd name="G0" fmla="+- 1004 0 0"/>
                  <a:gd name="G1" fmla="+- 0 0 0"/>
                  <a:gd name="G2" fmla="+- 21600 0 0"/>
                  <a:gd name="T0" fmla="*/ 22604 w 22604"/>
                  <a:gd name="T1" fmla="*/ 0 h 21600"/>
                  <a:gd name="T2" fmla="*/ 0 w 22604"/>
                  <a:gd name="T3" fmla="*/ 21577 h 21600"/>
                  <a:gd name="T4" fmla="*/ 1004 w 2260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4" name="Arc 716"/>
              <p:cNvSpPr>
                <a:spLocks/>
              </p:cNvSpPr>
              <p:nvPr/>
            </p:nvSpPr>
            <p:spPr bwMode="auto">
              <a:xfrm rot="11940000">
                <a:off x="2007" y="3977"/>
                <a:ext cx="22" cy="49"/>
              </a:xfrm>
              <a:custGeom>
                <a:avLst/>
                <a:gdLst>
                  <a:gd name="G0" fmla="+- 21596 0 0"/>
                  <a:gd name="G1" fmla="+- 21578 0 0"/>
                  <a:gd name="G2" fmla="+- 21600 0 0"/>
                  <a:gd name="T0" fmla="*/ 0 w 21596"/>
                  <a:gd name="T1" fmla="*/ 21142 h 21578"/>
                  <a:gd name="T2" fmla="*/ 20625 w 21596"/>
                  <a:gd name="T3" fmla="*/ 0 h 21578"/>
                  <a:gd name="T4" fmla="*/ 21596 w 21596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5" name="Arc 717"/>
              <p:cNvSpPr>
                <a:spLocks/>
              </p:cNvSpPr>
              <p:nvPr/>
            </p:nvSpPr>
            <p:spPr bwMode="auto">
              <a:xfrm rot="11940000">
                <a:off x="2082" y="3999"/>
                <a:ext cx="19" cy="48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6" name="Arc 718"/>
              <p:cNvSpPr>
                <a:spLocks/>
              </p:cNvSpPr>
              <p:nvPr/>
            </p:nvSpPr>
            <p:spPr bwMode="auto">
              <a:xfrm rot="11940000">
                <a:off x="2131" y="3967"/>
                <a:ext cx="27" cy="48"/>
              </a:xfrm>
              <a:custGeom>
                <a:avLst/>
                <a:gdLst>
                  <a:gd name="G0" fmla="+- 21600 0 0"/>
                  <a:gd name="G1" fmla="+- 437 0 0"/>
                  <a:gd name="G2" fmla="+- 21600 0 0"/>
                  <a:gd name="T0" fmla="*/ 20777 w 21600"/>
                  <a:gd name="T1" fmla="*/ 22021 h 22021"/>
                  <a:gd name="T2" fmla="*/ 4 w 21600"/>
                  <a:gd name="T3" fmla="*/ 0 h 22021"/>
                  <a:gd name="T4" fmla="*/ 21600 w 21600"/>
                  <a:gd name="T5" fmla="*/ 437 h 22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7" name="Arc 719"/>
              <p:cNvSpPr>
                <a:spLocks/>
              </p:cNvSpPr>
              <p:nvPr/>
            </p:nvSpPr>
            <p:spPr bwMode="auto">
              <a:xfrm rot="11940000">
                <a:off x="2132" y="4021"/>
                <a:ext cx="27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8" name="Arc 720"/>
              <p:cNvSpPr>
                <a:spLocks/>
              </p:cNvSpPr>
              <p:nvPr/>
            </p:nvSpPr>
            <p:spPr bwMode="auto">
              <a:xfrm rot="1140000">
                <a:off x="2396" y="4098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9" name="Arc 721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G0" fmla="+- 21600 0 0"/>
                  <a:gd name="G1" fmla="+- 21587 0 0"/>
                  <a:gd name="G2" fmla="+- 21600 0 0"/>
                  <a:gd name="T0" fmla="*/ 0 w 21600"/>
                  <a:gd name="T1" fmla="*/ 21587 h 21587"/>
                  <a:gd name="T2" fmla="*/ 20843 w 21600"/>
                  <a:gd name="T3" fmla="*/ 0 h 21587"/>
                  <a:gd name="T4" fmla="*/ 21600 w 21600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0" name="Arc 722"/>
              <p:cNvSpPr>
                <a:spLocks/>
              </p:cNvSpPr>
              <p:nvPr/>
            </p:nvSpPr>
            <p:spPr bwMode="auto">
              <a:xfrm rot="1140000">
                <a:off x="2460" y="4112"/>
                <a:ext cx="20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1" name="Arc 723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2" name="Arc 724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49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3" name="Arc 725"/>
              <p:cNvSpPr>
                <a:spLocks/>
              </p:cNvSpPr>
              <p:nvPr/>
            </p:nvSpPr>
            <p:spPr bwMode="auto">
              <a:xfrm rot="1140000">
                <a:off x="2355" y="4039"/>
                <a:ext cx="27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29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4" name="Arc 726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G0" fmla="+- 21600 0 0"/>
                  <a:gd name="G1" fmla="+- 435 0 0"/>
                  <a:gd name="G2" fmla="+- 21600 0 0"/>
                  <a:gd name="T0" fmla="*/ 20537 w 21600"/>
                  <a:gd name="T1" fmla="*/ 22009 h 22009"/>
                  <a:gd name="T2" fmla="*/ 4 w 21600"/>
                  <a:gd name="T3" fmla="*/ 0 h 22009"/>
                  <a:gd name="T4" fmla="*/ 21600 w 21600"/>
                  <a:gd name="T5" fmla="*/ 435 h 2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5" name="Arc 727"/>
              <p:cNvSpPr>
                <a:spLocks/>
              </p:cNvSpPr>
              <p:nvPr/>
            </p:nvSpPr>
            <p:spPr bwMode="auto">
              <a:xfrm rot="1140000">
                <a:off x="2380" y="4047"/>
                <a:ext cx="19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6" name="Arc 728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7" name="Arc 729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8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1 h 21587"/>
                  <a:gd name="T2" fmla="*/ 20859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8" name="Arc 730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9" name="Arc 731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G0" fmla="+- 1027 0 0"/>
                  <a:gd name="G1" fmla="+- 21600 0 0"/>
                  <a:gd name="G2" fmla="+- 21600 0 0"/>
                  <a:gd name="T0" fmla="*/ 0 w 22627"/>
                  <a:gd name="T1" fmla="*/ 24 h 21600"/>
                  <a:gd name="T2" fmla="*/ 22627 w 22627"/>
                  <a:gd name="T3" fmla="*/ 21600 h 21600"/>
                  <a:gd name="T4" fmla="*/ 1027 w 2262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0" name="Arc 732"/>
              <p:cNvSpPr>
                <a:spLocks/>
              </p:cNvSpPr>
              <p:nvPr/>
            </p:nvSpPr>
            <p:spPr bwMode="auto">
              <a:xfrm rot="1140000">
                <a:off x="2155" y="4021"/>
                <a:ext cx="27" cy="48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1" name="Arc 733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7"/>
              </a:xfrm>
              <a:custGeom>
                <a:avLst/>
                <a:gdLst>
                  <a:gd name="G0" fmla="+- 21600 0 0"/>
                  <a:gd name="G1" fmla="+- 21588 0 0"/>
                  <a:gd name="G2" fmla="+- 21600 0 0"/>
                  <a:gd name="T0" fmla="*/ 0 w 21600"/>
                  <a:gd name="T1" fmla="*/ 21588 h 21588"/>
                  <a:gd name="T2" fmla="*/ 20868 w 21600"/>
                  <a:gd name="T3" fmla="*/ 0 h 21588"/>
                  <a:gd name="T4" fmla="*/ 21600 w 21600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2" name="Arc 734"/>
              <p:cNvSpPr>
                <a:spLocks/>
              </p:cNvSpPr>
              <p:nvPr/>
            </p:nvSpPr>
            <p:spPr bwMode="auto">
              <a:xfrm rot="1140000">
                <a:off x="2216" y="404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3" name="Arc 735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G0" fmla="+- 1052 0 0"/>
                  <a:gd name="G1" fmla="+- 21600 0 0"/>
                  <a:gd name="G2" fmla="+- 21600 0 0"/>
                  <a:gd name="T0" fmla="*/ 0 w 22652"/>
                  <a:gd name="T1" fmla="*/ 26 h 21600"/>
                  <a:gd name="T2" fmla="*/ 22652 w 22652"/>
                  <a:gd name="T3" fmla="*/ 21600 h 21600"/>
                  <a:gd name="T4" fmla="*/ 1052 w 2265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4" name="Arc 736"/>
              <p:cNvSpPr>
                <a:spLocks/>
              </p:cNvSpPr>
              <p:nvPr/>
            </p:nvSpPr>
            <p:spPr bwMode="auto">
              <a:xfrm rot="11940000">
                <a:off x="2038" y="3936"/>
                <a:ext cx="24" cy="50"/>
              </a:xfrm>
              <a:custGeom>
                <a:avLst/>
                <a:gdLst>
                  <a:gd name="G0" fmla="+- 1014 0 0"/>
                  <a:gd name="G1" fmla="+- 456 0 0"/>
                  <a:gd name="G2" fmla="+- 21600 0 0"/>
                  <a:gd name="T0" fmla="*/ 22609 w 22614"/>
                  <a:gd name="T1" fmla="*/ 0 h 22056"/>
                  <a:gd name="T2" fmla="*/ 0 w 22614"/>
                  <a:gd name="T3" fmla="*/ 22032 h 22056"/>
                  <a:gd name="T4" fmla="*/ 1014 w 22614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grpSp>
        <p:nvGrpSpPr>
          <p:cNvPr id="42118" name="Group 737"/>
          <p:cNvGrpSpPr>
            <a:grpSpLocks/>
          </p:cNvGrpSpPr>
          <p:nvPr/>
        </p:nvGrpSpPr>
        <p:grpSpPr bwMode="auto">
          <a:xfrm>
            <a:off x="2144713" y="5105400"/>
            <a:ext cx="1385887" cy="296863"/>
            <a:chOff x="1520" y="3936"/>
            <a:chExt cx="982" cy="225"/>
          </a:xfrm>
        </p:grpSpPr>
        <p:grpSp>
          <p:nvGrpSpPr>
            <p:cNvPr id="42552" name="Group 738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42578" name="Arc 739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9" name="Arc 740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0" name="Arc 741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1" name="Arc 742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2" name="Arc 743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3" name="Arc 744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4" name="Arc 745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5" name="Arc 746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6" name="Arc 747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7" name="Arc 748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8" name="Arc 749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89" name="Arc 750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0" name="Arc 751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1" name="Arc 752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2" name="Arc 753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3" name="Arc 754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4" name="Arc 755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5" name="Arc 756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6" name="Arc 757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7" name="Arc 758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8" name="Arc 759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99" name="Arc 760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600" name="Arc 761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601" name="Arc 762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2553" name="Group 763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42554" name="Arc 764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5" name="Arc 765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6" name="Arc 766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7" name="Arc 767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8" name="Arc 768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59" name="Arc 769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0" name="Arc 770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1" name="Arc 771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2" name="Arc 772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3" name="Arc 773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4" name="Arc 774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5" name="Arc 775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6" name="Arc 776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7" name="Arc 777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8" name="Arc 778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69" name="Arc 779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0" name="Arc 780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1" name="Arc 781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2" name="Arc 782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3" name="Arc 783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4" name="Arc 784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5" name="Arc 785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6" name="Arc 786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577" name="Arc 787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2119" name="Group 788"/>
          <p:cNvGrpSpPr>
            <a:grpSpLocks/>
          </p:cNvGrpSpPr>
          <p:nvPr/>
        </p:nvGrpSpPr>
        <p:grpSpPr bwMode="auto">
          <a:xfrm>
            <a:off x="2014538" y="5049838"/>
            <a:ext cx="546100" cy="563562"/>
            <a:chOff x="1336" y="3669"/>
            <a:chExt cx="387" cy="426"/>
          </a:xfrm>
        </p:grpSpPr>
        <p:sp>
          <p:nvSpPr>
            <p:cNvPr id="3463957" name="Arc 789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G0" fmla="+- 764 0 0"/>
                <a:gd name="G1" fmla="+- 363 0 0"/>
                <a:gd name="G2" fmla="+- 21600 0 0"/>
                <a:gd name="T0" fmla="*/ 22361 w 22364"/>
                <a:gd name="T1" fmla="*/ 0 h 21963"/>
                <a:gd name="T2" fmla="*/ 0 w 22364"/>
                <a:gd name="T3" fmla="*/ 21949 h 21963"/>
                <a:gd name="T4" fmla="*/ 764 w 22364"/>
                <a:gd name="T5" fmla="*/ 363 h 2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8" name="Arc 790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42 h 21587"/>
                <a:gd name="T2" fmla="*/ 20846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9" name="Arc 791"/>
            <p:cNvSpPr>
              <a:spLocks/>
            </p:cNvSpPr>
            <p:nvPr/>
          </p:nvSpPr>
          <p:spPr bwMode="auto">
            <a:xfrm rot="8220000">
              <a:off x="1602" y="3725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0" name="Arc 792"/>
            <p:cNvSpPr>
              <a:spLocks/>
            </p:cNvSpPr>
            <p:nvPr/>
          </p:nvSpPr>
          <p:spPr bwMode="auto">
            <a:xfrm rot="8220000">
              <a:off x="1701" y="3700"/>
              <a:ext cx="26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9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1" name="Arc 793"/>
            <p:cNvSpPr>
              <a:spLocks/>
            </p:cNvSpPr>
            <p:nvPr/>
          </p:nvSpPr>
          <p:spPr bwMode="auto">
            <a:xfrm rot="8220000">
              <a:off x="1647" y="3754"/>
              <a:ext cx="21" cy="61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2" name="Arc 794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G0" fmla="+- 815 0 0"/>
                <a:gd name="G1" fmla="+- 0 0 0"/>
                <a:gd name="G2" fmla="+- 21600 0 0"/>
                <a:gd name="T0" fmla="*/ 22415 w 22415"/>
                <a:gd name="T1" fmla="*/ 0 h 21600"/>
                <a:gd name="T2" fmla="*/ 0 w 22415"/>
                <a:gd name="T3" fmla="*/ 21585 h 21600"/>
                <a:gd name="T4" fmla="*/ 815 w 224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3" name="Arc 795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4" name="Arc 796"/>
            <p:cNvSpPr>
              <a:spLocks/>
            </p:cNvSpPr>
            <p:nvPr/>
          </p:nvSpPr>
          <p:spPr bwMode="auto">
            <a:xfrm rot="19020000">
              <a:off x="1405" y="3997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5" name="Arc 797"/>
            <p:cNvSpPr>
              <a:spLocks/>
            </p:cNvSpPr>
            <p:nvPr/>
          </p:nvSpPr>
          <p:spPr bwMode="auto">
            <a:xfrm rot="19020000">
              <a:off x="1350" y="3973"/>
              <a:ext cx="29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54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6" name="Arc 798"/>
            <p:cNvSpPr>
              <a:spLocks/>
            </p:cNvSpPr>
            <p:nvPr/>
          </p:nvSpPr>
          <p:spPr bwMode="auto">
            <a:xfrm rot="19020000">
              <a:off x="1359" y="4034"/>
              <a:ext cx="26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7" name="Arc 799"/>
            <p:cNvSpPr>
              <a:spLocks/>
            </p:cNvSpPr>
            <p:nvPr/>
          </p:nvSpPr>
          <p:spPr bwMode="auto">
            <a:xfrm rot="19020000">
              <a:off x="1336" y="3993"/>
              <a:ext cx="23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8" name="Arc 800"/>
            <p:cNvSpPr>
              <a:spLocks/>
            </p:cNvSpPr>
            <p:nvPr/>
          </p:nvSpPr>
          <p:spPr bwMode="auto">
            <a:xfrm rot="19020000">
              <a:off x="1467" y="3934"/>
              <a:ext cx="28" cy="62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1600 w 21600"/>
                <a:gd name="T1" fmla="*/ 21951 h 21951"/>
                <a:gd name="T2" fmla="*/ 3 w 21600"/>
                <a:gd name="T3" fmla="*/ 0 h 21951"/>
                <a:gd name="T4" fmla="*/ 2160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9" name="Arc 801"/>
            <p:cNvSpPr>
              <a:spLocks/>
            </p:cNvSpPr>
            <p:nvPr/>
          </p:nvSpPr>
          <p:spPr bwMode="auto">
            <a:xfrm rot="19020000">
              <a:off x="1411" y="3910"/>
              <a:ext cx="28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49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0" name="Arc 802"/>
            <p:cNvSpPr>
              <a:spLocks/>
            </p:cNvSpPr>
            <p:nvPr/>
          </p:nvSpPr>
          <p:spPr bwMode="auto">
            <a:xfrm rot="19020000">
              <a:off x="1427" y="3980"/>
              <a:ext cx="23" cy="62"/>
            </a:xfrm>
            <a:custGeom>
              <a:avLst/>
              <a:gdLst>
                <a:gd name="G0" fmla="+- 1012 0 0"/>
                <a:gd name="G1" fmla="+- 365 0 0"/>
                <a:gd name="G2" fmla="+- 21600 0 0"/>
                <a:gd name="T0" fmla="*/ 22609 w 22612"/>
                <a:gd name="T1" fmla="*/ 0 h 21965"/>
                <a:gd name="T2" fmla="*/ 0 w 22612"/>
                <a:gd name="T3" fmla="*/ 21941 h 21965"/>
                <a:gd name="T4" fmla="*/ 1012 w 22612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1" name="Arc 803"/>
            <p:cNvSpPr>
              <a:spLocks/>
            </p:cNvSpPr>
            <p:nvPr/>
          </p:nvSpPr>
          <p:spPr bwMode="auto">
            <a:xfrm rot="19020000">
              <a:off x="1397" y="3928"/>
              <a:ext cx="25" cy="61"/>
            </a:xfrm>
            <a:custGeom>
              <a:avLst/>
              <a:gdLst>
                <a:gd name="G0" fmla="+- 21600 0 0"/>
                <a:gd name="G1" fmla="+- 21579 0 0"/>
                <a:gd name="G2" fmla="+- 21600 0 0"/>
                <a:gd name="T0" fmla="*/ 0 w 21600"/>
                <a:gd name="T1" fmla="*/ 21579 h 21579"/>
                <a:gd name="T2" fmla="*/ 20641 w 21600"/>
                <a:gd name="T3" fmla="*/ 0 h 21579"/>
                <a:gd name="T4" fmla="*/ 21600 w 21600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2" name="Arc 804"/>
            <p:cNvSpPr>
              <a:spLocks/>
            </p:cNvSpPr>
            <p:nvPr/>
          </p:nvSpPr>
          <p:spPr bwMode="auto">
            <a:xfrm rot="19020000">
              <a:off x="1523" y="3877"/>
              <a:ext cx="29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3" name="Arc 805"/>
            <p:cNvSpPr>
              <a:spLocks/>
            </p:cNvSpPr>
            <p:nvPr/>
          </p:nvSpPr>
          <p:spPr bwMode="auto">
            <a:xfrm rot="19020000">
              <a:off x="1468" y="3853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4" name="Arc 806"/>
            <p:cNvSpPr>
              <a:spLocks/>
            </p:cNvSpPr>
            <p:nvPr/>
          </p:nvSpPr>
          <p:spPr bwMode="auto">
            <a:xfrm rot="19020000">
              <a:off x="1489" y="3925"/>
              <a:ext cx="23" cy="62"/>
            </a:xfrm>
            <a:custGeom>
              <a:avLst/>
              <a:gdLst>
                <a:gd name="G0" fmla="+- 1012 0 0"/>
                <a:gd name="G1" fmla="+- 360 0 0"/>
                <a:gd name="G2" fmla="+- 21600 0 0"/>
                <a:gd name="T0" fmla="*/ 22609 w 22612"/>
                <a:gd name="T1" fmla="*/ 0 h 21960"/>
                <a:gd name="T2" fmla="*/ 0 w 22612"/>
                <a:gd name="T3" fmla="*/ 21936 h 21960"/>
                <a:gd name="T4" fmla="*/ 1012 w 22612"/>
                <a:gd name="T5" fmla="*/ 360 h 2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5" name="Arc 807"/>
            <p:cNvSpPr>
              <a:spLocks/>
            </p:cNvSpPr>
            <p:nvPr/>
          </p:nvSpPr>
          <p:spPr bwMode="auto">
            <a:xfrm rot="19020000">
              <a:off x="1454" y="3866"/>
              <a:ext cx="21" cy="61"/>
            </a:xfrm>
            <a:custGeom>
              <a:avLst/>
              <a:gdLst>
                <a:gd name="G0" fmla="+- 21600 0 0"/>
                <a:gd name="G1" fmla="+- 21578 0 0"/>
                <a:gd name="G2" fmla="+- 21600 0 0"/>
                <a:gd name="T0" fmla="*/ 0 w 21600"/>
                <a:gd name="T1" fmla="*/ 21578 h 21578"/>
                <a:gd name="T2" fmla="*/ 20619 w 21600"/>
                <a:gd name="T3" fmla="*/ 0 h 21578"/>
                <a:gd name="T4" fmla="*/ 21600 w 21600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6" name="Arc 808"/>
            <p:cNvSpPr>
              <a:spLocks/>
            </p:cNvSpPr>
            <p:nvPr/>
          </p:nvSpPr>
          <p:spPr bwMode="auto">
            <a:xfrm rot="19020000">
              <a:off x="1584" y="3812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7" name="Arc 809"/>
            <p:cNvSpPr>
              <a:spLocks/>
            </p:cNvSpPr>
            <p:nvPr/>
          </p:nvSpPr>
          <p:spPr bwMode="auto">
            <a:xfrm rot="19020000">
              <a:off x="1527" y="3785"/>
              <a:ext cx="29" cy="61"/>
            </a:xfrm>
            <a:custGeom>
              <a:avLst/>
              <a:gdLst>
                <a:gd name="G0" fmla="+- 720 0 0"/>
                <a:gd name="G1" fmla="+- 21600 0 0"/>
                <a:gd name="G2" fmla="+- 21600 0 0"/>
                <a:gd name="T0" fmla="*/ 0 w 22320"/>
                <a:gd name="T1" fmla="*/ 12 h 21600"/>
                <a:gd name="T2" fmla="*/ 22320 w 22320"/>
                <a:gd name="T3" fmla="*/ 21600 h 21600"/>
                <a:gd name="T4" fmla="*/ 720 w 2232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8" name="Arc 810"/>
            <p:cNvSpPr>
              <a:spLocks/>
            </p:cNvSpPr>
            <p:nvPr/>
          </p:nvSpPr>
          <p:spPr bwMode="auto">
            <a:xfrm rot="19020000">
              <a:off x="1546" y="3861"/>
              <a:ext cx="19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9" name="Arc 811"/>
            <p:cNvSpPr>
              <a:spLocks/>
            </p:cNvSpPr>
            <p:nvPr/>
          </p:nvSpPr>
          <p:spPr bwMode="auto">
            <a:xfrm rot="19020000">
              <a:off x="1514" y="3805"/>
              <a:ext cx="25" cy="60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80" name="Arc 812"/>
            <p:cNvSpPr>
              <a:spLocks/>
            </p:cNvSpPr>
            <p:nvPr/>
          </p:nvSpPr>
          <p:spPr bwMode="auto">
            <a:xfrm rot="8220000">
              <a:off x="1653" y="3669"/>
              <a:ext cx="20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120" name="Group 813"/>
          <p:cNvGrpSpPr>
            <a:grpSpLocks/>
          </p:cNvGrpSpPr>
          <p:nvPr/>
        </p:nvGrpSpPr>
        <p:grpSpPr bwMode="auto">
          <a:xfrm>
            <a:off x="3416300" y="5065713"/>
            <a:ext cx="561975" cy="550862"/>
            <a:chOff x="2330" y="3681"/>
            <a:chExt cx="398" cy="416"/>
          </a:xfrm>
        </p:grpSpPr>
        <p:sp>
          <p:nvSpPr>
            <p:cNvPr id="42504" name="Arc 814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5" name="Arc 815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6" name="Arc 816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7" name="Arc 817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8" name="Arc 818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9" name="Arc 819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0" name="Arc 820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1" name="Arc 821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2" name="Arc 822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3" name="Arc 823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4" name="Arc 824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5" name="Arc 825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6" name="Arc 826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7" name="Arc 827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8" name="Arc 828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19" name="Arc 829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0" name="Arc 830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1" name="Arc 831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2" name="Arc 832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3" name="Arc 833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4" name="Arc 834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5" name="Arc 835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6" name="Arc 836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27" name="Arc 837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121" name="Group 838"/>
          <p:cNvGrpSpPr>
            <a:grpSpLocks/>
          </p:cNvGrpSpPr>
          <p:nvPr/>
        </p:nvGrpSpPr>
        <p:grpSpPr bwMode="auto">
          <a:xfrm>
            <a:off x="2014538" y="5049838"/>
            <a:ext cx="547687" cy="563562"/>
            <a:chOff x="1336" y="3669"/>
            <a:chExt cx="389" cy="426"/>
          </a:xfrm>
        </p:grpSpPr>
        <p:sp>
          <p:nvSpPr>
            <p:cNvPr id="42480" name="Arc 839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1" name="Arc 840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2" name="Arc 841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3" name="Arc 842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4" name="Arc 843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5" name="Arc 844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6" name="Arc 845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7" name="Arc 846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8" name="Arc 847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89" name="Arc 848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0" name="Arc 849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1" name="Arc 850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2" name="Arc 851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3" name="Arc 852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4" name="Arc 853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5" name="Arc 854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6" name="Arc 855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7" name="Arc 856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8" name="Arc 857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99" name="Arc 858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0" name="Arc 859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1" name="Arc 860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2" name="Arc 861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503" name="Arc 862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122" name="AutoShape 863"/>
          <p:cNvSpPr>
            <a:spLocks noChangeArrowheads="1"/>
          </p:cNvSpPr>
          <p:nvPr/>
        </p:nvSpPr>
        <p:spPr bwMode="auto">
          <a:xfrm>
            <a:off x="2579688" y="4989513"/>
            <a:ext cx="30162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464032" name="Arc 864"/>
          <p:cNvSpPr>
            <a:spLocks/>
          </p:cNvSpPr>
          <p:nvPr/>
        </p:nvSpPr>
        <p:spPr bwMode="auto">
          <a:xfrm rot="10800000">
            <a:off x="3259138" y="5014913"/>
            <a:ext cx="41275" cy="82550"/>
          </a:xfrm>
          <a:custGeom>
            <a:avLst/>
            <a:gdLst>
              <a:gd name="G0" fmla="+- 764 0 0"/>
              <a:gd name="G1" fmla="+- 363 0 0"/>
              <a:gd name="G2" fmla="+- 21600 0 0"/>
              <a:gd name="T0" fmla="*/ 22361 w 22364"/>
              <a:gd name="T1" fmla="*/ 0 h 21963"/>
              <a:gd name="T2" fmla="*/ 0 w 22364"/>
              <a:gd name="T3" fmla="*/ 21949 h 21963"/>
              <a:gd name="T4" fmla="*/ 764 w 22364"/>
              <a:gd name="T5" fmla="*/ 363 h 2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3" name="Arc 865"/>
          <p:cNvSpPr>
            <a:spLocks/>
          </p:cNvSpPr>
          <p:nvPr/>
        </p:nvSpPr>
        <p:spPr bwMode="auto">
          <a:xfrm rot="10800000">
            <a:off x="3178175" y="5005388"/>
            <a:ext cx="30163" cy="79375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4" name="Arc 866"/>
          <p:cNvSpPr>
            <a:spLocks/>
          </p:cNvSpPr>
          <p:nvPr/>
        </p:nvSpPr>
        <p:spPr bwMode="auto">
          <a:xfrm rot="10800000">
            <a:off x="3352800" y="5100638"/>
            <a:ext cx="31750" cy="79375"/>
          </a:xfrm>
          <a:custGeom>
            <a:avLst/>
            <a:gdLst>
              <a:gd name="G0" fmla="+- 1004 0 0"/>
              <a:gd name="G1" fmla="+- 21600 0 0"/>
              <a:gd name="G2" fmla="+- 21600 0 0"/>
              <a:gd name="T0" fmla="*/ 0 w 22604"/>
              <a:gd name="T1" fmla="*/ 23 h 21600"/>
              <a:gd name="T2" fmla="*/ 22604 w 22604"/>
              <a:gd name="T3" fmla="*/ 21600 h 21600"/>
              <a:gd name="T4" fmla="*/ 1004 w 226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5" name="Arc 867"/>
          <p:cNvSpPr>
            <a:spLocks/>
          </p:cNvSpPr>
          <p:nvPr/>
        </p:nvSpPr>
        <p:spPr bwMode="auto">
          <a:xfrm rot="10800000">
            <a:off x="3141663" y="5002213"/>
            <a:ext cx="38100" cy="80962"/>
          </a:xfrm>
          <a:custGeom>
            <a:avLst/>
            <a:gdLst>
              <a:gd name="G0" fmla="+- 0 0 0"/>
              <a:gd name="G1" fmla="+- 357 0 0"/>
              <a:gd name="G2" fmla="+- 21600 0 0"/>
              <a:gd name="T0" fmla="*/ 21597 w 21600"/>
              <a:gd name="T1" fmla="*/ 0 h 21957"/>
              <a:gd name="T2" fmla="*/ 0 w 21600"/>
              <a:gd name="T3" fmla="*/ 21957 h 21957"/>
              <a:gd name="T4" fmla="*/ 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6" name="Arc 868"/>
          <p:cNvSpPr>
            <a:spLocks/>
          </p:cNvSpPr>
          <p:nvPr/>
        </p:nvSpPr>
        <p:spPr bwMode="auto">
          <a:xfrm rot="10800000">
            <a:off x="3121025" y="5076825"/>
            <a:ext cx="38100" cy="79375"/>
          </a:xfrm>
          <a:custGeom>
            <a:avLst/>
            <a:gdLst>
              <a:gd name="G0" fmla="+- 21597 0 0"/>
              <a:gd name="G1" fmla="+- 21585 0 0"/>
              <a:gd name="G2" fmla="+- 21600 0 0"/>
              <a:gd name="T0" fmla="*/ 0 w 21597"/>
              <a:gd name="T1" fmla="*/ 21228 h 21585"/>
              <a:gd name="T2" fmla="*/ 20804 w 21597"/>
              <a:gd name="T3" fmla="*/ 0 h 21585"/>
              <a:gd name="T4" fmla="*/ 21597 w 21597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7" name="Arc 869"/>
          <p:cNvSpPr>
            <a:spLocks/>
          </p:cNvSpPr>
          <p:nvPr/>
        </p:nvSpPr>
        <p:spPr bwMode="auto">
          <a:xfrm>
            <a:off x="26892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8" name="Arc 870"/>
          <p:cNvSpPr>
            <a:spLocks/>
          </p:cNvSpPr>
          <p:nvPr/>
        </p:nvSpPr>
        <p:spPr bwMode="auto">
          <a:xfrm>
            <a:off x="2657475" y="4989513"/>
            <a:ext cx="41275" cy="80962"/>
          </a:xfrm>
          <a:custGeom>
            <a:avLst/>
            <a:gdLst>
              <a:gd name="G0" fmla="+- 771 0 0"/>
              <a:gd name="G1" fmla="+- 21600 0 0"/>
              <a:gd name="G2" fmla="+- 21600 0 0"/>
              <a:gd name="T0" fmla="*/ 0 w 22371"/>
              <a:gd name="T1" fmla="*/ 14 h 21600"/>
              <a:gd name="T2" fmla="*/ 22371 w 22371"/>
              <a:gd name="T3" fmla="*/ 21600 h 21600"/>
              <a:gd name="T4" fmla="*/ 771 w 223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130" name="Arc 871"/>
          <p:cNvSpPr>
            <a:spLocks/>
          </p:cNvSpPr>
          <p:nvPr/>
        </p:nvSpPr>
        <p:spPr bwMode="auto">
          <a:xfrm>
            <a:off x="2598738" y="5065713"/>
            <a:ext cx="28575" cy="80962"/>
          </a:xfrm>
          <a:custGeom>
            <a:avLst/>
            <a:gdLst>
              <a:gd name="T0" fmla="*/ 602125 w 22652"/>
              <a:gd name="T1" fmla="*/ 0 h 21600"/>
              <a:gd name="T2" fmla="*/ 0 w 22652"/>
              <a:gd name="T3" fmla="*/ 2147483646 h 21600"/>
              <a:gd name="T4" fmla="*/ 27967 w 226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040" name="Arc 872"/>
          <p:cNvSpPr>
            <a:spLocks/>
          </p:cNvSpPr>
          <p:nvPr/>
        </p:nvSpPr>
        <p:spPr bwMode="auto">
          <a:xfrm>
            <a:off x="2624138" y="4992688"/>
            <a:ext cx="30162" cy="79375"/>
          </a:xfrm>
          <a:custGeom>
            <a:avLst/>
            <a:gdLst>
              <a:gd name="G0" fmla="+- 21600 0 0"/>
              <a:gd name="G1" fmla="+- 21576 0 0"/>
              <a:gd name="G2" fmla="+- 21600 0 0"/>
              <a:gd name="T0" fmla="*/ 0 w 21600"/>
              <a:gd name="T1" fmla="*/ 21576 h 21576"/>
              <a:gd name="T2" fmla="*/ 20573 w 21600"/>
              <a:gd name="T3" fmla="*/ 0 h 21576"/>
              <a:gd name="T4" fmla="*/ 21600 w 21600"/>
              <a:gd name="T5" fmla="*/ 21576 h 2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1" name="Arc 873"/>
          <p:cNvSpPr>
            <a:spLocks/>
          </p:cNvSpPr>
          <p:nvPr/>
        </p:nvSpPr>
        <p:spPr bwMode="auto">
          <a:xfrm>
            <a:off x="2817813" y="5072063"/>
            <a:ext cx="39687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2" name="Arc 874"/>
          <p:cNvSpPr>
            <a:spLocks/>
          </p:cNvSpPr>
          <p:nvPr/>
        </p:nvSpPr>
        <p:spPr bwMode="auto">
          <a:xfrm>
            <a:off x="2786063" y="4994275"/>
            <a:ext cx="41275" cy="82550"/>
          </a:xfrm>
          <a:custGeom>
            <a:avLst/>
            <a:gdLst>
              <a:gd name="G0" fmla="+- 765 0 0"/>
              <a:gd name="G1" fmla="+- 21600 0 0"/>
              <a:gd name="G2" fmla="+- 21600 0 0"/>
              <a:gd name="T0" fmla="*/ 0 w 22362"/>
              <a:gd name="T1" fmla="*/ 14 h 21600"/>
              <a:gd name="T2" fmla="*/ 22362 w 22362"/>
              <a:gd name="T3" fmla="*/ 21249 h 21600"/>
              <a:gd name="T4" fmla="*/ 765 w 223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3" name="Arc 875"/>
          <p:cNvSpPr>
            <a:spLocks/>
          </p:cNvSpPr>
          <p:nvPr/>
        </p:nvSpPr>
        <p:spPr bwMode="auto">
          <a:xfrm>
            <a:off x="2736850" y="5072063"/>
            <a:ext cx="28575" cy="809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4" name="Arc 876"/>
          <p:cNvSpPr>
            <a:spLocks/>
          </p:cNvSpPr>
          <p:nvPr/>
        </p:nvSpPr>
        <p:spPr bwMode="auto">
          <a:xfrm>
            <a:off x="2760663" y="4997450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5" name="Arc 877"/>
          <p:cNvSpPr>
            <a:spLocks/>
          </p:cNvSpPr>
          <p:nvPr/>
        </p:nvSpPr>
        <p:spPr bwMode="auto">
          <a:xfrm>
            <a:off x="29305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6" name="Arc 878"/>
          <p:cNvSpPr>
            <a:spLocks/>
          </p:cNvSpPr>
          <p:nvPr/>
        </p:nvSpPr>
        <p:spPr bwMode="auto">
          <a:xfrm>
            <a:off x="2901950" y="4994275"/>
            <a:ext cx="39688" cy="82550"/>
          </a:xfrm>
          <a:custGeom>
            <a:avLst/>
            <a:gdLst>
              <a:gd name="G0" fmla="+- 751 0 0"/>
              <a:gd name="G1" fmla="+- 21600 0 0"/>
              <a:gd name="G2" fmla="+- 21600 0 0"/>
              <a:gd name="T0" fmla="*/ 0 w 22348"/>
              <a:gd name="T1" fmla="*/ 13 h 21600"/>
              <a:gd name="T2" fmla="*/ 22348 w 22348"/>
              <a:gd name="T3" fmla="*/ 21243 h 21600"/>
              <a:gd name="T4" fmla="*/ 751 w 22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7" name="Arc 879"/>
          <p:cNvSpPr>
            <a:spLocks/>
          </p:cNvSpPr>
          <p:nvPr/>
        </p:nvSpPr>
        <p:spPr bwMode="auto">
          <a:xfrm>
            <a:off x="2852738" y="5072063"/>
            <a:ext cx="30162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8" name="Arc 880"/>
          <p:cNvSpPr>
            <a:spLocks/>
          </p:cNvSpPr>
          <p:nvPr/>
        </p:nvSpPr>
        <p:spPr bwMode="auto">
          <a:xfrm>
            <a:off x="2876550" y="5000625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9" name="Arc 881"/>
          <p:cNvSpPr>
            <a:spLocks/>
          </p:cNvSpPr>
          <p:nvPr/>
        </p:nvSpPr>
        <p:spPr bwMode="auto">
          <a:xfrm>
            <a:off x="3063875" y="5072063"/>
            <a:ext cx="41275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843 w 21600"/>
              <a:gd name="T1" fmla="*/ 21587 h 21587"/>
              <a:gd name="T2" fmla="*/ 0 w 21600"/>
              <a:gd name="T3" fmla="*/ 0 h 21587"/>
              <a:gd name="T4" fmla="*/ 21600 w 21600"/>
              <a:gd name="T5" fmla="*/ 0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0" name="Arc 882"/>
          <p:cNvSpPr>
            <a:spLocks/>
          </p:cNvSpPr>
          <p:nvPr/>
        </p:nvSpPr>
        <p:spPr bwMode="auto">
          <a:xfrm>
            <a:off x="3030538" y="4994275"/>
            <a:ext cx="42862" cy="82550"/>
          </a:xfrm>
          <a:custGeom>
            <a:avLst/>
            <a:gdLst>
              <a:gd name="G0" fmla="+- 738 0 0"/>
              <a:gd name="G1" fmla="+- 21600 0 0"/>
              <a:gd name="G2" fmla="+- 21600 0 0"/>
              <a:gd name="T0" fmla="*/ 0 w 22335"/>
              <a:gd name="T1" fmla="*/ 13 h 21600"/>
              <a:gd name="T2" fmla="*/ 22335 w 22335"/>
              <a:gd name="T3" fmla="*/ 21249 h 21600"/>
              <a:gd name="T4" fmla="*/ 738 w 223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1" name="Arc 883"/>
          <p:cNvSpPr>
            <a:spLocks/>
          </p:cNvSpPr>
          <p:nvPr/>
        </p:nvSpPr>
        <p:spPr bwMode="auto">
          <a:xfrm>
            <a:off x="2978150" y="5072063"/>
            <a:ext cx="30163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2" name="Arc 884"/>
          <p:cNvSpPr>
            <a:spLocks/>
          </p:cNvSpPr>
          <p:nvPr/>
        </p:nvSpPr>
        <p:spPr bwMode="auto">
          <a:xfrm>
            <a:off x="3003550" y="5000625"/>
            <a:ext cx="26988" cy="79375"/>
          </a:xfrm>
          <a:custGeom>
            <a:avLst/>
            <a:gdLst>
              <a:gd name="G0" fmla="+- 21597 0 0"/>
              <a:gd name="G1" fmla="+- 21575 0 0"/>
              <a:gd name="G2" fmla="+- 21600 0 0"/>
              <a:gd name="T0" fmla="*/ 0 w 21597"/>
              <a:gd name="T1" fmla="*/ 21227 h 21575"/>
              <a:gd name="T2" fmla="*/ 20553 w 21597"/>
              <a:gd name="T3" fmla="*/ 0 h 21575"/>
              <a:gd name="T4" fmla="*/ 21597 w 21597"/>
              <a:gd name="T5" fmla="*/ 21575 h 2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3" name="Arc 885"/>
          <p:cNvSpPr>
            <a:spLocks/>
          </p:cNvSpPr>
          <p:nvPr/>
        </p:nvSpPr>
        <p:spPr bwMode="auto">
          <a:xfrm rot="10800000">
            <a:off x="3303588" y="5019675"/>
            <a:ext cx="30162" cy="80963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4" name="Arc 886"/>
          <p:cNvSpPr>
            <a:spLocks/>
          </p:cNvSpPr>
          <p:nvPr/>
        </p:nvSpPr>
        <p:spPr bwMode="auto">
          <a:xfrm rot="10800000">
            <a:off x="3227388" y="5095875"/>
            <a:ext cx="41275" cy="80963"/>
          </a:xfrm>
          <a:custGeom>
            <a:avLst/>
            <a:gdLst>
              <a:gd name="G0" fmla="+- 21600 0 0"/>
              <a:gd name="G1" fmla="+- 21587 0 0"/>
              <a:gd name="G2" fmla="+- 21600 0 0"/>
              <a:gd name="T0" fmla="*/ 0 w 21600"/>
              <a:gd name="T1" fmla="*/ 21587 h 21587"/>
              <a:gd name="T2" fmla="*/ 20843 w 21600"/>
              <a:gd name="T3" fmla="*/ 0 h 21587"/>
              <a:gd name="T4" fmla="*/ 21600 w 21600"/>
              <a:gd name="T5" fmla="*/ 21587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5" name="Arc 887"/>
          <p:cNvSpPr>
            <a:spLocks/>
          </p:cNvSpPr>
          <p:nvPr/>
        </p:nvSpPr>
        <p:spPr bwMode="auto">
          <a:xfrm rot="10800000">
            <a:off x="3319463" y="5106988"/>
            <a:ext cx="30162" cy="80962"/>
          </a:xfrm>
          <a:custGeom>
            <a:avLst/>
            <a:gdLst>
              <a:gd name="G0" fmla="+- 995 0 0"/>
              <a:gd name="G1" fmla="+- 21600 0 0"/>
              <a:gd name="G2" fmla="+- 21600 0 0"/>
              <a:gd name="T0" fmla="*/ 0 w 22592"/>
              <a:gd name="T1" fmla="*/ 23 h 21600"/>
              <a:gd name="T2" fmla="*/ 22592 w 22592"/>
              <a:gd name="T3" fmla="*/ 21240 h 21600"/>
              <a:gd name="T4" fmla="*/ 995 w 225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6" name="Arc 888"/>
          <p:cNvSpPr>
            <a:spLocks/>
          </p:cNvSpPr>
          <p:nvPr/>
        </p:nvSpPr>
        <p:spPr bwMode="auto">
          <a:xfrm rot="10800000">
            <a:off x="3192463" y="5100638"/>
            <a:ext cx="28575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148" name="Group 889"/>
          <p:cNvGrpSpPr>
            <a:grpSpLocks/>
          </p:cNvGrpSpPr>
          <p:nvPr/>
        </p:nvGrpSpPr>
        <p:grpSpPr bwMode="auto">
          <a:xfrm>
            <a:off x="2605088" y="4999038"/>
            <a:ext cx="746125" cy="176212"/>
            <a:chOff x="1755" y="3631"/>
            <a:chExt cx="529" cy="133"/>
          </a:xfrm>
        </p:grpSpPr>
        <p:sp>
          <p:nvSpPr>
            <p:cNvPr id="42457" name="Arc 890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58" name="Arc 891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59" name="Arc 892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0" name="Arc 893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1" name="Arc 894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2" name="Arc 895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3" name="Arc 896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4" name="Arc 897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5" name="Arc 898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6" name="Arc 899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7" name="Arc 900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8" name="Arc 901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69" name="Arc 902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0" name="Arc 903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1" name="Arc 904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2" name="Arc 905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3" name="Arc 906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4" name="Arc 907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5" name="Arc 908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6" name="Arc 909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7" name="Arc 910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8" name="Arc 911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479" name="Arc 912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2149" name="AutoShape 913"/>
          <p:cNvSpPr>
            <a:spLocks noChangeArrowheads="1"/>
          </p:cNvSpPr>
          <p:nvPr/>
        </p:nvSpPr>
        <p:spPr bwMode="auto">
          <a:xfrm>
            <a:off x="3357563" y="4992688"/>
            <a:ext cx="28575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2150" name="Group 914"/>
          <p:cNvGrpSpPr>
            <a:grpSpLocks/>
          </p:cNvGrpSpPr>
          <p:nvPr/>
        </p:nvGrpSpPr>
        <p:grpSpPr bwMode="auto">
          <a:xfrm>
            <a:off x="1851025" y="3933825"/>
            <a:ext cx="531813" cy="722313"/>
            <a:chOff x="1221" y="2825"/>
            <a:chExt cx="377" cy="547"/>
          </a:xfrm>
        </p:grpSpPr>
        <p:sp>
          <p:nvSpPr>
            <p:cNvPr id="42405" name="AutoShape 915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2406" name="AutoShape 916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grpSp>
          <p:nvGrpSpPr>
            <p:cNvPr id="42407" name="Group 917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42433" name="Arc 918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4" name="Arc 919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5" name="Arc 920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6" name="Arc 921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7" name="Arc 922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8" name="Arc 923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9" name="Arc 924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0" name="Arc 925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1" name="Arc 926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2" name="Arc 927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3" name="Arc 928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4" name="Arc 929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5" name="Arc 930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6" name="Arc 931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7" name="Arc 932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8" name="Arc 933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49" name="Arc 934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0" name="Arc 935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1" name="Arc 936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2" name="Arc 937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3" name="Arc 938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4" name="Arc 939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5" name="Arc 940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56" name="Arc 941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2408" name="Group 942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42409" name="Arc 943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0" name="Arc 944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1" name="Arc 945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2" name="Arc 946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3" name="Arc 947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4" name="Arc 948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5" name="Arc 949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6" name="Arc 950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7" name="Arc 951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8" name="Arc 952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19" name="Arc 953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0" name="Arc 954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1" name="Arc 955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2" name="Arc 956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3" name="Arc 957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4" name="Arc 958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5" name="Arc 959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6" name="Arc 960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7" name="Arc 961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8" name="Arc 962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29" name="Arc 963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0" name="Arc 964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1" name="Arc 965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2432" name="Arc 966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464135" name="AutoShape 967"/>
          <p:cNvSpPr>
            <a:spLocks noChangeArrowheads="1"/>
          </p:cNvSpPr>
          <p:nvPr/>
        </p:nvSpPr>
        <p:spPr bwMode="auto">
          <a:xfrm rot="4800000" flipH="1" flipV="1">
            <a:off x="954881" y="2961482"/>
            <a:ext cx="1038225" cy="1173162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152" name="AutoShape 968"/>
          <p:cNvSpPr>
            <a:spLocks noChangeArrowheads="1"/>
          </p:cNvSpPr>
          <p:nvPr/>
        </p:nvSpPr>
        <p:spPr bwMode="auto">
          <a:xfrm>
            <a:off x="1771650" y="3592513"/>
            <a:ext cx="28575" cy="1841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2153" name="AutoShape 969"/>
          <p:cNvSpPr>
            <a:spLocks noChangeArrowheads="1"/>
          </p:cNvSpPr>
          <p:nvPr/>
        </p:nvSpPr>
        <p:spPr bwMode="auto">
          <a:xfrm>
            <a:off x="946150" y="3589338"/>
            <a:ext cx="30163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2154" name="Group 970"/>
          <p:cNvGrpSpPr>
            <a:grpSpLocks/>
          </p:cNvGrpSpPr>
          <p:nvPr/>
        </p:nvGrpSpPr>
        <p:grpSpPr bwMode="auto">
          <a:xfrm>
            <a:off x="998538" y="3598863"/>
            <a:ext cx="768350" cy="168275"/>
            <a:chOff x="617" y="2572"/>
            <a:chExt cx="544" cy="128"/>
          </a:xfrm>
        </p:grpSpPr>
        <p:sp>
          <p:nvSpPr>
            <p:cNvPr id="3464139" name="Arc 971"/>
            <p:cNvSpPr>
              <a:spLocks/>
            </p:cNvSpPr>
            <p:nvPr/>
          </p:nvSpPr>
          <p:spPr bwMode="auto">
            <a:xfrm rot="10800000">
              <a:off x="1094" y="2577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0" name="Arc 972"/>
            <p:cNvSpPr>
              <a:spLocks/>
            </p:cNvSpPr>
            <p:nvPr/>
          </p:nvSpPr>
          <p:spPr bwMode="auto">
            <a:xfrm rot="10800000">
              <a:off x="1074" y="2632"/>
              <a:ext cx="28" cy="59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43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1" name="Arc 973"/>
            <p:cNvSpPr>
              <a:spLocks/>
            </p:cNvSpPr>
            <p:nvPr/>
          </p:nvSpPr>
          <p:spPr bwMode="auto">
            <a:xfrm rot="10800000">
              <a:off x="1033" y="2580"/>
              <a:ext cx="22" cy="62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2" name="Arc 974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40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3" name="Arc 975"/>
            <p:cNvSpPr>
              <a:spLocks/>
            </p:cNvSpPr>
            <p:nvPr/>
          </p:nvSpPr>
          <p:spPr bwMode="auto">
            <a:xfrm rot="10800000">
              <a:off x="1045" y="2634"/>
              <a:ext cx="20" cy="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4" name="Arc 976"/>
            <p:cNvSpPr>
              <a:spLocks/>
            </p:cNvSpPr>
            <p:nvPr/>
          </p:nvSpPr>
          <p:spPr bwMode="auto">
            <a:xfrm rot="10800000">
              <a:off x="1003" y="2579"/>
              <a:ext cx="27" cy="59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5" name="Arc 977"/>
            <p:cNvSpPr>
              <a:spLocks/>
            </p:cNvSpPr>
            <p:nvPr/>
          </p:nvSpPr>
          <p:spPr bwMode="auto">
            <a:xfrm rot="10800000">
              <a:off x="986" y="2638"/>
              <a:ext cx="27" cy="59"/>
            </a:xfrm>
            <a:custGeom>
              <a:avLst/>
              <a:gdLst>
                <a:gd name="G0" fmla="+- 21597 0 0"/>
                <a:gd name="G1" fmla="+- 21586 0 0"/>
                <a:gd name="G2" fmla="+- 21600 0 0"/>
                <a:gd name="T0" fmla="*/ 0 w 21597"/>
                <a:gd name="T1" fmla="*/ 21235 h 21586"/>
                <a:gd name="T2" fmla="*/ 20818 w 21597"/>
                <a:gd name="T3" fmla="*/ 0 h 21586"/>
                <a:gd name="T4" fmla="*/ 21597 w 21597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6" name="Arc 978"/>
            <p:cNvSpPr>
              <a:spLocks/>
            </p:cNvSpPr>
            <p:nvPr/>
          </p:nvSpPr>
          <p:spPr bwMode="auto">
            <a:xfrm>
              <a:off x="674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7" name="Arc 979"/>
            <p:cNvSpPr>
              <a:spLocks/>
            </p:cNvSpPr>
            <p:nvPr/>
          </p:nvSpPr>
          <p:spPr bwMode="auto">
            <a:xfrm>
              <a:off x="652" y="2572"/>
              <a:ext cx="29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8" name="Arc 980"/>
            <p:cNvSpPr>
              <a:spLocks/>
            </p:cNvSpPr>
            <p:nvPr/>
          </p:nvSpPr>
          <p:spPr bwMode="auto">
            <a:xfrm>
              <a:off x="617" y="2629"/>
              <a:ext cx="21" cy="63"/>
            </a:xfrm>
            <a:custGeom>
              <a:avLst/>
              <a:gdLst>
                <a:gd name="G0" fmla="+- 1052 0 0"/>
                <a:gd name="G1" fmla="+- 0 0 0"/>
                <a:gd name="G2" fmla="+- 21600 0 0"/>
                <a:gd name="T0" fmla="*/ 22652 w 22652"/>
                <a:gd name="T1" fmla="*/ 0 h 21600"/>
                <a:gd name="T2" fmla="*/ 0 w 22652"/>
                <a:gd name="T3" fmla="*/ 21574 h 21600"/>
                <a:gd name="T4" fmla="*/ 1052 w 2265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9" name="Arc 981"/>
            <p:cNvSpPr>
              <a:spLocks/>
            </p:cNvSpPr>
            <p:nvPr/>
          </p:nvSpPr>
          <p:spPr bwMode="auto">
            <a:xfrm>
              <a:off x="635" y="2574"/>
              <a:ext cx="22" cy="59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0" name="Arc 982"/>
            <p:cNvSpPr>
              <a:spLocks/>
            </p:cNvSpPr>
            <p:nvPr/>
          </p:nvSpPr>
          <p:spPr bwMode="auto">
            <a:xfrm>
              <a:off x="769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1" name="Arc 983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2" name="Arc 984"/>
            <p:cNvSpPr>
              <a:spLocks/>
            </p:cNvSpPr>
            <p:nvPr/>
          </p:nvSpPr>
          <p:spPr bwMode="auto">
            <a:xfrm>
              <a:off x="707" y="2634"/>
              <a:ext cx="21" cy="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3" name="Arc 985"/>
            <p:cNvSpPr>
              <a:spLocks/>
            </p:cNvSpPr>
            <p:nvPr/>
          </p:nvSpPr>
          <p:spPr bwMode="auto">
            <a:xfrm>
              <a:off x="719" y="2580"/>
              <a:ext cx="20" cy="58"/>
            </a:xfrm>
            <a:custGeom>
              <a:avLst/>
              <a:gdLst>
                <a:gd name="G0" fmla="+- 21597 0 0"/>
                <a:gd name="G1" fmla="+- 21577 0 0"/>
                <a:gd name="G2" fmla="+- 21600 0 0"/>
                <a:gd name="T0" fmla="*/ 0 w 21597"/>
                <a:gd name="T1" fmla="*/ 21228 h 21577"/>
                <a:gd name="T2" fmla="*/ 20602 w 21597"/>
                <a:gd name="T3" fmla="*/ 0 h 21577"/>
                <a:gd name="T4" fmla="*/ 21597 w 21597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4" name="Arc 986"/>
            <p:cNvSpPr>
              <a:spLocks/>
            </p:cNvSpPr>
            <p:nvPr/>
          </p:nvSpPr>
          <p:spPr bwMode="auto">
            <a:xfrm>
              <a:off x="858" y="2634"/>
              <a:ext cx="27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5" name="Arc 987"/>
            <p:cNvSpPr>
              <a:spLocks/>
            </p:cNvSpPr>
            <p:nvPr/>
          </p:nvSpPr>
          <p:spPr bwMode="auto">
            <a:xfrm>
              <a:off x="831" y="2574"/>
              <a:ext cx="28" cy="63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6" name="Arc 988"/>
            <p:cNvSpPr>
              <a:spLocks/>
            </p:cNvSpPr>
            <p:nvPr/>
          </p:nvSpPr>
          <p:spPr bwMode="auto">
            <a:xfrm>
              <a:off x="793" y="2634"/>
              <a:ext cx="18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7" name="Arc 989"/>
            <p:cNvSpPr>
              <a:spLocks/>
            </p:cNvSpPr>
            <p:nvPr/>
          </p:nvSpPr>
          <p:spPr bwMode="auto">
            <a:xfrm>
              <a:off x="808" y="2580"/>
              <a:ext cx="21" cy="58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8" name="Arc 990"/>
            <p:cNvSpPr>
              <a:spLocks/>
            </p:cNvSpPr>
            <p:nvPr/>
          </p:nvSpPr>
          <p:spPr bwMode="auto">
            <a:xfrm>
              <a:off x="949" y="2634"/>
              <a:ext cx="29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9" name="Arc 991"/>
            <p:cNvSpPr>
              <a:spLocks/>
            </p:cNvSpPr>
            <p:nvPr/>
          </p:nvSpPr>
          <p:spPr bwMode="auto">
            <a:xfrm>
              <a:off x="926" y="2574"/>
              <a:ext cx="30" cy="59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0" name="Arc 992"/>
            <p:cNvSpPr>
              <a:spLocks/>
            </p:cNvSpPr>
            <p:nvPr/>
          </p:nvSpPr>
          <p:spPr bwMode="auto">
            <a:xfrm>
              <a:off x="886" y="2634"/>
              <a:ext cx="22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1" name="Arc 993"/>
            <p:cNvSpPr>
              <a:spLocks/>
            </p:cNvSpPr>
            <p:nvPr/>
          </p:nvSpPr>
          <p:spPr bwMode="auto">
            <a:xfrm>
              <a:off x="904" y="2580"/>
              <a:ext cx="20" cy="58"/>
            </a:xfrm>
            <a:custGeom>
              <a:avLst/>
              <a:gdLst>
                <a:gd name="G0" fmla="+- 21597 0 0"/>
                <a:gd name="G1" fmla="+- 21575 0 0"/>
                <a:gd name="G2" fmla="+- 21600 0 0"/>
                <a:gd name="T0" fmla="*/ 0 w 21597"/>
                <a:gd name="T1" fmla="*/ 21227 h 21575"/>
                <a:gd name="T2" fmla="*/ 20553 w 21597"/>
                <a:gd name="T3" fmla="*/ 0 h 21575"/>
                <a:gd name="T4" fmla="*/ 21597 w 21597"/>
                <a:gd name="T5" fmla="*/ 21575 h 2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2" name="Arc 994"/>
            <p:cNvSpPr>
              <a:spLocks/>
            </p:cNvSpPr>
            <p:nvPr/>
          </p:nvSpPr>
          <p:spPr bwMode="auto">
            <a:xfrm rot="10800000">
              <a:off x="1127" y="2576"/>
              <a:ext cx="20" cy="63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155" name="Group 995"/>
          <p:cNvGrpSpPr>
            <a:grpSpLocks/>
          </p:cNvGrpSpPr>
          <p:nvPr/>
        </p:nvGrpSpPr>
        <p:grpSpPr bwMode="auto">
          <a:xfrm>
            <a:off x="981075" y="3600450"/>
            <a:ext cx="766763" cy="169863"/>
            <a:chOff x="604" y="2574"/>
            <a:chExt cx="544" cy="128"/>
          </a:xfrm>
        </p:grpSpPr>
        <p:sp>
          <p:nvSpPr>
            <p:cNvPr id="42357" name="Arc 996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8" name="Arc 997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9" name="Arc 998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0" name="Arc 999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1" name="Arc 1000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2" name="Arc 1001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3" name="Arc 1002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4" name="Arc 1003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5" name="Arc 1004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6" name="Arc 1005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7" name="Arc 1006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8" name="Arc 1007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69" name="Arc 1008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0" name="Arc 1009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1" name="Arc 1010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2" name="Arc 1011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3" name="Arc 1012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4" name="Arc 1013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5" name="Arc 1014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6" name="Arc 1015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7" name="Arc 1016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8" name="Arc 1017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79" name="Arc 1018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80" name="Arc 1019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156" name="Group 1020"/>
          <p:cNvGrpSpPr>
            <a:grpSpLocks/>
          </p:cNvGrpSpPr>
          <p:nvPr/>
        </p:nvGrpSpPr>
        <p:grpSpPr bwMode="auto">
          <a:xfrm>
            <a:off x="1003300" y="3222625"/>
            <a:ext cx="776288" cy="171450"/>
            <a:chOff x="620" y="2288"/>
            <a:chExt cx="550" cy="129"/>
          </a:xfrm>
        </p:grpSpPr>
        <p:sp>
          <p:nvSpPr>
            <p:cNvPr id="42333" name="Arc 1021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4" name="Arc 1022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5" name="Arc 1023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6" name="Arc 0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7" name="Arc 1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8" name="Arc 2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39" name="Arc 3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0" name="Arc 4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1" name="Arc 5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2" name="Arc 6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3" name="Arc 7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4" name="Arc 8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5" name="Arc 9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6" name="Arc 10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7" name="Arc 11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8" name="Arc 12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49" name="Arc 13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0" name="Arc 14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1" name="Arc 15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2" name="Arc 16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3" name="Arc 17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4" name="Arc 18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5" name="Arc 19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356" name="Arc 20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2157" name="Group 21"/>
          <p:cNvGrpSpPr>
            <a:grpSpLocks/>
          </p:cNvGrpSpPr>
          <p:nvPr/>
        </p:nvGrpSpPr>
        <p:grpSpPr bwMode="auto">
          <a:xfrm>
            <a:off x="7835900" y="2647950"/>
            <a:ext cx="222250" cy="330200"/>
            <a:chOff x="5462" y="1853"/>
            <a:chExt cx="157" cy="250"/>
          </a:xfrm>
        </p:grpSpPr>
        <p:sp>
          <p:nvSpPr>
            <p:cNvPr id="3464214" name="Oval 22"/>
            <p:cNvSpPr>
              <a:spLocks noChangeArrowheads="1"/>
            </p:cNvSpPr>
            <p:nvPr/>
          </p:nvSpPr>
          <p:spPr bwMode="auto">
            <a:xfrm>
              <a:off x="5495" y="1992"/>
              <a:ext cx="58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5" name="Oval 23"/>
            <p:cNvSpPr>
              <a:spLocks noChangeArrowheads="1"/>
            </p:cNvSpPr>
            <p:nvPr/>
          </p:nvSpPr>
          <p:spPr bwMode="auto">
            <a:xfrm>
              <a:off x="5462" y="20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6" name="Oval 24"/>
            <p:cNvSpPr>
              <a:spLocks noChangeArrowheads="1"/>
            </p:cNvSpPr>
            <p:nvPr/>
          </p:nvSpPr>
          <p:spPr bwMode="auto">
            <a:xfrm>
              <a:off x="5569" y="18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7" name="Oval 25"/>
            <p:cNvSpPr>
              <a:spLocks noChangeArrowheads="1"/>
            </p:cNvSpPr>
            <p:nvPr/>
          </p:nvSpPr>
          <p:spPr bwMode="auto">
            <a:xfrm>
              <a:off x="5536" y="1922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18" name="Oval 26"/>
          <p:cNvSpPr>
            <a:spLocks noChangeArrowheads="1"/>
          </p:cNvSpPr>
          <p:nvPr/>
        </p:nvSpPr>
        <p:spPr bwMode="auto">
          <a:xfrm>
            <a:off x="7945438" y="288766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19" name="Oval 27"/>
          <p:cNvSpPr>
            <a:spLocks noChangeArrowheads="1"/>
          </p:cNvSpPr>
          <p:nvPr/>
        </p:nvSpPr>
        <p:spPr bwMode="auto">
          <a:xfrm>
            <a:off x="7773988" y="297021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0" name="Oval 28"/>
          <p:cNvSpPr>
            <a:spLocks noChangeArrowheads="1"/>
          </p:cNvSpPr>
          <p:nvPr/>
        </p:nvSpPr>
        <p:spPr bwMode="auto">
          <a:xfrm>
            <a:off x="8047038" y="27035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1" name="Oval 29"/>
          <p:cNvSpPr>
            <a:spLocks noChangeArrowheads="1"/>
          </p:cNvSpPr>
          <p:nvPr/>
        </p:nvSpPr>
        <p:spPr bwMode="auto">
          <a:xfrm>
            <a:off x="8002588" y="279717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2" name="Oval 30"/>
          <p:cNvSpPr>
            <a:spLocks noChangeArrowheads="1"/>
          </p:cNvSpPr>
          <p:nvPr/>
        </p:nvSpPr>
        <p:spPr bwMode="auto">
          <a:xfrm>
            <a:off x="8007350" y="2944813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3" name="Oval 31"/>
          <p:cNvSpPr>
            <a:spLocks noChangeArrowheads="1"/>
          </p:cNvSpPr>
          <p:nvPr/>
        </p:nvSpPr>
        <p:spPr bwMode="auto">
          <a:xfrm>
            <a:off x="8110538" y="27622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4" name="Oval 32"/>
          <p:cNvSpPr>
            <a:spLocks noChangeArrowheads="1"/>
          </p:cNvSpPr>
          <p:nvPr/>
        </p:nvSpPr>
        <p:spPr bwMode="auto">
          <a:xfrm>
            <a:off x="8064500" y="2854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165" name="Group 33"/>
          <p:cNvGrpSpPr>
            <a:grpSpLocks/>
          </p:cNvGrpSpPr>
          <p:nvPr/>
        </p:nvGrpSpPr>
        <p:grpSpPr bwMode="auto">
          <a:xfrm>
            <a:off x="7773988" y="2590800"/>
            <a:ext cx="222250" cy="330200"/>
            <a:chOff x="5418" y="1810"/>
            <a:chExt cx="157" cy="250"/>
          </a:xfrm>
        </p:grpSpPr>
        <p:sp>
          <p:nvSpPr>
            <p:cNvPr id="3464226" name="Oval 34"/>
            <p:cNvSpPr>
              <a:spLocks noChangeArrowheads="1"/>
            </p:cNvSpPr>
            <p:nvPr/>
          </p:nvSpPr>
          <p:spPr bwMode="auto">
            <a:xfrm>
              <a:off x="5451" y="1949"/>
              <a:ext cx="57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7" name="Oval 35"/>
            <p:cNvSpPr>
              <a:spLocks noChangeArrowheads="1"/>
            </p:cNvSpPr>
            <p:nvPr/>
          </p:nvSpPr>
          <p:spPr bwMode="auto">
            <a:xfrm>
              <a:off x="5418" y="2010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8" name="Oval 36"/>
            <p:cNvSpPr>
              <a:spLocks noChangeArrowheads="1"/>
            </p:cNvSpPr>
            <p:nvPr/>
          </p:nvSpPr>
          <p:spPr bwMode="auto">
            <a:xfrm>
              <a:off x="5525" y="1810"/>
              <a:ext cx="50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9" name="Oval 37"/>
            <p:cNvSpPr>
              <a:spLocks noChangeArrowheads="1"/>
            </p:cNvSpPr>
            <p:nvPr/>
          </p:nvSpPr>
          <p:spPr bwMode="auto">
            <a:xfrm>
              <a:off x="5492" y="1879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30" name="Oval 38"/>
          <p:cNvSpPr>
            <a:spLocks noChangeArrowheads="1"/>
          </p:cNvSpPr>
          <p:nvPr/>
        </p:nvSpPr>
        <p:spPr bwMode="auto">
          <a:xfrm>
            <a:off x="7432675" y="3640138"/>
            <a:ext cx="106363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31" name="Oval 39"/>
          <p:cNvSpPr>
            <a:spLocks noChangeArrowheads="1"/>
          </p:cNvSpPr>
          <p:nvPr/>
        </p:nvSpPr>
        <p:spPr bwMode="auto">
          <a:xfrm>
            <a:off x="7653338" y="3632200"/>
            <a:ext cx="107950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168" name="Arc 40"/>
          <p:cNvSpPr>
            <a:spLocks/>
          </p:cNvSpPr>
          <p:nvPr/>
        </p:nvSpPr>
        <p:spPr bwMode="auto">
          <a:xfrm>
            <a:off x="1858963" y="1449388"/>
            <a:ext cx="227012" cy="595312"/>
          </a:xfrm>
          <a:custGeom>
            <a:avLst/>
            <a:gdLst>
              <a:gd name="T0" fmla="*/ 0 w 21600"/>
              <a:gd name="T1" fmla="*/ 2147483646 h 21247"/>
              <a:gd name="T2" fmla="*/ 2147483646 w 21600"/>
              <a:gd name="T3" fmla="*/ 0 h 21247"/>
              <a:gd name="T4" fmla="*/ 2147483646 w 21600"/>
              <a:gd name="T5" fmla="*/ 2147483646 h 212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69" name="Arc 41"/>
          <p:cNvSpPr>
            <a:spLocks/>
          </p:cNvSpPr>
          <p:nvPr/>
        </p:nvSpPr>
        <p:spPr bwMode="auto">
          <a:xfrm>
            <a:off x="1522413" y="2547938"/>
            <a:ext cx="328612" cy="211137"/>
          </a:xfrm>
          <a:custGeom>
            <a:avLst/>
            <a:gdLst>
              <a:gd name="T0" fmla="*/ 0 w 21600"/>
              <a:gd name="T1" fmla="*/ 2147483646 h 17069"/>
              <a:gd name="T2" fmla="*/ 2147483646 w 21600"/>
              <a:gd name="T3" fmla="*/ 0 h 17069"/>
              <a:gd name="T4" fmla="*/ 2147483646 w 21600"/>
              <a:gd name="T5" fmla="*/ 2147483646 h 170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0" name="Arc 42"/>
          <p:cNvSpPr>
            <a:spLocks/>
          </p:cNvSpPr>
          <p:nvPr/>
        </p:nvSpPr>
        <p:spPr bwMode="auto">
          <a:xfrm>
            <a:off x="1117600" y="2898775"/>
            <a:ext cx="327025" cy="212725"/>
          </a:xfrm>
          <a:custGeom>
            <a:avLst/>
            <a:gdLst>
              <a:gd name="T0" fmla="*/ 0 w 21600"/>
              <a:gd name="T1" fmla="*/ 2147483646 h 17100"/>
              <a:gd name="T2" fmla="*/ 2147483646 w 21600"/>
              <a:gd name="T3" fmla="*/ 0 h 17100"/>
              <a:gd name="T4" fmla="*/ 2147483646 w 21600"/>
              <a:gd name="T5" fmla="*/ 2147483646 h 17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1" name="Arc 43"/>
          <p:cNvSpPr>
            <a:spLocks/>
          </p:cNvSpPr>
          <p:nvPr/>
        </p:nvSpPr>
        <p:spPr bwMode="auto">
          <a:xfrm rot="10800000">
            <a:off x="1485900" y="3829050"/>
            <a:ext cx="460375" cy="231775"/>
          </a:xfrm>
          <a:custGeom>
            <a:avLst/>
            <a:gdLst>
              <a:gd name="T0" fmla="*/ 2147483646 w 19610"/>
              <a:gd name="T1" fmla="*/ 0 h 18679"/>
              <a:gd name="T2" fmla="*/ 2147483646 w 19610"/>
              <a:gd name="T3" fmla="*/ 2147483646 h 18679"/>
              <a:gd name="T4" fmla="*/ 0 w 19610"/>
              <a:gd name="T5" fmla="*/ 2147483646 h 18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2" name="Arc 44"/>
          <p:cNvSpPr>
            <a:spLocks/>
          </p:cNvSpPr>
          <p:nvPr/>
        </p:nvSpPr>
        <p:spPr bwMode="auto">
          <a:xfrm>
            <a:off x="6359525" y="2717800"/>
            <a:ext cx="328613" cy="622300"/>
          </a:xfrm>
          <a:custGeom>
            <a:avLst/>
            <a:gdLst>
              <a:gd name="T0" fmla="*/ 0 w 20950"/>
              <a:gd name="T1" fmla="*/ 2147483646 h 19717"/>
              <a:gd name="T2" fmla="*/ 2147483646 w 20950"/>
              <a:gd name="T3" fmla="*/ 0 h 19717"/>
              <a:gd name="T4" fmla="*/ 2147483646 w 20950"/>
              <a:gd name="T5" fmla="*/ 2147483646 h 19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3" name="Line 45"/>
          <p:cNvSpPr>
            <a:spLocks noChangeShapeType="1"/>
          </p:cNvSpPr>
          <p:nvPr/>
        </p:nvSpPr>
        <p:spPr bwMode="auto">
          <a:xfrm flipV="1">
            <a:off x="5889625" y="3452813"/>
            <a:ext cx="414338" cy="738187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4" name="Arc 46"/>
          <p:cNvSpPr>
            <a:spLocks/>
          </p:cNvSpPr>
          <p:nvPr/>
        </p:nvSpPr>
        <p:spPr bwMode="auto">
          <a:xfrm>
            <a:off x="7410450" y="2973388"/>
            <a:ext cx="509588" cy="222250"/>
          </a:xfrm>
          <a:custGeom>
            <a:avLst/>
            <a:gdLst>
              <a:gd name="T0" fmla="*/ 2147483646 w 21600"/>
              <a:gd name="T1" fmla="*/ 2147483646 h 20100"/>
              <a:gd name="T2" fmla="*/ 2147483646 w 21600"/>
              <a:gd name="T3" fmla="*/ 0 h 20100"/>
              <a:gd name="T4" fmla="*/ 2147483646 w 21600"/>
              <a:gd name="T5" fmla="*/ 2147483646 h 20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39" name="Line 47"/>
          <p:cNvSpPr>
            <a:spLocks noChangeShapeType="1"/>
          </p:cNvSpPr>
          <p:nvPr/>
        </p:nvSpPr>
        <p:spPr bwMode="auto">
          <a:xfrm flipH="1" flipV="1">
            <a:off x="7513638" y="3381375"/>
            <a:ext cx="68262" cy="1936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2176" name="Arc 48"/>
          <p:cNvSpPr>
            <a:spLocks/>
          </p:cNvSpPr>
          <p:nvPr/>
        </p:nvSpPr>
        <p:spPr bwMode="auto">
          <a:xfrm rot="10800000">
            <a:off x="2449513" y="4445000"/>
            <a:ext cx="377825" cy="268288"/>
          </a:xfrm>
          <a:custGeom>
            <a:avLst/>
            <a:gdLst>
              <a:gd name="T0" fmla="*/ 0 w 31937"/>
              <a:gd name="T1" fmla="*/ 2147483646 h 21600"/>
              <a:gd name="T2" fmla="*/ 2147483646 w 31937"/>
              <a:gd name="T3" fmla="*/ 2147483646 h 21600"/>
              <a:gd name="T4" fmla="*/ 2147483646 w 3193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7" name="Line 49"/>
          <p:cNvSpPr>
            <a:spLocks noChangeShapeType="1"/>
          </p:cNvSpPr>
          <p:nvPr/>
        </p:nvSpPr>
        <p:spPr bwMode="auto">
          <a:xfrm flipH="1">
            <a:off x="3119438" y="4637088"/>
            <a:ext cx="79375" cy="277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8" name="Arc 50"/>
          <p:cNvSpPr>
            <a:spLocks/>
          </p:cNvSpPr>
          <p:nvPr/>
        </p:nvSpPr>
        <p:spPr bwMode="auto">
          <a:xfrm rot="10800000">
            <a:off x="3394075" y="5070475"/>
            <a:ext cx="1444625" cy="268288"/>
          </a:xfrm>
          <a:custGeom>
            <a:avLst/>
            <a:gdLst>
              <a:gd name="T0" fmla="*/ 0 w 31983"/>
              <a:gd name="T1" fmla="*/ 2147483646 h 21600"/>
              <a:gd name="T2" fmla="*/ 2147483646 w 31983"/>
              <a:gd name="T3" fmla="*/ 2147483646 h 21600"/>
              <a:gd name="T4" fmla="*/ 2147483646 w 3198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79" name="Arc 51"/>
          <p:cNvSpPr>
            <a:spLocks/>
          </p:cNvSpPr>
          <p:nvPr/>
        </p:nvSpPr>
        <p:spPr bwMode="auto">
          <a:xfrm>
            <a:off x="5275263" y="4824413"/>
            <a:ext cx="477837" cy="236537"/>
          </a:xfrm>
          <a:custGeom>
            <a:avLst/>
            <a:gdLst>
              <a:gd name="T0" fmla="*/ 0 w 20286"/>
              <a:gd name="T1" fmla="*/ 2147483646 h 21516"/>
              <a:gd name="T2" fmla="*/ 2147483646 w 20286"/>
              <a:gd name="T3" fmla="*/ 0 h 21516"/>
              <a:gd name="T4" fmla="*/ 2147483646 w 20286"/>
              <a:gd name="T5" fmla="*/ 2147483646 h 21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80" name="Arc 52"/>
          <p:cNvSpPr>
            <a:spLocks/>
          </p:cNvSpPr>
          <p:nvPr/>
        </p:nvSpPr>
        <p:spPr bwMode="auto">
          <a:xfrm rot="10800000">
            <a:off x="4727575" y="4402138"/>
            <a:ext cx="874713" cy="587375"/>
          </a:xfrm>
          <a:custGeom>
            <a:avLst/>
            <a:gdLst>
              <a:gd name="T0" fmla="*/ 0 w 21385"/>
              <a:gd name="T1" fmla="*/ 2147483646 h 16647"/>
              <a:gd name="T2" fmla="*/ 2147483646 w 21385"/>
              <a:gd name="T3" fmla="*/ 0 h 16647"/>
              <a:gd name="T4" fmla="*/ 2147483646 w 21385"/>
              <a:gd name="T5" fmla="*/ 2147483646 h 166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81" name="Arc 53"/>
          <p:cNvSpPr>
            <a:spLocks/>
          </p:cNvSpPr>
          <p:nvPr/>
        </p:nvSpPr>
        <p:spPr bwMode="auto">
          <a:xfrm>
            <a:off x="6704013" y="1641475"/>
            <a:ext cx="508000" cy="238125"/>
          </a:xfrm>
          <a:custGeom>
            <a:avLst/>
            <a:gdLst>
              <a:gd name="T0" fmla="*/ 0 w 31541"/>
              <a:gd name="T1" fmla="*/ 2147483646 h 21600"/>
              <a:gd name="T2" fmla="*/ 2147483646 w 31541"/>
              <a:gd name="T3" fmla="*/ 2147483646 h 21600"/>
              <a:gd name="T4" fmla="*/ 2147483646 w 3154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2182" name="Arc 54">
            <a:hlinkClick r:id="rId3" action="ppaction://hlinkfile"/>
          </p:cNvPr>
          <p:cNvSpPr>
            <a:spLocks/>
          </p:cNvSpPr>
          <p:nvPr/>
        </p:nvSpPr>
        <p:spPr bwMode="auto">
          <a:xfrm>
            <a:off x="5338763" y="1227138"/>
            <a:ext cx="506412" cy="238125"/>
          </a:xfrm>
          <a:custGeom>
            <a:avLst/>
            <a:gdLst>
              <a:gd name="T0" fmla="*/ 0 w 31489"/>
              <a:gd name="T1" fmla="*/ 2147483646 h 21600"/>
              <a:gd name="T2" fmla="*/ 2147483646 w 31489"/>
              <a:gd name="T3" fmla="*/ 2147483646 h 21600"/>
              <a:gd name="T4" fmla="*/ 2147483646 w 3148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47" name="Rectangle 55"/>
          <p:cNvSpPr>
            <a:spLocks noChangeArrowheads="1"/>
          </p:cNvSpPr>
          <p:nvPr/>
        </p:nvSpPr>
        <p:spPr bwMode="auto">
          <a:xfrm>
            <a:off x="3803650" y="2727325"/>
            <a:ext cx="17033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42184" name="Rectangle 56"/>
          <p:cNvSpPr>
            <a:spLocks noChangeArrowheads="1"/>
          </p:cNvSpPr>
          <p:nvPr/>
        </p:nvSpPr>
        <p:spPr bwMode="auto">
          <a:xfrm>
            <a:off x="2181225" y="2473325"/>
            <a:ext cx="1704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3464249" name="Rectangle 57"/>
          <p:cNvSpPr>
            <a:spLocks noChangeArrowheads="1"/>
          </p:cNvSpPr>
          <p:nvPr/>
        </p:nvSpPr>
        <p:spPr bwMode="auto">
          <a:xfrm>
            <a:off x="2697163" y="1682750"/>
            <a:ext cx="1704975" cy="2190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900" b="1" smtClean="0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42186" name="Rectangle 58"/>
          <p:cNvSpPr>
            <a:spLocks noChangeArrowheads="1"/>
          </p:cNvSpPr>
          <p:nvPr/>
        </p:nvSpPr>
        <p:spPr bwMode="auto">
          <a:xfrm>
            <a:off x="2006600" y="2220913"/>
            <a:ext cx="1976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Co-récepteurs </a:t>
            </a:r>
          </a:p>
        </p:txBody>
      </p:sp>
      <p:sp>
        <p:nvSpPr>
          <p:cNvPr id="42187" name="Rectangle 59"/>
          <p:cNvSpPr>
            <a:spLocks noChangeArrowheads="1"/>
          </p:cNvSpPr>
          <p:nvPr/>
        </p:nvSpPr>
        <p:spPr bwMode="auto">
          <a:xfrm>
            <a:off x="531813" y="1511300"/>
            <a:ext cx="17049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3464252" name="Rectangle 60"/>
          <p:cNvSpPr>
            <a:spLocks noChangeArrowheads="1"/>
          </p:cNvSpPr>
          <p:nvPr/>
        </p:nvSpPr>
        <p:spPr bwMode="auto">
          <a:xfrm>
            <a:off x="5060950" y="4270375"/>
            <a:ext cx="17033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" b="1">
                <a:latin typeface="Century Gothic" charset="0"/>
                <a:ea typeface="+mn-ea"/>
              </a:rPr>
              <a:t>ARNm</a:t>
            </a:r>
          </a:p>
        </p:txBody>
      </p:sp>
      <p:sp>
        <p:nvSpPr>
          <p:cNvPr id="3464253" name="Rectangle 61"/>
          <p:cNvSpPr>
            <a:spLocks noChangeArrowheads="1"/>
          </p:cNvSpPr>
          <p:nvPr/>
        </p:nvSpPr>
        <p:spPr bwMode="auto">
          <a:xfrm>
            <a:off x="4297363" y="4946650"/>
            <a:ext cx="1704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transcription</a:t>
            </a:r>
          </a:p>
        </p:txBody>
      </p:sp>
      <p:sp>
        <p:nvSpPr>
          <p:cNvPr id="3464254" name="Rectangle 62"/>
          <p:cNvSpPr>
            <a:spLocks noChangeArrowheads="1"/>
          </p:cNvSpPr>
          <p:nvPr/>
        </p:nvSpPr>
        <p:spPr bwMode="auto">
          <a:xfrm>
            <a:off x="4873625" y="927100"/>
            <a:ext cx="19780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rgbClr val="FF7C80"/>
                </a:solidFill>
                <a:latin typeface="Century Gothic" charset="0"/>
                <a:ea typeface="+mn-ea"/>
              </a:rPr>
              <a:t>particule virale mature</a:t>
            </a:r>
          </a:p>
        </p:txBody>
      </p:sp>
      <p:sp>
        <p:nvSpPr>
          <p:cNvPr id="3464255" name="Rectangle 63"/>
          <p:cNvSpPr>
            <a:spLocks noChangeArrowheads="1"/>
          </p:cNvSpPr>
          <p:nvPr/>
        </p:nvSpPr>
        <p:spPr bwMode="auto">
          <a:xfrm>
            <a:off x="3360738" y="1890713"/>
            <a:ext cx="2260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3464256" name="Rectangle 64"/>
          <p:cNvSpPr>
            <a:spLocks noChangeArrowheads="1"/>
          </p:cNvSpPr>
          <p:nvPr/>
        </p:nvSpPr>
        <p:spPr bwMode="auto">
          <a:xfrm>
            <a:off x="3803650" y="4718050"/>
            <a:ext cx="1076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3464257" name="Rectangle 65"/>
          <p:cNvSpPr>
            <a:spLocks noChangeArrowheads="1"/>
          </p:cNvSpPr>
          <p:nvPr/>
        </p:nvSpPr>
        <p:spPr bwMode="auto">
          <a:xfrm>
            <a:off x="7291388" y="2393950"/>
            <a:ext cx="142716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assemblage</a:t>
            </a:r>
          </a:p>
        </p:txBody>
      </p:sp>
      <p:sp>
        <p:nvSpPr>
          <p:cNvPr id="3464258" name="Rectangle 66"/>
          <p:cNvSpPr>
            <a:spLocks noChangeArrowheads="1"/>
          </p:cNvSpPr>
          <p:nvPr/>
        </p:nvSpPr>
        <p:spPr bwMode="auto">
          <a:xfrm>
            <a:off x="6234113" y="3417888"/>
            <a:ext cx="14287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traduction</a:t>
            </a:r>
          </a:p>
        </p:txBody>
      </p:sp>
      <p:sp>
        <p:nvSpPr>
          <p:cNvPr id="42195" name="Rectangle 67"/>
          <p:cNvSpPr>
            <a:spLocks noChangeArrowheads="1"/>
          </p:cNvSpPr>
          <p:nvPr/>
        </p:nvSpPr>
        <p:spPr bwMode="auto">
          <a:xfrm>
            <a:off x="2151063" y="5259388"/>
            <a:ext cx="1704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ADN proviral intégré</a:t>
            </a:r>
          </a:p>
        </p:txBody>
      </p:sp>
      <p:sp>
        <p:nvSpPr>
          <p:cNvPr id="42196" name="Line 68"/>
          <p:cNvSpPr>
            <a:spLocks noChangeShapeType="1"/>
          </p:cNvSpPr>
          <p:nvPr/>
        </p:nvSpPr>
        <p:spPr bwMode="auto">
          <a:xfrm>
            <a:off x="1366838" y="3457575"/>
            <a:ext cx="0" cy="125413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61" name="Rectangle 69"/>
          <p:cNvSpPr>
            <a:spLocks noChangeArrowheads="1"/>
          </p:cNvSpPr>
          <p:nvPr/>
        </p:nvSpPr>
        <p:spPr bwMode="auto">
          <a:xfrm>
            <a:off x="1452563" y="1036638"/>
            <a:ext cx="11969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>
                <a:solidFill>
                  <a:srgbClr val="FF9999"/>
                </a:solidFill>
                <a:latin typeface="Century Gothic" charset="0"/>
                <a:ea typeface="+mn-ea"/>
              </a:rPr>
              <a:t>VIH</a:t>
            </a:r>
          </a:p>
        </p:txBody>
      </p:sp>
      <p:sp>
        <p:nvSpPr>
          <p:cNvPr id="3464262" name="Rectangle 70"/>
          <p:cNvSpPr>
            <a:spLocks noChangeArrowheads="1"/>
          </p:cNvSpPr>
          <p:nvPr/>
        </p:nvSpPr>
        <p:spPr bwMode="auto">
          <a:xfrm>
            <a:off x="6721475" y="1422400"/>
            <a:ext cx="153511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bourgeonnement</a:t>
            </a:r>
          </a:p>
        </p:txBody>
      </p:sp>
      <p:sp>
        <p:nvSpPr>
          <p:cNvPr id="3464263" name="Oval 71"/>
          <p:cNvSpPr>
            <a:spLocks noChangeArrowheads="1"/>
          </p:cNvSpPr>
          <p:nvPr/>
        </p:nvSpPr>
        <p:spPr bwMode="auto">
          <a:xfrm>
            <a:off x="2308225" y="1136650"/>
            <a:ext cx="576263" cy="519113"/>
          </a:xfrm>
          <a:prstGeom prst="ellipse">
            <a:avLst/>
          </a:prstGeom>
          <a:solidFill>
            <a:srgbClr val="430059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00" name="Group 72"/>
          <p:cNvGrpSpPr>
            <a:grpSpLocks/>
          </p:cNvGrpSpPr>
          <p:nvPr/>
        </p:nvGrpSpPr>
        <p:grpSpPr bwMode="auto">
          <a:xfrm>
            <a:off x="2312988" y="1131888"/>
            <a:ext cx="79375" cy="109537"/>
            <a:chOff x="3086" y="719"/>
            <a:chExt cx="56" cy="82"/>
          </a:xfrm>
        </p:grpSpPr>
        <p:grpSp>
          <p:nvGrpSpPr>
            <p:cNvPr id="42321" name="Group 73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3464266" name="Oval 74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267" name="Oval 75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268" name="Rectangle 76"/>
            <p:cNvSpPr>
              <a:spLocks noChangeArrowheads="1"/>
            </p:cNvSpPr>
            <p:nvPr/>
          </p:nvSpPr>
          <p:spPr bwMode="auto">
            <a:xfrm rot="1938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1" name="Group 77"/>
          <p:cNvGrpSpPr>
            <a:grpSpLocks/>
          </p:cNvGrpSpPr>
          <p:nvPr/>
        </p:nvGrpSpPr>
        <p:grpSpPr bwMode="auto">
          <a:xfrm>
            <a:off x="2447925" y="1058863"/>
            <a:ext cx="88900" cy="55562"/>
            <a:chOff x="3181" y="663"/>
            <a:chExt cx="63" cy="42"/>
          </a:xfrm>
        </p:grpSpPr>
        <p:sp>
          <p:nvSpPr>
            <p:cNvPr id="3464270" name="Oval 78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1" name="Oval 79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2" name="Group 80"/>
          <p:cNvGrpSpPr>
            <a:grpSpLocks/>
          </p:cNvGrpSpPr>
          <p:nvPr/>
        </p:nvGrpSpPr>
        <p:grpSpPr bwMode="auto">
          <a:xfrm>
            <a:off x="2579688" y="1058863"/>
            <a:ext cx="92075" cy="46037"/>
            <a:chOff x="3275" y="663"/>
            <a:chExt cx="65" cy="35"/>
          </a:xfrm>
        </p:grpSpPr>
        <p:sp>
          <p:nvSpPr>
            <p:cNvPr id="3464273" name="Oval 81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4" name="Oval 82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3" name="Group 83"/>
          <p:cNvGrpSpPr>
            <a:grpSpLocks/>
          </p:cNvGrpSpPr>
          <p:nvPr/>
        </p:nvGrpSpPr>
        <p:grpSpPr bwMode="auto">
          <a:xfrm>
            <a:off x="2736850" y="1089025"/>
            <a:ext cx="80963" cy="63500"/>
            <a:chOff x="3386" y="686"/>
            <a:chExt cx="58" cy="48"/>
          </a:xfrm>
        </p:grpSpPr>
        <p:sp>
          <p:nvSpPr>
            <p:cNvPr id="3464276" name="Oval 84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7" name="Oval 85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78" name="Oval 86"/>
          <p:cNvSpPr>
            <a:spLocks noChangeArrowheads="1"/>
          </p:cNvSpPr>
          <p:nvPr/>
        </p:nvSpPr>
        <p:spPr bwMode="auto">
          <a:xfrm>
            <a:off x="2232025" y="1270000"/>
            <a:ext cx="53975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79" name="Oval 87"/>
          <p:cNvSpPr>
            <a:spLocks noChangeArrowheads="1"/>
          </p:cNvSpPr>
          <p:nvPr/>
        </p:nvSpPr>
        <p:spPr bwMode="auto">
          <a:xfrm>
            <a:off x="2227263" y="1295400"/>
            <a:ext cx="52387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06" name="Group 88"/>
          <p:cNvGrpSpPr>
            <a:grpSpLocks/>
          </p:cNvGrpSpPr>
          <p:nvPr/>
        </p:nvGrpSpPr>
        <p:grpSpPr bwMode="auto">
          <a:xfrm>
            <a:off x="2368550" y="1655763"/>
            <a:ext cx="82550" cy="63500"/>
            <a:chOff x="3125" y="1114"/>
            <a:chExt cx="59" cy="49"/>
          </a:xfrm>
        </p:grpSpPr>
        <p:sp>
          <p:nvSpPr>
            <p:cNvPr id="3464281" name="Oval 89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2" name="Oval 90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7" name="Group 91"/>
          <p:cNvGrpSpPr>
            <a:grpSpLocks/>
          </p:cNvGrpSpPr>
          <p:nvPr/>
        </p:nvGrpSpPr>
        <p:grpSpPr bwMode="auto">
          <a:xfrm>
            <a:off x="2673350" y="1677988"/>
            <a:ext cx="92075" cy="65087"/>
            <a:chOff x="3341" y="1131"/>
            <a:chExt cx="66" cy="50"/>
          </a:xfrm>
        </p:grpSpPr>
        <p:sp>
          <p:nvSpPr>
            <p:cNvPr id="3464284" name="Oval 92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5" name="Oval 93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8" name="Group 94"/>
          <p:cNvGrpSpPr>
            <a:grpSpLocks/>
          </p:cNvGrpSpPr>
          <p:nvPr/>
        </p:nvGrpSpPr>
        <p:grpSpPr bwMode="auto">
          <a:xfrm>
            <a:off x="2825750" y="1565275"/>
            <a:ext cx="84138" cy="82550"/>
            <a:chOff x="3449" y="1046"/>
            <a:chExt cx="60" cy="62"/>
          </a:xfrm>
        </p:grpSpPr>
        <p:sp>
          <p:nvSpPr>
            <p:cNvPr id="3464287" name="Oval 95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8" name="Oval 96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09" name="Group 97"/>
          <p:cNvGrpSpPr>
            <a:grpSpLocks/>
          </p:cNvGrpSpPr>
          <p:nvPr/>
        </p:nvGrpSpPr>
        <p:grpSpPr bwMode="auto">
          <a:xfrm>
            <a:off x="2922588" y="1411288"/>
            <a:ext cx="58737" cy="93662"/>
            <a:chOff x="3518" y="930"/>
            <a:chExt cx="41" cy="70"/>
          </a:xfrm>
        </p:grpSpPr>
        <p:sp>
          <p:nvSpPr>
            <p:cNvPr id="3464290" name="Oval 98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1" name="Oval 99"/>
            <p:cNvSpPr>
              <a:spLocks noChangeArrowheads="1"/>
            </p:cNvSpPr>
            <p:nvPr/>
          </p:nvSpPr>
          <p:spPr bwMode="auto">
            <a:xfrm>
              <a:off x="3518" y="963"/>
              <a:ext cx="35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10" name="Group 100"/>
          <p:cNvGrpSpPr>
            <a:grpSpLocks/>
          </p:cNvGrpSpPr>
          <p:nvPr/>
        </p:nvGrpSpPr>
        <p:grpSpPr bwMode="auto">
          <a:xfrm>
            <a:off x="2901950" y="1263650"/>
            <a:ext cx="63500" cy="82550"/>
            <a:chOff x="3503" y="818"/>
            <a:chExt cx="45" cy="62"/>
          </a:xfrm>
        </p:grpSpPr>
        <p:sp>
          <p:nvSpPr>
            <p:cNvPr id="3464293" name="Oval 101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4" name="Oval 102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95" name="Rectangle 103"/>
          <p:cNvSpPr>
            <a:spLocks noChangeArrowheads="1"/>
          </p:cNvSpPr>
          <p:nvPr/>
        </p:nvSpPr>
        <p:spPr bwMode="auto">
          <a:xfrm rot="1920000">
            <a:off x="2752725" y="1092200"/>
            <a:ext cx="30163" cy="1095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6" name="Rectangle 104"/>
          <p:cNvSpPr>
            <a:spLocks noChangeArrowheads="1"/>
          </p:cNvSpPr>
          <p:nvPr/>
        </p:nvSpPr>
        <p:spPr bwMode="auto">
          <a:xfrm rot="1680000">
            <a:off x="2419350" y="1597025"/>
            <a:ext cx="28575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7" name="Rectangle 105"/>
          <p:cNvSpPr>
            <a:spLocks noChangeArrowheads="1"/>
          </p:cNvSpPr>
          <p:nvPr/>
        </p:nvSpPr>
        <p:spPr bwMode="auto">
          <a:xfrm rot="240000">
            <a:off x="2611438" y="1060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8" name="Rectangle 106"/>
          <p:cNvSpPr>
            <a:spLocks noChangeArrowheads="1"/>
          </p:cNvSpPr>
          <p:nvPr/>
        </p:nvSpPr>
        <p:spPr bwMode="auto">
          <a:xfrm rot="6420000">
            <a:off x="2282826" y="1260475"/>
            <a:ext cx="25400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9" name="Rectangle 107"/>
          <p:cNvSpPr>
            <a:spLocks noChangeArrowheads="1"/>
          </p:cNvSpPr>
          <p:nvPr/>
        </p:nvSpPr>
        <p:spPr bwMode="auto">
          <a:xfrm rot="20760000">
            <a:off x="2486025" y="1066800"/>
            <a:ext cx="30163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16" name="Group 108"/>
          <p:cNvGrpSpPr>
            <a:grpSpLocks/>
          </p:cNvGrpSpPr>
          <p:nvPr/>
        </p:nvGrpSpPr>
        <p:grpSpPr bwMode="auto">
          <a:xfrm>
            <a:off x="2214563" y="1441450"/>
            <a:ext cx="134937" cy="77788"/>
            <a:chOff x="3016" y="952"/>
            <a:chExt cx="96" cy="59"/>
          </a:xfrm>
        </p:grpSpPr>
        <p:grpSp>
          <p:nvGrpSpPr>
            <p:cNvPr id="42301" name="Group 109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3464302" name="Oval 110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3" name="Oval 111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4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4" name="Rectangle 112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2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17" name="Group 113"/>
          <p:cNvGrpSpPr>
            <a:grpSpLocks/>
          </p:cNvGrpSpPr>
          <p:nvPr/>
        </p:nvGrpSpPr>
        <p:grpSpPr bwMode="auto">
          <a:xfrm>
            <a:off x="2279650" y="1560513"/>
            <a:ext cx="122238" cy="69850"/>
            <a:chOff x="3062" y="1043"/>
            <a:chExt cx="87" cy="52"/>
          </a:xfrm>
        </p:grpSpPr>
        <p:grpSp>
          <p:nvGrpSpPr>
            <p:cNvPr id="42297" name="Group 114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3464307" name="Oval 115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35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8" name="Oval 116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2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9" name="Rectangle 117"/>
            <p:cNvSpPr>
              <a:spLocks noChangeArrowheads="1"/>
            </p:cNvSpPr>
            <p:nvPr/>
          </p:nvSpPr>
          <p:spPr bwMode="auto">
            <a:xfrm rot="3000000">
              <a:off x="3105" y="1017"/>
              <a:ext cx="19" cy="78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18" name="Group 118"/>
          <p:cNvGrpSpPr>
            <a:grpSpLocks/>
          </p:cNvGrpSpPr>
          <p:nvPr/>
        </p:nvGrpSpPr>
        <p:grpSpPr bwMode="auto">
          <a:xfrm>
            <a:off x="2498725" y="1647825"/>
            <a:ext cx="95250" cy="117475"/>
            <a:chOff x="3218" y="1109"/>
            <a:chExt cx="67" cy="88"/>
          </a:xfrm>
        </p:grpSpPr>
        <p:grpSp>
          <p:nvGrpSpPr>
            <p:cNvPr id="42293" name="Group 119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3464312" name="Oval 120"/>
              <p:cNvSpPr>
                <a:spLocks noChangeArrowheads="1"/>
              </p:cNvSpPr>
              <p:nvPr/>
            </p:nvSpPr>
            <p:spPr bwMode="auto">
              <a:xfrm>
                <a:off x="3247" y="1165"/>
                <a:ext cx="38" cy="3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3" name="Oval 121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4" name="Rectangle 122"/>
            <p:cNvSpPr>
              <a:spLocks noChangeArrowheads="1"/>
            </p:cNvSpPr>
            <p:nvPr/>
          </p:nvSpPr>
          <p:spPr bwMode="auto">
            <a:xfrm rot="660000">
              <a:off x="3252" y="1109"/>
              <a:ext cx="20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19" name="Group 123"/>
          <p:cNvGrpSpPr>
            <a:grpSpLocks/>
          </p:cNvGrpSpPr>
          <p:nvPr/>
        </p:nvGrpSpPr>
        <p:grpSpPr bwMode="auto">
          <a:xfrm>
            <a:off x="2798763" y="1168400"/>
            <a:ext cx="117475" cy="73025"/>
            <a:chOff x="3430" y="746"/>
            <a:chExt cx="83" cy="55"/>
          </a:xfrm>
        </p:grpSpPr>
        <p:grpSp>
          <p:nvGrpSpPr>
            <p:cNvPr id="42289" name="Group 124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3464317" name="Oval 125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8" name="Oval 126"/>
              <p:cNvSpPr>
                <a:spLocks noChangeArrowheads="1"/>
              </p:cNvSpPr>
              <p:nvPr/>
            </p:nvSpPr>
            <p:spPr bwMode="auto">
              <a:xfrm>
                <a:off x="3474" y="768"/>
                <a:ext cx="39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9" name="Rectangle 127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20" name="Rectangle 128"/>
          <p:cNvSpPr>
            <a:spLocks noChangeArrowheads="1"/>
          </p:cNvSpPr>
          <p:nvPr/>
        </p:nvSpPr>
        <p:spPr bwMode="auto">
          <a:xfrm rot="4080000">
            <a:off x="2896394" y="126126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1" name="Rectangle 129"/>
          <p:cNvSpPr>
            <a:spLocks noChangeArrowheads="1"/>
          </p:cNvSpPr>
          <p:nvPr/>
        </p:nvSpPr>
        <p:spPr bwMode="auto">
          <a:xfrm rot="20520000">
            <a:off x="2695575" y="1617663"/>
            <a:ext cx="30163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2" name="Rectangle 130"/>
          <p:cNvSpPr>
            <a:spLocks noChangeArrowheads="1"/>
          </p:cNvSpPr>
          <p:nvPr/>
        </p:nvSpPr>
        <p:spPr bwMode="auto">
          <a:xfrm rot="18720000">
            <a:off x="2831307" y="1526381"/>
            <a:ext cx="26988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3" name="Rectangle 131"/>
          <p:cNvSpPr>
            <a:spLocks noChangeArrowheads="1"/>
          </p:cNvSpPr>
          <p:nvPr/>
        </p:nvSpPr>
        <p:spPr bwMode="auto">
          <a:xfrm rot="5880000">
            <a:off x="2902744" y="139461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4" name="AutoShape 132"/>
          <p:cNvSpPr>
            <a:spLocks noChangeArrowheads="1"/>
          </p:cNvSpPr>
          <p:nvPr/>
        </p:nvSpPr>
        <p:spPr bwMode="auto">
          <a:xfrm rot="4800000" flipH="1" flipV="1">
            <a:off x="2453481" y="1215232"/>
            <a:ext cx="314325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5" name="Arc 133"/>
          <p:cNvSpPr>
            <a:spLocks/>
          </p:cNvSpPr>
          <p:nvPr/>
        </p:nvSpPr>
        <p:spPr bwMode="auto">
          <a:xfrm>
            <a:off x="2533650" y="1343025"/>
            <a:ext cx="34925" cy="349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6" name="Arc 134"/>
          <p:cNvSpPr>
            <a:spLocks/>
          </p:cNvSpPr>
          <p:nvPr/>
        </p:nvSpPr>
        <p:spPr bwMode="auto">
          <a:xfrm>
            <a:off x="2635250" y="1341438"/>
            <a:ext cx="49213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974 w 21600"/>
              <a:gd name="T1" fmla="*/ 21591 h 21591"/>
              <a:gd name="T2" fmla="*/ 0 w 21600"/>
              <a:gd name="T3" fmla="*/ 0 h 21591"/>
              <a:gd name="T4" fmla="*/ 21600 w 21600"/>
              <a:gd name="T5" fmla="*/ 0 h 2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7" name="Arc 135"/>
          <p:cNvSpPr>
            <a:spLocks/>
          </p:cNvSpPr>
          <p:nvPr/>
        </p:nvSpPr>
        <p:spPr bwMode="auto">
          <a:xfrm>
            <a:off x="2593975" y="1306513"/>
            <a:ext cx="49213" cy="34925"/>
          </a:xfrm>
          <a:custGeom>
            <a:avLst/>
            <a:gdLst>
              <a:gd name="G0" fmla="+- 623 0 0"/>
              <a:gd name="G1" fmla="+- 21600 0 0"/>
              <a:gd name="G2" fmla="+- 21600 0 0"/>
              <a:gd name="T0" fmla="*/ 0 w 22208"/>
              <a:gd name="T1" fmla="*/ 9 h 21600"/>
              <a:gd name="T2" fmla="*/ 22208 w 22208"/>
              <a:gd name="T3" fmla="*/ 20785 h 21600"/>
              <a:gd name="T4" fmla="*/ 623 w 222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8" name="Arc 136"/>
          <p:cNvSpPr>
            <a:spLocks/>
          </p:cNvSpPr>
          <p:nvPr/>
        </p:nvSpPr>
        <p:spPr bwMode="auto">
          <a:xfrm>
            <a:off x="2565400" y="1306513"/>
            <a:ext cx="36513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54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9" name="Arc 137"/>
          <p:cNvSpPr>
            <a:spLocks/>
          </p:cNvSpPr>
          <p:nvPr/>
        </p:nvSpPr>
        <p:spPr bwMode="auto">
          <a:xfrm>
            <a:off x="2493963" y="1341438"/>
            <a:ext cx="46037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0" name="Arc 138"/>
          <p:cNvSpPr>
            <a:spLocks/>
          </p:cNvSpPr>
          <p:nvPr/>
        </p:nvSpPr>
        <p:spPr bwMode="auto">
          <a:xfrm>
            <a:off x="2454275" y="1306513"/>
            <a:ext cx="47625" cy="34925"/>
          </a:xfrm>
          <a:custGeom>
            <a:avLst/>
            <a:gdLst>
              <a:gd name="G0" fmla="+- 654 0 0"/>
              <a:gd name="G1" fmla="+- 21600 0 0"/>
              <a:gd name="G2" fmla="+- 21600 0 0"/>
              <a:gd name="T0" fmla="*/ 0 w 22254"/>
              <a:gd name="T1" fmla="*/ 10 h 21600"/>
              <a:gd name="T2" fmla="*/ 22254 w 22254"/>
              <a:gd name="T3" fmla="*/ 21600 h 21600"/>
              <a:gd name="T4" fmla="*/ 654 w 222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1" name="Arc 139"/>
          <p:cNvSpPr>
            <a:spLocks/>
          </p:cNvSpPr>
          <p:nvPr/>
        </p:nvSpPr>
        <p:spPr bwMode="auto">
          <a:xfrm>
            <a:off x="2643188" y="1425575"/>
            <a:ext cx="47625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44 w 21600"/>
              <a:gd name="T1" fmla="*/ 22363 h 22363"/>
              <a:gd name="T2" fmla="*/ 14 w 21600"/>
              <a:gd name="T3" fmla="*/ 0 h 22363"/>
              <a:gd name="T4" fmla="*/ 21600 w 21600"/>
              <a:gd name="T5" fmla="*/ 773 h 2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2" name="Arc 140"/>
          <p:cNvSpPr>
            <a:spLocks/>
          </p:cNvSpPr>
          <p:nvPr/>
        </p:nvSpPr>
        <p:spPr bwMode="auto">
          <a:xfrm>
            <a:off x="2601913" y="1390650"/>
            <a:ext cx="49212" cy="34925"/>
          </a:xfrm>
          <a:custGeom>
            <a:avLst/>
            <a:gdLst>
              <a:gd name="G0" fmla="+- 644 0 0"/>
              <a:gd name="G1" fmla="+- 21600 0 0"/>
              <a:gd name="G2" fmla="+- 21600 0 0"/>
              <a:gd name="T0" fmla="*/ 0 w 22244"/>
              <a:gd name="T1" fmla="*/ 10 h 21600"/>
              <a:gd name="T2" fmla="*/ 22244 w 22244"/>
              <a:gd name="T3" fmla="*/ 21600 h 21600"/>
              <a:gd name="T4" fmla="*/ 644 w 222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3" name="Arc 141"/>
          <p:cNvSpPr>
            <a:spLocks/>
          </p:cNvSpPr>
          <p:nvPr/>
        </p:nvSpPr>
        <p:spPr bwMode="auto">
          <a:xfrm>
            <a:off x="2543175" y="1425575"/>
            <a:ext cx="36513" cy="36513"/>
          </a:xfrm>
          <a:custGeom>
            <a:avLst/>
            <a:gdLst>
              <a:gd name="G0" fmla="+- 846 0 0"/>
              <a:gd name="G1" fmla="+- 0 0 0"/>
              <a:gd name="G2" fmla="+- 21600 0 0"/>
              <a:gd name="T0" fmla="*/ 22446 w 22446"/>
              <a:gd name="T1" fmla="*/ 0 h 21600"/>
              <a:gd name="T2" fmla="*/ 0 w 22446"/>
              <a:gd name="T3" fmla="*/ 21583 h 21600"/>
              <a:gd name="T4" fmla="*/ 846 w 2244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4" name="Arc 142"/>
          <p:cNvSpPr>
            <a:spLocks/>
          </p:cNvSpPr>
          <p:nvPr/>
        </p:nvSpPr>
        <p:spPr bwMode="auto">
          <a:xfrm>
            <a:off x="2570163" y="1390650"/>
            <a:ext cx="34925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37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5" name="Arc 143"/>
          <p:cNvSpPr>
            <a:spLocks/>
          </p:cNvSpPr>
          <p:nvPr/>
        </p:nvSpPr>
        <p:spPr bwMode="auto">
          <a:xfrm>
            <a:off x="2503488" y="1425575"/>
            <a:ext cx="46037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23 w 21600"/>
              <a:gd name="T1" fmla="*/ 22362 h 22362"/>
              <a:gd name="T2" fmla="*/ 14 w 21600"/>
              <a:gd name="T3" fmla="*/ 0 h 22362"/>
              <a:gd name="T4" fmla="*/ 21600 w 21600"/>
              <a:gd name="T5" fmla="*/ 773 h 2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6" name="Arc 144"/>
          <p:cNvSpPr>
            <a:spLocks/>
          </p:cNvSpPr>
          <p:nvPr/>
        </p:nvSpPr>
        <p:spPr bwMode="auto">
          <a:xfrm>
            <a:off x="2463800" y="1390650"/>
            <a:ext cx="47625" cy="34925"/>
          </a:xfrm>
          <a:custGeom>
            <a:avLst/>
            <a:gdLst>
              <a:gd name="G0" fmla="+- 664 0 0"/>
              <a:gd name="G1" fmla="+- 21600 0 0"/>
              <a:gd name="G2" fmla="+- 21600 0 0"/>
              <a:gd name="T0" fmla="*/ 0 w 22264"/>
              <a:gd name="T1" fmla="*/ 10 h 21600"/>
              <a:gd name="T2" fmla="*/ 22264 w 22264"/>
              <a:gd name="T3" fmla="*/ 21600 h 21600"/>
              <a:gd name="T4" fmla="*/ 664 w 222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7" name="Oval 145"/>
          <p:cNvSpPr>
            <a:spLocks noChangeArrowheads="1"/>
          </p:cNvSpPr>
          <p:nvPr/>
        </p:nvSpPr>
        <p:spPr bwMode="auto">
          <a:xfrm>
            <a:off x="2330450" y="1158875"/>
            <a:ext cx="531813" cy="477838"/>
          </a:xfrm>
          <a:prstGeom prst="ellipse">
            <a:avLst/>
          </a:prstGeom>
          <a:solidFill>
            <a:srgbClr val="82008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38" name="Group 146"/>
          <p:cNvGrpSpPr>
            <a:grpSpLocks/>
          </p:cNvGrpSpPr>
          <p:nvPr/>
        </p:nvGrpSpPr>
        <p:grpSpPr bwMode="auto">
          <a:xfrm>
            <a:off x="2700338" y="1430338"/>
            <a:ext cx="41275" cy="82550"/>
            <a:chOff x="3360" y="944"/>
            <a:chExt cx="30" cy="63"/>
          </a:xfrm>
        </p:grpSpPr>
        <p:grpSp>
          <p:nvGrpSpPr>
            <p:cNvPr id="42285" name="Group 147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3464340" name="Oval 148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1" name="Oval 149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2" name="Rectangle 150"/>
            <p:cNvSpPr>
              <a:spLocks noChangeArrowheads="1"/>
            </p:cNvSpPr>
            <p:nvPr/>
          </p:nvSpPr>
          <p:spPr bwMode="auto">
            <a:xfrm rot="2052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39" name="Group 151"/>
          <p:cNvGrpSpPr>
            <a:grpSpLocks/>
          </p:cNvGrpSpPr>
          <p:nvPr/>
        </p:nvGrpSpPr>
        <p:grpSpPr bwMode="auto">
          <a:xfrm>
            <a:off x="2473325" y="1449388"/>
            <a:ext cx="76200" cy="96837"/>
            <a:chOff x="3200" y="959"/>
            <a:chExt cx="53" cy="73"/>
          </a:xfrm>
        </p:grpSpPr>
        <p:grpSp>
          <p:nvGrpSpPr>
            <p:cNvPr id="42281" name="Group 152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3464345" name="Oval 153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6" name="Oval 154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7" name="Rectangle 155"/>
            <p:cNvSpPr>
              <a:spLocks noChangeArrowheads="1"/>
            </p:cNvSpPr>
            <p:nvPr/>
          </p:nvSpPr>
          <p:spPr bwMode="auto">
            <a:xfrm rot="660000">
              <a:off x="3227" y="959"/>
              <a:ext cx="23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40" name="Group 156"/>
          <p:cNvGrpSpPr>
            <a:grpSpLocks/>
          </p:cNvGrpSpPr>
          <p:nvPr/>
        </p:nvGrpSpPr>
        <p:grpSpPr bwMode="auto">
          <a:xfrm>
            <a:off x="2401888" y="1168400"/>
            <a:ext cx="79375" cy="107950"/>
            <a:chOff x="3149" y="746"/>
            <a:chExt cx="56" cy="82"/>
          </a:xfrm>
        </p:grpSpPr>
        <p:grpSp>
          <p:nvGrpSpPr>
            <p:cNvPr id="42277" name="Group 157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3464350" name="Oval 158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1" name="Oval 159"/>
              <p:cNvSpPr>
                <a:spLocks noChangeArrowheads="1"/>
              </p:cNvSpPr>
              <p:nvPr/>
            </p:nvSpPr>
            <p:spPr bwMode="auto">
              <a:xfrm>
                <a:off x="3149" y="760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2" name="Rectangle 160"/>
            <p:cNvSpPr>
              <a:spLocks noChangeArrowheads="1"/>
            </p:cNvSpPr>
            <p:nvPr/>
          </p:nvSpPr>
          <p:spPr bwMode="auto">
            <a:xfrm rot="1938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41" name="Group 161"/>
          <p:cNvGrpSpPr>
            <a:grpSpLocks/>
          </p:cNvGrpSpPr>
          <p:nvPr/>
        </p:nvGrpSpPr>
        <p:grpSpPr bwMode="auto">
          <a:xfrm>
            <a:off x="2630488" y="1169988"/>
            <a:ext cx="84137" cy="109537"/>
            <a:chOff x="3311" y="747"/>
            <a:chExt cx="59" cy="83"/>
          </a:xfrm>
        </p:grpSpPr>
        <p:grpSp>
          <p:nvGrpSpPr>
            <p:cNvPr id="42273" name="Group 162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3464355" name="Oval 163"/>
              <p:cNvSpPr>
                <a:spLocks noChangeArrowheads="1"/>
              </p:cNvSpPr>
              <p:nvPr/>
            </p:nvSpPr>
            <p:spPr bwMode="auto">
              <a:xfrm rot="19500000">
                <a:off x="3311" y="747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6" name="Oval 164"/>
              <p:cNvSpPr>
                <a:spLocks noChangeArrowheads="1"/>
              </p:cNvSpPr>
              <p:nvPr/>
            </p:nvSpPr>
            <p:spPr bwMode="auto">
              <a:xfrm rot="195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7" name="Rectangle 165"/>
            <p:cNvSpPr>
              <a:spLocks noChangeArrowheads="1"/>
            </p:cNvSpPr>
            <p:nvPr/>
          </p:nvSpPr>
          <p:spPr bwMode="auto">
            <a:xfrm rot="780000">
              <a:off x="3325" y="747"/>
              <a:ext cx="2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58" name="Freeform 166"/>
          <p:cNvSpPr>
            <a:spLocks/>
          </p:cNvSpPr>
          <p:nvPr/>
        </p:nvSpPr>
        <p:spPr bwMode="auto">
          <a:xfrm rot="84653">
            <a:off x="6526213" y="2051050"/>
            <a:ext cx="903287" cy="31750"/>
          </a:xfrm>
          <a:custGeom>
            <a:avLst/>
            <a:gdLst>
              <a:gd name="T0" fmla="*/ 6 w 569"/>
              <a:gd name="T1" fmla="*/ 12 h 24"/>
              <a:gd name="T2" fmla="*/ 46 w 569"/>
              <a:gd name="T3" fmla="*/ 12 h 24"/>
              <a:gd name="T4" fmla="*/ 182 w 569"/>
              <a:gd name="T5" fmla="*/ 24 h 24"/>
              <a:gd name="T6" fmla="*/ 486 w 569"/>
              <a:gd name="T7" fmla="*/ 0 h 24"/>
              <a:gd name="T8" fmla="*/ 534 w 569"/>
              <a:gd name="T9" fmla="*/ 4 h 24"/>
              <a:gd name="T10" fmla="*/ 566 w 569"/>
              <a:gd name="T11" fmla="*/ 12 h 24"/>
              <a:gd name="T12" fmla="*/ 566 w 569"/>
              <a:gd name="T1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59" name="Freeform 167"/>
          <p:cNvSpPr>
            <a:spLocks/>
          </p:cNvSpPr>
          <p:nvPr/>
        </p:nvSpPr>
        <p:spPr bwMode="auto">
          <a:xfrm>
            <a:off x="7748588" y="2425700"/>
            <a:ext cx="127000" cy="122238"/>
          </a:xfrm>
          <a:custGeom>
            <a:avLst/>
            <a:gdLst>
              <a:gd name="T0" fmla="*/ 0 w 80"/>
              <a:gd name="T1" fmla="*/ 0 h 92"/>
              <a:gd name="T2" fmla="*/ 40 w 80"/>
              <a:gd name="T3" fmla="*/ 52 h 92"/>
              <a:gd name="T4" fmla="*/ 56 w 80"/>
              <a:gd name="T5" fmla="*/ 76 h 92"/>
              <a:gd name="T6" fmla="*/ 80 w 80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0" name="Rectangle 168"/>
          <p:cNvSpPr>
            <a:spLocks noChangeArrowheads="1"/>
          </p:cNvSpPr>
          <p:nvPr/>
        </p:nvSpPr>
        <p:spPr bwMode="auto">
          <a:xfrm rot="12480958">
            <a:off x="7748588" y="2584450"/>
            <a:ext cx="34925" cy="952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1" name="Rectangle 169"/>
          <p:cNvSpPr>
            <a:spLocks noChangeArrowheads="1"/>
          </p:cNvSpPr>
          <p:nvPr/>
        </p:nvSpPr>
        <p:spPr bwMode="auto">
          <a:xfrm rot="240000">
            <a:off x="2763838" y="1187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2" name="Rectangle 170"/>
          <p:cNvSpPr>
            <a:spLocks noChangeArrowheads="1"/>
          </p:cNvSpPr>
          <p:nvPr/>
        </p:nvSpPr>
        <p:spPr bwMode="auto">
          <a:xfrm rot="887311">
            <a:off x="8586788" y="3230563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47" name="Group 171"/>
          <p:cNvGrpSpPr>
            <a:grpSpLocks/>
          </p:cNvGrpSpPr>
          <p:nvPr/>
        </p:nvGrpSpPr>
        <p:grpSpPr bwMode="auto">
          <a:xfrm rot="5400000">
            <a:off x="8365332" y="3031331"/>
            <a:ext cx="71438" cy="98425"/>
            <a:chOff x="3449" y="1046"/>
            <a:chExt cx="60" cy="62"/>
          </a:xfrm>
        </p:grpSpPr>
        <p:sp>
          <p:nvSpPr>
            <p:cNvPr id="3464364" name="Oval 172"/>
            <p:cNvSpPr>
              <a:spLocks noChangeArrowheads="1"/>
            </p:cNvSpPr>
            <p:nvPr/>
          </p:nvSpPr>
          <p:spPr bwMode="auto">
            <a:xfrm>
              <a:off x="3458" y="1050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5" name="Oval 173"/>
            <p:cNvSpPr>
              <a:spLocks noChangeArrowheads="1"/>
            </p:cNvSpPr>
            <p:nvPr/>
          </p:nvSpPr>
          <p:spPr bwMode="auto">
            <a:xfrm>
              <a:off x="3436" y="1082"/>
              <a:ext cx="36" cy="3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2248" name="Group 174"/>
          <p:cNvGrpSpPr>
            <a:grpSpLocks/>
          </p:cNvGrpSpPr>
          <p:nvPr/>
        </p:nvGrpSpPr>
        <p:grpSpPr bwMode="auto">
          <a:xfrm rot="2488942">
            <a:off x="8358188" y="3167063"/>
            <a:ext cx="84137" cy="82550"/>
            <a:chOff x="3449" y="1046"/>
            <a:chExt cx="60" cy="62"/>
          </a:xfrm>
        </p:grpSpPr>
        <p:sp>
          <p:nvSpPr>
            <p:cNvPr id="3464367" name="Oval 175"/>
            <p:cNvSpPr>
              <a:spLocks noChangeArrowheads="1"/>
            </p:cNvSpPr>
            <p:nvPr/>
          </p:nvSpPr>
          <p:spPr bwMode="auto">
            <a:xfrm>
              <a:off x="3464" y="1044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8" name="Oval 176"/>
            <p:cNvSpPr>
              <a:spLocks noChangeArrowheads="1"/>
            </p:cNvSpPr>
            <p:nvPr/>
          </p:nvSpPr>
          <p:spPr bwMode="auto">
            <a:xfrm>
              <a:off x="3437" y="1072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69" name="Rectangle 177"/>
          <p:cNvSpPr>
            <a:spLocks noChangeArrowheads="1"/>
          </p:cNvSpPr>
          <p:nvPr/>
        </p:nvSpPr>
        <p:spPr bwMode="auto">
          <a:xfrm rot="11280000">
            <a:off x="6799263" y="1990725"/>
            <a:ext cx="34925" cy="968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50" name="Group 178"/>
          <p:cNvGrpSpPr>
            <a:grpSpLocks/>
          </p:cNvGrpSpPr>
          <p:nvPr/>
        </p:nvGrpSpPr>
        <p:grpSpPr bwMode="auto">
          <a:xfrm rot="4624931">
            <a:off x="6772276" y="1970087"/>
            <a:ext cx="69850" cy="98425"/>
            <a:chOff x="3449" y="1046"/>
            <a:chExt cx="60" cy="62"/>
          </a:xfrm>
        </p:grpSpPr>
        <p:sp>
          <p:nvSpPr>
            <p:cNvPr id="3464371" name="Oval 179"/>
            <p:cNvSpPr>
              <a:spLocks noChangeArrowheads="1"/>
            </p:cNvSpPr>
            <p:nvPr/>
          </p:nvSpPr>
          <p:spPr bwMode="auto">
            <a:xfrm>
              <a:off x="3462" y="105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2" name="Oval 180"/>
            <p:cNvSpPr>
              <a:spLocks noChangeArrowheads="1"/>
            </p:cNvSpPr>
            <p:nvPr/>
          </p:nvSpPr>
          <p:spPr bwMode="auto">
            <a:xfrm>
              <a:off x="3440" y="107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73" name="Rectangle 181"/>
          <p:cNvSpPr>
            <a:spLocks noChangeArrowheads="1"/>
          </p:cNvSpPr>
          <p:nvPr/>
        </p:nvSpPr>
        <p:spPr bwMode="auto">
          <a:xfrm rot="11280000">
            <a:off x="6951663" y="1966913"/>
            <a:ext cx="34925" cy="9683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2252" name="Group 182"/>
          <p:cNvGrpSpPr>
            <a:grpSpLocks/>
          </p:cNvGrpSpPr>
          <p:nvPr/>
        </p:nvGrpSpPr>
        <p:grpSpPr bwMode="auto">
          <a:xfrm rot="4132734">
            <a:off x="6924676" y="1946275"/>
            <a:ext cx="69850" cy="98425"/>
            <a:chOff x="3449" y="1046"/>
            <a:chExt cx="60" cy="62"/>
          </a:xfrm>
        </p:grpSpPr>
        <p:sp>
          <p:nvSpPr>
            <p:cNvPr id="3464375" name="Oval 183"/>
            <p:cNvSpPr>
              <a:spLocks noChangeArrowheads="1"/>
            </p:cNvSpPr>
            <p:nvPr/>
          </p:nvSpPr>
          <p:spPr bwMode="auto">
            <a:xfrm>
              <a:off x="3460" y="1058"/>
              <a:ext cx="34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6" name="Oval 184"/>
            <p:cNvSpPr>
              <a:spLocks noChangeArrowheads="1"/>
            </p:cNvSpPr>
            <p:nvPr/>
          </p:nvSpPr>
          <p:spPr bwMode="auto">
            <a:xfrm>
              <a:off x="3446" y="1078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42253" name="Rectangle 185"/>
          <p:cNvSpPr>
            <a:spLocks noChangeArrowheads="1"/>
          </p:cNvSpPr>
          <p:nvPr/>
        </p:nvSpPr>
        <p:spPr bwMode="auto">
          <a:xfrm>
            <a:off x="-98425" y="219075"/>
            <a:ext cx="8669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17" tIns="38520" rIns="78417" bIns="385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x-none" sz="2100" b="1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sp useBgFill="1">
        <p:nvSpPr>
          <p:cNvPr id="3464378" name="Rectangle 186"/>
          <p:cNvSpPr>
            <a:spLocks noChangeArrowheads="1"/>
          </p:cNvSpPr>
          <p:nvPr/>
        </p:nvSpPr>
        <p:spPr bwMode="auto">
          <a:xfrm>
            <a:off x="444500" y="5500688"/>
            <a:ext cx="8670925" cy="214312"/>
          </a:xfrm>
          <a:prstGeom prst="rect">
            <a:avLst/>
          </a:prstGeom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79" name="Text Box 187"/>
          <p:cNvSpPr txBox="1">
            <a:spLocks noChangeArrowheads="1"/>
          </p:cNvSpPr>
          <p:nvPr/>
        </p:nvSpPr>
        <p:spPr bwMode="auto">
          <a:xfrm>
            <a:off x="1004888" y="16684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Maraviroc (CELSENTRI)</a:t>
            </a:r>
            <a:endParaRPr lang="fr-FR" sz="1200" b="1" i="1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80" name="Text Box 188"/>
          <p:cNvSpPr txBox="1">
            <a:spLocks noChangeArrowheads="1"/>
          </p:cNvSpPr>
          <p:nvPr/>
        </p:nvSpPr>
        <p:spPr bwMode="auto">
          <a:xfrm>
            <a:off x="2611438" y="23669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FUZEON</a:t>
            </a:r>
          </a:p>
        </p:txBody>
      </p:sp>
      <p:grpSp>
        <p:nvGrpSpPr>
          <p:cNvPr id="3464381" name="Group 189"/>
          <p:cNvGrpSpPr>
            <a:grpSpLocks/>
          </p:cNvGrpSpPr>
          <p:nvPr/>
        </p:nvGrpSpPr>
        <p:grpSpPr bwMode="auto">
          <a:xfrm>
            <a:off x="585788" y="2932113"/>
            <a:ext cx="3619500" cy="2274887"/>
            <a:chOff x="1516" y="2251"/>
            <a:chExt cx="2565" cy="1720"/>
          </a:xfrm>
        </p:grpSpPr>
        <p:sp>
          <p:nvSpPr>
            <p:cNvPr id="42262" name="Text Box 190"/>
            <p:cNvSpPr txBox="1">
              <a:spLocks noChangeArrowheads="1"/>
            </p:cNvSpPr>
            <p:nvPr/>
          </p:nvSpPr>
          <p:spPr bwMode="auto">
            <a:xfrm>
              <a:off x="1516" y="2295"/>
              <a:ext cx="825" cy="1676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Zidovudine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Didanosine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Stavudine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Lamivudine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Emtricitabine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Ténofovir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Abacavir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lang="fr-FR" altLang="x-none" sz="1200" b="1"/>
            </a:p>
          </p:txBody>
        </p:sp>
        <p:sp>
          <p:nvSpPr>
            <p:cNvPr id="42263" name="Text Box 191"/>
            <p:cNvSpPr txBox="1">
              <a:spLocks noChangeArrowheads="1"/>
            </p:cNvSpPr>
            <p:nvPr/>
          </p:nvSpPr>
          <p:spPr bwMode="auto">
            <a:xfrm>
              <a:off x="2360" y="2295"/>
              <a:ext cx="826" cy="1606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Formes Combinées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COMBIVIR®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KIVEXA®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TRIZIVIR®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TRUVADA®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 i="1"/>
                <a:t>ATRIPLA®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 i="1"/>
                <a:t>EVIPLERA®</a:t>
              </a:r>
            </a:p>
          </p:txBody>
        </p:sp>
        <p:sp>
          <p:nvSpPr>
            <p:cNvPr id="3464384" name="Text Box 192"/>
            <p:cNvSpPr txBox="1">
              <a:spLocks noChangeArrowheads="1"/>
            </p:cNvSpPr>
            <p:nvPr/>
          </p:nvSpPr>
          <p:spPr bwMode="auto">
            <a:xfrm>
              <a:off x="3204" y="2251"/>
              <a:ext cx="881" cy="1047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Nevirapine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Efavirenz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Etravirine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Rilpivirine</a:t>
              </a:r>
            </a:p>
            <a:p>
              <a:pPr>
                <a:spcBef>
                  <a:spcPct val="50000"/>
                </a:spcBef>
                <a:defRPr/>
              </a:pPr>
              <a:endParaRPr lang="fr-FR" sz="1200" b="1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86" name="Text Box 194"/>
          <p:cNvSpPr txBox="1">
            <a:spLocks noChangeArrowheads="1"/>
          </p:cNvSpPr>
          <p:nvPr/>
        </p:nvSpPr>
        <p:spPr bwMode="auto">
          <a:xfrm>
            <a:off x="6572250" y="1177925"/>
            <a:ext cx="2111375" cy="2341563"/>
          </a:xfrm>
          <a:prstGeom prst="rect">
            <a:avLst/>
          </a:prstGeom>
          <a:solidFill>
            <a:srgbClr val="FAF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Lopinavir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Atazanavir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Saquinavir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Fosamprénavir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Indinavir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Tipranavir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Darunavir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900" b="1"/>
              <a:t>Norvir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900" b="1"/>
              <a:t>Cobicistat</a:t>
            </a:r>
          </a:p>
        </p:txBody>
      </p: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3984625" y="4330700"/>
            <a:ext cx="3752850" cy="1095375"/>
            <a:chOff x="3984978" y="4329907"/>
            <a:chExt cx="3753178" cy="1095679"/>
          </a:xfrm>
        </p:grpSpPr>
        <p:sp>
          <p:nvSpPr>
            <p:cNvPr id="3464385" name="Text Box 193"/>
            <p:cNvSpPr txBox="1">
              <a:spLocks noChangeArrowheads="1"/>
            </p:cNvSpPr>
            <p:nvPr/>
          </p:nvSpPr>
          <p:spPr bwMode="auto">
            <a:xfrm>
              <a:off x="3984978" y="4329907"/>
              <a:ext cx="2113148" cy="1095679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79242" tIns="39621" rIns="79242" bIns="39621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Raltegravir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Elvitegravir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Dolutegravir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i="1" dirty="0">
                  <a:latin typeface="Arial" panose="020B0604020202020204" pitchFamily="34" charset="0"/>
                  <a:ea typeface="+mn-ea"/>
                </a:rPr>
                <a:t>Cabotegravir</a:t>
              </a:r>
            </a:p>
          </p:txBody>
        </p:sp>
        <p:sp>
          <p:nvSpPr>
            <p:cNvPr id="42261" name="Text Box 193"/>
            <p:cNvSpPr txBox="1">
              <a:spLocks noChangeArrowheads="1"/>
            </p:cNvSpPr>
            <p:nvPr/>
          </p:nvSpPr>
          <p:spPr bwMode="auto">
            <a:xfrm>
              <a:off x="6372787" y="4369606"/>
              <a:ext cx="1365369" cy="1003578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242" tIns="39621" rIns="79242" bIns="39621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Formes combinées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STRIBILD®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fr-FR" altLang="x-none" sz="1200" b="1"/>
                <a:t>TRIUMEQ®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6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4379" grpId="0" animBg="1"/>
      <p:bldP spid="3464380" grpId="0" animBg="1"/>
      <p:bldP spid="34643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509588" y="944563"/>
            <a:ext cx="8634412" cy="4719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b="1">
              <a:latin typeface="Times New Roman" charset="0"/>
            </a:endParaRPr>
          </a:p>
        </p:txBody>
      </p:sp>
      <p:sp>
        <p:nvSpPr>
          <p:cNvPr id="3463171" name="Arc 3"/>
          <p:cNvSpPr>
            <a:spLocks/>
          </p:cNvSpPr>
          <p:nvPr/>
        </p:nvSpPr>
        <p:spPr bwMode="auto">
          <a:xfrm>
            <a:off x="477838" y="1885950"/>
            <a:ext cx="4222750" cy="1905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53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 algn="ctr">
              <a:defRPr/>
            </a:pPr>
            <a:endParaRPr lang="fr-FR" sz="1800" b="1">
              <a:latin typeface="Times New Roman" charset="0"/>
              <a:ea typeface="+mn-ea"/>
            </a:endParaRPr>
          </a:p>
        </p:txBody>
      </p:sp>
      <p:sp>
        <p:nvSpPr>
          <p:cNvPr id="3463172" name="Arc 4"/>
          <p:cNvSpPr>
            <a:spLocks/>
          </p:cNvSpPr>
          <p:nvPr/>
        </p:nvSpPr>
        <p:spPr bwMode="auto">
          <a:xfrm>
            <a:off x="4681538" y="1874838"/>
            <a:ext cx="4389437" cy="19478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8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 i="1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3" name="Rectangle 5"/>
          <p:cNvSpPr>
            <a:spLocks noChangeArrowheads="1"/>
          </p:cNvSpPr>
          <p:nvPr/>
        </p:nvSpPr>
        <p:spPr bwMode="auto">
          <a:xfrm>
            <a:off x="468313" y="3760788"/>
            <a:ext cx="8602662" cy="18319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4" name="Arc 6"/>
          <p:cNvSpPr>
            <a:spLocks/>
          </p:cNvSpPr>
          <p:nvPr/>
        </p:nvSpPr>
        <p:spPr bwMode="auto">
          <a:xfrm>
            <a:off x="488950" y="3578225"/>
            <a:ext cx="4327525" cy="18716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5" name="Arc 7"/>
          <p:cNvSpPr>
            <a:spLocks/>
          </p:cNvSpPr>
          <p:nvPr/>
        </p:nvSpPr>
        <p:spPr bwMode="auto">
          <a:xfrm>
            <a:off x="4816475" y="3578225"/>
            <a:ext cx="4327525" cy="1871663"/>
          </a:xfrm>
          <a:custGeom>
            <a:avLst/>
            <a:gdLst>
              <a:gd name="G0" fmla="+- 7 0 0"/>
              <a:gd name="G1" fmla="+- 21600 0 0"/>
              <a:gd name="G2" fmla="+- 21600 0 0"/>
              <a:gd name="T0" fmla="*/ 0 w 21607"/>
              <a:gd name="T1" fmla="*/ 0 h 21600"/>
              <a:gd name="T2" fmla="*/ 21607 w 21607"/>
              <a:gd name="T3" fmla="*/ 21600 h 21600"/>
              <a:gd name="T4" fmla="*/ 7 w 216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039" name="Group 8"/>
          <p:cNvGrpSpPr>
            <a:grpSpLocks/>
          </p:cNvGrpSpPr>
          <p:nvPr/>
        </p:nvGrpSpPr>
        <p:grpSpPr bwMode="auto">
          <a:xfrm>
            <a:off x="4232275" y="5138738"/>
            <a:ext cx="1406525" cy="298450"/>
            <a:chOff x="2999" y="3961"/>
            <a:chExt cx="997" cy="226"/>
          </a:xfrm>
        </p:grpSpPr>
        <p:grpSp>
          <p:nvGrpSpPr>
            <p:cNvPr id="97373" name="Group 9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97425" name="Group 10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97451" name="Arc 11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52" name="Arc 12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53" name="Arc 13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54" name="Arc 14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55" name="Arc 15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56" name="Arc 16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57" name="Arc 17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58" name="Arc 18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59" name="Arc 19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0" name="Arc 20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1" name="Arc 21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2" name="Arc 22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3" name="Arc 23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4" name="Arc 24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5" name="Arc 25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6" name="Arc 26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7" name="Arc 27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8" name="Arc 28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69" name="Arc 29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70" name="Arc 30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71" name="Arc 31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72" name="Arc 32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73" name="Arc 33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74" name="Arc 34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7426" name="Group 35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97427" name="Arc 36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28" name="Arc 37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29" name="Arc 38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0" name="Arc 39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1" name="Arc 40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2" name="Arc 41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3" name="Arc 42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4" name="Arc 43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5" name="Arc 44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6" name="Arc 45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7" name="Arc 46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8" name="Arc 47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39" name="Arc 48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0" name="Arc 49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1" name="Arc 50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2" name="Arc 51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3" name="Arc 52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4" name="Arc 53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5" name="Arc 54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6" name="Arc 55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7" name="Arc 56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8" name="Arc 57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49" name="Arc 58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50" name="Arc 59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7374" name="Group 60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97375" name="Group 61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97401" name="Arc 62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2" name="Arc 63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3" name="Arc 64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4" name="Arc 65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5" name="Arc 66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6" name="Arc 67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7" name="Arc 68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8" name="Arc 69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9" name="Arc 70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0" name="Arc 71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1" name="Arc 72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2" name="Arc 73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3" name="Arc 74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4" name="Arc 75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5" name="Arc 76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6" name="Arc 77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7" name="Arc 78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8" name="Arc 79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19" name="Arc 80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20" name="Arc 81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21" name="Arc 82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22" name="Arc 83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23" name="Arc 84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24" name="Arc 85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7376" name="Group 86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97377" name="Arc 87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78" name="Arc 88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79" name="Arc 89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0" name="Arc 90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1" name="Arc 91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2" name="Arc 92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3" name="Arc 93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4" name="Arc 94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5" name="Arc 95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6" name="Arc 96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7" name="Arc 97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8" name="Arc 98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89" name="Arc 99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0" name="Arc 100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1" name="Arc 101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2" name="Arc 102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3" name="Arc 103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4" name="Arc 104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5" name="Arc 105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6" name="Arc 106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7" name="Arc 107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8" name="Arc 108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99" name="Arc 109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400" name="Arc 110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4040" name="Group 111"/>
          <p:cNvGrpSpPr>
            <a:grpSpLocks/>
          </p:cNvGrpSpPr>
          <p:nvPr/>
        </p:nvGrpSpPr>
        <p:grpSpPr bwMode="auto">
          <a:xfrm>
            <a:off x="465138" y="5180013"/>
            <a:ext cx="1409700" cy="300037"/>
            <a:chOff x="249" y="3993"/>
            <a:chExt cx="999" cy="226"/>
          </a:xfrm>
        </p:grpSpPr>
        <p:grpSp>
          <p:nvGrpSpPr>
            <p:cNvPr id="45047" name="Group 112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97323" name="Group 113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97349" name="Arc 114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0" name="Arc 115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1" name="Arc 116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2" name="Arc 117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3" name="Arc 118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4" name="Arc 119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5" name="Arc 120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6" name="Arc 121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7" name="Arc 122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8" name="Arc 123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59" name="Arc 124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0" name="Arc 125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1" name="Arc 126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2" name="Arc 127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3" name="Arc 128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4" name="Arc 129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5" name="Arc 130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6" name="Arc 131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7" name="Arc 132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8" name="Arc 133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69" name="Arc 134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70" name="Arc 135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71" name="Arc 136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72" name="Arc 137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7324" name="Group 138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97325" name="Arc 139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26" name="Arc 140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27" name="Arc 141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28" name="Arc 142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29" name="Arc 143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0" name="Arc 144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1" name="Arc 145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2" name="Arc 146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3" name="Arc 147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4" name="Arc 148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5" name="Arc 149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6" name="Arc 150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7" name="Arc 151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8" name="Arc 152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39" name="Arc 153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40" name="Arc 154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41" name="Arc 155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42" name="Arc 156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43" name="Arc 157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44" name="Arc 158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45" name="Arc 159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46" name="Arc 160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47" name="Arc 161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48" name="Arc 162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5048" name="Group 163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45049" name="Group 164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97299" name="Arc 165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0" name="Arc 166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1" name="Arc 167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2" name="Arc 168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3" name="Arc 169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4" name="Arc 170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5" name="Arc 171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6" name="Arc 172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7" name="Arc 173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8" name="Arc 174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09" name="Arc 175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0" name="Arc 176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1" name="Arc 177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2" name="Arc 178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3" name="Arc 179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4" name="Arc 180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5" name="Arc 181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6" name="Arc 182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7" name="Arc 183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8" name="Arc 184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19" name="Arc 185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20" name="Arc 186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21" name="Arc 187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322" name="Arc 188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5050" name="Group 189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45051" name="Arc 190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052" name="Arc 191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053" name="Arc 192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054" name="Arc 193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055" name="Arc 194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0" name="Arc 195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1" name="Arc 196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2" name="Arc 197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3" name="Arc 198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4" name="Arc 199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5" name="Arc 200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6" name="Arc 201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7" name="Arc 202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8" name="Arc 203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89" name="Arc 204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90" name="Arc 205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91" name="Arc 206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92" name="Arc 207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93" name="Arc 208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94" name="Arc 209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95" name="Arc 210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96" name="Arc 211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97" name="Arc 212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7298" name="Arc 213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4041" name="Group 214"/>
          <p:cNvGrpSpPr>
            <a:grpSpLocks/>
          </p:cNvGrpSpPr>
          <p:nvPr/>
        </p:nvGrpSpPr>
        <p:grpSpPr bwMode="auto">
          <a:xfrm>
            <a:off x="5916613" y="1576388"/>
            <a:ext cx="576262" cy="520700"/>
            <a:chOff x="4102" y="1044"/>
            <a:chExt cx="408" cy="393"/>
          </a:xfrm>
        </p:grpSpPr>
        <p:sp>
          <p:nvSpPr>
            <p:cNvPr id="3463383" name="Oval 215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384" name="Oval 216"/>
            <p:cNvSpPr>
              <a:spLocks noChangeArrowheads="1"/>
            </p:cNvSpPr>
            <p:nvPr/>
          </p:nvSpPr>
          <p:spPr bwMode="auto">
            <a:xfrm>
              <a:off x="4117" y="1061"/>
              <a:ext cx="380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042" name="Group 217"/>
          <p:cNvGrpSpPr>
            <a:grpSpLocks/>
          </p:cNvGrpSpPr>
          <p:nvPr/>
        </p:nvGrpSpPr>
        <p:grpSpPr bwMode="auto">
          <a:xfrm>
            <a:off x="5822950" y="1498600"/>
            <a:ext cx="765175" cy="706438"/>
            <a:chOff x="4035" y="985"/>
            <a:chExt cx="543" cy="534"/>
          </a:xfrm>
        </p:grpSpPr>
        <p:grpSp>
          <p:nvGrpSpPr>
            <p:cNvPr id="44987" name="Group 218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45041" name="Group 219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3463388" name="Oval 220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389" name="Oval 221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390" name="Rectangle 222"/>
              <p:cNvSpPr>
                <a:spLocks noChangeArrowheads="1"/>
              </p:cNvSpPr>
              <p:nvPr/>
            </p:nvSpPr>
            <p:spPr bwMode="auto">
              <a:xfrm rot="19380000">
                <a:off x="4140" y="1050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88" name="Group 223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3463392" name="Oval 224"/>
              <p:cNvSpPr>
                <a:spLocks noChangeArrowheads="1"/>
              </p:cNvSpPr>
              <p:nvPr/>
            </p:nvSpPr>
            <p:spPr bwMode="auto">
              <a:xfrm>
                <a:off x="4222" y="985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3" name="Oval 225"/>
              <p:cNvSpPr>
                <a:spLocks noChangeArrowheads="1"/>
              </p:cNvSpPr>
              <p:nvPr/>
            </p:nvSpPr>
            <p:spPr bwMode="auto">
              <a:xfrm>
                <a:off x="4196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89" name="Group 226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3463395" name="Oval 227"/>
              <p:cNvSpPr>
                <a:spLocks noChangeArrowheads="1"/>
              </p:cNvSpPr>
              <p:nvPr/>
            </p:nvSpPr>
            <p:spPr bwMode="auto">
              <a:xfrm>
                <a:off x="4327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6" name="Oval 228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3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90" name="Group 229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3463398" name="Oval 230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9" name="Oval 231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00" name="Oval 232"/>
            <p:cNvSpPr>
              <a:spLocks noChangeArrowheads="1"/>
            </p:cNvSpPr>
            <p:nvPr/>
          </p:nvSpPr>
          <p:spPr bwMode="auto">
            <a:xfrm>
              <a:off x="4049" y="11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01" name="Oval 233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4993" name="Group 234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3463403" name="Oval 235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4" name="Oval 236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94" name="Group 237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3463406" name="Oval 238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7" name="Oval 239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95" name="Group 240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3463409" name="Oval 241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0" name="Oval 242"/>
              <p:cNvSpPr>
                <a:spLocks noChangeArrowheads="1"/>
              </p:cNvSpPr>
              <p:nvPr/>
            </p:nvSpPr>
            <p:spPr bwMode="auto">
              <a:xfrm>
                <a:off x="4356" y="146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96" name="Group 243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3463412" name="Oval 244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3" name="Oval 245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97" name="Group 246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3463415" name="Oval 247"/>
              <p:cNvSpPr>
                <a:spLocks noChangeArrowheads="1"/>
              </p:cNvSpPr>
              <p:nvPr/>
            </p:nvSpPr>
            <p:spPr bwMode="auto">
              <a:xfrm>
                <a:off x="4542" y="125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6" name="Oval 248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98" name="Group 249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3463418" name="Oval 250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9" name="Oval 251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99" name="Group 252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3463421" name="Oval 253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22" name="Oval 254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23" name="Rectangle 255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4" name="Rectangle 256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5" name="Rectangle 257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6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6" name="Rectangle 258"/>
            <p:cNvSpPr>
              <a:spLocks noChangeArrowheads="1"/>
            </p:cNvSpPr>
            <p:nvPr/>
          </p:nvSpPr>
          <p:spPr bwMode="auto">
            <a:xfrm rot="6420000">
              <a:off x="4082" y="114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7" name="Rectangle 259"/>
            <p:cNvSpPr>
              <a:spLocks noChangeArrowheads="1"/>
            </p:cNvSpPr>
            <p:nvPr/>
          </p:nvSpPr>
          <p:spPr bwMode="auto">
            <a:xfrm rot="20760000">
              <a:off x="4227" y="99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5005" name="Group 260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45017" name="Group 261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3463430" name="Oval 262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1" name="Oval 263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2" name="Rectangle 264"/>
              <p:cNvSpPr>
                <a:spLocks noChangeArrowheads="1"/>
              </p:cNvSpPr>
              <p:nvPr/>
            </p:nvSpPr>
            <p:spPr bwMode="auto">
              <a:xfrm rot="4320000">
                <a:off x="4078" y="1255"/>
                <a:ext cx="22" cy="8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5006" name="Group 265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45013" name="Group 266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3463435" name="Oval 267"/>
                <p:cNvSpPr>
                  <a:spLocks noChangeArrowheads="1"/>
                </p:cNvSpPr>
                <p:nvPr/>
              </p:nvSpPr>
              <p:spPr bwMode="auto">
                <a:xfrm>
                  <a:off x="4088" y="138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6" name="Oval 268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7" name="Rectangle 269"/>
              <p:cNvSpPr>
                <a:spLocks noChangeArrowheads="1"/>
              </p:cNvSpPr>
              <p:nvPr/>
            </p:nvSpPr>
            <p:spPr bwMode="auto">
              <a:xfrm rot="3000000">
                <a:off x="4125" y="1333"/>
                <a:ext cx="19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38" name="Rectangle 270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39" name="Rectangle 271"/>
            <p:cNvSpPr>
              <a:spLocks noChangeArrowheads="1"/>
            </p:cNvSpPr>
            <p:nvPr/>
          </p:nvSpPr>
          <p:spPr bwMode="auto">
            <a:xfrm rot="2880000">
              <a:off x="4478" y="106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0" name="Rectangle 272"/>
            <p:cNvSpPr>
              <a:spLocks noChangeArrowheads="1"/>
            </p:cNvSpPr>
            <p:nvPr/>
          </p:nvSpPr>
          <p:spPr bwMode="auto">
            <a:xfrm rot="4080000">
              <a:off x="4511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1" name="Rectangle 273"/>
            <p:cNvSpPr>
              <a:spLocks noChangeArrowheads="1"/>
            </p:cNvSpPr>
            <p:nvPr/>
          </p:nvSpPr>
          <p:spPr bwMode="auto">
            <a:xfrm rot="20520000">
              <a:off x="4376" y="140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2" name="Rectangle 274"/>
            <p:cNvSpPr>
              <a:spLocks noChangeArrowheads="1"/>
            </p:cNvSpPr>
            <p:nvPr/>
          </p:nvSpPr>
          <p:spPr bwMode="auto">
            <a:xfrm rot="18720000">
              <a:off x="4462" y="1342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3" name="Rectangle 275"/>
            <p:cNvSpPr>
              <a:spLocks noChangeArrowheads="1"/>
            </p:cNvSpPr>
            <p:nvPr/>
          </p:nvSpPr>
          <p:spPr bwMode="auto">
            <a:xfrm rot="5880000">
              <a:off x="4522" y="1236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043" name="Group 276"/>
          <p:cNvGrpSpPr>
            <a:grpSpLocks/>
          </p:cNvGrpSpPr>
          <p:nvPr/>
        </p:nvGrpSpPr>
        <p:grpSpPr bwMode="auto">
          <a:xfrm>
            <a:off x="2854325" y="1687513"/>
            <a:ext cx="173038" cy="522287"/>
            <a:chOff x="1932" y="1128"/>
            <a:chExt cx="122" cy="394"/>
          </a:xfrm>
        </p:grpSpPr>
        <p:sp>
          <p:nvSpPr>
            <p:cNvPr id="44979" name="Line 277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80" name="Line 278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81" name="Line 279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82" name="Arc 280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83" name="Arc 281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84" name="Arc 282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85" name="Arc 283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86" name="Arc 284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4044" name="Group 285"/>
          <p:cNvGrpSpPr>
            <a:grpSpLocks/>
          </p:cNvGrpSpPr>
          <p:nvPr/>
        </p:nvGrpSpPr>
        <p:grpSpPr bwMode="auto">
          <a:xfrm>
            <a:off x="2486025" y="1968500"/>
            <a:ext cx="341313" cy="273050"/>
            <a:chOff x="1671" y="1340"/>
            <a:chExt cx="241" cy="206"/>
          </a:xfrm>
        </p:grpSpPr>
        <p:sp>
          <p:nvSpPr>
            <p:cNvPr id="44965" name="Arc 286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66" name="Arc 287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67" name="Arc 288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68" name="Arc 289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69" name="Arc 290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70" name="Arc 291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71" name="Arc 292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72" name="Arc 293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73" name="Arc 294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74" name="Arc 295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75" name="Arc 296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76" name="Arc 297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77" name="Arc 298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78" name="Arc 299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468" name="Oval 300"/>
          <p:cNvSpPr>
            <a:spLocks noChangeArrowheads="1"/>
          </p:cNvSpPr>
          <p:nvPr/>
        </p:nvSpPr>
        <p:spPr bwMode="auto">
          <a:xfrm>
            <a:off x="1670050" y="2093913"/>
            <a:ext cx="839788" cy="758825"/>
          </a:xfrm>
          <a:prstGeom prst="ellipse">
            <a:avLst/>
          </a:prstGeom>
          <a:solidFill>
            <a:srgbClr val="3A006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046" name="Group 301"/>
          <p:cNvGrpSpPr>
            <a:grpSpLocks/>
          </p:cNvGrpSpPr>
          <p:nvPr/>
        </p:nvGrpSpPr>
        <p:grpSpPr bwMode="auto">
          <a:xfrm>
            <a:off x="1787525" y="2220913"/>
            <a:ext cx="576263" cy="520700"/>
            <a:chOff x="1535" y="671"/>
            <a:chExt cx="409" cy="393"/>
          </a:xfrm>
        </p:grpSpPr>
        <p:sp>
          <p:nvSpPr>
            <p:cNvPr id="3463470" name="Oval 302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471" name="Oval 303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047" name="Group 304"/>
          <p:cNvGrpSpPr>
            <a:grpSpLocks/>
          </p:cNvGrpSpPr>
          <p:nvPr/>
        </p:nvGrpSpPr>
        <p:grpSpPr bwMode="auto">
          <a:xfrm>
            <a:off x="1693863" y="2122488"/>
            <a:ext cx="765175" cy="704850"/>
            <a:chOff x="1109" y="1456"/>
            <a:chExt cx="543" cy="533"/>
          </a:xfrm>
        </p:grpSpPr>
        <p:grpSp>
          <p:nvGrpSpPr>
            <p:cNvPr id="44905" name="Group 305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44959" name="Group 306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3463475" name="Oval 307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76" name="Oval 308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77" name="Rectangle 309"/>
              <p:cNvSpPr>
                <a:spLocks noChangeArrowheads="1"/>
              </p:cNvSpPr>
              <p:nvPr/>
            </p:nvSpPr>
            <p:spPr bwMode="auto">
              <a:xfrm rot="19380000">
                <a:off x="1214" y="1518"/>
                <a:ext cx="21" cy="7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06" name="Group 310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3463479" name="Oval 311"/>
              <p:cNvSpPr>
                <a:spLocks noChangeArrowheads="1"/>
              </p:cNvSpPr>
              <p:nvPr/>
            </p:nvSpPr>
            <p:spPr bwMode="auto">
              <a:xfrm>
                <a:off x="1296" y="145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0" name="Oval 312"/>
              <p:cNvSpPr>
                <a:spLocks noChangeArrowheads="1"/>
              </p:cNvSpPr>
              <p:nvPr/>
            </p:nvSpPr>
            <p:spPr bwMode="auto">
              <a:xfrm>
                <a:off x="1270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07" name="Group 313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3463482" name="Oval 314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3" name="Oval 315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08" name="Group 316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3463485" name="Oval 317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6" name="Oval 318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87" name="Oval 319"/>
            <p:cNvSpPr>
              <a:spLocks noChangeArrowheads="1"/>
            </p:cNvSpPr>
            <p:nvPr/>
          </p:nvSpPr>
          <p:spPr bwMode="auto">
            <a:xfrm>
              <a:off x="1123" y="161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88" name="Oval 320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4911" name="Group 321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3463490" name="Oval 322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1" name="Oval 323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12" name="Group 324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3463493" name="Oval 325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4" name="Oval 326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13" name="Group 327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3463496" name="Oval 328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7" name="Oval 329"/>
              <p:cNvSpPr>
                <a:spLocks noChangeArrowheads="1"/>
              </p:cNvSpPr>
              <p:nvPr/>
            </p:nvSpPr>
            <p:spPr bwMode="auto">
              <a:xfrm>
                <a:off x="1430" y="193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14" name="Group 330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3463499" name="Oval 331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0" name="Oval 332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15" name="Group 333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3463502" name="Oval 334"/>
              <p:cNvSpPr>
                <a:spLocks noChangeArrowheads="1"/>
              </p:cNvSpPr>
              <p:nvPr/>
            </p:nvSpPr>
            <p:spPr bwMode="auto">
              <a:xfrm>
                <a:off x="1616" y="172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3" name="Oval 335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16" name="Group 336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3463505" name="Oval 337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6" name="Oval 338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17" name="Group 339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3463508" name="Oval 340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9" name="Oval 341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10" name="Rectangle 342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1" name="Rectangle 343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2" name="Rectangle 344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3" name="Rectangle 345"/>
            <p:cNvSpPr>
              <a:spLocks noChangeArrowheads="1"/>
            </p:cNvSpPr>
            <p:nvPr/>
          </p:nvSpPr>
          <p:spPr bwMode="auto">
            <a:xfrm rot="6420000">
              <a:off x="1156" y="161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4" name="Rectangle 346"/>
            <p:cNvSpPr>
              <a:spLocks noChangeArrowheads="1"/>
            </p:cNvSpPr>
            <p:nvPr/>
          </p:nvSpPr>
          <p:spPr bwMode="auto">
            <a:xfrm rot="20760000">
              <a:off x="1301" y="146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4923" name="Group 347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44935" name="Group 348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3463517" name="Oval 349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18" name="Oval 350"/>
                <p:cNvSpPr>
                  <a:spLocks noChangeArrowheads="1"/>
                </p:cNvSpPr>
                <p:nvPr/>
              </p:nvSpPr>
              <p:spPr bwMode="auto">
                <a:xfrm>
                  <a:off x="1120" y="1771"/>
                  <a:ext cx="34" cy="3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19" name="Rectangle 351"/>
              <p:cNvSpPr>
                <a:spLocks noChangeArrowheads="1"/>
              </p:cNvSpPr>
              <p:nvPr/>
            </p:nvSpPr>
            <p:spPr bwMode="auto">
              <a:xfrm rot="4320000">
                <a:off x="1152" y="1726"/>
                <a:ext cx="22" cy="8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924" name="Group 352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44931" name="Group 353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3463522" name="Oval 354"/>
                <p:cNvSpPr>
                  <a:spLocks noChangeArrowheads="1"/>
                </p:cNvSpPr>
                <p:nvPr/>
              </p:nvSpPr>
              <p:spPr bwMode="auto">
                <a:xfrm>
                  <a:off x="1162" y="185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23" name="Oval 355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24" name="Rectangle 356"/>
              <p:cNvSpPr>
                <a:spLocks noChangeArrowheads="1"/>
              </p:cNvSpPr>
              <p:nvPr/>
            </p:nvSpPr>
            <p:spPr bwMode="auto">
              <a:xfrm rot="3000000">
                <a:off x="1193" y="1801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25" name="Rectangle 357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6" name="Rectangle 358"/>
            <p:cNvSpPr>
              <a:spLocks noChangeArrowheads="1"/>
            </p:cNvSpPr>
            <p:nvPr/>
          </p:nvSpPr>
          <p:spPr bwMode="auto">
            <a:xfrm rot="2880000">
              <a:off x="1552" y="153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7" name="Rectangle 359"/>
            <p:cNvSpPr>
              <a:spLocks noChangeArrowheads="1"/>
            </p:cNvSpPr>
            <p:nvPr/>
          </p:nvSpPr>
          <p:spPr bwMode="auto">
            <a:xfrm rot="4080000">
              <a:off x="1585" y="1617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8" name="Rectangle 360"/>
            <p:cNvSpPr>
              <a:spLocks noChangeArrowheads="1"/>
            </p:cNvSpPr>
            <p:nvPr/>
          </p:nvSpPr>
          <p:spPr bwMode="auto">
            <a:xfrm rot="20520000">
              <a:off x="1450" y="187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9" name="Rectangle 361"/>
            <p:cNvSpPr>
              <a:spLocks noChangeArrowheads="1"/>
            </p:cNvSpPr>
            <p:nvPr/>
          </p:nvSpPr>
          <p:spPr bwMode="auto">
            <a:xfrm rot="18720000">
              <a:off x="1544" y="1813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30" name="Rectangle 362"/>
            <p:cNvSpPr>
              <a:spLocks noChangeArrowheads="1"/>
            </p:cNvSpPr>
            <p:nvPr/>
          </p:nvSpPr>
          <p:spPr bwMode="auto">
            <a:xfrm rot="5880000">
              <a:off x="1596" y="1712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3531" name="AutoShape 363"/>
          <p:cNvSpPr>
            <a:spLocks noChangeArrowheads="1"/>
          </p:cNvSpPr>
          <p:nvPr/>
        </p:nvSpPr>
        <p:spPr bwMode="auto">
          <a:xfrm rot="4800000" flipH="1" flipV="1">
            <a:off x="1933575" y="2278063"/>
            <a:ext cx="312737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049" name="Group 364"/>
          <p:cNvGrpSpPr>
            <a:grpSpLocks/>
          </p:cNvGrpSpPr>
          <p:nvPr/>
        </p:nvGrpSpPr>
        <p:grpSpPr bwMode="auto">
          <a:xfrm>
            <a:off x="1933575" y="2368550"/>
            <a:ext cx="236538" cy="157163"/>
            <a:chOff x="1279" y="1642"/>
            <a:chExt cx="168" cy="119"/>
          </a:xfrm>
        </p:grpSpPr>
        <p:sp>
          <p:nvSpPr>
            <p:cNvPr id="44893" name="Arc 365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94" name="Arc 366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95" name="Arc 367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96" name="Arc 368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97" name="Arc 369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98" name="Arc 370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99" name="Arc 371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00" name="Arc 372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01" name="Arc 373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02" name="Arc 374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03" name="Arc 375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904" name="Arc 376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545" name="AutoShape 377"/>
          <p:cNvSpPr>
            <a:spLocks noChangeArrowheads="1"/>
          </p:cNvSpPr>
          <p:nvPr/>
        </p:nvSpPr>
        <p:spPr bwMode="auto">
          <a:xfrm rot="4800000" flipH="1" flipV="1">
            <a:off x="1357313" y="2727325"/>
            <a:ext cx="312738" cy="369887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051" name="Group 378"/>
          <p:cNvGrpSpPr>
            <a:grpSpLocks/>
          </p:cNvGrpSpPr>
          <p:nvPr/>
        </p:nvGrpSpPr>
        <p:grpSpPr bwMode="auto">
          <a:xfrm>
            <a:off x="1357313" y="2819400"/>
            <a:ext cx="238125" cy="157163"/>
            <a:chOff x="871" y="1983"/>
            <a:chExt cx="168" cy="119"/>
          </a:xfrm>
        </p:grpSpPr>
        <p:sp>
          <p:nvSpPr>
            <p:cNvPr id="44881" name="Arc 379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82" name="Arc 380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83" name="Arc 381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84" name="Arc 382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85" name="Arc 383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86" name="Arc 384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87" name="Arc 385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88" name="Arc 386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89" name="Arc 387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90" name="Arc 388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91" name="Arc 389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92" name="Arc 390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4052" name="AutoShape 391"/>
          <p:cNvSpPr>
            <a:spLocks noChangeArrowheads="1"/>
          </p:cNvSpPr>
          <p:nvPr/>
        </p:nvSpPr>
        <p:spPr bwMode="auto">
          <a:xfrm rot="1920000">
            <a:off x="793750" y="4749800"/>
            <a:ext cx="71438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053" name="AutoShape 392"/>
          <p:cNvSpPr>
            <a:spLocks noChangeArrowheads="1"/>
          </p:cNvSpPr>
          <p:nvPr/>
        </p:nvSpPr>
        <p:spPr bwMode="auto">
          <a:xfrm rot="3540000">
            <a:off x="1554957" y="4139406"/>
            <a:ext cx="82550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054" name="AutoShape 393"/>
          <p:cNvSpPr>
            <a:spLocks noChangeArrowheads="1"/>
          </p:cNvSpPr>
          <p:nvPr/>
        </p:nvSpPr>
        <p:spPr bwMode="auto">
          <a:xfrm rot="4320000">
            <a:off x="2477295" y="3755231"/>
            <a:ext cx="87312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055" name="AutoShape 394"/>
          <p:cNvSpPr>
            <a:spLocks noChangeArrowheads="1"/>
          </p:cNvSpPr>
          <p:nvPr/>
        </p:nvSpPr>
        <p:spPr bwMode="auto">
          <a:xfrm rot="4860000">
            <a:off x="3457575" y="3543301"/>
            <a:ext cx="73025" cy="52070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056" name="AutoShape 395"/>
          <p:cNvSpPr>
            <a:spLocks noChangeArrowheads="1"/>
          </p:cNvSpPr>
          <p:nvPr/>
        </p:nvSpPr>
        <p:spPr bwMode="auto">
          <a:xfrm rot="-120000">
            <a:off x="4286250" y="3703638"/>
            <a:ext cx="598488" cy="8731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057" name="AutoShape 396"/>
          <p:cNvSpPr>
            <a:spLocks noChangeArrowheads="1"/>
          </p:cNvSpPr>
          <p:nvPr/>
        </p:nvSpPr>
        <p:spPr bwMode="auto">
          <a:xfrm rot="5700000">
            <a:off x="5513387" y="3516313"/>
            <a:ext cx="74613" cy="5222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058" name="AutoShape 397"/>
          <p:cNvSpPr>
            <a:spLocks noChangeArrowheads="1"/>
          </p:cNvSpPr>
          <p:nvPr/>
        </p:nvSpPr>
        <p:spPr bwMode="auto">
          <a:xfrm rot="6180000">
            <a:off x="6559551" y="3738562"/>
            <a:ext cx="101600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059" name="AutoShape 398"/>
          <p:cNvSpPr>
            <a:spLocks noChangeArrowheads="1"/>
          </p:cNvSpPr>
          <p:nvPr/>
        </p:nvSpPr>
        <p:spPr bwMode="auto">
          <a:xfrm rot="6900000">
            <a:off x="7703344" y="4126707"/>
            <a:ext cx="66675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060" name="AutoShape 399"/>
          <p:cNvSpPr>
            <a:spLocks noChangeArrowheads="1"/>
          </p:cNvSpPr>
          <p:nvPr/>
        </p:nvSpPr>
        <p:spPr bwMode="auto">
          <a:xfrm rot="8880000">
            <a:off x="8577263" y="4910138"/>
            <a:ext cx="96837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4061" name="Group 400"/>
          <p:cNvGrpSpPr>
            <a:grpSpLocks/>
          </p:cNvGrpSpPr>
          <p:nvPr/>
        </p:nvGrpSpPr>
        <p:grpSpPr bwMode="auto">
          <a:xfrm>
            <a:off x="6242050" y="3227388"/>
            <a:ext cx="360363" cy="322262"/>
            <a:chOff x="4332" y="2291"/>
            <a:chExt cx="256" cy="244"/>
          </a:xfrm>
        </p:grpSpPr>
        <p:sp>
          <p:nvSpPr>
            <p:cNvPr id="44878" name="Line 401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79" name="Arc 402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80" name="Arc 403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4062" name="Oval 404"/>
          <p:cNvSpPr>
            <a:spLocks noChangeArrowheads="1"/>
          </p:cNvSpPr>
          <p:nvPr/>
        </p:nvSpPr>
        <p:spPr bwMode="auto">
          <a:xfrm>
            <a:off x="6577013" y="3403600"/>
            <a:ext cx="68262" cy="555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063" name="Oval 405"/>
          <p:cNvSpPr>
            <a:spLocks noChangeArrowheads="1"/>
          </p:cNvSpPr>
          <p:nvPr/>
        </p:nvSpPr>
        <p:spPr bwMode="auto">
          <a:xfrm>
            <a:off x="6210300" y="3195638"/>
            <a:ext cx="68263" cy="55562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4064" name="Group 406"/>
          <p:cNvGrpSpPr>
            <a:grpSpLocks/>
          </p:cNvGrpSpPr>
          <p:nvPr/>
        </p:nvGrpSpPr>
        <p:grpSpPr bwMode="auto">
          <a:xfrm>
            <a:off x="5599113" y="4237038"/>
            <a:ext cx="576262" cy="55562"/>
            <a:chOff x="3877" y="3055"/>
            <a:chExt cx="408" cy="42"/>
          </a:xfrm>
        </p:grpSpPr>
        <p:sp>
          <p:nvSpPr>
            <p:cNvPr id="44875" name="Line 407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76" name="Oval 408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4877" name="Oval 409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4065" name="Group 410"/>
          <p:cNvGrpSpPr>
            <a:grpSpLocks/>
          </p:cNvGrpSpPr>
          <p:nvPr/>
        </p:nvGrpSpPr>
        <p:grpSpPr bwMode="auto">
          <a:xfrm>
            <a:off x="7786688" y="3863975"/>
            <a:ext cx="481012" cy="142875"/>
            <a:chOff x="5427" y="2773"/>
            <a:chExt cx="341" cy="108"/>
          </a:xfrm>
        </p:grpSpPr>
        <p:sp>
          <p:nvSpPr>
            <p:cNvPr id="44869" name="Line 411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70" name="Line 412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71" name="Line 413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72" name="Line 414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73" name="Oval 415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4874" name="Oval 416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4066" name="Group 417"/>
          <p:cNvGrpSpPr>
            <a:grpSpLocks/>
          </p:cNvGrpSpPr>
          <p:nvPr/>
        </p:nvGrpSpPr>
        <p:grpSpPr bwMode="auto">
          <a:xfrm>
            <a:off x="7137400" y="3600450"/>
            <a:ext cx="760413" cy="65088"/>
            <a:chOff x="4967" y="2574"/>
            <a:chExt cx="539" cy="49"/>
          </a:xfrm>
        </p:grpSpPr>
        <p:sp>
          <p:nvSpPr>
            <p:cNvPr id="44866" name="Line 418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67" name="Oval 419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4868" name="Oval 420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3463589" name="Arc 421"/>
          <p:cNvSpPr>
            <a:spLocks/>
          </p:cNvSpPr>
          <p:nvPr/>
        </p:nvSpPr>
        <p:spPr bwMode="auto">
          <a:xfrm>
            <a:off x="6534150" y="2070100"/>
            <a:ext cx="555625" cy="777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0" name="Arc 422"/>
          <p:cNvSpPr>
            <a:spLocks/>
          </p:cNvSpPr>
          <p:nvPr/>
        </p:nvSpPr>
        <p:spPr bwMode="auto">
          <a:xfrm rot="2700000">
            <a:off x="7639844" y="2553494"/>
            <a:ext cx="438150" cy="777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35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1" name="Arc 423"/>
          <p:cNvSpPr>
            <a:spLocks/>
          </p:cNvSpPr>
          <p:nvPr/>
        </p:nvSpPr>
        <p:spPr bwMode="auto">
          <a:xfrm rot="12840000">
            <a:off x="7018338" y="2035175"/>
            <a:ext cx="546100" cy="233363"/>
          </a:xfrm>
          <a:custGeom>
            <a:avLst/>
            <a:gdLst>
              <a:gd name="G0" fmla="+- 0 0 0"/>
              <a:gd name="G1" fmla="+- 117 0 0"/>
              <a:gd name="G2" fmla="+- 21600 0 0"/>
              <a:gd name="T0" fmla="*/ 21600 w 21600"/>
              <a:gd name="T1" fmla="*/ 0 h 20745"/>
              <a:gd name="T2" fmla="*/ 6406 w 21600"/>
              <a:gd name="T3" fmla="*/ 20745 h 20745"/>
              <a:gd name="T4" fmla="*/ 0 w 21600"/>
              <a:gd name="T5" fmla="*/ 117 h 20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2" name="Arc 424"/>
          <p:cNvSpPr>
            <a:spLocks/>
          </p:cNvSpPr>
          <p:nvPr/>
        </p:nvSpPr>
        <p:spPr bwMode="auto">
          <a:xfrm rot="2040000">
            <a:off x="7310438" y="2171700"/>
            <a:ext cx="498475" cy="227013"/>
          </a:xfrm>
          <a:custGeom>
            <a:avLst/>
            <a:gdLst>
              <a:gd name="G0" fmla="+- 58 0 0"/>
              <a:gd name="G1" fmla="+- 21600 0 0"/>
              <a:gd name="G2" fmla="+- 21600 0 0"/>
              <a:gd name="T0" fmla="*/ 0 w 20633"/>
              <a:gd name="T1" fmla="*/ 0 h 21600"/>
              <a:gd name="T2" fmla="*/ 20633 w 20633"/>
              <a:gd name="T3" fmla="*/ 15024 h 21600"/>
              <a:gd name="T4" fmla="*/ 58 w 206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3" name="Rectangle 425"/>
          <p:cNvSpPr>
            <a:spLocks noChangeArrowheads="1"/>
          </p:cNvSpPr>
          <p:nvPr/>
        </p:nvSpPr>
        <p:spPr bwMode="auto">
          <a:xfrm>
            <a:off x="6630988" y="2109788"/>
            <a:ext cx="657225" cy="357187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4" name="Rectangle 426"/>
          <p:cNvSpPr>
            <a:spLocks noChangeArrowheads="1"/>
          </p:cNvSpPr>
          <p:nvPr/>
        </p:nvSpPr>
        <p:spPr bwMode="auto">
          <a:xfrm rot="1560000">
            <a:off x="7202488" y="2335213"/>
            <a:ext cx="477837" cy="3587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5" name="Oval 427"/>
          <p:cNvSpPr>
            <a:spLocks noChangeArrowheads="1"/>
          </p:cNvSpPr>
          <p:nvPr/>
        </p:nvSpPr>
        <p:spPr bwMode="auto">
          <a:xfrm>
            <a:off x="7188200" y="20510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6" name="Oval 428"/>
          <p:cNvSpPr>
            <a:spLocks noChangeArrowheads="1"/>
          </p:cNvSpPr>
          <p:nvPr/>
        </p:nvSpPr>
        <p:spPr bwMode="auto">
          <a:xfrm>
            <a:off x="7092950" y="221932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7" name="Oval 429"/>
          <p:cNvSpPr>
            <a:spLocks noChangeArrowheads="1"/>
          </p:cNvSpPr>
          <p:nvPr/>
        </p:nvSpPr>
        <p:spPr bwMode="auto">
          <a:xfrm>
            <a:off x="7265988" y="207803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8" name="Oval 430"/>
          <p:cNvSpPr>
            <a:spLocks noChangeArrowheads="1"/>
          </p:cNvSpPr>
          <p:nvPr/>
        </p:nvSpPr>
        <p:spPr bwMode="auto">
          <a:xfrm>
            <a:off x="7245350" y="2159000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9" name="Oval 431"/>
          <p:cNvSpPr>
            <a:spLocks noChangeArrowheads="1"/>
          </p:cNvSpPr>
          <p:nvPr/>
        </p:nvSpPr>
        <p:spPr bwMode="auto">
          <a:xfrm>
            <a:off x="7150100" y="21494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0" name="Oval 432"/>
          <p:cNvSpPr>
            <a:spLocks noChangeArrowheads="1"/>
          </p:cNvSpPr>
          <p:nvPr/>
        </p:nvSpPr>
        <p:spPr bwMode="auto">
          <a:xfrm>
            <a:off x="7200900" y="226536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1" name="Oval 433"/>
          <p:cNvSpPr>
            <a:spLocks noChangeArrowheads="1"/>
          </p:cNvSpPr>
          <p:nvPr/>
        </p:nvSpPr>
        <p:spPr bwMode="auto">
          <a:xfrm>
            <a:off x="7156450" y="2346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2" name="Oval 434"/>
          <p:cNvSpPr>
            <a:spLocks noChangeArrowheads="1"/>
          </p:cNvSpPr>
          <p:nvPr/>
        </p:nvSpPr>
        <p:spPr bwMode="auto">
          <a:xfrm>
            <a:off x="7108825" y="24257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3" name="Oval 435"/>
          <p:cNvSpPr>
            <a:spLocks noChangeArrowheads="1"/>
          </p:cNvSpPr>
          <p:nvPr/>
        </p:nvSpPr>
        <p:spPr bwMode="auto">
          <a:xfrm>
            <a:off x="7062788" y="2528888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4" name="Oval 436"/>
          <p:cNvSpPr>
            <a:spLocks noChangeArrowheads="1"/>
          </p:cNvSpPr>
          <p:nvPr/>
        </p:nvSpPr>
        <p:spPr bwMode="auto">
          <a:xfrm>
            <a:off x="7005638" y="26225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5" name="Oval 437"/>
          <p:cNvSpPr>
            <a:spLocks noChangeArrowheads="1"/>
          </p:cNvSpPr>
          <p:nvPr/>
        </p:nvSpPr>
        <p:spPr bwMode="auto">
          <a:xfrm>
            <a:off x="7337425" y="20764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6" name="Oval 438"/>
          <p:cNvSpPr>
            <a:spLocks noChangeArrowheads="1"/>
          </p:cNvSpPr>
          <p:nvPr/>
        </p:nvSpPr>
        <p:spPr bwMode="auto">
          <a:xfrm>
            <a:off x="7339013" y="2170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7" name="Oval 439"/>
          <p:cNvSpPr>
            <a:spLocks noChangeArrowheads="1"/>
          </p:cNvSpPr>
          <p:nvPr/>
        </p:nvSpPr>
        <p:spPr bwMode="auto">
          <a:xfrm>
            <a:off x="7331075" y="22733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8" name="Oval 440"/>
          <p:cNvSpPr>
            <a:spLocks noChangeArrowheads="1"/>
          </p:cNvSpPr>
          <p:nvPr/>
        </p:nvSpPr>
        <p:spPr bwMode="auto">
          <a:xfrm>
            <a:off x="7321550" y="23764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9" name="Oval 441"/>
          <p:cNvSpPr>
            <a:spLocks noChangeArrowheads="1"/>
          </p:cNvSpPr>
          <p:nvPr/>
        </p:nvSpPr>
        <p:spPr bwMode="auto">
          <a:xfrm>
            <a:off x="7299325" y="24574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0" name="Oval 442"/>
          <p:cNvSpPr>
            <a:spLocks noChangeArrowheads="1"/>
          </p:cNvSpPr>
          <p:nvPr/>
        </p:nvSpPr>
        <p:spPr bwMode="auto">
          <a:xfrm>
            <a:off x="7240588" y="25384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1" name="Oval 443"/>
          <p:cNvSpPr>
            <a:spLocks noChangeArrowheads="1"/>
          </p:cNvSpPr>
          <p:nvPr/>
        </p:nvSpPr>
        <p:spPr bwMode="auto">
          <a:xfrm>
            <a:off x="7183438" y="26416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2" name="Oval 444"/>
          <p:cNvSpPr>
            <a:spLocks noChangeArrowheads="1"/>
          </p:cNvSpPr>
          <p:nvPr/>
        </p:nvSpPr>
        <p:spPr bwMode="auto">
          <a:xfrm>
            <a:off x="7113588" y="271145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3" name="Oval 445"/>
          <p:cNvSpPr>
            <a:spLocks noChangeArrowheads="1"/>
          </p:cNvSpPr>
          <p:nvPr/>
        </p:nvSpPr>
        <p:spPr bwMode="auto">
          <a:xfrm>
            <a:off x="7518400" y="270351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4" name="Oval 446"/>
          <p:cNvSpPr>
            <a:spLocks noChangeArrowheads="1"/>
          </p:cNvSpPr>
          <p:nvPr/>
        </p:nvSpPr>
        <p:spPr bwMode="auto">
          <a:xfrm>
            <a:off x="7558088" y="27733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5" name="Oval 447"/>
          <p:cNvSpPr>
            <a:spLocks noChangeArrowheads="1"/>
          </p:cNvSpPr>
          <p:nvPr/>
        </p:nvSpPr>
        <p:spPr bwMode="auto">
          <a:xfrm>
            <a:off x="7621588" y="28321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6" name="Oval 448"/>
          <p:cNvSpPr>
            <a:spLocks noChangeArrowheads="1"/>
          </p:cNvSpPr>
          <p:nvPr/>
        </p:nvSpPr>
        <p:spPr bwMode="auto">
          <a:xfrm>
            <a:off x="7419975" y="351313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7" name="Oval 449"/>
          <p:cNvSpPr>
            <a:spLocks noChangeArrowheads="1"/>
          </p:cNvSpPr>
          <p:nvPr/>
        </p:nvSpPr>
        <p:spPr bwMode="auto">
          <a:xfrm>
            <a:off x="7653338" y="346392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8" name="Oval 450"/>
          <p:cNvSpPr>
            <a:spLocks noChangeArrowheads="1"/>
          </p:cNvSpPr>
          <p:nvPr/>
        </p:nvSpPr>
        <p:spPr bwMode="auto">
          <a:xfrm>
            <a:off x="7424738" y="21129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9" name="Oval 451"/>
          <p:cNvSpPr>
            <a:spLocks noChangeArrowheads="1"/>
          </p:cNvSpPr>
          <p:nvPr/>
        </p:nvSpPr>
        <p:spPr bwMode="auto">
          <a:xfrm>
            <a:off x="7426325" y="220345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0" name="Oval 452"/>
          <p:cNvSpPr>
            <a:spLocks noChangeArrowheads="1"/>
          </p:cNvSpPr>
          <p:nvPr/>
        </p:nvSpPr>
        <p:spPr bwMode="auto">
          <a:xfrm>
            <a:off x="7442200" y="23082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1" name="Oval 453"/>
          <p:cNvSpPr>
            <a:spLocks noChangeArrowheads="1"/>
          </p:cNvSpPr>
          <p:nvPr/>
        </p:nvSpPr>
        <p:spPr bwMode="auto">
          <a:xfrm>
            <a:off x="7445375" y="24336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2" name="Oval 454"/>
          <p:cNvSpPr>
            <a:spLocks noChangeArrowheads="1"/>
          </p:cNvSpPr>
          <p:nvPr/>
        </p:nvSpPr>
        <p:spPr bwMode="auto">
          <a:xfrm>
            <a:off x="7437438" y="252730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3" name="Oval 455"/>
          <p:cNvSpPr>
            <a:spLocks noChangeArrowheads="1"/>
          </p:cNvSpPr>
          <p:nvPr/>
        </p:nvSpPr>
        <p:spPr bwMode="auto">
          <a:xfrm>
            <a:off x="7475538" y="26289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4" name="Oval 456"/>
          <p:cNvSpPr>
            <a:spLocks noChangeArrowheads="1"/>
          </p:cNvSpPr>
          <p:nvPr/>
        </p:nvSpPr>
        <p:spPr bwMode="auto">
          <a:xfrm>
            <a:off x="7419975" y="34940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5" name="Oval 457"/>
          <p:cNvSpPr>
            <a:spLocks noChangeArrowheads="1"/>
          </p:cNvSpPr>
          <p:nvPr/>
        </p:nvSpPr>
        <p:spPr bwMode="auto">
          <a:xfrm>
            <a:off x="7385050" y="34067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6" name="Oval 458"/>
          <p:cNvSpPr>
            <a:spLocks noChangeArrowheads="1"/>
          </p:cNvSpPr>
          <p:nvPr/>
        </p:nvSpPr>
        <p:spPr bwMode="auto">
          <a:xfrm>
            <a:off x="7640638" y="3514725"/>
            <a:ext cx="120650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7" name="Oval 459"/>
          <p:cNvSpPr>
            <a:spLocks noChangeArrowheads="1"/>
          </p:cNvSpPr>
          <p:nvPr/>
        </p:nvSpPr>
        <p:spPr bwMode="auto">
          <a:xfrm>
            <a:off x="7021513" y="314007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8" name="Oval 460"/>
          <p:cNvSpPr>
            <a:spLocks noChangeArrowheads="1"/>
          </p:cNvSpPr>
          <p:nvPr/>
        </p:nvSpPr>
        <p:spPr bwMode="auto">
          <a:xfrm>
            <a:off x="7194550" y="32337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9" name="Oval 461"/>
          <p:cNvSpPr>
            <a:spLocks noChangeArrowheads="1"/>
          </p:cNvSpPr>
          <p:nvPr/>
        </p:nvSpPr>
        <p:spPr bwMode="auto">
          <a:xfrm>
            <a:off x="7259638" y="32797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0" name="Oval 462"/>
          <p:cNvSpPr>
            <a:spLocks noChangeArrowheads="1"/>
          </p:cNvSpPr>
          <p:nvPr/>
        </p:nvSpPr>
        <p:spPr bwMode="auto">
          <a:xfrm>
            <a:off x="7335838" y="33385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1" name="Oval 463"/>
          <p:cNvSpPr>
            <a:spLocks noChangeArrowheads="1"/>
          </p:cNvSpPr>
          <p:nvPr/>
        </p:nvSpPr>
        <p:spPr bwMode="auto">
          <a:xfrm>
            <a:off x="7119938" y="318452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2" name="Oval 464"/>
          <p:cNvSpPr>
            <a:spLocks noChangeArrowheads="1"/>
          </p:cNvSpPr>
          <p:nvPr/>
        </p:nvSpPr>
        <p:spPr bwMode="auto">
          <a:xfrm>
            <a:off x="6327775" y="1822450"/>
            <a:ext cx="82550" cy="77788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3" name="Oval 465"/>
          <p:cNvSpPr>
            <a:spLocks noChangeArrowheads="1"/>
          </p:cNvSpPr>
          <p:nvPr/>
        </p:nvSpPr>
        <p:spPr bwMode="auto">
          <a:xfrm>
            <a:off x="6346825" y="17637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4" name="Oval 466"/>
          <p:cNvSpPr>
            <a:spLocks noChangeArrowheads="1"/>
          </p:cNvSpPr>
          <p:nvPr/>
        </p:nvSpPr>
        <p:spPr bwMode="auto">
          <a:xfrm>
            <a:off x="8069263" y="32321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5" name="Oval 467"/>
          <p:cNvSpPr>
            <a:spLocks noChangeArrowheads="1"/>
          </p:cNvSpPr>
          <p:nvPr/>
        </p:nvSpPr>
        <p:spPr bwMode="auto">
          <a:xfrm>
            <a:off x="8023225" y="3313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6" name="Oval 468"/>
          <p:cNvSpPr>
            <a:spLocks noChangeArrowheads="1"/>
          </p:cNvSpPr>
          <p:nvPr/>
        </p:nvSpPr>
        <p:spPr bwMode="auto">
          <a:xfrm>
            <a:off x="8075613" y="360680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7" name="Oval 469"/>
          <p:cNvSpPr>
            <a:spLocks noChangeArrowheads="1"/>
          </p:cNvSpPr>
          <p:nvPr/>
        </p:nvSpPr>
        <p:spPr bwMode="auto">
          <a:xfrm>
            <a:off x="8091488" y="37004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8" name="Oval 470"/>
          <p:cNvSpPr>
            <a:spLocks noChangeArrowheads="1"/>
          </p:cNvSpPr>
          <p:nvPr/>
        </p:nvSpPr>
        <p:spPr bwMode="auto">
          <a:xfrm>
            <a:off x="6169025" y="1711325"/>
            <a:ext cx="73025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9" name="Oval 471"/>
          <p:cNvSpPr>
            <a:spLocks noChangeArrowheads="1"/>
          </p:cNvSpPr>
          <p:nvPr/>
        </p:nvSpPr>
        <p:spPr bwMode="auto">
          <a:xfrm>
            <a:off x="6318250" y="1893888"/>
            <a:ext cx="71438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0" name="Oval 472"/>
          <p:cNvSpPr>
            <a:spLocks noChangeArrowheads="1"/>
          </p:cNvSpPr>
          <p:nvPr/>
        </p:nvSpPr>
        <p:spPr bwMode="auto">
          <a:xfrm>
            <a:off x="8174038" y="30480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1" name="Oval 473"/>
          <p:cNvSpPr>
            <a:spLocks noChangeArrowheads="1"/>
          </p:cNvSpPr>
          <p:nvPr/>
        </p:nvSpPr>
        <p:spPr bwMode="auto">
          <a:xfrm>
            <a:off x="8128000" y="31400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2" name="Oval 474"/>
          <p:cNvSpPr>
            <a:spLocks noChangeArrowheads="1"/>
          </p:cNvSpPr>
          <p:nvPr/>
        </p:nvSpPr>
        <p:spPr bwMode="auto">
          <a:xfrm>
            <a:off x="8021638" y="34099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3" name="Oval 475"/>
          <p:cNvSpPr>
            <a:spLocks noChangeArrowheads="1"/>
          </p:cNvSpPr>
          <p:nvPr/>
        </p:nvSpPr>
        <p:spPr bwMode="auto">
          <a:xfrm>
            <a:off x="8047038" y="35036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4" name="Oval 476"/>
          <p:cNvSpPr>
            <a:spLocks noChangeArrowheads="1"/>
          </p:cNvSpPr>
          <p:nvPr/>
        </p:nvSpPr>
        <p:spPr bwMode="auto">
          <a:xfrm>
            <a:off x="6164263" y="1616075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5" name="Oval 477"/>
          <p:cNvSpPr>
            <a:spLocks noChangeArrowheads="1"/>
          </p:cNvSpPr>
          <p:nvPr/>
        </p:nvSpPr>
        <p:spPr bwMode="auto">
          <a:xfrm>
            <a:off x="5995988" y="1752600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6" name="Oval 478"/>
          <p:cNvSpPr>
            <a:spLocks noChangeArrowheads="1"/>
          </p:cNvSpPr>
          <p:nvPr/>
        </p:nvSpPr>
        <p:spPr bwMode="auto">
          <a:xfrm>
            <a:off x="6003925" y="18272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7" name="Oval 479"/>
          <p:cNvSpPr>
            <a:spLocks noChangeArrowheads="1"/>
          </p:cNvSpPr>
          <p:nvPr/>
        </p:nvSpPr>
        <p:spPr bwMode="auto">
          <a:xfrm>
            <a:off x="5970588" y="18954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8" name="Oval 480"/>
          <p:cNvSpPr>
            <a:spLocks noChangeArrowheads="1"/>
          </p:cNvSpPr>
          <p:nvPr/>
        </p:nvSpPr>
        <p:spPr bwMode="auto">
          <a:xfrm>
            <a:off x="7583488" y="326548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9" name="Oval 481"/>
          <p:cNvSpPr>
            <a:spLocks noChangeArrowheads="1"/>
          </p:cNvSpPr>
          <p:nvPr/>
        </p:nvSpPr>
        <p:spPr bwMode="auto">
          <a:xfrm>
            <a:off x="7610475" y="335597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0" name="Oval 482"/>
          <p:cNvSpPr>
            <a:spLocks noChangeArrowheads="1"/>
          </p:cNvSpPr>
          <p:nvPr/>
        </p:nvSpPr>
        <p:spPr bwMode="auto">
          <a:xfrm>
            <a:off x="6296025" y="168116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1" name="Oval 483"/>
          <p:cNvSpPr>
            <a:spLocks noChangeArrowheads="1"/>
          </p:cNvSpPr>
          <p:nvPr/>
        </p:nvSpPr>
        <p:spPr bwMode="auto">
          <a:xfrm>
            <a:off x="6251575" y="16398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2" name="Oval 484"/>
          <p:cNvSpPr>
            <a:spLocks noChangeArrowheads="1"/>
          </p:cNvSpPr>
          <p:nvPr/>
        </p:nvSpPr>
        <p:spPr bwMode="auto">
          <a:xfrm>
            <a:off x="6096000" y="1608138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3" name="Oval 485"/>
          <p:cNvSpPr>
            <a:spLocks noChangeArrowheads="1"/>
          </p:cNvSpPr>
          <p:nvPr/>
        </p:nvSpPr>
        <p:spPr bwMode="auto">
          <a:xfrm>
            <a:off x="6038850" y="17018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4" name="Oval 486"/>
          <p:cNvSpPr>
            <a:spLocks noChangeArrowheads="1"/>
          </p:cNvSpPr>
          <p:nvPr/>
        </p:nvSpPr>
        <p:spPr bwMode="auto">
          <a:xfrm>
            <a:off x="6929438" y="31035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5" name="Oval 487"/>
          <p:cNvSpPr>
            <a:spLocks noChangeArrowheads="1"/>
          </p:cNvSpPr>
          <p:nvPr/>
        </p:nvSpPr>
        <p:spPr bwMode="auto">
          <a:xfrm>
            <a:off x="7580313" y="318452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6" name="Oval 488"/>
          <p:cNvSpPr>
            <a:spLocks noChangeArrowheads="1"/>
          </p:cNvSpPr>
          <p:nvPr/>
        </p:nvSpPr>
        <p:spPr bwMode="auto">
          <a:xfrm>
            <a:off x="8070850" y="379888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135" name="Group 489"/>
          <p:cNvGrpSpPr>
            <a:grpSpLocks/>
          </p:cNvGrpSpPr>
          <p:nvPr/>
        </p:nvGrpSpPr>
        <p:grpSpPr bwMode="auto">
          <a:xfrm>
            <a:off x="6586538" y="2409825"/>
            <a:ext cx="371475" cy="261938"/>
            <a:chOff x="4577" y="1673"/>
            <a:chExt cx="263" cy="199"/>
          </a:xfrm>
        </p:grpSpPr>
        <p:sp>
          <p:nvSpPr>
            <p:cNvPr id="44854" name="Arc 490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55" name="Arc 491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56" name="Arc 492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57" name="Arc 493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58" name="Arc 494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59" name="Arc 495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60" name="Arc 496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61" name="Arc 497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62" name="Arc 498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63" name="Arc 499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64" name="Arc 500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65" name="Arc 501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4136" name="Group 502"/>
          <p:cNvGrpSpPr>
            <a:grpSpLocks/>
          </p:cNvGrpSpPr>
          <p:nvPr/>
        </p:nvGrpSpPr>
        <p:grpSpPr bwMode="auto">
          <a:xfrm>
            <a:off x="6075363" y="1879600"/>
            <a:ext cx="236537" cy="157163"/>
            <a:chOff x="4214" y="1273"/>
            <a:chExt cx="168" cy="119"/>
          </a:xfrm>
        </p:grpSpPr>
        <p:sp>
          <p:nvSpPr>
            <p:cNvPr id="44842" name="Arc 503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43" name="Arc 504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44" name="Arc 505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45" name="Arc 506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46" name="Arc 507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47" name="Arc 508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48" name="Arc 509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49" name="Arc 510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50" name="Arc 511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51" name="Arc 512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52" name="Arc 513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853" name="Arc 514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4137" name="Group 515"/>
          <p:cNvGrpSpPr>
            <a:grpSpLocks/>
          </p:cNvGrpSpPr>
          <p:nvPr/>
        </p:nvGrpSpPr>
        <p:grpSpPr bwMode="auto">
          <a:xfrm>
            <a:off x="4384675" y="1073150"/>
            <a:ext cx="766763" cy="706438"/>
            <a:chOff x="2681" y="529"/>
            <a:chExt cx="483" cy="534"/>
          </a:xfrm>
        </p:grpSpPr>
        <p:sp>
          <p:nvSpPr>
            <p:cNvPr id="3463684" name="Oval 516"/>
            <p:cNvSpPr>
              <a:spLocks noChangeArrowheads="1"/>
            </p:cNvSpPr>
            <p:nvPr/>
          </p:nvSpPr>
          <p:spPr bwMode="auto">
            <a:xfrm>
              <a:off x="2740" y="588"/>
              <a:ext cx="363" cy="395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4748" name="Group 517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44838" name="Group 518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3463687" name="Oval 519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688" name="Oval 520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689" name="Rectangle 521"/>
              <p:cNvSpPr>
                <a:spLocks noChangeArrowheads="1"/>
              </p:cNvSpPr>
              <p:nvPr/>
            </p:nvSpPr>
            <p:spPr bwMode="auto">
              <a:xfrm rot="19380000">
                <a:off x="3121" y="728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49" name="Group 522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3463691" name="Oval 523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2" name="Oval 524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50" name="Group 525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3463694" name="Oval 526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5" name="Oval 527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51" name="Group 528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3463697" name="Oval 529"/>
              <p:cNvSpPr>
                <a:spLocks noChangeArrowheads="1"/>
              </p:cNvSpPr>
              <p:nvPr/>
            </p:nvSpPr>
            <p:spPr bwMode="auto">
              <a:xfrm>
                <a:off x="3413" y="698"/>
                <a:ext cx="31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8" name="Oval 530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0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699" name="Oval 531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00" name="Oval 532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4754" name="Group 533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3463702" name="Oval 534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3" name="Oval 535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55" name="Group 536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3463705" name="Oval 537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6" name="Oval 538"/>
              <p:cNvSpPr>
                <a:spLocks noChangeArrowheads="1"/>
              </p:cNvSpPr>
              <p:nvPr/>
            </p:nvSpPr>
            <p:spPr bwMode="auto">
              <a:xfrm>
                <a:off x="3334" y="1147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56" name="Group 539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3463708" name="Oval 540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4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9" name="Oval 541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1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57" name="Group 542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3463711" name="Oval 543"/>
              <p:cNvSpPr>
                <a:spLocks noChangeArrowheads="1"/>
              </p:cNvSpPr>
              <p:nvPr/>
            </p:nvSpPr>
            <p:spPr bwMode="auto">
              <a:xfrm>
                <a:off x="3521" y="93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2" name="Oval 544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5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58" name="Group 545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3463714" name="Oval 546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5" name="Oval 547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16" name="Rectangle 548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7" name="Rectangle 549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8" name="Rectangle 550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9" name="Rectangle 551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20" name="Rectangle 552"/>
            <p:cNvSpPr>
              <a:spLocks noChangeArrowheads="1"/>
            </p:cNvSpPr>
            <p:nvPr/>
          </p:nvSpPr>
          <p:spPr bwMode="auto">
            <a:xfrm rot="2076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4764" name="Group 553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44818" name="Group 554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3463723" name="Oval 555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4" name="Oval 556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25" name="Rectangle 557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2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65" name="Group 558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44814" name="Group 559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3463728" name="Oval 560"/>
                <p:cNvSpPr>
                  <a:spLocks noChangeArrowheads="1"/>
                </p:cNvSpPr>
                <p:nvPr/>
              </p:nvSpPr>
              <p:spPr bwMode="auto">
                <a:xfrm>
                  <a:off x="3069" y="1058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9" name="Oval 561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0" name="Rectangle 562"/>
              <p:cNvSpPr>
                <a:spLocks noChangeArrowheads="1"/>
              </p:cNvSpPr>
              <p:nvPr/>
            </p:nvSpPr>
            <p:spPr bwMode="auto">
              <a:xfrm rot="3000000">
                <a:off x="3099" y="1009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66" name="Group 563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44810" name="Group 564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3463733" name="Oval 565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4" name="Oval 566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5" name="Rectangle 567"/>
              <p:cNvSpPr>
                <a:spLocks noChangeArrowheads="1"/>
              </p:cNvSpPr>
              <p:nvPr/>
            </p:nvSpPr>
            <p:spPr bwMode="auto">
              <a:xfrm rot="660000">
                <a:off x="3252" y="1109"/>
                <a:ext cx="20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67" name="Group 568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44806" name="Group 569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3463738" name="Oval 570"/>
                <p:cNvSpPr>
                  <a:spLocks noChangeArrowheads="1"/>
                </p:cNvSpPr>
                <p:nvPr/>
              </p:nvSpPr>
              <p:spPr bwMode="auto">
                <a:xfrm>
                  <a:off x="3457" y="746"/>
                  <a:ext cx="42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9" name="Oval 571"/>
                <p:cNvSpPr>
                  <a:spLocks noChangeArrowheads="1"/>
                </p:cNvSpPr>
                <p:nvPr/>
              </p:nvSpPr>
              <p:spPr bwMode="auto">
                <a:xfrm>
                  <a:off x="3466" y="767"/>
                  <a:ext cx="4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40" name="Rectangle 572"/>
              <p:cNvSpPr>
                <a:spLocks noChangeArrowheads="1"/>
              </p:cNvSpPr>
              <p:nvPr/>
            </p:nvSpPr>
            <p:spPr bwMode="auto">
              <a:xfrm rot="2880000">
                <a:off x="3461" y="741"/>
                <a:ext cx="22" cy="9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41" name="Rectangle 573"/>
            <p:cNvSpPr>
              <a:spLocks noChangeArrowheads="1"/>
            </p:cNvSpPr>
            <p:nvPr/>
          </p:nvSpPr>
          <p:spPr bwMode="auto">
            <a:xfrm rot="4080000">
              <a:off x="3108" y="699"/>
              <a:ext cx="23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2" name="Rectangle 574"/>
            <p:cNvSpPr>
              <a:spLocks noChangeArrowheads="1"/>
            </p:cNvSpPr>
            <p:nvPr/>
          </p:nvSpPr>
          <p:spPr bwMode="auto">
            <a:xfrm rot="20520000">
              <a:off x="2984" y="953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3" name="Rectangle 575"/>
            <p:cNvSpPr>
              <a:spLocks noChangeArrowheads="1"/>
            </p:cNvSpPr>
            <p:nvPr/>
          </p:nvSpPr>
          <p:spPr bwMode="auto">
            <a:xfrm rot="18720000">
              <a:off x="3063" y="893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4" name="Rectangle 576"/>
            <p:cNvSpPr>
              <a:spLocks noChangeArrowheads="1"/>
            </p:cNvSpPr>
            <p:nvPr/>
          </p:nvSpPr>
          <p:spPr bwMode="auto">
            <a:xfrm rot="5880000">
              <a:off x="3109" y="797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5" name="AutoShape 577"/>
            <p:cNvSpPr>
              <a:spLocks noChangeArrowheads="1"/>
            </p:cNvSpPr>
            <p:nvPr/>
          </p:nvSpPr>
          <p:spPr bwMode="auto">
            <a:xfrm rot="4800000" flipH="1" flipV="1">
              <a:off x="2812" y="672"/>
              <a:ext cx="235" cy="233"/>
            </a:xfrm>
            <a:custGeom>
              <a:avLst/>
              <a:gdLst>
                <a:gd name="G0" fmla="+- 5398 0 0"/>
                <a:gd name="G1" fmla="+- 21600 0 5398"/>
                <a:gd name="G2" fmla="*/ 5398 1 2"/>
                <a:gd name="G3" fmla="+- 21600 0 G2"/>
                <a:gd name="G4" fmla="+/ 5398 21600 2"/>
                <a:gd name="G5" fmla="+/ G1 0 2"/>
                <a:gd name="G6" fmla="*/ 21600 21600 5398"/>
                <a:gd name="G7" fmla="*/ G6 1 2"/>
                <a:gd name="G8" fmla="+- 21600 0 G7"/>
                <a:gd name="G9" fmla="*/ 21600 1 2"/>
                <a:gd name="G10" fmla="+- 5398 0 G9"/>
                <a:gd name="G11" fmla="?: G10 G8 0"/>
                <a:gd name="G12" fmla="?: G10 G7 21600"/>
                <a:gd name="T0" fmla="*/ 18901 w 21600"/>
                <a:gd name="T1" fmla="*/ 10800 h 21600"/>
                <a:gd name="T2" fmla="*/ 10800 w 21600"/>
                <a:gd name="T3" fmla="*/ 21600 h 21600"/>
                <a:gd name="T4" fmla="*/ 2699 w 21600"/>
                <a:gd name="T5" fmla="*/ 10800 h 21600"/>
                <a:gd name="T6" fmla="*/ 10800 w 21600"/>
                <a:gd name="T7" fmla="*/ 0 h 21600"/>
                <a:gd name="T8" fmla="*/ 4499 w 21600"/>
                <a:gd name="T9" fmla="*/ 4499 h 21600"/>
                <a:gd name="T10" fmla="*/ 17101 w 21600"/>
                <a:gd name="T11" fmla="*/ 171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6" name="Arc 578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7" name="Arc 579"/>
            <p:cNvSpPr>
              <a:spLocks/>
            </p:cNvSpPr>
            <p:nvPr/>
          </p:nvSpPr>
          <p:spPr bwMode="auto">
            <a:xfrm>
              <a:off x="2946" y="743"/>
              <a:ext cx="31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974 w 21600"/>
                <a:gd name="T1" fmla="*/ 21591 h 21591"/>
                <a:gd name="T2" fmla="*/ 0 w 21600"/>
                <a:gd name="T3" fmla="*/ 0 h 21591"/>
                <a:gd name="T4" fmla="*/ 21600 w 21600"/>
                <a:gd name="T5" fmla="*/ 0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8" name="Arc 580"/>
            <p:cNvSpPr>
              <a:spLocks/>
            </p:cNvSpPr>
            <p:nvPr/>
          </p:nvSpPr>
          <p:spPr bwMode="auto">
            <a:xfrm>
              <a:off x="2920" y="716"/>
              <a:ext cx="31" cy="26"/>
            </a:xfrm>
            <a:custGeom>
              <a:avLst/>
              <a:gdLst>
                <a:gd name="G0" fmla="+- 623 0 0"/>
                <a:gd name="G1" fmla="+- 21600 0 0"/>
                <a:gd name="G2" fmla="+- 21600 0 0"/>
                <a:gd name="T0" fmla="*/ 0 w 22208"/>
                <a:gd name="T1" fmla="*/ 9 h 21600"/>
                <a:gd name="T2" fmla="*/ 22208 w 22208"/>
                <a:gd name="T3" fmla="*/ 20785 h 21600"/>
                <a:gd name="T4" fmla="*/ 623 w 222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9" name="Arc 581"/>
            <p:cNvSpPr>
              <a:spLocks/>
            </p:cNvSpPr>
            <p:nvPr/>
          </p:nvSpPr>
          <p:spPr bwMode="auto">
            <a:xfrm>
              <a:off x="2902" y="717"/>
              <a:ext cx="23" cy="25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54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0" name="Arc 582"/>
            <p:cNvSpPr>
              <a:spLocks/>
            </p:cNvSpPr>
            <p:nvPr/>
          </p:nvSpPr>
          <p:spPr bwMode="auto">
            <a:xfrm>
              <a:off x="2857" y="743"/>
              <a:ext cx="29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1" name="Arc 583"/>
            <p:cNvSpPr>
              <a:spLocks/>
            </p:cNvSpPr>
            <p:nvPr/>
          </p:nvSpPr>
          <p:spPr bwMode="auto">
            <a:xfrm>
              <a:off x="2832" y="717"/>
              <a:ext cx="30" cy="25"/>
            </a:xfrm>
            <a:custGeom>
              <a:avLst/>
              <a:gdLst>
                <a:gd name="G0" fmla="+- 654 0 0"/>
                <a:gd name="G1" fmla="+- 21600 0 0"/>
                <a:gd name="G2" fmla="+- 21600 0 0"/>
                <a:gd name="T0" fmla="*/ 0 w 22254"/>
                <a:gd name="T1" fmla="*/ 10 h 21600"/>
                <a:gd name="T2" fmla="*/ 22254 w 22254"/>
                <a:gd name="T3" fmla="*/ 21600 h 21600"/>
                <a:gd name="T4" fmla="*/ 654 w 222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2" name="Arc 584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44 w 21600"/>
                <a:gd name="T1" fmla="*/ 22363 h 22363"/>
                <a:gd name="T2" fmla="*/ 14 w 21600"/>
                <a:gd name="T3" fmla="*/ 0 h 22363"/>
                <a:gd name="T4" fmla="*/ 21600 w 21600"/>
                <a:gd name="T5" fmla="*/ 773 h 2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3" name="Arc 585"/>
            <p:cNvSpPr>
              <a:spLocks/>
            </p:cNvSpPr>
            <p:nvPr/>
          </p:nvSpPr>
          <p:spPr bwMode="auto">
            <a:xfrm>
              <a:off x="2925" y="780"/>
              <a:ext cx="31" cy="29"/>
            </a:xfrm>
            <a:custGeom>
              <a:avLst/>
              <a:gdLst>
                <a:gd name="G0" fmla="+- 644 0 0"/>
                <a:gd name="G1" fmla="+- 21600 0 0"/>
                <a:gd name="G2" fmla="+- 21600 0 0"/>
                <a:gd name="T0" fmla="*/ 0 w 22244"/>
                <a:gd name="T1" fmla="*/ 10 h 21600"/>
                <a:gd name="T2" fmla="*/ 22244 w 22244"/>
                <a:gd name="T3" fmla="*/ 21600 h 21600"/>
                <a:gd name="T4" fmla="*/ 644 w 222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4" name="Arc 586"/>
            <p:cNvSpPr>
              <a:spLocks/>
            </p:cNvSpPr>
            <p:nvPr/>
          </p:nvSpPr>
          <p:spPr bwMode="auto">
            <a:xfrm>
              <a:off x="2888" y="807"/>
              <a:ext cx="23" cy="25"/>
            </a:xfrm>
            <a:custGeom>
              <a:avLst/>
              <a:gdLst>
                <a:gd name="G0" fmla="+- 846 0 0"/>
                <a:gd name="G1" fmla="+- 0 0 0"/>
                <a:gd name="G2" fmla="+- 21600 0 0"/>
                <a:gd name="T0" fmla="*/ 22446 w 22446"/>
                <a:gd name="T1" fmla="*/ 0 h 21600"/>
                <a:gd name="T2" fmla="*/ 0 w 22446"/>
                <a:gd name="T3" fmla="*/ 21583 h 21600"/>
                <a:gd name="T4" fmla="*/ 846 w 2244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5" name="Arc 587"/>
            <p:cNvSpPr>
              <a:spLocks/>
            </p:cNvSpPr>
            <p:nvPr/>
          </p:nvSpPr>
          <p:spPr bwMode="auto">
            <a:xfrm>
              <a:off x="2905" y="780"/>
              <a:ext cx="22" cy="29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37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6" name="Arc 588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23 w 21600"/>
                <a:gd name="T1" fmla="*/ 22362 h 22362"/>
                <a:gd name="T2" fmla="*/ 14 w 21600"/>
                <a:gd name="T3" fmla="*/ 0 h 22362"/>
                <a:gd name="T4" fmla="*/ 21600 w 21600"/>
                <a:gd name="T5" fmla="*/ 773 h 2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7" name="Arc 589"/>
            <p:cNvSpPr>
              <a:spLocks/>
            </p:cNvSpPr>
            <p:nvPr/>
          </p:nvSpPr>
          <p:spPr bwMode="auto">
            <a:xfrm>
              <a:off x="2838" y="780"/>
              <a:ext cx="30" cy="29"/>
            </a:xfrm>
            <a:custGeom>
              <a:avLst/>
              <a:gdLst>
                <a:gd name="G0" fmla="+- 664 0 0"/>
                <a:gd name="G1" fmla="+- 21600 0 0"/>
                <a:gd name="G2" fmla="+- 21600 0 0"/>
                <a:gd name="T0" fmla="*/ 0 w 22264"/>
                <a:gd name="T1" fmla="*/ 10 h 21600"/>
                <a:gd name="T2" fmla="*/ 22264 w 22264"/>
                <a:gd name="T3" fmla="*/ 21600 h 21600"/>
                <a:gd name="T4" fmla="*/ 664 w 222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8" name="Oval 590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4786" name="Group 591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44802" name="Group 592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3463761" name="Oval 593"/>
                <p:cNvSpPr>
                  <a:spLocks noChangeArrowheads="1"/>
                </p:cNvSpPr>
                <p:nvPr/>
              </p:nvSpPr>
              <p:spPr bwMode="auto">
                <a:xfrm>
                  <a:off x="3376" y="974"/>
                  <a:ext cx="14" cy="2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2" name="Oval 594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3" name="Rectangle 595"/>
              <p:cNvSpPr>
                <a:spLocks noChangeArrowheads="1"/>
              </p:cNvSpPr>
              <p:nvPr/>
            </p:nvSpPr>
            <p:spPr bwMode="auto">
              <a:xfrm rot="20520000">
                <a:off x="3374" y="944"/>
                <a:ext cx="9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87" name="Group 596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44798" name="Group 597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3463766" name="Oval 598"/>
                <p:cNvSpPr>
                  <a:spLocks noChangeArrowheads="1"/>
                </p:cNvSpPr>
                <p:nvPr/>
              </p:nvSpPr>
              <p:spPr bwMode="auto">
                <a:xfrm>
                  <a:off x="3223" y="1007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7" name="Oval 599"/>
                <p:cNvSpPr>
                  <a:spLocks noChangeArrowheads="1"/>
                </p:cNvSpPr>
                <p:nvPr/>
              </p:nvSpPr>
              <p:spPr bwMode="auto">
                <a:xfrm>
                  <a:off x="3200" y="1001"/>
                  <a:ext cx="30" cy="2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8" name="Rectangle 600"/>
              <p:cNvSpPr>
                <a:spLocks noChangeArrowheads="1"/>
              </p:cNvSpPr>
              <p:nvPr/>
            </p:nvSpPr>
            <p:spPr bwMode="auto">
              <a:xfrm rot="660000">
                <a:off x="3227" y="959"/>
                <a:ext cx="23" cy="7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88" name="Group 601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44794" name="Group 602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3463771" name="Oval 603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2" name="Oval 604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3" name="Rectangle 605"/>
              <p:cNvSpPr>
                <a:spLocks noChangeArrowheads="1"/>
              </p:cNvSpPr>
              <p:nvPr/>
            </p:nvSpPr>
            <p:spPr bwMode="auto">
              <a:xfrm rot="19380000">
                <a:off x="3184" y="753"/>
                <a:ext cx="21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789" name="Group 606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44790" name="Group 607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3463776" name="Oval 608"/>
                <p:cNvSpPr>
                  <a:spLocks noChangeArrowheads="1"/>
                </p:cNvSpPr>
                <p:nvPr/>
              </p:nvSpPr>
              <p:spPr bwMode="auto">
                <a:xfrm rot="19500000">
                  <a:off x="3311" y="747"/>
                  <a:ext cx="43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7" name="Oval 609"/>
                <p:cNvSpPr>
                  <a:spLocks noChangeArrowheads="1"/>
                </p:cNvSpPr>
                <p:nvPr/>
              </p:nvSpPr>
              <p:spPr bwMode="auto">
                <a:xfrm rot="19500000">
                  <a:off x="3333" y="758"/>
                  <a:ext cx="41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8" name="Rectangle 610"/>
              <p:cNvSpPr>
                <a:spLocks noChangeArrowheads="1"/>
              </p:cNvSpPr>
              <p:nvPr/>
            </p:nvSpPr>
            <p:spPr bwMode="auto">
              <a:xfrm rot="780000">
                <a:off x="3325" y="747"/>
                <a:ext cx="29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sp>
        <p:nvSpPr>
          <p:cNvPr id="3463779" name="Oval 611"/>
          <p:cNvSpPr>
            <a:spLocks noChangeArrowheads="1"/>
          </p:cNvSpPr>
          <p:nvPr/>
        </p:nvSpPr>
        <p:spPr bwMode="auto">
          <a:xfrm rot="3960000">
            <a:off x="2111375" y="3916363"/>
            <a:ext cx="23813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0" name="Oval 612"/>
          <p:cNvSpPr>
            <a:spLocks noChangeArrowheads="1"/>
          </p:cNvSpPr>
          <p:nvPr/>
        </p:nvSpPr>
        <p:spPr bwMode="auto">
          <a:xfrm rot="3960000">
            <a:off x="2133600" y="3970338"/>
            <a:ext cx="26987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1" name="Oval 613"/>
          <p:cNvSpPr>
            <a:spLocks noChangeArrowheads="1"/>
          </p:cNvSpPr>
          <p:nvPr/>
        </p:nvSpPr>
        <p:spPr bwMode="auto">
          <a:xfrm rot="3960000">
            <a:off x="2161382" y="4020344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2" name="Oval 614"/>
          <p:cNvSpPr>
            <a:spLocks noChangeArrowheads="1"/>
          </p:cNvSpPr>
          <p:nvPr/>
        </p:nvSpPr>
        <p:spPr bwMode="auto">
          <a:xfrm rot="3960000">
            <a:off x="2185194" y="4074319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3" name="Oval 615"/>
          <p:cNvSpPr>
            <a:spLocks noChangeArrowheads="1"/>
          </p:cNvSpPr>
          <p:nvPr/>
        </p:nvSpPr>
        <p:spPr bwMode="auto">
          <a:xfrm rot="3960000">
            <a:off x="2210594" y="4126707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4" name="Oval 616"/>
          <p:cNvSpPr>
            <a:spLocks noChangeArrowheads="1"/>
          </p:cNvSpPr>
          <p:nvPr/>
        </p:nvSpPr>
        <p:spPr bwMode="auto">
          <a:xfrm rot="3960000">
            <a:off x="2235994" y="4179094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5" name="Oval 617"/>
          <p:cNvSpPr>
            <a:spLocks noChangeArrowheads="1"/>
          </p:cNvSpPr>
          <p:nvPr/>
        </p:nvSpPr>
        <p:spPr bwMode="auto">
          <a:xfrm rot="3960000">
            <a:off x="2263775" y="4230688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6" name="Oval 618"/>
          <p:cNvSpPr>
            <a:spLocks noChangeArrowheads="1"/>
          </p:cNvSpPr>
          <p:nvPr/>
        </p:nvSpPr>
        <p:spPr bwMode="auto">
          <a:xfrm rot="3960000">
            <a:off x="2288382" y="4282281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7" name="Oval 619"/>
          <p:cNvSpPr>
            <a:spLocks noChangeArrowheads="1"/>
          </p:cNvSpPr>
          <p:nvPr/>
        </p:nvSpPr>
        <p:spPr bwMode="auto">
          <a:xfrm rot="3960000">
            <a:off x="2312988" y="4337050"/>
            <a:ext cx="23812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8" name="Oval 620"/>
          <p:cNvSpPr>
            <a:spLocks noChangeArrowheads="1"/>
          </p:cNvSpPr>
          <p:nvPr/>
        </p:nvSpPr>
        <p:spPr bwMode="auto">
          <a:xfrm rot="3960000">
            <a:off x="2339182" y="438705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9" name="Oval 621"/>
          <p:cNvSpPr>
            <a:spLocks noChangeArrowheads="1"/>
          </p:cNvSpPr>
          <p:nvPr/>
        </p:nvSpPr>
        <p:spPr bwMode="auto">
          <a:xfrm rot="3960000">
            <a:off x="2363787" y="4440238"/>
            <a:ext cx="23813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0" name="Oval 622"/>
          <p:cNvSpPr>
            <a:spLocks noChangeArrowheads="1"/>
          </p:cNvSpPr>
          <p:nvPr/>
        </p:nvSpPr>
        <p:spPr bwMode="auto">
          <a:xfrm rot="3960000">
            <a:off x="2388394" y="449341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1" name="Oval 623"/>
          <p:cNvSpPr>
            <a:spLocks noChangeArrowheads="1"/>
          </p:cNvSpPr>
          <p:nvPr/>
        </p:nvSpPr>
        <p:spPr bwMode="auto">
          <a:xfrm rot="3960000">
            <a:off x="2415382" y="4544219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2" name="Oval 624"/>
          <p:cNvSpPr>
            <a:spLocks noChangeArrowheads="1"/>
          </p:cNvSpPr>
          <p:nvPr/>
        </p:nvSpPr>
        <p:spPr bwMode="auto">
          <a:xfrm rot="3960000">
            <a:off x="1795463" y="4044950"/>
            <a:ext cx="26988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3" name="Oval 625"/>
          <p:cNvSpPr>
            <a:spLocks noChangeArrowheads="1"/>
          </p:cNvSpPr>
          <p:nvPr/>
        </p:nvSpPr>
        <p:spPr bwMode="auto">
          <a:xfrm rot="3960000">
            <a:off x="1821656" y="40981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4" name="Oval 626"/>
          <p:cNvSpPr>
            <a:spLocks noChangeArrowheads="1"/>
          </p:cNvSpPr>
          <p:nvPr/>
        </p:nvSpPr>
        <p:spPr bwMode="auto">
          <a:xfrm rot="3960000">
            <a:off x="1848644" y="4148931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5" name="Oval 627"/>
          <p:cNvSpPr>
            <a:spLocks noChangeArrowheads="1"/>
          </p:cNvSpPr>
          <p:nvPr/>
        </p:nvSpPr>
        <p:spPr bwMode="auto">
          <a:xfrm rot="3960000">
            <a:off x="1872457" y="420290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6" name="Oval 628"/>
          <p:cNvSpPr>
            <a:spLocks noChangeArrowheads="1"/>
          </p:cNvSpPr>
          <p:nvPr/>
        </p:nvSpPr>
        <p:spPr bwMode="auto">
          <a:xfrm rot="3960000">
            <a:off x="1899444" y="4253706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7" name="Oval 629"/>
          <p:cNvSpPr>
            <a:spLocks noChangeArrowheads="1"/>
          </p:cNvSpPr>
          <p:nvPr/>
        </p:nvSpPr>
        <p:spPr bwMode="auto">
          <a:xfrm rot="3960000">
            <a:off x="1922463" y="4306888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8" name="Oval 630"/>
          <p:cNvSpPr>
            <a:spLocks noChangeArrowheads="1"/>
          </p:cNvSpPr>
          <p:nvPr/>
        </p:nvSpPr>
        <p:spPr bwMode="auto">
          <a:xfrm rot="3960000">
            <a:off x="1949450" y="4359275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9" name="Oval 631"/>
          <p:cNvSpPr>
            <a:spLocks noChangeArrowheads="1"/>
          </p:cNvSpPr>
          <p:nvPr/>
        </p:nvSpPr>
        <p:spPr bwMode="auto">
          <a:xfrm rot="3960000">
            <a:off x="1974056" y="441086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0" name="Oval 632"/>
          <p:cNvSpPr>
            <a:spLocks noChangeArrowheads="1"/>
          </p:cNvSpPr>
          <p:nvPr/>
        </p:nvSpPr>
        <p:spPr bwMode="auto">
          <a:xfrm rot="3960000">
            <a:off x="2000251" y="4464050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1" name="Oval 633"/>
          <p:cNvSpPr>
            <a:spLocks noChangeArrowheads="1"/>
          </p:cNvSpPr>
          <p:nvPr/>
        </p:nvSpPr>
        <p:spPr bwMode="auto">
          <a:xfrm rot="3960000">
            <a:off x="2024856" y="45172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2" name="Oval 634"/>
          <p:cNvSpPr>
            <a:spLocks noChangeArrowheads="1"/>
          </p:cNvSpPr>
          <p:nvPr/>
        </p:nvSpPr>
        <p:spPr bwMode="auto">
          <a:xfrm rot="3960000">
            <a:off x="2051051" y="4568825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3" name="Oval 635"/>
          <p:cNvSpPr>
            <a:spLocks noChangeArrowheads="1"/>
          </p:cNvSpPr>
          <p:nvPr/>
        </p:nvSpPr>
        <p:spPr bwMode="auto">
          <a:xfrm rot="3960000">
            <a:off x="2074863" y="4621213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163" name="Group 636"/>
          <p:cNvGrpSpPr>
            <a:grpSpLocks/>
          </p:cNvGrpSpPr>
          <p:nvPr/>
        </p:nvGrpSpPr>
        <p:grpSpPr bwMode="auto">
          <a:xfrm>
            <a:off x="3416300" y="5043488"/>
            <a:ext cx="561975" cy="549275"/>
            <a:chOff x="2330" y="3664"/>
            <a:chExt cx="398" cy="416"/>
          </a:xfrm>
        </p:grpSpPr>
        <p:sp>
          <p:nvSpPr>
            <p:cNvPr id="3463805" name="Arc 637"/>
            <p:cNvSpPr>
              <a:spLocks/>
            </p:cNvSpPr>
            <p:nvPr/>
          </p:nvSpPr>
          <p:spPr bwMode="auto">
            <a:xfrm rot="13260000">
              <a:off x="2393" y="3675"/>
              <a:ext cx="29" cy="61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0836 w 21600"/>
                <a:gd name="T1" fmla="*/ 21937 h 21937"/>
                <a:gd name="T2" fmla="*/ 3 w 21600"/>
                <a:gd name="T3" fmla="*/ 0 h 21937"/>
                <a:gd name="T4" fmla="*/ 21600 w 21600"/>
                <a:gd name="T5" fmla="*/ 351 h 2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6" name="Arc 638"/>
            <p:cNvSpPr>
              <a:spLocks/>
            </p:cNvSpPr>
            <p:nvPr/>
          </p:nvSpPr>
          <p:spPr bwMode="auto">
            <a:xfrm rot="13260000">
              <a:off x="2366" y="3736"/>
              <a:ext cx="29" cy="61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7" name="Arc 639"/>
            <p:cNvSpPr>
              <a:spLocks/>
            </p:cNvSpPr>
            <p:nvPr/>
          </p:nvSpPr>
          <p:spPr bwMode="auto">
            <a:xfrm rot="13260000">
              <a:off x="2430" y="3719"/>
              <a:ext cx="22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8" name="Arc 640"/>
            <p:cNvSpPr>
              <a:spLocks/>
            </p:cNvSpPr>
            <p:nvPr/>
          </p:nvSpPr>
          <p:spPr bwMode="auto">
            <a:xfrm rot="13260000">
              <a:off x="2330" y="3696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25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9" name="Arc 641"/>
            <p:cNvSpPr>
              <a:spLocks/>
            </p:cNvSpPr>
            <p:nvPr/>
          </p:nvSpPr>
          <p:spPr bwMode="auto">
            <a:xfrm rot="13260000">
              <a:off x="2388" y="3751"/>
              <a:ext cx="18" cy="59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0" name="Arc 642"/>
            <p:cNvSpPr>
              <a:spLocks/>
            </p:cNvSpPr>
            <p:nvPr/>
          </p:nvSpPr>
          <p:spPr bwMode="auto">
            <a:xfrm rot="13260000">
              <a:off x="2448" y="3733"/>
              <a:ext cx="27" cy="60"/>
            </a:xfrm>
            <a:custGeom>
              <a:avLst/>
              <a:gdLst>
                <a:gd name="G0" fmla="+- 21600 0 0"/>
                <a:gd name="G1" fmla="+- 350 0 0"/>
                <a:gd name="G2" fmla="+- 21600 0 0"/>
                <a:gd name="T0" fmla="*/ 20779 w 21600"/>
                <a:gd name="T1" fmla="*/ 21934 h 21934"/>
                <a:gd name="T2" fmla="*/ 3 w 21600"/>
                <a:gd name="T3" fmla="*/ 0 h 21934"/>
                <a:gd name="T4" fmla="*/ 21600 w 21600"/>
                <a:gd name="T5" fmla="*/ 350 h 2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1" name="Arc 643"/>
            <p:cNvSpPr>
              <a:spLocks/>
            </p:cNvSpPr>
            <p:nvPr/>
          </p:nvSpPr>
          <p:spPr bwMode="auto">
            <a:xfrm rot="13260000">
              <a:off x="2424" y="3795"/>
              <a:ext cx="28" cy="61"/>
            </a:xfrm>
            <a:custGeom>
              <a:avLst/>
              <a:gdLst>
                <a:gd name="G0" fmla="+- 785 0 0"/>
                <a:gd name="G1" fmla="+- 21600 0 0"/>
                <a:gd name="G2" fmla="+- 21600 0 0"/>
                <a:gd name="T0" fmla="*/ 0 w 22385"/>
                <a:gd name="T1" fmla="*/ 14 h 21600"/>
                <a:gd name="T2" fmla="*/ 22385 w 22385"/>
                <a:gd name="T3" fmla="*/ 21600 h 21600"/>
                <a:gd name="T4" fmla="*/ 785 w 223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2" name="Arc 644"/>
            <p:cNvSpPr>
              <a:spLocks/>
            </p:cNvSpPr>
            <p:nvPr/>
          </p:nvSpPr>
          <p:spPr bwMode="auto">
            <a:xfrm rot="2460000">
              <a:off x="2630" y="3981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3" name="Arc 645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36 h 21587"/>
                <a:gd name="T2" fmla="*/ 20859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4" name="Arc 646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5" name="Arc 647"/>
            <p:cNvSpPr>
              <a:spLocks/>
            </p:cNvSpPr>
            <p:nvPr/>
          </p:nvSpPr>
          <p:spPr bwMode="auto">
            <a:xfrm rot="2460000">
              <a:off x="2706" y="3977"/>
              <a:ext cx="22" cy="60"/>
            </a:xfrm>
            <a:custGeom>
              <a:avLst/>
              <a:gdLst>
                <a:gd name="G0" fmla="+- 973 0 0"/>
                <a:gd name="G1" fmla="+- 21600 0 0"/>
                <a:gd name="G2" fmla="+- 21600 0 0"/>
                <a:gd name="T0" fmla="*/ 0 w 22570"/>
                <a:gd name="T1" fmla="*/ 22 h 21600"/>
                <a:gd name="T2" fmla="*/ 22570 w 22570"/>
                <a:gd name="T3" fmla="*/ 21243 h 21600"/>
                <a:gd name="T4" fmla="*/ 973 w 225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6" name="Arc 648"/>
            <p:cNvSpPr>
              <a:spLocks/>
            </p:cNvSpPr>
            <p:nvPr/>
          </p:nvSpPr>
          <p:spPr bwMode="auto">
            <a:xfrm rot="2460000">
              <a:off x="2565" y="3924"/>
              <a:ext cx="28" cy="64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7" name="Arc 649"/>
            <p:cNvSpPr>
              <a:spLocks/>
            </p:cNvSpPr>
            <p:nvPr/>
          </p:nvSpPr>
          <p:spPr bwMode="auto">
            <a:xfrm rot="2460000">
              <a:off x="2620" y="3897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29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8" name="Arc 650"/>
            <p:cNvSpPr>
              <a:spLocks/>
            </p:cNvSpPr>
            <p:nvPr/>
          </p:nvSpPr>
          <p:spPr bwMode="auto">
            <a:xfrm rot="2460000">
              <a:off x="2612" y="3971"/>
              <a:ext cx="21" cy="60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9" name="Arc 651"/>
            <p:cNvSpPr>
              <a:spLocks/>
            </p:cNvSpPr>
            <p:nvPr/>
          </p:nvSpPr>
          <p:spPr bwMode="auto">
            <a:xfrm rot="2460000">
              <a:off x="2641" y="3915"/>
              <a:ext cx="19" cy="61"/>
            </a:xfrm>
            <a:custGeom>
              <a:avLst/>
              <a:gdLst>
                <a:gd name="G0" fmla="+- 1004 0 0"/>
                <a:gd name="G1" fmla="+- 21600 0 0"/>
                <a:gd name="G2" fmla="+- 21600 0 0"/>
                <a:gd name="T0" fmla="*/ 0 w 22604"/>
                <a:gd name="T1" fmla="*/ 23 h 21600"/>
                <a:gd name="T2" fmla="*/ 22604 w 22604"/>
                <a:gd name="T3" fmla="*/ 21600 h 21600"/>
                <a:gd name="T4" fmla="*/ 1004 w 22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0" name="Arc 652"/>
            <p:cNvSpPr>
              <a:spLocks/>
            </p:cNvSpPr>
            <p:nvPr/>
          </p:nvSpPr>
          <p:spPr bwMode="auto">
            <a:xfrm rot="2460000">
              <a:off x="2507" y="3868"/>
              <a:ext cx="29" cy="63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1" name="Arc 653"/>
            <p:cNvSpPr>
              <a:spLocks/>
            </p:cNvSpPr>
            <p:nvPr/>
          </p:nvSpPr>
          <p:spPr bwMode="auto">
            <a:xfrm rot="2460000">
              <a:off x="2560" y="3842"/>
              <a:ext cx="27" cy="61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2" name="Arc 654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3" name="Arc 655"/>
            <p:cNvSpPr>
              <a:spLocks/>
            </p:cNvSpPr>
            <p:nvPr/>
          </p:nvSpPr>
          <p:spPr bwMode="auto">
            <a:xfrm rot="2460000">
              <a:off x="2582" y="3856"/>
              <a:ext cx="22" cy="60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4" name="Arc 656"/>
            <p:cNvSpPr>
              <a:spLocks/>
            </p:cNvSpPr>
            <p:nvPr/>
          </p:nvSpPr>
          <p:spPr bwMode="auto">
            <a:xfrm rot="2460000">
              <a:off x="2444" y="3805"/>
              <a:ext cx="29" cy="65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5" name="Arc 657"/>
            <p:cNvSpPr>
              <a:spLocks/>
            </p:cNvSpPr>
            <p:nvPr/>
          </p:nvSpPr>
          <p:spPr bwMode="auto">
            <a:xfrm rot="2460000">
              <a:off x="2499" y="3779"/>
              <a:ext cx="29" cy="60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6" name="Arc 658"/>
            <p:cNvSpPr>
              <a:spLocks/>
            </p:cNvSpPr>
            <p:nvPr/>
          </p:nvSpPr>
          <p:spPr bwMode="auto">
            <a:xfrm rot="2460000">
              <a:off x="2490" y="3853"/>
              <a:ext cx="22" cy="64"/>
            </a:xfrm>
            <a:custGeom>
              <a:avLst/>
              <a:gdLst>
                <a:gd name="G0" fmla="+- 21600 0 0"/>
                <a:gd name="G1" fmla="+- 343 0 0"/>
                <a:gd name="G2" fmla="+- 21600 0 0"/>
                <a:gd name="T0" fmla="*/ 20588 w 21600"/>
                <a:gd name="T1" fmla="*/ 21919 h 21919"/>
                <a:gd name="T2" fmla="*/ 3 w 21600"/>
                <a:gd name="T3" fmla="*/ 0 h 21919"/>
                <a:gd name="T4" fmla="*/ 21600 w 21600"/>
                <a:gd name="T5" fmla="*/ 343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7" name="Arc 659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G0" fmla="+- 1019 0 0"/>
                <a:gd name="G1" fmla="+- 21600 0 0"/>
                <a:gd name="G2" fmla="+- 21600 0 0"/>
                <a:gd name="T0" fmla="*/ 0 w 22616"/>
                <a:gd name="T1" fmla="*/ 24 h 21600"/>
                <a:gd name="T2" fmla="*/ 22616 w 22616"/>
                <a:gd name="T3" fmla="*/ 21243 h 21600"/>
                <a:gd name="T4" fmla="*/ 1019 w 226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8" name="Arc 660"/>
            <p:cNvSpPr>
              <a:spLocks/>
            </p:cNvSpPr>
            <p:nvPr/>
          </p:nvSpPr>
          <p:spPr bwMode="auto">
            <a:xfrm rot="13260000">
              <a:off x="2377" y="3664"/>
              <a:ext cx="20" cy="6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164" name="Group 661"/>
          <p:cNvGrpSpPr>
            <a:grpSpLocks/>
          </p:cNvGrpSpPr>
          <p:nvPr/>
        </p:nvGrpSpPr>
        <p:grpSpPr bwMode="auto">
          <a:xfrm>
            <a:off x="2005013" y="5032375"/>
            <a:ext cx="547687" cy="565150"/>
            <a:chOff x="1330" y="3656"/>
            <a:chExt cx="388" cy="427"/>
          </a:xfrm>
        </p:grpSpPr>
        <p:sp>
          <p:nvSpPr>
            <p:cNvPr id="3463830" name="Arc 662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1" name="Arc 663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56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2" name="Arc 664"/>
            <p:cNvSpPr>
              <a:spLocks/>
            </p:cNvSpPr>
            <p:nvPr/>
          </p:nvSpPr>
          <p:spPr bwMode="auto">
            <a:xfrm rot="8220000">
              <a:off x="1595" y="3712"/>
              <a:ext cx="19" cy="61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3" name="Arc 665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4" name="Arc 666"/>
            <p:cNvSpPr>
              <a:spLocks/>
            </p:cNvSpPr>
            <p:nvPr/>
          </p:nvSpPr>
          <p:spPr bwMode="auto">
            <a:xfrm rot="8220000">
              <a:off x="1640" y="3740"/>
              <a:ext cx="19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3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5" name="Arc 667"/>
            <p:cNvSpPr>
              <a:spLocks/>
            </p:cNvSpPr>
            <p:nvPr/>
          </p:nvSpPr>
          <p:spPr bwMode="auto">
            <a:xfrm rot="8220000">
              <a:off x="1573" y="3726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6" name="Arc 668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7" name="Arc 669"/>
            <p:cNvSpPr>
              <a:spLocks/>
            </p:cNvSpPr>
            <p:nvPr/>
          </p:nvSpPr>
          <p:spPr bwMode="auto">
            <a:xfrm rot="19020000">
              <a:off x="1399" y="3982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8" name="Arc 670"/>
            <p:cNvSpPr>
              <a:spLocks/>
            </p:cNvSpPr>
            <p:nvPr/>
          </p:nvSpPr>
          <p:spPr bwMode="auto">
            <a:xfrm rot="19020000">
              <a:off x="1343" y="3958"/>
              <a:ext cx="27" cy="61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9" name="Arc 671"/>
            <p:cNvSpPr>
              <a:spLocks/>
            </p:cNvSpPr>
            <p:nvPr/>
          </p:nvSpPr>
          <p:spPr bwMode="auto">
            <a:xfrm rot="19020000">
              <a:off x="1352" y="4021"/>
              <a:ext cx="18" cy="62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0" name="Arc 672"/>
            <p:cNvSpPr>
              <a:spLocks/>
            </p:cNvSpPr>
            <p:nvPr/>
          </p:nvSpPr>
          <p:spPr bwMode="auto">
            <a:xfrm rot="19020000">
              <a:off x="1330" y="3979"/>
              <a:ext cx="22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1" name="Arc 673"/>
            <p:cNvSpPr>
              <a:spLocks/>
            </p:cNvSpPr>
            <p:nvPr/>
          </p:nvSpPr>
          <p:spPr bwMode="auto">
            <a:xfrm rot="19020000">
              <a:off x="1460" y="3920"/>
              <a:ext cx="27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2" name="Arc 674"/>
            <p:cNvSpPr>
              <a:spLocks/>
            </p:cNvSpPr>
            <p:nvPr/>
          </p:nvSpPr>
          <p:spPr bwMode="auto">
            <a:xfrm rot="19020000">
              <a:off x="1406" y="3896"/>
              <a:ext cx="27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3" name="Arc 675"/>
            <p:cNvSpPr>
              <a:spLocks/>
            </p:cNvSpPr>
            <p:nvPr/>
          </p:nvSpPr>
          <p:spPr bwMode="auto">
            <a:xfrm rot="19020000">
              <a:off x="1422" y="3968"/>
              <a:ext cx="20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4" name="Arc 676"/>
            <p:cNvSpPr>
              <a:spLocks/>
            </p:cNvSpPr>
            <p:nvPr/>
          </p:nvSpPr>
          <p:spPr bwMode="auto">
            <a:xfrm rot="19020000">
              <a:off x="1392" y="3915"/>
              <a:ext cx="22" cy="61"/>
            </a:xfrm>
            <a:custGeom>
              <a:avLst/>
              <a:gdLst>
                <a:gd name="G0" fmla="+- 21597 0 0"/>
                <a:gd name="G1" fmla="+- 21578 0 0"/>
                <a:gd name="G2" fmla="+- 21600 0 0"/>
                <a:gd name="T0" fmla="*/ 0 w 21597"/>
                <a:gd name="T1" fmla="*/ 21227 h 21578"/>
                <a:gd name="T2" fmla="*/ 20624 w 21597"/>
                <a:gd name="T3" fmla="*/ 0 h 21578"/>
                <a:gd name="T4" fmla="*/ 21597 w 21597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5" name="Arc 677"/>
            <p:cNvSpPr>
              <a:spLocks/>
            </p:cNvSpPr>
            <p:nvPr/>
          </p:nvSpPr>
          <p:spPr bwMode="auto">
            <a:xfrm rot="19020000">
              <a:off x="1517" y="3864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6" name="Arc 678"/>
            <p:cNvSpPr>
              <a:spLocks/>
            </p:cNvSpPr>
            <p:nvPr/>
          </p:nvSpPr>
          <p:spPr bwMode="auto">
            <a:xfrm rot="19020000">
              <a:off x="1462" y="3838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7" name="Arc 679"/>
            <p:cNvSpPr>
              <a:spLocks/>
            </p:cNvSpPr>
            <p:nvPr/>
          </p:nvSpPr>
          <p:spPr bwMode="auto">
            <a:xfrm rot="19020000">
              <a:off x="1485" y="3911"/>
              <a:ext cx="20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8" name="Arc 680"/>
            <p:cNvSpPr>
              <a:spLocks/>
            </p:cNvSpPr>
            <p:nvPr/>
          </p:nvSpPr>
          <p:spPr bwMode="auto">
            <a:xfrm rot="19020000">
              <a:off x="1449" y="3853"/>
              <a:ext cx="20" cy="61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9" name="Arc 681"/>
            <p:cNvSpPr>
              <a:spLocks/>
            </p:cNvSpPr>
            <p:nvPr/>
          </p:nvSpPr>
          <p:spPr bwMode="auto">
            <a:xfrm rot="19020000">
              <a:off x="1579" y="3798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0" name="Arc 682"/>
            <p:cNvSpPr>
              <a:spLocks/>
            </p:cNvSpPr>
            <p:nvPr/>
          </p:nvSpPr>
          <p:spPr bwMode="auto">
            <a:xfrm rot="19020000">
              <a:off x="1521" y="3772"/>
              <a:ext cx="30" cy="61"/>
            </a:xfrm>
            <a:custGeom>
              <a:avLst/>
              <a:gdLst>
                <a:gd name="G0" fmla="+- 714 0 0"/>
                <a:gd name="G1" fmla="+- 21600 0 0"/>
                <a:gd name="G2" fmla="+- 21600 0 0"/>
                <a:gd name="T0" fmla="*/ 0 w 22311"/>
                <a:gd name="T1" fmla="*/ 12 h 21600"/>
                <a:gd name="T2" fmla="*/ 22311 w 22311"/>
                <a:gd name="T3" fmla="*/ 21249 h 21600"/>
                <a:gd name="T4" fmla="*/ 714 w 223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1" name="Arc 683"/>
            <p:cNvSpPr>
              <a:spLocks/>
            </p:cNvSpPr>
            <p:nvPr/>
          </p:nvSpPr>
          <p:spPr bwMode="auto">
            <a:xfrm rot="19020000">
              <a:off x="1541" y="3847"/>
              <a:ext cx="19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2" name="Arc 684"/>
            <p:cNvSpPr>
              <a:spLocks/>
            </p:cNvSpPr>
            <p:nvPr/>
          </p:nvSpPr>
          <p:spPr bwMode="auto">
            <a:xfrm rot="19020000">
              <a:off x="1509" y="3792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3" name="Arc 685"/>
            <p:cNvSpPr>
              <a:spLocks/>
            </p:cNvSpPr>
            <p:nvPr/>
          </p:nvSpPr>
          <p:spPr bwMode="auto">
            <a:xfrm rot="8220000">
              <a:off x="1647" y="3656"/>
              <a:ext cx="21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165" name="Group 686"/>
          <p:cNvGrpSpPr>
            <a:grpSpLocks/>
          </p:cNvGrpSpPr>
          <p:nvPr/>
        </p:nvGrpSpPr>
        <p:grpSpPr bwMode="auto">
          <a:xfrm>
            <a:off x="2120900" y="5105400"/>
            <a:ext cx="1385888" cy="298450"/>
            <a:chOff x="1503" y="3936"/>
            <a:chExt cx="982" cy="226"/>
          </a:xfrm>
        </p:grpSpPr>
        <p:grpSp>
          <p:nvGrpSpPr>
            <p:cNvPr id="44649" name="Group 687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3463856" name="Arc 688"/>
              <p:cNvSpPr>
                <a:spLocks/>
              </p:cNvSpPr>
              <p:nvPr/>
            </p:nvSpPr>
            <p:spPr bwMode="auto">
              <a:xfrm rot="9660000">
                <a:off x="1901" y="3941"/>
                <a:ext cx="30" cy="49"/>
              </a:xfrm>
              <a:custGeom>
                <a:avLst/>
                <a:gdLst>
                  <a:gd name="G0" fmla="+- 765 0 0"/>
                  <a:gd name="G1" fmla="+- 453 0 0"/>
                  <a:gd name="G2" fmla="+- 21600 0 0"/>
                  <a:gd name="T0" fmla="*/ 22360 w 22365"/>
                  <a:gd name="T1" fmla="*/ 0 h 22053"/>
                  <a:gd name="T2" fmla="*/ 0 w 22365"/>
                  <a:gd name="T3" fmla="*/ 22039 h 22053"/>
                  <a:gd name="T4" fmla="*/ 765 w 22365"/>
                  <a:gd name="T5" fmla="*/ 453 h 2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7" name="Arc 689"/>
              <p:cNvSpPr>
                <a:spLocks/>
              </p:cNvSpPr>
              <p:nvPr/>
            </p:nvSpPr>
            <p:spPr bwMode="auto">
              <a:xfrm rot="9660000">
                <a:off x="1905" y="3995"/>
                <a:ext cx="27" cy="49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8 h 21587"/>
                  <a:gd name="T2" fmla="*/ 20846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8" name="Arc 690"/>
              <p:cNvSpPr>
                <a:spLocks/>
              </p:cNvSpPr>
              <p:nvPr/>
            </p:nvSpPr>
            <p:spPr bwMode="auto">
              <a:xfrm rot="9660000">
                <a:off x="1857" y="396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9" name="Arc 691"/>
              <p:cNvSpPr>
                <a:spLocks/>
              </p:cNvSpPr>
              <p:nvPr/>
            </p:nvSpPr>
            <p:spPr bwMode="auto">
              <a:xfrm rot="9660000">
                <a:off x="1959" y="3977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0" name="Arc 692"/>
              <p:cNvSpPr>
                <a:spLocks/>
              </p:cNvSpPr>
              <p:nvPr/>
            </p:nvSpPr>
            <p:spPr bwMode="auto">
              <a:xfrm rot="9660000">
                <a:off x="1885" y="4000"/>
                <a:ext cx="19" cy="48"/>
              </a:xfrm>
              <a:custGeom>
                <a:avLst/>
                <a:gdLst>
                  <a:gd name="G0" fmla="+- 993 0 0"/>
                  <a:gd name="G1" fmla="+- 21600 0 0"/>
                  <a:gd name="G2" fmla="+- 21600 0 0"/>
                  <a:gd name="T0" fmla="*/ 0 w 22588"/>
                  <a:gd name="T1" fmla="*/ 23 h 21600"/>
                  <a:gd name="T2" fmla="*/ 22588 w 22588"/>
                  <a:gd name="T3" fmla="*/ 21144 h 21600"/>
                  <a:gd name="T4" fmla="*/ 993 w 225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1" name="Arc 693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G0" fmla="+- 823 0 0"/>
                  <a:gd name="G1" fmla="+- 454 0 0"/>
                  <a:gd name="G2" fmla="+- 21600 0 0"/>
                  <a:gd name="T0" fmla="*/ 22418 w 22423"/>
                  <a:gd name="T1" fmla="*/ 0 h 22054"/>
                  <a:gd name="T2" fmla="*/ 0 w 22423"/>
                  <a:gd name="T3" fmla="*/ 22038 h 22054"/>
                  <a:gd name="T4" fmla="*/ 823 w 22423"/>
                  <a:gd name="T5" fmla="*/ 454 h 2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2" name="Arc 694"/>
              <p:cNvSpPr>
                <a:spLocks/>
              </p:cNvSpPr>
              <p:nvPr/>
            </p:nvSpPr>
            <p:spPr bwMode="auto">
              <a:xfrm rot="9660000">
                <a:off x="1828" y="4024"/>
                <a:ext cx="28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15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3" name="Arc 695"/>
              <p:cNvSpPr>
                <a:spLocks/>
              </p:cNvSpPr>
              <p:nvPr/>
            </p:nvSpPr>
            <p:spPr bwMode="auto">
              <a:xfrm rot="20460000">
                <a:off x="1564" y="4101"/>
                <a:ext cx="28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4" name="Arc 696"/>
              <p:cNvSpPr>
                <a:spLocks/>
              </p:cNvSpPr>
              <p:nvPr/>
            </p:nvSpPr>
            <p:spPr bwMode="auto">
              <a:xfrm rot="20460000">
                <a:off x="1524" y="4066"/>
                <a:ext cx="28" cy="50"/>
              </a:xfrm>
              <a:custGeom>
                <a:avLst/>
                <a:gdLst>
                  <a:gd name="G0" fmla="+- 750 0 0"/>
                  <a:gd name="G1" fmla="+- 21600 0 0"/>
                  <a:gd name="G2" fmla="+- 21600 0 0"/>
                  <a:gd name="T0" fmla="*/ 0 w 22345"/>
                  <a:gd name="T1" fmla="*/ 13 h 21600"/>
                  <a:gd name="T2" fmla="*/ 22345 w 22345"/>
                  <a:gd name="T3" fmla="*/ 21156 h 21600"/>
                  <a:gd name="T4" fmla="*/ 750 w 223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5" name="Arc 697"/>
              <p:cNvSpPr>
                <a:spLocks/>
              </p:cNvSpPr>
              <p:nvPr/>
            </p:nvSpPr>
            <p:spPr bwMode="auto">
              <a:xfrm rot="20460000">
                <a:off x="1506" y="4112"/>
                <a:ext cx="19" cy="50"/>
              </a:xfrm>
              <a:custGeom>
                <a:avLst/>
                <a:gdLst>
                  <a:gd name="G0" fmla="+- 1063 0 0"/>
                  <a:gd name="G1" fmla="+- 456 0 0"/>
                  <a:gd name="G2" fmla="+- 21600 0 0"/>
                  <a:gd name="T0" fmla="*/ 22658 w 22663"/>
                  <a:gd name="T1" fmla="*/ 0 h 22056"/>
                  <a:gd name="T2" fmla="*/ 0 w 22663"/>
                  <a:gd name="T3" fmla="*/ 22030 h 22056"/>
                  <a:gd name="T4" fmla="*/ 1063 w 22663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6" name="Arc 698"/>
              <p:cNvSpPr>
                <a:spLocks/>
              </p:cNvSpPr>
              <p:nvPr/>
            </p:nvSpPr>
            <p:spPr bwMode="auto">
              <a:xfrm rot="20460000">
                <a:off x="1503" y="4074"/>
                <a:ext cx="22" cy="49"/>
              </a:xfrm>
              <a:custGeom>
                <a:avLst/>
                <a:gdLst>
                  <a:gd name="G0" fmla="+- 21600 0 0"/>
                  <a:gd name="G1" fmla="+- 21578 0 0"/>
                  <a:gd name="G2" fmla="+- 21600 0 0"/>
                  <a:gd name="T0" fmla="*/ 0 w 21600"/>
                  <a:gd name="T1" fmla="*/ 21578 h 21578"/>
                  <a:gd name="T2" fmla="*/ 20619 w 21600"/>
                  <a:gd name="T3" fmla="*/ 0 h 21578"/>
                  <a:gd name="T4" fmla="*/ 21600 w 21600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7" name="Arc 699"/>
              <p:cNvSpPr>
                <a:spLocks/>
              </p:cNvSpPr>
              <p:nvPr/>
            </p:nvSpPr>
            <p:spPr bwMode="auto">
              <a:xfrm rot="20460000">
                <a:off x="1647" y="4075"/>
                <a:ext cx="28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8" name="Arc 700"/>
              <p:cNvSpPr>
                <a:spLocks/>
              </p:cNvSpPr>
              <p:nvPr/>
            </p:nvSpPr>
            <p:spPr bwMode="auto">
              <a:xfrm rot="20460000">
                <a:off x="1606" y="4042"/>
                <a:ext cx="27" cy="48"/>
              </a:xfrm>
              <a:custGeom>
                <a:avLst/>
                <a:gdLst>
                  <a:gd name="G0" fmla="+- 763 0 0"/>
                  <a:gd name="G1" fmla="+- 21600 0 0"/>
                  <a:gd name="G2" fmla="+- 21600 0 0"/>
                  <a:gd name="T0" fmla="*/ 0 w 22359"/>
                  <a:gd name="T1" fmla="*/ 13 h 21600"/>
                  <a:gd name="T2" fmla="*/ 22359 w 22359"/>
                  <a:gd name="T3" fmla="*/ 21164 h 21600"/>
                  <a:gd name="T4" fmla="*/ 763 w 2235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9" name="Arc 701"/>
              <p:cNvSpPr>
                <a:spLocks/>
              </p:cNvSpPr>
              <p:nvPr/>
            </p:nvSpPr>
            <p:spPr bwMode="auto">
              <a:xfrm rot="20460000">
                <a:off x="1592" y="4097"/>
                <a:ext cx="21" cy="49"/>
              </a:xfrm>
              <a:custGeom>
                <a:avLst/>
                <a:gdLst>
                  <a:gd name="G0" fmla="+- 0 0 0"/>
                  <a:gd name="G1" fmla="+- 445 0 0"/>
                  <a:gd name="G2" fmla="+- 21600 0 0"/>
                  <a:gd name="T0" fmla="*/ 21595 w 21600"/>
                  <a:gd name="T1" fmla="*/ 0 h 22045"/>
                  <a:gd name="T2" fmla="*/ 0 w 21600"/>
                  <a:gd name="T3" fmla="*/ 22045 h 22045"/>
                  <a:gd name="T4" fmla="*/ 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0" name="Arc 702"/>
              <p:cNvSpPr>
                <a:spLocks/>
              </p:cNvSpPr>
              <p:nvPr/>
            </p:nvSpPr>
            <p:spPr bwMode="auto">
              <a:xfrm rot="20460000">
                <a:off x="1587" y="4048"/>
                <a:ext cx="19" cy="49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1" name="Arc 703"/>
              <p:cNvSpPr>
                <a:spLocks/>
              </p:cNvSpPr>
              <p:nvPr/>
            </p:nvSpPr>
            <p:spPr bwMode="auto">
              <a:xfrm rot="20460000">
                <a:off x="1722" y="4051"/>
                <a:ext cx="29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0843 w 21600"/>
                  <a:gd name="T1" fmla="*/ 21587 h 21587"/>
                  <a:gd name="T2" fmla="*/ 0 w 21600"/>
                  <a:gd name="T3" fmla="*/ 0 h 21587"/>
                  <a:gd name="T4" fmla="*/ 21600 w 21600"/>
                  <a:gd name="T5" fmla="*/ 0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2" name="Arc 704"/>
              <p:cNvSpPr>
                <a:spLocks/>
              </p:cNvSpPr>
              <p:nvPr/>
            </p:nvSpPr>
            <p:spPr bwMode="auto">
              <a:xfrm rot="20460000">
                <a:off x="1681" y="4015"/>
                <a:ext cx="30" cy="49"/>
              </a:xfrm>
              <a:custGeom>
                <a:avLst/>
                <a:gdLst>
                  <a:gd name="G0" fmla="+- 737 0 0"/>
                  <a:gd name="G1" fmla="+- 21600 0 0"/>
                  <a:gd name="G2" fmla="+- 21600 0 0"/>
                  <a:gd name="T0" fmla="*/ 0 w 22333"/>
                  <a:gd name="T1" fmla="*/ 13 h 21600"/>
                  <a:gd name="T2" fmla="*/ 22333 w 22333"/>
                  <a:gd name="T3" fmla="*/ 21164 h 21600"/>
                  <a:gd name="T4" fmla="*/ 737 w 2233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3" name="Arc 705"/>
              <p:cNvSpPr>
                <a:spLocks/>
              </p:cNvSpPr>
              <p:nvPr/>
            </p:nvSpPr>
            <p:spPr bwMode="auto">
              <a:xfrm rot="20460000">
                <a:off x="1673" y="4074"/>
                <a:ext cx="21" cy="4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4" name="Arc 706"/>
              <p:cNvSpPr>
                <a:spLocks/>
              </p:cNvSpPr>
              <p:nvPr/>
            </p:nvSpPr>
            <p:spPr bwMode="auto">
              <a:xfrm rot="20460000">
                <a:off x="1664" y="4021"/>
                <a:ext cx="22" cy="49"/>
              </a:xfrm>
              <a:custGeom>
                <a:avLst/>
                <a:gdLst>
                  <a:gd name="G0" fmla="+- 21600 0 0"/>
                  <a:gd name="G1" fmla="+- 21577 0 0"/>
                  <a:gd name="G2" fmla="+- 21600 0 0"/>
                  <a:gd name="T0" fmla="*/ 0 w 21600"/>
                  <a:gd name="T1" fmla="*/ 21577 h 21577"/>
                  <a:gd name="T2" fmla="*/ 20596 w 21600"/>
                  <a:gd name="T3" fmla="*/ 0 h 21577"/>
                  <a:gd name="T4" fmla="*/ 21600 w 21600"/>
                  <a:gd name="T5" fmla="*/ 21577 h 2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5" name="Arc 707"/>
              <p:cNvSpPr>
                <a:spLocks/>
              </p:cNvSpPr>
              <p:nvPr/>
            </p:nvSpPr>
            <p:spPr bwMode="auto">
              <a:xfrm rot="20460000">
                <a:off x="1804" y="4024"/>
                <a:ext cx="28" cy="49"/>
              </a:xfrm>
              <a:custGeom>
                <a:avLst/>
                <a:gdLst>
                  <a:gd name="G0" fmla="+- 21600 0 0"/>
                  <a:gd name="G1" fmla="+- 429 0 0"/>
                  <a:gd name="G2" fmla="+- 21600 0 0"/>
                  <a:gd name="T0" fmla="*/ 20835 w 21600"/>
                  <a:gd name="T1" fmla="*/ 22015 h 22015"/>
                  <a:gd name="T2" fmla="*/ 4 w 21600"/>
                  <a:gd name="T3" fmla="*/ 0 h 22015"/>
                  <a:gd name="T4" fmla="*/ 21600 w 21600"/>
                  <a:gd name="T5" fmla="*/ 429 h 2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6" name="Arc 708"/>
              <p:cNvSpPr>
                <a:spLocks/>
              </p:cNvSpPr>
              <p:nvPr/>
            </p:nvSpPr>
            <p:spPr bwMode="auto">
              <a:xfrm rot="20460000">
                <a:off x="1763" y="3986"/>
                <a:ext cx="30" cy="49"/>
              </a:xfrm>
              <a:custGeom>
                <a:avLst/>
                <a:gdLst>
                  <a:gd name="G0" fmla="+- 724 0 0"/>
                  <a:gd name="G1" fmla="+- 21600 0 0"/>
                  <a:gd name="G2" fmla="+- 21600 0 0"/>
                  <a:gd name="T0" fmla="*/ 0 w 22319"/>
                  <a:gd name="T1" fmla="*/ 12 h 21600"/>
                  <a:gd name="T2" fmla="*/ 22319 w 22319"/>
                  <a:gd name="T3" fmla="*/ 21156 h 21600"/>
                  <a:gd name="T4" fmla="*/ 724 w 223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7" name="Arc 709"/>
              <p:cNvSpPr>
                <a:spLocks/>
              </p:cNvSpPr>
              <p:nvPr/>
            </p:nvSpPr>
            <p:spPr bwMode="auto">
              <a:xfrm rot="20460000">
                <a:off x="1749" y="4045"/>
                <a:ext cx="20" cy="49"/>
              </a:xfrm>
              <a:custGeom>
                <a:avLst/>
                <a:gdLst>
                  <a:gd name="G0" fmla="+- 1014 0 0"/>
                  <a:gd name="G1" fmla="+- 447 0 0"/>
                  <a:gd name="G2" fmla="+- 21600 0 0"/>
                  <a:gd name="T0" fmla="*/ 22609 w 22614"/>
                  <a:gd name="T1" fmla="*/ 0 h 22047"/>
                  <a:gd name="T2" fmla="*/ 0 w 22614"/>
                  <a:gd name="T3" fmla="*/ 22023 h 22047"/>
                  <a:gd name="T4" fmla="*/ 1014 w 22614"/>
                  <a:gd name="T5" fmla="*/ 447 h 2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8" name="Arc 710"/>
              <p:cNvSpPr>
                <a:spLocks/>
              </p:cNvSpPr>
              <p:nvPr/>
            </p:nvSpPr>
            <p:spPr bwMode="auto">
              <a:xfrm rot="20460000">
                <a:off x="1746" y="3995"/>
                <a:ext cx="20" cy="48"/>
              </a:xfrm>
              <a:custGeom>
                <a:avLst/>
                <a:gdLst>
                  <a:gd name="G0" fmla="+- 21596 0 0"/>
                  <a:gd name="G1" fmla="+- 21575 0 0"/>
                  <a:gd name="G2" fmla="+- 21600 0 0"/>
                  <a:gd name="T0" fmla="*/ 0 w 21596"/>
                  <a:gd name="T1" fmla="*/ 21140 h 21575"/>
                  <a:gd name="T2" fmla="*/ 20554 w 21596"/>
                  <a:gd name="T3" fmla="*/ 0 h 21575"/>
                  <a:gd name="T4" fmla="*/ 21596 w 21596"/>
                  <a:gd name="T5" fmla="*/ 21575 h 2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9" name="Arc 711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4650" name="Group 712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3463881" name="Arc 713"/>
              <p:cNvSpPr>
                <a:spLocks/>
              </p:cNvSpPr>
              <p:nvPr/>
            </p:nvSpPr>
            <p:spPr bwMode="auto">
              <a:xfrm rot="11940000">
                <a:off x="2058" y="3940"/>
                <a:ext cx="29" cy="49"/>
              </a:xfrm>
              <a:custGeom>
                <a:avLst/>
                <a:gdLst>
                  <a:gd name="G0" fmla="+- 21600 0 0"/>
                  <a:gd name="G1" fmla="+- 438 0 0"/>
                  <a:gd name="G2" fmla="+- 21600 0 0"/>
                  <a:gd name="T0" fmla="*/ 20835 w 21600"/>
                  <a:gd name="T1" fmla="*/ 22024 h 22024"/>
                  <a:gd name="T2" fmla="*/ 4 w 21600"/>
                  <a:gd name="T3" fmla="*/ 0 h 22024"/>
                  <a:gd name="T4" fmla="*/ 21600 w 21600"/>
                  <a:gd name="T5" fmla="*/ 438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2" name="Arc 714"/>
              <p:cNvSpPr>
                <a:spLocks/>
              </p:cNvSpPr>
              <p:nvPr/>
            </p:nvSpPr>
            <p:spPr bwMode="auto">
              <a:xfrm rot="11940000">
                <a:off x="2056" y="3994"/>
                <a:ext cx="27" cy="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3" name="Arc 715"/>
              <p:cNvSpPr>
                <a:spLocks/>
              </p:cNvSpPr>
              <p:nvPr/>
            </p:nvSpPr>
            <p:spPr bwMode="auto">
              <a:xfrm rot="11940000">
                <a:off x="2110" y="3962"/>
                <a:ext cx="18" cy="48"/>
              </a:xfrm>
              <a:custGeom>
                <a:avLst/>
                <a:gdLst>
                  <a:gd name="G0" fmla="+- 1004 0 0"/>
                  <a:gd name="G1" fmla="+- 0 0 0"/>
                  <a:gd name="G2" fmla="+- 21600 0 0"/>
                  <a:gd name="T0" fmla="*/ 22604 w 22604"/>
                  <a:gd name="T1" fmla="*/ 0 h 21600"/>
                  <a:gd name="T2" fmla="*/ 0 w 22604"/>
                  <a:gd name="T3" fmla="*/ 21577 h 21600"/>
                  <a:gd name="T4" fmla="*/ 1004 w 2260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4" name="Arc 716"/>
              <p:cNvSpPr>
                <a:spLocks/>
              </p:cNvSpPr>
              <p:nvPr/>
            </p:nvSpPr>
            <p:spPr bwMode="auto">
              <a:xfrm rot="11940000">
                <a:off x="2007" y="3977"/>
                <a:ext cx="22" cy="49"/>
              </a:xfrm>
              <a:custGeom>
                <a:avLst/>
                <a:gdLst>
                  <a:gd name="G0" fmla="+- 21596 0 0"/>
                  <a:gd name="G1" fmla="+- 21578 0 0"/>
                  <a:gd name="G2" fmla="+- 21600 0 0"/>
                  <a:gd name="T0" fmla="*/ 0 w 21596"/>
                  <a:gd name="T1" fmla="*/ 21142 h 21578"/>
                  <a:gd name="T2" fmla="*/ 20625 w 21596"/>
                  <a:gd name="T3" fmla="*/ 0 h 21578"/>
                  <a:gd name="T4" fmla="*/ 21596 w 21596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5" name="Arc 717"/>
              <p:cNvSpPr>
                <a:spLocks/>
              </p:cNvSpPr>
              <p:nvPr/>
            </p:nvSpPr>
            <p:spPr bwMode="auto">
              <a:xfrm rot="11940000">
                <a:off x="2082" y="3999"/>
                <a:ext cx="19" cy="48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6" name="Arc 718"/>
              <p:cNvSpPr>
                <a:spLocks/>
              </p:cNvSpPr>
              <p:nvPr/>
            </p:nvSpPr>
            <p:spPr bwMode="auto">
              <a:xfrm rot="11940000">
                <a:off x="2131" y="3967"/>
                <a:ext cx="27" cy="48"/>
              </a:xfrm>
              <a:custGeom>
                <a:avLst/>
                <a:gdLst>
                  <a:gd name="G0" fmla="+- 21600 0 0"/>
                  <a:gd name="G1" fmla="+- 437 0 0"/>
                  <a:gd name="G2" fmla="+- 21600 0 0"/>
                  <a:gd name="T0" fmla="*/ 20777 w 21600"/>
                  <a:gd name="T1" fmla="*/ 22021 h 22021"/>
                  <a:gd name="T2" fmla="*/ 4 w 21600"/>
                  <a:gd name="T3" fmla="*/ 0 h 22021"/>
                  <a:gd name="T4" fmla="*/ 21600 w 21600"/>
                  <a:gd name="T5" fmla="*/ 437 h 22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7" name="Arc 719"/>
              <p:cNvSpPr>
                <a:spLocks/>
              </p:cNvSpPr>
              <p:nvPr/>
            </p:nvSpPr>
            <p:spPr bwMode="auto">
              <a:xfrm rot="11940000">
                <a:off x="2132" y="4021"/>
                <a:ext cx="27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8" name="Arc 720"/>
              <p:cNvSpPr>
                <a:spLocks/>
              </p:cNvSpPr>
              <p:nvPr/>
            </p:nvSpPr>
            <p:spPr bwMode="auto">
              <a:xfrm rot="1140000">
                <a:off x="2396" y="4098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9" name="Arc 721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G0" fmla="+- 21600 0 0"/>
                  <a:gd name="G1" fmla="+- 21587 0 0"/>
                  <a:gd name="G2" fmla="+- 21600 0 0"/>
                  <a:gd name="T0" fmla="*/ 0 w 21600"/>
                  <a:gd name="T1" fmla="*/ 21587 h 21587"/>
                  <a:gd name="T2" fmla="*/ 20843 w 21600"/>
                  <a:gd name="T3" fmla="*/ 0 h 21587"/>
                  <a:gd name="T4" fmla="*/ 21600 w 21600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0" name="Arc 722"/>
              <p:cNvSpPr>
                <a:spLocks/>
              </p:cNvSpPr>
              <p:nvPr/>
            </p:nvSpPr>
            <p:spPr bwMode="auto">
              <a:xfrm rot="1140000">
                <a:off x="2460" y="4112"/>
                <a:ext cx="20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1" name="Arc 723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2" name="Arc 724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49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3" name="Arc 725"/>
              <p:cNvSpPr>
                <a:spLocks/>
              </p:cNvSpPr>
              <p:nvPr/>
            </p:nvSpPr>
            <p:spPr bwMode="auto">
              <a:xfrm rot="1140000">
                <a:off x="2355" y="4039"/>
                <a:ext cx="27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29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4" name="Arc 726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G0" fmla="+- 21600 0 0"/>
                  <a:gd name="G1" fmla="+- 435 0 0"/>
                  <a:gd name="G2" fmla="+- 21600 0 0"/>
                  <a:gd name="T0" fmla="*/ 20537 w 21600"/>
                  <a:gd name="T1" fmla="*/ 22009 h 22009"/>
                  <a:gd name="T2" fmla="*/ 4 w 21600"/>
                  <a:gd name="T3" fmla="*/ 0 h 22009"/>
                  <a:gd name="T4" fmla="*/ 21600 w 21600"/>
                  <a:gd name="T5" fmla="*/ 435 h 2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5" name="Arc 727"/>
              <p:cNvSpPr>
                <a:spLocks/>
              </p:cNvSpPr>
              <p:nvPr/>
            </p:nvSpPr>
            <p:spPr bwMode="auto">
              <a:xfrm rot="1140000">
                <a:off x="2380" y="4047"/>
                <a:ext cx="19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6" name="Arc 728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7" name="Arc 729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8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1 h 21587"/>
                  <a:gd name="T2" fmla="*/ 20859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8" name="Arc 730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9" name="Arc 731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G0" fmla="+- 1027 0 0"/>
                  <a:gd name="G1" fmla="+- 21600 0 0"/>
                  <a:gd name="G2" fmla="+- 21600 0 0"/>
                  <a:gd name="T0" fmla="*/ 0 w 22627"/>
                  <a:gd name="T1" fmla="*/ 24 h 21600"/>
                  <a:gd name="T2" fmla="*/ 22627 w 22627"/>
                  <a:gd name="T3" fmla="*/ 21600 h 21600"/>
                  <a:gd name="T4" fmla="*/ 1027 w 2262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0" name="Arc 732"/>
              <p:cNvSpPr>
                <a:spLocks/>
              </p:cNvSpPr>
              <p:nvPr/>
            </p:nvSpPr>
            <p:spPr bwMode="auto">
              <a:xfrm rot="1140000">
                <a:off x="2155" y="4021"/>
                <a:ext cx="27" cy="48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1" name="Arc 733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7"/>
              </a:xfrm>
              <a:custGeom>
                <a:avLst/>
                <a:gdLst>
                  <a:gd name="G0" fmla="+- 21600 0 0"/>
                  <a:gd name="G1" fmla="+- 21588 0 0"/>
                  <a:gd name="G2" fmla="+- 21600 0 0"/>
                  <a:gd name="T0" fmla="*/ 0 w 21600"/>
                  <a:gd name="T1" fmla="*/ 21588 h 21588"/>
                  <a:gd name="T2" fmla="*/ 20868 w 21600"/>
                  <a:gd name="T3" fmla="*/ 0 h 21588"/>
                  <a:gd name="T4" fmla="*/ 21600 w 21600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2" name="Arc 734"/>
              <p:cNvSpPr>
                <a:spLocks/>
              </p:cNvSpPr>
              <p:nvPr/>
            </p:nvSpPr>
            <p:spPr bwMode="auto">
              <a:xfrm rot="1140000">
                <a:off x="2216" y="404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3" name="Arc 735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G0" fmla="+- 1052 0 0"/>
                  <a:gd name="G1" fmla="+- 21600 0 0"/>
                  <a:gd name="G2" fmla="+- 21600 0 0"/>
                  <a:gd name="T0" fmla="*/ 0 w 22652"/>
                  <a:gd name="T1" fmla="*/ 26 h 21600"/>
                  <a:gd name="T2" fmla="*/ 22652 w 22652"/>
                  <a:gd name="T3" fmla="*/ 21600 h 21600"/>
                  <a:gd name="T4" fmla="*/ 1052 w 2265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4" name="Arc 736"/>
              <p:cNvSpPr>
                <a:spLocks/>
              </p:cNvSpPr>
              <p:nvPr/>
            </p:nvSpPr>
            <p:spPr bwMode="auto">
              <a:xfrm rot="11940000">
                <a:off x="2038" y="3936"/>
                <a:ext cx="24" cy="50"/>
              </a:xfrm>
              <a:custGeom>
                <a:avLst/>
                <a:gdLst>
                  <a:gd name="G0" fmla="+- 1014 0 0"/>
                  <a:gd name="G1" fmla="+- 456 0 0"/>
                  <a:gd name="G2" fmla="+- 21600 0 0"/>
                  <a:gd name="T0" fmla="*/ 22609 w 22614"/>
                  <a:gd name="T1" fmla="*/ 0 h 22056"/>
                  <a:gd name="T2" fmla="*/ 0 w 22614"/>
                  <a:gd name="T3" fmla="*/ 22032 h 22056"/>
                  <a:gd name="T4" fmla="*/ 1014 w 22614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grpSp>
        <p:nvGrpSpPr>
          <p:cNvPr id="44166" name="Group 737"/>
          <p:cNvGrpSpPr>
            <a:grpSpLocks/>
          </p:cNvGrpSpPr>
          <p:nvPr/>
        </p:nvGrpSpPr>
        <p:grpSpPr bwMode="auto">
          <a:xfrm>
            <a:off x="2144713" y="5105400"/>
            <a:ext cx="1385887" cy="296863"/>
            <a:chOff x="1520" y="3936"/>
            <a:chExt cx="982" cy="225"/>
          </a:xfrm>
        </p:grpSpPr>
        <p:grpSp>
          <p:nvGrpSpPr>
            <p:cNvPr id="44599" name="Group 738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44625" name="Arc 739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26" name="Arc 740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27" name="Arc 741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28" name="Arc 742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29" name="Arc 743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0" name="Arc 744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1" name="Arc 745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2" name="Arc 746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3" name="Arc 747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4" name="Arc 748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5" name="Arc 749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6" name="Arc 750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7" name="Arc 751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8" name="Arc 752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39" name="Arc 753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40" name="Arc 754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41" name="Arc 755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42" name="Arc 756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43" name="Arc 757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44" name="Arc 758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45" name="Arc 759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46" name="Arc 760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47" name="Arc 761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48" name="Arc 762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4600" name="Group 763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44601" name="Arc 764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02" name="Arc 765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03" name="Arc 766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04" name="Arc 767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05" name="Arc 768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06" name="Arc 769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07" name="Arc 770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08" name="Arc 771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09" name="Arc 772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0" name="Arc 773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1" name="Arc 774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2" name="Arc 775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3" name="Arc 776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4" name="Arc 777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5" name="Arc 778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6" name="Arc 779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7" name="Arc 780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8" name="Arc 781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19" name="Arc 782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20" name="Arc 783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21" name="Arc 784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22" name="Arc 785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23" name="Arc 786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624" name="Arc 787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4167" name="Group 788"/>
          <p:cNvGrpSpPr>
            <a:grpSpLocks/>
          </p:cNvGrpSpPr>
          <p:nvPr/>
        </p:nvGrpSpPr>
        <p:grpSpPr bwMode="auto">
          <a:xfrm>
            <a:off x="2014538" y="5049838"/>
            <a:ext cx="546100" cy="563562"/>
            <a:chOff x="1336" y="3669"/>
            <a:chExt cx="387" cy="426"/>
          </a:xfrm>
        </p:grpSpPr>
        <p:sp>
          <p:nvSpPr>
            <p:cNvPr id="3463957" name="Arc 789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G0" fmla="+- 764 0 0"/>
                <a:gd name="G1" fmla="+- 363 0 0"/>
                <a:gd name="G2" fmla="+- 21600 0 0"/>
                <a:gd name="T0" fmla="*/ 22361 w 22364"/>
                <a:gd name="T1" fmla="*/ 0 h 21963"/>
                <a:gd name="T2" fmla="*/ 0 w 22364"/>
                <a:gd name="T3" fmla="*/ 21949 h 21963"/>
                <a:gd name="T4" fmla="*/ 764 w 22364"/>
                <a:gd name="T5" fmla="*/ 363 h 2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8" name="Arc 790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42 h 21587"/>
                <a:gd name="T2" fmla="*/ 20846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9" name="Arc 791"/>
            <p:cNvSpPr>
              <a:spLocks/>
            </p:cNvSpPr>
            <p:nvPr/>
          </p:nvSpPr>
          <p:spPr bwMode="auto">
            <a:xfrm rot="8220000">
              <a:off x="1602" y="3725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0" name="Arc 792"/>
            <p:cNvSpPr>
              <a:spLocks/>
            </p:cNvSpPr>
            <p:nvPr/>
          </p:nvSpPr>
          <p:spPr bwMode="auto">
            <a:xfrm rot="8220000">
              <a:off x="1701" y="3700"/>
              <a:ext cx="26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9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1" name="Arc 793"/>
            <p:cNvSpPr>
              <a:spLocks/>
            </p:cNvSpPr>
            <p:nvPr/>
          </p:nvSpPr>
          <p:spPr bwMode="auto">
            <a:xfrm rot="8220000">
              <a:off x="1647" y="3754"/>
              <a:ext cx="21" cy="61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2" name="Arc 794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G0" fmla="+- 815 0 0"/>
                <a:gd name="G1" fmla="+- 0 0 0"/>
                <a:gd name="G2" fmla="+- 21600 0 0"/>
                <a:gd name="T0" fmla="*/ 22415 w 22415"/>
                <a:gd name="T1" fmla="*/ 0 h 21600"/>
                <a:gd name="T2" fmla="*/ 0 w 22415"/>
                <a:gd name="T3" fmla="*/ 21585 h 21600"/>
                <a:gd name="T4" fmla="*/ 815 w 224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3" name="Arc 795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4" name="Arc 796"/>
            <p:cNvSpPr>
              <a:spLocks/>
            </p:cNvSpPr>
            <p:nvPr/>
          </p:nvSpPr>
          <p:spPr bwMode="auto">
            <a:xfrm rot="19020000">
              <a:off x="1405" y="3997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5" name="Arc 797"/>
            <p:cNvSpPr>
              <a:spLocks/>
            </p:cNvSpPr>
            <p:nvPr/>
          </p:nvSpPr>
          <p:spPr bwMode="auto">
            <a:xfrm rot="19020000">
              <a:off x="1350" y="3973"/>
              <a:ext cx="29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54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6" name="Arc 798"/>
            <p:cNvSpPr>
              <a:spLocks/>
            </p:cNvSpPr>
            <p:nvPr/>
          </p:nvSpPr>
          <p:spPr bwMode="auto">
            <a:xfrm rot="19020000">
              <a:off x="1359" y="4034"/>
              <a:ext cx="26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7" name="Arc 799"/>
            <p:cNvSpPr>
              <a:spLocks/>
            </p:cNvSpPr>
            <p:nvPr/>
          </p:nvSpPr>
          <p:spPr bwMode="auto">
            <a:xfrm rot="19020000">
              <a:off x="1336" y="3993"/>
              <a:ext cx="23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8" name="Arc 800"/>
            <p:cNvSpPr>
              <a:spLocks/>
            </p:cNvSpPr>
            <p:nvPr/>
          </p:nvSpPr>
          <p:spPr bwMode="auto">
            <a:xfrm rot="19020000">
              <a:off x="1467" y="3934"/>
              <a:ext cx="28" cy="62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1600 w 21600"/>
                <a:gd name="T1" fmla="*/ 21951 h 21951"/>
                <a:gd name="T2" fmla="*/ 3 w 21600"/>
                <a:gd name="T3" fmla="*/ 0 h 21951"/>
                <a:gd name="T4" fmla="*/ 2160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9" name="Arc 801"/>
            <p:cNvSpPr>
              <a:spLocks/>
            </p:cNvSpPr>
            <p:nvPr/>
          </p:nvSpPr>
          <p:spPr bwMode="auto">
            <a:xfrm rot="19020000">
              <a:off x="1411" y="3910"/>
              <a:ext cx="28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49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0" name="Arc 802"/>
            <p:cNvSpPr>
              <a:spLocks/>
            </p:cNvSpPr>
            <p:nvPr/>
          </p:nvSpPr>
          <p:spPr bwMode="auto">
            <a:xfrm rot="19020000">
              <a:off x="1427" y="3980"/>
              <a:ext cx="23" cy="62"/>
            </a:xfrm>
            <a:custGeom>
              <a:avLst/>
              <a:gdLst>
                <a:gd name="G0" fmla="+- 1012 0 0"/>
                <a:gd name="G1" fmla="+- 365 0 0"/>
                <a:gd name="G2" fmla="+- 21600 0 0"/>
                <a:gd name="T0" fmla="*/ 22609 w 22612"/>
                <a:gd name="T1" fmla="*/ 0 h 21965"/>
                <a:gd name="T2" fmla="*/ 0 w 22612"/>
                <a:gd name="T3" fmla="*/ 21941 h 21965"/>
                <a:gd name="T4" fmla="*/ 1012 w 22612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1" name="Arc 803"/>
            <p:cNvSpPr>
              <a:spLocks/>
            </p:cNvSpPr>
            <p:nvPr/>
          </p:nvSpPr>
          <p:spPr bwMode="auto">
            <a:xfrm rot="19020000">
              <a:off x="1397" y="3928"/>
              <a:ext cx="25" cy="61"/>
            </a:xfrm>
            <a:custGeom>
              <a:avLst/>
              <a:gdLst>
                <a:gd name="G0" fmla="+- 21600 0 0"/>
                <a:gd name="G1" fmla="+- 21579 0 0"/>
                <a:gd name="G2" fmla="+- 21600 0 0"/>
                <a:gd name="T0" fmla="*/ 0 w 21600"/>
                <a:gd name="T1" fmla="*/ 21579 h 21579"/>
                <a:gd name="T2" fmla="*/ 20641 w 21600"/>
                <a:gd name="T3" fmla="*/ 0 h 21579"/>
                <a:gd name="T4" fmla="*/ 21600 w 21600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2" name="Arc 804"/>
            <p:cNvSpPr>
              <a:spLocks/>
            </p:cNvSpPr>
            <p:nvPr/>
          </p:nvSpPr>
          <p:spPr bwMode="auto">
            <a:xfrm rot="19020000">
              <a:off x="1523" y="3877"/>
              <a:ext cx="29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3" name="Arc 805"/>
            <p:cNvSpPr>
              <a:spLocks/>
            </p:cNvSpPr>
            <p:nvPr/>
          </p:nvSpPr>
          <p:spPr bwMode="auto">
            <a:xfrm rot="19020000">
              <a:off x="1468" y="3853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4" name="Arc 806"/>
            <p:cNvSpPr>
              <a:spLocks/>
            </p:cNvSpPr>
            <p:nvPr/>
          </p:nvSpPr>
          <p:spPr bwMode="auto">
            <a:xfrm rot="19020000">
              <a:off x="1489" y="3925"/>
              <a:ext cx="23" cy="62"/>
            </a:xfrm>
            <a:custGeom>
              <a:avLst/>
              <a:gdLst>
                <a:gd name="G0" fmla="+- 1012 0 0"/>
                <a:gd name="G1" fmla="+- 360 0 0"/>
                <a:gd name="G2" fmla="+- 21600 0 0"/>
                <a:gd name="T0" fmla="*/ 22609 w 22612"/>
                <a:gd name="T1" fmla="*/ 0 h 21960"/>
                <a:gd name="T2" fmla="*/ 0 w 22612"/>
                <a:gd name="T3" fmla="*/ 21936 h 21960"/>
                <a:gd name="T4" fmla="*/ 1012 w 22612"/>
                <a:gd name="T5" fmla="*/ 360 h 2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5" name="Arc 807"/>
            <p:cNvSpPr>
              <a:spLocks/>
            </p:cNvSpPr>
            <p:nvPr/>
          </p:nvSpPr>
          <p:spPr bwMode="auto">
            <a:xfrm rot="19020000">
              <a:off x="1454" y="3866"/>
              <a:ext cx="21" cy="61"/>
            </a:xfrm>
            <a:custGeom>
              <a:avLst/>
              <a:gdLst>
                <a:gd name="G0" fmla="+- 21600 0 0"/>
                <a:gd name="G1" fmla="+- 21578 0 0"/>
                <a:gd name="G2" fmla="+- 21600 0 0"/>
                <a:gd name="T0" fmla="*/ 0 w 21600"/>
                <a:gd name="T1" fmla="*/ 21578 h 21578"/>
                <a:gd name="T2" fmla="*/ 20619 w 21600"/>
                <a:gd name="T3" fmla="*/ 0 h 21578"/>
                <a:gd name="T4" fmla="*/ 21600 w 21600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6" name="Arc 808"/>
            <p:cNvSpPr>
              <a:spLocks/>
            </p:cNvSpPr>
            <p:nvPr/>
          </p:nvSpPr>
          <p:spPr bwMode="auto">
            <a:xfrm rot="19020000">
              <a:off x="1584" y="3812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7" name="Arc 809"/>
            <p:cNvSpPr>
              <a:spLocks/>
            </p:cNvSpPr>
            <p:nvPr/>
          </p:nvSpPr>
          <p:spPr bwMode="auto">
            <a:xfrm rot="19020000">
              <a:off x="1527" y="3785"/>
              <a:ext cx="29" cy="61"/>
            </a:xfrm>
            <a:custGeom>
              <a:avLst/>
              <a:gdLst>
                <a:gd name="G0" fmla="+- 720 0 0"/>
                <a:gd name="G1" fmla="+- 21600 0 0"/>
                <a:gd name="G2" fmla="+- 21600 0 0"/>
                <a:gd name="T0" fmla="*/ 0 w 22320"/>
                <a:gd name="T1" fmla="*/ 12 h 21600"/>
                <a:gd name="T2" fmla="*/ 22320 w 22320"/>
                <a:gd name="T3" fmla="*/ 21600 h 21600"/>
                <a:gd name="T4" fmla="*/ 720 w 2232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8" name="Arc 810"/>
            <p:cNvSpPr>
              <a:spLocks/>
            </p:cNvSpPr>
            <p:nvPr/>
          </p:nvSpPr>
          <p:spPr bwMode="auto">
            <a:xfrm rot="19020000">
              <a:off x="1546" y="3861"/>
              <a:ext cx="19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9" name="Arc 811"/>
            <p:cNvSpPr>
              <a:spLocks/>
            </p:cNvSpPr>
            <p:nvPr/>
          </p:nvSpPr>
          <p:spPr bwMode="auto">
            <a:xfrm rot="19020000">
              <a:off x="1514" y="3805"/>
              <a:ext cx="25" cy="60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80" name="Arc 812"/>
            <p:cNvSpPr>
              <a:spLocks/>
            </p:cNvSpPr>
            <p:nvPr/>
          </p:nvSpPr>
          <p:spPr bwMode="auto">
            <a:xfrm rot="8220000">
              <a:off x="1653" y="3669"/>
              <a:ext cx="20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168" name="Group 813"/>
          <p:cNvGrpSpPr>
            <a:grpSpLocks/>
          </p:cNvGrpSpPr>
          <p:nvPr/>
        </p:nvGrpSpPr>
        <p:grpSpPr bwMode="auto">
          <a:xfrm>
            <a:off x="3416300" y="5065713"/>
            <a:ext cx="561975" cy="550862"/>
            <a:chOff x="2330" y="3681"/>
            <a:chExt cx="398" cy="416"/>
          </a:xfrm>
        </p:grpSpPr>
        <p:sp>
          <p:nvSpPr>
            <p:cNvPr id="44551" name="Arc 814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52" name="Arc 815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53" name="Arc 816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54" name="Arc 817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55" name="Arc 818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56" name="Arc 819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57" name="Arc 820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58" name="Arc 821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59" name="Arc 822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0" name="Arc 823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1" name="Arc 824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2" name="Arc 825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3" name="Arc 826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4" name="Arc 827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5" name="Arc 828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6" name="Arc 829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7" name="Arc 830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8" name="Arc 831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69" name="Arc 832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70" name="Arc 833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71" name="Arc 834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72" name="Arc 835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73" name="Arc 836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74" name="Arc 837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4169" name="Group 838"/>
          <p:cNvGrpSpPr>
            <a:grpSpLocks/>
          </p:cNvGrpSpPr>
          <p:nvPr/>
        </p:nvGrpSpPr>
        <p:grpSpPr bwMode="auto">
          <a:xfrm>
            <a:off x="2014538" y="5049838"/>
            <a:ext cx="547687" cy="563562"/>
            <a:chOff x="1336" y="3669"/>
            <a:chExt cx="389" cy="426"/>
          </a:xfrm>
        </p:grpSpPr>
        <p:sp>
          <p:nvSpPr>
            <p:cNvPr id="44527" name="Arc 839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28" name="Arc 840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29" name="Arc 841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0" name="Arc 842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1" name="Arc 843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2" name="Arc 844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3" name="Arc 845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4" name="Arc 846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5" name="Arc 847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6" name="Arc 848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7" name="Arc 849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8" name="Arc 850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39" name="Arc 851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0" name="Arc 852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1" name="Arc 853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2" name="Arc 854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3" name="Arc 855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4" name="Arc 856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5" name="Arc 857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6" name="Arc 858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7" name="Arc 859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8" name="Arc 860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49" name="Arc 861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50" name="Arc 862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4170" name="AutoShape 863"/>
          <p:cNvSpPr>
            <a:spLocks noChangeArrowheads="1"/>
          </p:cNvSpPr>
          <p:nvPr/>
        </p:nvSpPr>
        <p:spPr bwMode="auto">
          <a:xfrm>
            <a:off x="2579688" y="4989513"/>
            <a:ext cx="30162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464032" name="Arc 864"/>
          <p:cNvSpPr>
            <a:spLocks/>
          </p:cNvSpPr>
          <p:nvPr/>
        </p:nvSpPr>
        <p:spPr bwMode="auto">
          <a:xfrm rot="10800000">
            <a:off x="3259138" y="5014913"/>
            <a:ext cx="41275" cy="82550"/>
          </a:xfrm>
          <a:custGeom>
            <a:avLst/>
            <a:gdLst>
              <a:gd name="G0" fmla="+- 764 0 0"/>
              <a:gd name="G1" fmla="+- 363 0 0"/>
              <a:gd name="G2" fmla="+- 21600 0 0"/>
              <a:gd name="T0" fmla="*/ 22361 w 22364"/>
              <a:gd name="T1" fmla="*/ 0 h 21963"/>
              <a:gd name="T2" fmla="*/ 0 w 22364"/>
              <a:gd name="T3" fmla="*/ 21949 h 21963"/>
              <a:gd name="T4" fmla="*/ 764 w 22364"/>
              <a:gd name="T5" fmla="*/ 363 h 2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3" name="Arc 865"/>
          <p:cNvSpPr>
            <a:spLocks/>
          </p:cNvSpPr>
          <p:nvPr/>
        </p:nvSpPr>
        <p:spPr bwMode="auto">
          <a:xfrm rot="10800000">
            <a:off x="3178175" y="5005388"/>
            <a:ext cx="30163" cy="79375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4" name="Arc 866"/>
          <p:cNvSpPr>
            <a:spLocks/>
          </p:cNvSpPr>
          <p:nvPr/>
        </p:nvSpPr>
        <p:spPr bwMode="auto">
          <a:xfrm rot="10800000">
            <a:off x="3352800" y="5100638"/>
            <a:ext cx="31750" cy="79375"/>
          </a:xfrm>
          <a:custGeom>
            <a:avLst/>
            <a:gdLst>
              <a:gd name="G0" fmla="+- 1004 0 0"/>
              <a:gd name="G1" fmla="+- 21600 0 0"/>
              <a:gd name="G2" fmla="+- 21600 0 0"/>
              <a:gd name="T0" fmla="*/ 0 w 22604"/>
              <a:gd name="T1" fmla="*/ 23 h 21600"/>
              <a:gd name="T2" fmla="*/ 22604 w 22604"/>
              <a:gd name="T3" fmla="*/ 21600 h 21600"/>
              <a:gd name="T4" fmla="*/ 1004 w 226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5" name="Arc 867"/>
          <p:cNvSpPr>
            <a:spLocks/>
          </p:cNvSpPr>
          <p:nvPr/>
        </p:nvSpPr>
        <p:spPr bwMode="auto">
          <a:xfrm rot="10800000">
            <a:off x="3141663" y="5002213"/>
            <a:ext cx="38100" cy="80962"/>
          </a:xfrm>
          <a:custGeom>
            <a:avLst/>
            <a:gdLst>
              <a:gd name="G0" fmla="+- 0 0 0"/>
              <a:gd name="G1" fmla="+- 357 0 0"/>
              <a:gd name="G2" fmla="+- 21600 0 0"/>
              <a:gd name="T0" fmla="*/ 21597 w 21600"/>
              <a:gd name="T1" fmla="*/ 0 h 21957"/>
              <a:gd name="T2" fmla="*/ 0 w 21600"/>
              <a:gd name="T3" fmla="*/ 21957 h 21957"/>
              <a:gd name="T4" fmla="*/ 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6" name="Arc 868"/>
          <p:cNvSpPr>
            <a:spLocks/>
          </p:cNvSpPr>
          <p:nvPr/>
        </p:nvSpPr>
        <p:spPr bwMode="auto">
          <a:xfrm rot="10800000">
            <a:off x="3121025" y="5076825"/>
            <a:ext cx="38100" cy="79375"/>
          </a:xfrm>
          <a:custGeom>
            <a:avLst/>
            <a:gdLst>
              <a:gd name="G0" fmla="+- 21597 0 0"/>
              <a:gd name="G1" fmla="+- 21585 0 0"/>
              <a:gd name="G2" fmla="+- 21600 0 0"/>
              <a:gd name="T0" fmla="*/ 0 w 21597"/>
              <a:gd name="T1" fmla="*/ 21228 h 21585"/>
              <a:gd name="T2" fmla="*/ 20804 w 21597"/>
              <a:gd name="T3" fmla="*/ 0 h 21585"/>
              <a:gd name="T4" fmla="*/ 21597 w 21597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7" name="Arc 869"/>
          <p:cNvSpPr>
            <a:spLocks/>
          </p:cNvSpPr>
          <p:nvPr/>
        </p:nvSpPr>
        <p:spPr bwMode="auto">
          <a:xfrm>
            <a:off x="26892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8" name="Arc 870"/>
          <p:cNvSpPr>
            <a:spLocks/>
          </p:cNvSpPr>
          <p:nvPr/>
        </p:nvSpPr>
        <p:spPr bwMode="auto">
          <a:xfrm>
            <a:off x="2657475" y="4989513"/>
            <a:ext cx="41275" cy="80962"/>
          </a:xfrm>
          <a:custGeom>
            <a:avLst/>
            <a:gdLst>
              <a:gd name="G0" fmla="+- 771 0 0"/>
              <a:gd name="G1" fmla="+- 21600 0 0"/>
              <a:gd name="G2" fmla="+- 21600 0 0"/>
              <a:gd name="T0" fmla="*/ 0 w 22371"/>
              <a:gd name="T1" fmla="*/ 14 h 21600"/>
              <a:gd name="T2" fmla="*/ 22371 w 22371"/>
              <a:gd name="T3" fmla="*/ 21600 h 21600"/>
              <a:gd name="T4" fmla="*/ 771 w 223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4178" name="Arc 871"/>
          <p:cNvSpPr>
            <a:spLocks/>
          </p:cNvSpPr>
          <p:nvPr/>
        </p:nvSpPr>
        <p:spPr bwMode="auto">
          <a:xfrm>
            <a:off x="2598738" y="5065713"/>
            <a:ext cx="28575" cy="80962"/>
          </a:xfrm>
          <a:custGeom>
            <a:avLst/>
            <a:gdLst>
              <a:gd name="T0" fmla="*/ 602125 w 22652"/>
              <a:gd name="T1" fmla="*/ 0 h 21600"/>
              <a:gd name="T2" fmla="*/ 0 w 22652"/>
              <a:gd name="T3" fmla="*/ 2147483646 h 21600"/>
              <a:gd name="T4" fmla="*/ 27967 w 226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040" name="Arc 872"/>
          <p:cNvSpPr>
            <a:spLocks/>
          </p:cNvSpPr>
          <p:nvPr/>
        </p:nvSpPr>
        <p:spPr bwMode="auto">
          <a:xfrm>
            <a:off x="2624138" y="4992688"/>
            <a:ext cx="30162" cy="79375"/>
          </a:xfrm>
          <a:custGeom>
            <a:avLst/>
            <a:gdLst>
              <a:gd name="G0" fmla="+- 21600 0 0"/>
              <a:gd name="G1" fmla="+- 21576 0 0"/>
              <a:gd name="G2" fmla="+- 21600 0 0"/>
              <a:gd name="T0" fmla="*/ 0 w 21600"/>
              <a:gd name="T1" fmla="*/ 21576 h 21576"/>
              <a:gd name="T2" fmla="*/ 20573 w 21600"/>
              <a:gd name="T3" fmla="*/ 0 h 21576"/>
              <a:gd name="T4" fmla="*/ 21600 w 21600"/>
              <a:gd name="T5" fmla="*/ 21576 h 2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1" name="Arc 873"/>
          <p:cNvSpPr>
            <a:spLocks/>
          </p:cNvSpPr>
          <p:nvPr/>
        </p:nvSpPr>
        <p:spPr bwMode="auto">
          <a:xfrm>
            <a:off x="2817813" y="5072063"/>
            <a:ext cx="39687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2" name="Arc 874"/>
          <p:cNvSpPr>
            <a:spLocks/>
          </p:cNvSpPr>
          <p:nvPr/>
        </p:nvSpPr>
        <p:spPr bwMode="auto">
          <a:xfrm>
            <a:off x="2786063" y="4994275"/>
            <a:ext cx="41275" cy="82550"/>
          </a:xfrm>
          <a:custGeom>
            <a:avLst/>
            <a:gdLst>
              <a:gd name="G0" fmla="+- 765 0 0"/>
              <a:gd name="G1" fmla="+- 21600 0 0"/>
              <a:gd name="G2" fmla="+- 21600 0 0"/>
              <a:gd name="T0" fmla="*/ 0 w 22362"/>
              <a:gd name="T1" fmla="*/ 14 h 21600"/>
              <a:gd name="T2" fmla="*/ 22362 w 22362"/>
              <a:gd name="T3" fmla="*/ 21249 h 21600"/>
              <a:gd name="T4" fmla="*/ 765 w 223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3" name="Arc 875"/>
          <p:cNvSpPr>
            <a:spLocks/>
          </p:cNvSpPr>
          <p:nvPr/>
        </p:nvSpPr>
        <p:spPr bwMode="auto">
          <a:xfrm>
            <a:off x="2736850" y="5072063"/>
            <a:ext cx="28575" cy="809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4" name="Arc 876"/>
          <p:cNvSpPr>
            <a:spLocks/>
          </p:cNvSpPr>
          <p:nvPr/>
        </p:nvSpPr>
        <p:spPr bwMode="auto">
          <a:xfrm>
            <a:off x="2760663" y="4997450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5" name="Arc 877"/>
          <p:cNvSpPr>
            <a:spLocks/>
          </p:cNvSpPr>
          <p:nvPr/>
        </p:nvSpPr>
        <p:spPr bwMode="auto">
          <a:xfrm>
            <a:off x="29305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6" name="Arc 878"/>
          <p:cNvSpPr>
            <a:spLocks/>
          </p:cNvSpPr>
          <p:nvPr/>
        </p:nvSpPr>
        <p:spPr bwMode="auto">
          <a:xfrm>
            <a:off x="2901950" y="4994275"/>
            <a:ext cx="39688" cy="82550"/>
          </a:xfrm>
          <a:custGeom>
            <a:avLst/>
            <a:gdLst>
              <a:gd name="G0" fmla="+- 751 0 0"/>
              <a:gd name="G1" fmla="+- 21600 0 0"/>
              <a:gd name="G2" fmla="+- 21600 0 0"/>
              <a:gd name="T0" fmla="*/ 0 w 22348"/>
              <a:gd name="T1" fmla="*/ 13 h 21600"/>
              <a:gd name="T2" fmla="*/ 22348 w 22348"/>
              <a:gd name="T3" fmla="*/ 21243 h 21600"/>
              <a:gd name="T4" fmla="*/ 751 w 22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7" name="Arc 879"/>
          <p:cNvSpPr>
            <a:spLocks/>
          </p:cNvSpPr>
          <p:nvPr/>
        </p:nvSpPr>
        <p:spPr bwMode="auto">
          <a:xfrm>
            <a:off x="2852738" y="5072063"/>
            <a:ext cx="30162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8" name="Arc 880"/>
          <p:cNvSpPr>
            <a:spLocks/>
          </p:cNvSpPr>
          <p:nvPr/>
        </p:nvSpPr>
        <p:spPr bwMode="auto">
          <a:xfrm>
            <a:off x="2876550" y="5000625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9" name="Arc 881"/>
          <p:cNvSpPr>
            <a:spLocks/>
          </p:cNvSpPr>
          <p:nvPr/>
        </p:nvSpPr>
        <p:spPr bwMode="auto">
          <a:xfrm>
            <a:off x="3063875" y="5072063"/>
            <a:ext cx="41275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843 w 21600"/>
              <a:gd name="T1" fmla="*/ 21587 h 21587"/>
              <a:gd name="T2" fmla="*/ 0 w 21600"/>
              <a:gd name="T3" fmla="*/ 0 h 21587"/>
              <a:gd name="T4" fmla="*/ 21600 w 21600"/>
              <a:gd name="T5" fmla="*/ 0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0" name="Arc 882"/>
          <p:cNvSpPr>
            <a:spLocks/>
          </p:cNvSpPr>
          <p:nvPr/>
        </p:nvSpPr>
        <p:spPr bwMode="auto">
          <a:xfrm>
            <a:off x="3030538" y="4994275"/>
            <a:ext cx="42862" cy="82550"/>
          </a:xfrm>
          <a:custGeom>
            <a:avLst/>
            <a:gdLst>
              <a:gd name="G0" fmla="+- 738 0 0"/>
              <a:gd name="G1" fmla="+- 21600 0 0"/>
              <a:gd name="G2" fmla="+- 21600 0 0"/>
              <a:gd name="T0" fmla="*/ 0 w 22335"/>
              <a:gd name="T1" fmla="*/ 13 h 21600"/>
              <a:gd name="T2" fmla="*/ 22335 w 22335"/>
              <a:gd name="T3" fmla="*/ 21249 h 21600"/>
              <a:gd name="T4" fmla="*/ 738 w 223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1" name="Arc 883"/>
          <p:cNvSpPr>
            <a:spLocks/>
          </p:cNvSpPr>
          <p:nvPr/>
        </p:nvSpPr>
        <p:spPr bwMode="auto">
          <a:xfrm>
            <a:off x="2978150" y="5072063"/>
            <a:ext cx="30163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2" name="Arc 884"/>
          <p:cNvSpPr>
            <a:spLocks/>
          </p:cNvSpPr>
          <p:nvPr/>
        </p:nvSpPr>
        <p:spPr bwMode="auto">
          <a:xfrm>
            <a:off x="3003550" y="5000625"/>
            <a:ext cx="26988" cy="79375"/>
          </a:xfrm>
          <a:custGeom>
            <a:avLst/>
            <a:gdLst>
              <a:gd name="G0" fmla="+- 21597 0 0"/>
              <a:gd name="G1" fmla="+- 21575 0 0"/>
              <a:gd name="G2" fmla="+- 21600 0 0"/>
              <a:gd name="T0" fmla="*/ 0 w 21597"/>
              <a:gd name="T1" fmla="*/ 21227 h 21575"/>
              <a:gd name="T2" fmla="*/ 20553 w 21597"/>
              <a:gd name="T3" fmla="*/ 0 h 21575"/>
              <a:gd name="T4" fmla="*/ 21597 w 21597"/>
              <a:gd name="T5" fmla="*/ 21575 h 2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3" name="Arc 885"/>
          <p:cNvSpPr>
            <a:spLocks/>
          </p:cNvSpPr>
          <p:nvPr/>
        </p:nvSpPr>
        <p:spPr bwMode="auto">
          <a:xfrm rot="10800000">
            <a:off x="3303588" y="5019675"/>
            <a:ext cx="30162" cy="80963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4" name="Arc 886"/>
          <p:cNvSpPr>
            <a:spLocks/>
          </p:cNvSpPr>
          <p:nvPr/>
        </p:nvSpPr>
        <p:spPr bwMode="auto">
          <a:xfrm rot="10800000">
            <a:off x="3227388" y="5095875"/>
            <a:ext cx="41275" cy="80963"/>
          </a:xfrm>
          <a:custGeom>
            <a:avLst/>
            <a:gdLst>
              <a:gd name="G0" fmla="+- 21600 0 0"/>
              <a:gd name="G1" fmla="+- 21587 0 0"/>
              <a:gd name="G2" fmla="+- 21600 0 0"/>
              <a:gd name="T0" fmla="*/ 0 w 21600"/>
              <a:gd name="T1" fmla="*/ 21587 h 21587"/>
              <a:gd name="T2" fmla="*/ 20843 w 21600"/>
              <a:gd name="T3" fmla="*/ 0 h 21587"/>
              <a:gd name="T4" fmla="*/ 21600 w 21600"/>
              <a:gd name="T5" fmla="*/ 21587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5" name="Arc 887"/>
          <p:cNvSpPr>
            <a:spLocks/>
          </p:cNvSpPr>
          <p:nvPr/>
        </p:nvSpPr>
        <p:spPr bwMode="auto">
          <a:xfrm rot="10800000">
            <a:off x="3319463" y="5106988"/>
            <a:ext cx="30162" cy="80962"/>
          </a:xfrm>
          <a:custGeom>
            <a:avLst/>
            <a:gdLst>
              <a:gd name="G0" fmla="+- 995 0 0"/>
              <a:gd name="G1" fmla="+- 21600 0 0"/>
              <a:gd name="G2" fmla="+- 21600 0 0"/>
              <a:gd name="T0" fmla="*/ 0 w 22592"/>
              <a:gd name="T1" fmla="*/ 23 h 21600"/>
              <a:gd name="T2" fmla="*/ 22592 w 22592"/>
              <a:gd name="T3" fmla="*/ 21240 h 21600"/>
              <a:gd name="T4" fmla="*/ 995 w 225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6" name="Arc 888"/>
          <p:cNvSpPr>
            <a:spLocks/>
          </p:cNvSpPr>
          <p:nvPr/>
        </p:nvSpPr>
        <p:spPr bwMode="auto">
          <a:xfrm rot="10800000">
            <a:off x="3192463" y="5100638"/>
            <a:ext cx="28575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196" name="Group 889"/>
          <p:cNvGrpSpPr>
            <a:grpSpLocks/>
          </p:cNvGrpSpPr>
          <p:nvPr/>
        </p:nvGrpSpPr>
        <p:grpSpPr bwMode="auto">
          <a:xfrm>
            <a:off x="2605088" y="4999038"/>
            <a:ext cx="746125" cy="176212"/>
            <a:chOff x="1755" y="3631"/>
            <a:chExt cx="529" cy="133"/>
          </a:xfrm>
        </p:grpSpPr>
        <p:sp>
          <p:nvSpPr>
            <p:cNvPr id="44504" name="Arc 890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05" name="Arc 891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06" name="Arc 892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07" name="Arc 893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08" name="Arc 894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09" name="Arc 895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0" name="Arc 896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1" name="Arc 897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2" name="Arc 898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3" name="Arc 899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4" name="Arc 900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5" name="Arc 901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6" name="Arc 902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7" name="Arc 903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8" name="Arc 904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19" name="Arc 905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20" name="Arc 906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21" name="Arc 907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22" name="Arc 908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23" name="Arc 909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24" name="Arc 910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25" name="Arc 911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526" name="Arc 912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4197" name="AutoShape 913"/>
          <p:cNvSpPr>
            <a:spLocks noChangeArrowheads="1"/>
          </p:cNvSpPr>
          <p:nvPr/>
        </p:nvSpPr>
        <p:spPr bwMode="auto">
          <a:xfrm>
            <a:off x="3357563" y="4992688"/>
            <a:ext cx="28575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4198" name="Group 914"/>
          <p:cNvGrpSpPr>
            <a:grpSpLocks/>
          </p:cNvGrpSpPr>
          <p:nvPr/>
        </p:nvGrpSpPr>
        <p:grpSpPr bwMode="auto">
          <a:xfrm>
            <a:off x="1851025" y="3933825"/>
            <a:ext cx="531813" cy="722313"/>
            <a:chOff x="1221" y="2825"/>
            <a:chExt cx="377" cy="547"/>
          </a:xfrm>
        </p:grpSpPr>
        <p:sp>
          <p:nvSpPr>
            <p:cNvPr id="44452" name="AutoShape 915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4453" name="AutoShape 916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grpSp>
          <p:nvGrpSpPr>
            <p:cNvPr id="44454" name="Group 917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44480" name="Arc 918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81" name="Arc 919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82" name="Arc 920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83" name="Arc 921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84" name="Arc 922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85" name="Arc 923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86" name="Arc 924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87" name="Arc 925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88" name="Arc 926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89" name="Arc 927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0" name="Arc 928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1" name="Arc 929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2" name="Arc 930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3" name="Arc 931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4" name="Arc 932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5" name="Arc 933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6" name="Arc 934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7" name="Arc 935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8" name="Arc 936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99" name="Arc 937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500" name="Arc 938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501" name="Arc 939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502" name="Arc 940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503" name="Arc 941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4455" name="Group 942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44456" name="Arc 943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57" name="Arc 944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58" name="Arc 945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59" name="Arc 946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0" name="Arc 947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1" name="Arc 948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2" name="Arc 949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3" name="Arc 950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4" name="Arc 951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5" name="Arc 952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6" name="Arc 953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7" name="Arc 954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8" name="Arc 955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69" name="Arc 956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0" name="Arc 957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1" name="Arc 958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2" name="Arc 959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3" name="Arc 960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4" name="Arc 961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5" name="Arc 962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6" name="Arc 963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7" name="Arc 964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8" name="Arc 965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4479" name="Arc 966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464135" name="AutoShape 967"/>
          <p:cNvSpPr>
            <a:spLocks noChangeArrowheads="1"/>
          </p:cNvSpPr>
          <p:nvPr/>
        </p:nvSpPr>
        <p:spPr bwMode="auto">
          <a:xfrm rot="4800000" flipH="1" flipV="1">
            <a:off x="954881" y="2961482"/>
            <a:ext cx="1038225" cy="1173162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4200" name="AutoShape 968"/>
          <p:cNvSpPr>
            <a:spLocks noChangeArrowheads="1"/>
          </p:cNvSpPr>
          <p:nvPr/>
        </p:nvSpPr>
        <p:spPr bwMode="auto">
          <a:xfrm>
            <a:off x="1771650" y="3592513"/>
            <a:ext cx="28575" cy="1841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4201" name="AutoShape 969"/>
          <p:cNvSpPr>
            <a:spLocks noChangeArrowheads="1"/>
          </p:cNvSpPr>
          <p:nvPr/>
        </p:nvSpPr>
        <p:spPr bwMode="auto">
          <a:xfrm>
            <a:off x="946150" y="3589338"/>
            <a:ext cx="30163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4202" name="Group 970"/>
          <p:cNvGrpSpPr>
            <a:grpSpLocks/>
          </p:cNvGrpSpPr>
          <p:nvPr/>
        </p:nvGrpSpPr>
        <p:grpSpPr bwMode="auto">
          <a:xfrm>
            <a:off x="998538" y="3598863"/>
            <a:ext cx="768350" cy="168275"/>
            <a:chOff x="617" y="2572"/>
            <a:chExt cx="544" cy="128"/>
          </a:xfrm>
        </p:grpSpPr>
        <p:sp>
          <p:nvSpPr>
            <p:cNvPr id="3464139" name="Arc 971"/>
            <p:cNvSpPr>
              <a:spLocks/>
            </p:cNvSpPr>
            <p:nvPr/>
          </p:nvSpPr>
          <p:spPr bwMode="auto">
            <a:xfrm rot="10800000">
              <a:off x="1094" y="2577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0" name="Arc 972"/>
            <p:cNvSpPr>
              <a:spLocks/>
            </p:cNvSpPr>
            <p:nvPr/>
          </p:nvSpPr>
          <p:spPr bwMode="auto">
            <a:xfrm rot="10800000">
              <a:off x="1074" y="2632"/>
              <a:ext cx="28" cy="59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43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1" name="Arc 973"/>
            <p:cNvSpPr>
              <a:spLocks/>
            </p:cNvSpPr>
            <p:nvPr/>
          </p:nvSpPr>
          <p:spPr bwMode="auto">
            <a:xfrm rot="10800000">
              <a:off x="1033" y="2580"/>
              <a:ext cx="22" cy="62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2" name="Arc 974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40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3" name="Arc 975"/>
            <p:cNvSpPr>
              <a:spLocks/>
            </p:cNvSpPr>
            <p:nvPr/>
          </p:nvSpPr>
          <p:spPr bwMode="auto">
            <a:xfrm rot="10800000">
              <a:off x="1045" y="2634"/>
              <a:ext cx="20" cy="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4" name="Arc 976"/>
            <p:cNvSpPr>
              <a:spLocks/>
            </p:cNvSpPr>
            <p:nvPr/>
          </p:nvSpPr>
          <p:spPr bwMode="auto">
            <a:xfrm rot="10800000">
              <a:off x="1003" y="2579"/>
              <a:ext cx="27" cy="59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5" name="Arc 977"/>
            <p:cNvSpPr>
              <a:spLocks/>
            </p:cNvSpPr>
            <p:nvPr/>
          </p:nvSpPr>
          <p:spPr bwMode="auto">
            <a:xfrm rot="10800000">
              <a:off x="986" y="2638"/>
              <a:ext cx="27" cy="59"/>
            </a:xfrm>
            <a:custGeom>
              <a:avLst/>
              <a:gdLst>
                <a:gd name="G0" fmla="+- 21597 0 0"/>
                <a:gd name="G1" fmla="+- 21586 0 0"/>
                <a:gd name="G2" fmla="+- 21600 0 0"/>
                <a:gd name="T0" fmla="*/ 0 w 21597"/>
                <a:gd name="T1" fmla="*/ 21235 h 21586"/>
                <a:gd name="T2" fmla="*/ 20818 w 21597"/>
                <a:gd name="T3" fmla="*/ 0 h 21586"/>
                <a:gd name="T4" fmla="*/ 21597 w 21597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6" name="Arc 978"/>
            <p:cNvSpPr>
              <a:spLocks/>
            </p:cNvSpPr>
            <p:nvPr/>
          </p:nvSpPr>
          <p:spPr bwMode="auto">
            <a:xfrm>
              <a:off x="674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7" name="Arc 979"/>
            <p:cNvSpPr>
              <a:spLocks/>
            </p:cNvSpPr>
            <p:nvPr/>
          </p:nvSpPr>
          <p:spPr bwMode="auto">
            <a:xfrm>
              <a:off x="652" y="2572"/>
              <a:ext cx="29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8" name="Arc 980"/>
            <p:cNvSpPr>
              <a:spLocks/>
            </p:cNvSpPr>
            <p:nvPr/>
          </p:nvSpPr>
          <p:spPr bwMode="auto">
            <a:xfrm>
              <a:off x="617" y="2629"/>
              <a:ext cx="21" cy="63"/>
            </a:xfrm>
            <a:custGeom>
              <a:avLst/>
              <a:gdLst>
                <a:gd name="G0" fmla="+- 1052 0 0"/>
                <a:gd name="G1" fmla="+- 0 0 0"/>
                <a:gd name="G2" fmla="+- 21600 0 0"/>
                <a:gd name="T0" fmla="*/ 22652 w 22652"/>
                <a:gd name="T1" fmla="*/ 0 h 21600"/>
                <a:gd name="T2" fmla="*/ 0 w 22652"/>
                <a:gd name="T3" fmla="*/ 21574 h 21600"/>
                <a:gd name="T4" fmla="*/ 1052 w 2265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9" name="Arc 981"/>
            <p:cNvSpPr>
              <a:spLocks/>
            </p:cNvSpPr>
            <p:nvPr/>
          </p:nvSpPr>
          <p:spPr bwMode="auto">
            <a:xfrm>
              <a:off x="635" y="2574"/>
              <a:ext cx="22" cy="59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0" name="Arc 982"/>
            <p:cNvSpPr>
              <a:spLocks/>
            </p:cNvSpPr>
            <p:nvPr/>
          </p:nvSpPr>
          <p:spPr bwMode="auto">
            <a:xfrm>
              <a:off x="769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1" name="Arc 983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2" name="Arc 984"/>
            <p:cNvSpPr>
              <a:spLocks/>
            </p:cNvSpPr>
            <p:nvPr/>
          </p:nvSpPr>
          <p:spPr bwMode="auto">
            <a:xfrm>
              <a:off x="707" y="2634"/>
              <a:ext cx="21" cy="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3" name="Arc 985"/>
            <p:cNvSpPr>
              <a:spLocks/>
            </p:cNvSpPr>
            <p:nvPr/>
          </p:nvSpPr>
          <p:spPr bwMode="auto">
            <a:xfrm>
              <a:off x="719" y="2580"/>
              <a:ext cx="20" cy="58"/>
            </a:xfrm>
            <a:custGeom>
              <a:avLst/>
              <a:gdLst>
                <a:gd name="G0" fmla="+- 21597 0 0"/>
                <a:gd name="G1" fmla="+- 21577 0 0"/>
                <a:gd name="G2" fmla="+- 21600 0 0"/>
                <a:gd name="T0" fmla="*/ 0 w 21597"/>
                <a:gd name="T1" fmla="*/ 21228 h 21577"/>
                <a:gd name="T2" fmla="*/ 20602 w 21597"/>
                <a:gd name="T3" fmla="*/ 0 h 21577"/>
                <a:gd name="T4" fmla="*/ 21597 w 21597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4" name="Arc 986"/>
            <p:cNvSpPr>
              <a:spLocks/>
            </p:cNvSpPr>
            <p:nvPr/>
          </p:nvSpPr>
          <p:spPr bwMode="auto">
            <a:xfrm>
              <a:off x="858" y="2634"/>
              <a:ext cx="27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5" name="Arc 987"/>
            <p:cNvSpPr>
              <a:spLocks/>
            </p:cNvSpPr>
            <p:nvPr/>
          </p:nvSpPr>
          <p:spPr bwMode="auto">
            <a:xfrm>
              <a:off x="831" y="2574"/>
              <a:ext cx="28" cy="63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6" name="Arc 988"/>
            <p:cNvSpPr>
              <a:spLocks/>
            </p:cNvSpPr>
            <p:nvPr/>
          </p:nvSpPr>
          <p:spPr bwMode="auto">
            <a:xfrm>
              <a:off x="793" y="2634"/>
              <a:ext cx="18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7" name="Arc 989"/>
            <p:cNvSpPr>
              <a:spLocks/>
            </p:cNvSpPr>
            <p:nvPr/>
          </p:nvSpPr>
          <p:spPr bwMode="auto">
            <a:xfrm>
              <a:off x="808" y="2580"/>
              <a:ext cx="21" cy="58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8" name="Arc 990"/>
            <p:cNvSpPr>
              <a:spLocks/>
            </p:cNvSpPr>
            <p:nvPr/>
          </p:nvSpPr>
          <p:spPr bwMode="auto">
            <a:xfrm>
              <a:off x="949" y="2634"/>
              <a:ext cx="29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9" name="Arc 991"/>
            <p:cNvSpPr>
              <a:spLocks/>
            </p:cNvSpPr>
            <p:nvPr/>
          </p:nvSpPr>
          <p:spPr bwMode="auto">
            <a:xfrm>
              <a:off x="926" y="2574"/>
              <a:ext cx="30" cy="59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0" name="Arc 992"/>
            <p:cNvSpPr>
              <a:spLocks/>
            </p:cNvSpPr>
            <p:nvPr/>
          </p:nvSpPr>
          <p:spPr bwMode="auto">
            <a:xfrm>
              <a:off x="886" y="2634"/>
              <a:ext cx="22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1" name="Arc 993"/>
            <p:cNvSpPr>
              <a:spLocks/>
            </p:cNvSpPr>
            <p:nvPr/>
          </p:nvSpPr>
          <p:spPr bwMode="auto">
            <a:xfrm>
              <a:off x="904" y="2580"/>
              <a:ext cx="20" cy="58"/>
            </a:xfrm>
            <a:custGeom>
              <a:avLst/>
              <a:gdLst>
                <a:gd name="G0" fmla="+- 21597 0 0"/>
                <a:gd name="G1" fmla="+- 21575 0 0"/>
                <a:gd name="G2" fmla="+- 21600 0 0"/>
                <a:gd name="T0" fmla="*/ 0 w 21597"/>
                <a:gd name="T1" fmla="*/ 21227 h 21575"/>
                <a:gd name="T2" fmla="*/ 20553 w 21597"/>
                <a:gd name="T3" fmla="*/ 0 h 21575"/>
                <a:gd name="T4" fmla="*/ 21597 w 21597"/>
                <a:gd name="T5" fmla="*/ 21575 h 2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2" name="Arc 994"/>
            <p:cNvSpPr>
              <a:spLocks/>
            </p:cNvSpPr>
            <p:nvPr/>
          </p:nvSpPr>
          <p:spPr bwMode="auto">
            <a:xfrm rot="10800000">
              <a:off x="1127" y="2576"/>
              <a:ext cx="20" cy="63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03" name="Group 995"/>
          <p:cNvGrpSpPr>
            <a:grpSpLocks/>
          </p:cNvGrpSpPr>
          <p:nvPr/>
        </p:nvGrpSpPr>
        <p:grpSpPr bwMode="auto">
          <a:xfrm>
            <a:off x="981075" y="3600450"/>
            <a:ext cx="766763" cy="169863"/>
            <a:chOff x="604" y="2574"/>
            <a:chExt cx="544" cy="128"/>
          </a:xfrm>
        </p:grpSpPr>
        <p:sp>
          <p:nvSpPr>
            <p:cNvPr id="44404" name="Arc 996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05" name="Arc 997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06" name="Arc 998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07" name="Arc 999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08" name="Arc 1000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09" name="Arc 1001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0" name="Arc 1002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1" name="Arc 1003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2" name="Arc 1004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3" name="Arc 1005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4" name="Arc 1006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5" name="Arc 1007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6" name="Arc 1008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7" name="Arc 1009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8" name="Arc 1010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19" name="Arc 1011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20" name="Arc 1012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21" name="Arc 1013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22" name="Arc 1014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23" name="Arc 1015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24" name="Arc 1016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25" name="Arc 1017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26" name="Arc 1018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27" name="Arc 1019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4204" name="Group 1020"/>
          <p:cNvGrpSpPr>
            <a:grpSpLocks/>
          </p:cNvGrpSpPr>
          <p:nvPr/>
        </p:nvGrpSpPr>
        <p:grpSpPr bwMode="auto">
          <a:xfrm>
            <a:off x="1003300" y="3222625"/>
            <a:ext cx="776288" cy="171450"/>
            <a:chOff x="620" y="2288"/>
            <a:chExt cx="550" cy="129"/>
          </a:xfrm>
        </p:grpSpPr>
        <p:sp>
          <p:nvSpPr>
            <p:cNvPr id="44380" name="Arc 1021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81" name="Arc 1022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82" name="Arc 1023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83" name="Arc 0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84" name="Arc 1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85" name="Arc 2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86" name="Arc 3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87" name="Arc 4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88" name="Arc 5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89" name="Arc 6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0" name="Arc 7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1" name="Arc 8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2" name="Arc 9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3" name="Arc 10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4" name="Arc 11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5" name="Arc 12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6" name="Arc 13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7" name="Arc 14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8" name="Arc 15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399" name="Arc 16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00" name="Arc 17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01" name="Arc 18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02" name="Arc 19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403" name="Arc 20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4205" name="Group 21"/>
          <p:cNvGrpSpPr>
            <a:grpSpLocks/>
          </p:cNvGrpSpPr>
          <p:nvPr/>
        </p:nvGrpSpPr>
        <p:grpSpPr bwMode="auto">
          <a:xfrm>
            <a:off x="7835900" y="2647950"/>
            <a:ext cx="222250" cy="330200"/>
            <a:chOff x="5462" y="1853"/>
            <a:chExt cx="157" cy="250"/>
          </a:xfrm>
        </p:grpSpPr>
        <p:sp>
          <p:nvSpPr>
            <p:cNvPr id="3464214" name="Oval 22"/>
            <p:cNvSpPr>
              <a:spLocks noChangeArrowheads="1"/>
            </p:cNvSpPr>
            <p:nvPr/>
          </p:nvSpPr>
          <p:spPr bwMode="auto">
            <a:xfrm>
              <a:off x="5495" y="1992"/>
              <a:ext cx="58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5" name="Oval 23"/>
            <p:cNvSpPr>
              <a:spLocks noChangeArrowheads="1"/>
            </p:cNvSpPr>
            <p:nvPr/>
          </p:nvSpPr>
          <p:spPr bwMode="auto">
            <a:xfrm>
              <a:off x="5462" y="20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6" name="Oval 24"/>
            <p:cNvSpPr>
              <a:spLocks noChangeArrowheads="1"/>
            </p:cNvSpPr>
            <p:nvPr/>
          </p:nvSpPr>
          <p:spPr bwMode="auto">
            <a:xfrm>
              <a:off x="5569" y="18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7" name="Oval 25"/>
            <p:cNvSpPr>
              <a:spLocks noChangeArrowheads="1"/>
            </p:cNvSpPr>
            <p:nvPr/>
          </p:nvSpPr>
          <p:spPr bwMode="auto">
            <a:xfrm>
              <a:off x="5536" y="1922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18" name="Oval 26"/>
          <p:cNvSpPr>
            <a:spLocks noChangeArrowheads="1"/>
          </p:cNvSpPr>
          <p:nvPr/>
        </p:nvSpPr>
        <p:spPr bwMode="auto">
          <a:xfrm>
            <a:off x="7945438" y="288766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19" name="Oval 27"/>
          <p:cNvSpPr>
            <a:spLocks noChangeArrowheads="1"/>
          </p:cNvSpPr>
          <p:nvPr/>
        </p:nvSpPr>
        <p:spPr bwMode="auto">
          <a:xfrm>
            <a:off x="7773988" y="297021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0" name="Oval 28"/>
          <p:cNvSpPr>
            <a:spLocks noChangeArrowheads="1"/>
          </p:cNvSpPr>
          <p:nvPr/>
        </p:nvSpPr>
        <p:spPr bwMode="auto">
          <a:xfrm>
            <a:off x="8047038" y="27035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1" name="Oval 29"/>
          <p:cNvSpPr>
            <a:spLocks noChangeArrowheads="1"/>
          </p:cNvSpPr>
          <p:nvPr/>
        </p:nvSpPr>
        <p:spPr bwMode="auto">
          <a:xfrm>
            <a:off x="8002588" y="279717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2" name="Oval 30"/>
          <p:cNvSpPr>
            <a:spLocks noChangeArrowheads="1"/>
          </p:cNvSpPr>
          <p:nvPr/>
        </p:nvSpPr>
        <p:spPr bwMode="auto">
          <a:xfrm>
            <a:off x="8007350" y="2944813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3" name="Oval 31"/>
          <p:cNvSpPr>
            <a:spLocks noChangeArrowheads="1"/>
          </p:cNvSpPr>
          <p:nvPr/>
        </p:nvSpPr>
        <p:spPr bwMode="auto">
          <a:xfrm>
            <a:off x="8110538" y="27622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4" name="Oval 32"/>
          <p:cNvSpPr>
            <a:spLocks noChangeArrowheads="1"/>
          </p:cNvSpPr>
          <p:nvPr/>
        </p:nvSpPr>
        <p:spPr bwMode="auto">
          <a:xfrm>
            <a:off x="8064500" y="2854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213" name="Group 33"/>
          <p:cNvGrpSpPr>
            <a:grpSpLocks/>
          </p:cNvGrpSpPr>
          <p:nvPr/>
        </p:nvGrpSpPr>
        <p:grpSpPr bwMode="auto">
          <a:xfrm>
            <a:off x="7773988" y="2590800"/>
            <a:ext cx="222250" cy="330200"/>
            <a:chOff x="5418" y="1810"/>
            <a:chExt cx="157" cy="250"/>
          </a:xfrm>
        </p:grpSpPr>
        <p:sp>
          <p:nvSpPr>
            <p:cNvPr id="3464226" name="Oval 34"/>
            <p:cNvSpPr>
              <a:spLocks noChangeArrowheads="1"/>
            </p:cNvSpPr>
            <p:nvPr/>
          </p:nvSpPr>
          <p:spPr bwMode="auto">
            <a:xfrm>
              <a:off x="5451" y="1949"/>
              <a:ext cx="57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7" name="Oval 35"/>
            <p:cNvSpPr>
              <a:spLocks noChangeArrowheads="1"/>
            </p:cNvSpPr>
            <p:nvPr/>
          </p:nvSpPr>
          <p:spPr bwMode="auto">
            <a:xfrm>
              <a:off x="5418" y="2010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8" name="Oval 36"/>
            <p:cNvSpPr>
              <a:spLocks noChangeArrowheads="1"/>
            </p:cNvSpPr>
            <p:nvPr/>
          </p:nvSpPr>
          <p:spPr bwMode="auto">
            <a:xfrm>
              <a:off x="5525" y="1810"/>
              <a:ext cx="50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9" name="Oval 37"/>
            <p:cNvSpPr>
              <a:spLocks noChangeArrowheads="1"/>
            </p:cNvSpPr>
            <p:nvPr/>
          </p:nvSpPr>
          <p:spPr bwMode="auto">
            <a:xfrm>
              <a:off x="5492" y="1879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30" name="Oval 38"/>
          <p:cNvSpPr>
            <a:spLocks noChangeArrowheads="1"/>
          </p:cNvSpPr>
          <p:nvPr/>
        </p:nvSpPr>
        <p:spPr bwMode="auto">
          <a:xfrm>
            <a:off x="7432675" y="3640138"/>
            <a:ext cx="106363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31" name="Oval 39"/>
          <p:cNvSpPr>
            <a:spLocks noChangeArrowheads="1"/>
          </p:cNvSpPr>
          <p:nvPr/>
        </p:nvSpPr>
        <p:spPr bwMode="auto">
          <a:xfrm>
            <a:off x="7653338" y="3632200"/>
            <a:ext cx="107950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4216" name="Arc 40"/>
          <p:cNvSpPr>
            <a:spLocks/>
          </p:cNvSpPr>
          <p:nvPr/>
        </p:nvSpPr>
        <p:spPr bwMode="auto">
          <a:xfrm>
            <a:off x="1858963" y="1449388"/>
            <a:ext cx="227012" cy="595312"/>
          </a:xfrm>
          <a:custGeom>
            <a:avLst/>
            <a:gdLst>
              <a:gd name="T0" fmla="*/ 0 w 21600"/>
              <a:gd name="T1" fmla="*/ 2147483646 h 21247"/>
              <a:gd name="T2" fmla="*/ 2147483646 w 21600"/>
              <a:gd name="T3" fmla="*/ 0 h 21247"/>
              <a:gd name="T4" fmla="*/ 2147483646 w 21600"/>
              <a:gd name="T5" fmla="*/ 2147483646 h 212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17" name="Arc 41"/>
          <p:cNvSpPr>
            <a:spLocks/>
          </p:cNvSpPr>
          <p:nvPr/>
        </p:nvSpPr>
        <p:spPr bwMode="auto">
          <a:xfrm>
            <a:off x="1522413" y="2547938"/>
            <a:ext cx="328612" cy="211137"/>
          </a:xfrm>
          <a:custGeom>
            <a:avLst/>
            <a:gdLst>
              <a:gd name="T0" fmla="*/ 0 w 21600"/>
              <a:gd name="T1" fmla="*/ 2147483646 h 17069"/>
              <a:gd name="T2" fmla="*/ 2147483646 w 21600"/>
              <a:gd name="T3" fmla="*/ 0 h 17069"/>
              <a:gd name="T4" fmla="*/ 2147483646 w 21600"/>
              <a:gd name="T5" fmla="*/ 2147483646 h 170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18" name="Arc 42"/>
          <p:cNvSpPr>
            <a:spLocks/>
          </p:cNvSpPr>
          <p:nvPr/>
        </p:nvSpPr>
        <p:spPr bwMode="auto">
          <a:xfrm>
            <a:off x="1117600" y="2898775"/>
            <a:ext cx="327025" cy="212725"/>
          </a:xfrm>
          <a:custGeom>
            <a:avLst/>
            <a:gdLst>
              <a:gd name="T0" fmla="*/ 0 w 21600"/>
              <a:gd name="T1" fmla="*/ 2147483646 h 17100"/>
              <a:gd name="T2" fmla="*/ 2147483646 w 21600"/>
              <a:gd name="T3" fmla="*/ 0 h 17100"/>
              <a:gd name="T4" fmla="*/ 2147483646 w 21600"/>
              <a:gd name="T5" fmla="*/ 2147483646 h 17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19" name="Arc 43"/>
          <p:cNvSpPr>
            <a:spLocks/>
          </p:cNvSpPr>
          <p:nvPr/>
        </p:nvSpPr>
        <p:spPr bwMode="auto">
          <a:xfrm rot="10800000">
            <a:off x="1485900" y="3829050"/>
            <a:ext cx="460375" cy="231775"/>
          </a:xfrm>
          <a:custGeom>
            <a:avLst/>
            <a:gdLst>
              <a:gd name="T0" fmla="*/ 2147483646 w 19610"/>
              <a:gd name="T1" fmla="*/ 0 h 18679"/>
              <a:gd name="T2" fmla="*/ 2147483646 w 19610"/>
              <a:gd name="T3" fmla="*/ 2147483646 h 18679"/>
              <a:gd name="T4" fmla="*/ 0 w 19610"/>
              <a:gd name="T5" fmla="*/ 2147483646 h 18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20" name="Arc 44"/>
          <p:cNvSpPr>
            <a:spLocks/>
          </p:cNvSpPr>
          <p:nvPr/>
        </p:nvSpPr>
        <p:spPr bwMode="auto">
          <a:xfrm>
            <a:off x="6359525" y="2717800"/>
            <a:ext cx="328613" cy="622300"/>
          </a:xfrm>
          <a:custGeom>
            <a:avLst/>
            <a:gdLst>
              <a:gd name="T0" fmla="*/ 0 w 20950"/>
              <a:gd name="T1" fmla="*/ 2147483646 h 19717"/>
              <a:gd name="T2" fmla="*/ 2147483646 w 20950"/>
              <a:gd name="T3" fmla="*/ 0 h 19717"/>
              <a:gd name="T4" fmla="*/ 2147483646 w 20950"/>
              <a:gd name="T5" fmla="*/ 2147483646 h 19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21" name="Line 45"/>
          <p:cNvSpPr>
            <a:spLocks noChangeShapeType="1"/>
          </p:cNvSpPr>
          <p:nvPr/>
        </p:nvSpPr>
        <p:spPr bwMode="auto">
          <a:xfrm flipV="1">
            <a:off x="5889625" y="3452813"/>
            <a:ext cx="414338" cy="738187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22" name="Arc 46"/>
          <p:cNvSpPr>
            <a:spLocks/>
          </p:cNvSpPr>
          <p:nvPr/>
        </p:nvSpPr>
        <p:spPr bwMode="auto">
          <a:xfrm>
            <a:off x="7410450" y="2973388"/>
            <a:ext cx="509588" cy="222250"/>
          </a:xfrm>
          <a:custGeom>
            <a:avLst/>
            <a:gdLst>
              <a:gd name="T0" fmla="*/ 2147483646 w 21600"/>
              <a:gd name="T1" fmla="*/ 2147483646 h 20100"/>
              <a:gd name="T2" fmla="*/ 2147483646 w 21600"/>
              <a:gd name="T3" fmla="*/ 0 h 20100"/>
              <a:gd name="T4" fmla="*/ 2147483646 w 21600"/>
              <a:gd name="T5" fmla="*/ 2147483646 h 20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39" name="Line 47"/>
          <p:cNvSpPr>
            <a:spLocks noChangeShapeType="1"/>
          </p:cNvSpPr>
          <p:nvPr/>
        </p:nvSpPr>
        <p:spPr bwMode="auto">
          <a:xfrm flipH="1" flipV="1">
            <a:off x="7513638" y="3381375"/>
            <a:ext cx="68262" cy="1936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4224" name="Arc 48"/>
          <p:cNvSpPr>
            <a:spLocks/>
          </p:cNvSpPr>
          <p:nvPr/>
        </p:nvSpPr>
        <p:spPr bwMode="auto">
          <a:xfrm rot="10800000">
            <a:off x="2449513" y="4445000"/>
            <a:ext cx="377825" cy="268288"/>
          </a:xfrm>
          <a:custGeom>
            <a:avLst/>
            <a:gdLst>
              <a:gd name="T0" fmla="*/ 0 w 31937"/>
              <a:gd name="T1" fmla="*/ 2147483646 h 21600"/>
              <a:gd name="T2" fmla="*/ 2147483646 w 31937"/>
              <a:gd name="T3" fmla="*/ 2147483646 h 21600"/>
              <a:gd name="T4" fmla="*/ 2147483646 w 3193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25" name="Line 49"/>
          <p:cNvSpPr>
            <a:spLocks noChangeShapeType="1"/>
          </p:cNvSpPr>
          <p:nvPr/>
        </p:nvSpPr>
        <p:spPr bwMode="auto">
          <a:xfrm flipH="1">
            <a:off x="3119438" y="4637088"/>
            <a:ext cx="79375" cy="277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26" name="Arc 50"/>
          <p:cNvSpPr>
            <a:spLocks/>
          </p:cNvSpPr>
          <p:nvPr/>
        </p:nvSpPr>
        <p:spPr bwMode="auto">
          <a:xfrm rot="10800000">
            <a:off x="3394075" y="5070475"/>
            <a:ext cx="1444625" cy="268288"/>
          </a:xfrm>
          <a:custGeom>
            <a:avLst/>
            <a:gdLst>
              <a:gd name="T0" fmla="*/ 0 w 31983"/>
              <a:gd name="T1" fmla="*/ 2147483646 h 21600"/>
              <a:gd name="T2" fmla="*/ 2147483646 w 31983"/>
              <a:gd name="T3" fmla="*/ 2147483646 h 21600"/>
              <a:gd name="T4" fmla="*/ 2147483646 w 3198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27" name="Arc 51"/>
          <p:cNvSpPr>
            <a:spLocks/>
          </p:cNvSpPr>
          <p:nvPr/>
        </p:nvSpPr>
        <p:spPr bwMode="auto">
          <a:xfrm>
            <a:off x="5275263" y="4824413"/>
            <a:ext cx="477837" cy="236537"/>
          </a:xfrm>
          <a:custGeom>
            <a:avLst/>
            <a:gdLst>
              <a:gd name="T0" fmla="*/ 0 w 20286"/>
              <a:gd name="T1" fmla="*/ 2147483646 h 21516"/>
              <a:gd name="T2" fmla="*/ 2147483646 w 20286"/>
              <a:gd name="T3" fmla="*/ 0 h 21516"/>
              <a:gd name="T4" fmla="*/ 2147483646 w 20286"/>
              <a:gd name="T5" fmla="*/ 2147483646 h 21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28" name="Arc 52"/>
          <p:cNvSpPr>
            <a:spLocks/>
          </p:cNvSpPr>
          <p:nvPr/>
        </p:nvSpPr>
        <p:spPr bwMode="auto">
          <a:xfrm rot="10800000">
            <a:off x="4727575" y="4402138"/>
            <a:ext cx="874713" cy="587375"/>
          </a:xfrm>
          <a:custGeom>
            <a:avLst/>
            <a:gdLst>
              <a:gd name="T0" fmla="*/ 0 w 21385"/>
              <a:gd name="T1" fmla="*/ 2147483646 h 16647"/>
              <a:gd name="T2" fmla="*/ 2147483646 w 21385"/>
              <a:gd name="T3" fmla="*/ 0 h 16647"/>
              <a:gd name="T4" fmla="*/ 2147483646 w 21385"/>
              <a:gd name="T5" fmla="*/ 2147483646 h 166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29" name="Arc 53"/>
          <p:cNvSpPr>
            <a:spLocks/>
          </p:cNvSpPr>
          <p:nvPr/>
        </p:nvSpPr>
        <p:spPr bwMode="auto">
          <a:xfrm>
            <a:off x="6704013" y="1641475"/>
            <a:ext cx="508000" cy="238125"/>
          </a:xfrm>
          <a:custGeom>
            <a:avLst/>
            <a:gdLst>
              <a:gd name="T0" fmla="*/ 0 w 31541"/>
              <a:gd name="T1" fmla="*/ 2147483646 h 21600"/>
              <a:gd name="T2" fmla="*/ 2147483646 w 31541"/>
              <a:gd name="T3" fmla="*/ 2147483646 h 21600"/>
              <a:gd name="T4" fmla="*/ 2147483646 w 3154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4230" name="Arc 54">
            <a:hlinkClick r:id="rId3" action="ppaction://hlinkfile"/>
          </p:cNvPr>
          <p:cNvSpPr>
            <a:spLocks/>
          </p:cNvSpPr>
          <p:nvPr/>
        </p:nvSpPr>
        <p:spPr bwMode="auto">
          <a:xfrm>
            <a:off x="5338763" y="1227138"/>
            <a:ext cx="506412" cy="238125"/>
          </a:xfrm>
          <a:custGeom>
            <a:avLst/>
            <a:gdLst>
              <a:gd name="T0" fmla="*/ 0 w 31489"/>
              <a:gd name="T1" fmla="*/ 2147483646 h 21600"/>
              <a:gd name="T2" fmla="*/ 2147483646 w 31489"/>
              <a:gd name="T3" fmla="*/ 2147483646 h 21600"/>
              <a:gd name="T4" fmla="*/ 2147483646 w 3148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47" name="Rectangle 55"/>
          <p:cNvSpPr>
            <a:spLocks noChangeArrowheads="1"/>
          </p:cNvSpPr>
          <p:nvPr/>
        </p:nvSpPr>
        <p:spPr bwMode="auto">
          <a:xfrm>
            <a:off x="3803650" y="2727325"/>
            <a:ext cx="17033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44232" name="Rectangle 56"/>
          <p:cNvSpPr>
            <a:spLocks noChangeArrowheads="1"/>
          </p:cNvSpPr>
          <p:nvPr/>
        </p:nvSpPr>
        <p:spPr bwMode="auto">
          <a:xfrm>
            <a:off x="2181225" y="2473325"/>
            <a:ext cx="1704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3464249" name="Rectangle 57"/>
          <p:cNvSpPr>
            <a:spLocks noChangeArrowheads="1"/>
          </p:cNvSpPr>
          <p:nvPr/>
        </p:nvSpPr>
        <p:spPr bwMode="auto">
          <a:xfrm>
            <a:off x="2697163" y="1682750"/>
            <a:ext cx="1704975" cy="2190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900" b="1" smtClean="0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44234" name="Rectangle 58"/>
          <p:cNvSpPr>
            <a:spLocks noChangeArrowheads="1"/>
          </p:cNvSpPr>
          <p:nvPr/>
        </p:nvSpPr>
        <p:spPr bwMode="auto">
          <a:xfrm>
            <a:off x="2006600" y="2220913"/>
            <a:ext cx="1976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Co-récepteurs </a:t>
            </a:r>
          </a:p>
        </p:txBody>
      </p:sp>
      <p:sp>
        <p:nvSpPr>
          <p:cNvPr id="44235" name="Rectangle 59"/>
          <p:cNvSpPr>
            <a:spLocks noChangeArrowheads="1"/>
          </p:cNvSpPr>
          <p:nvPr/>
        </p:nvSpPr>
        <p:spPr bwMode="auto">
          <a:xfrm>
            <a:off x="531813" y="1511300"/>
            <a:ext cx="17049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3464252" name="Rectangle 60"/>
          <p:cNvSpPr>
            <a:spLocks noChangeArrowheads="1"/>
          </p:cNvSpPr>
          <p:nvPr/>
        </p:nvSpPr>
        <p:spPr bwMode="auto">
          <a:xfrm>
            <a:off x="5060950" y="4270375"/>
            <a:ext cx="17033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" b="1">
                <a:latin typeface="Century Gothic" charset="0"/>
                <a:ea typeface="+mn-ea"/>
              </a:rPr>
              <a:t>ARNm</a:t>
            </a:r>
          </a:p>
        </p:txBody>
      </p:sp>
      <p:sp>
        <p:nvSpPr>
          <p:cNvPr id="3464253" name="Rectangle 61"/>
          <p:cNvSpPr>
            <a:spLocks noChangeArrowheads="1"/>
          </p:cNvSpPr>
          <p:nvPr/>
        </p:nvSpPr>
        <p:spPr bwMode="auto">
          <a:xfrm>
            <a:off x="4297363" y="4946650"/>
            <a:ext cx="1704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transcription</a:t>
            </a:r>
          </a:p>
        </p:txBody>
      </p:sp>
      <p:sp>
        <p:nvSpPr>
          <p:cNvPr id="3464254" name="Rectangle 62"/>
          <p:cNvSpPr>
            <a:spLocks noChangeArrowheads="1"/>
          </p:cNvSpPr>
          <p:nvPr/>
        </p:nvSpPr>
        <p:spPr bwMode="auto">
          <a:xfrm>
            <a:off x="4873625" y="927100"/>
            <a:ext cx="19780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rgbClr val="FF7C80"/>
                </a:solidFill>
                <a:latin typeface="Century Gothic" charset="0"/>
                <a:ea typeface="+mn-ea"/>
              </a:rPr>
              <a:t>particule virale mature</a:t>
            </a:r>
          </a:p>
        </p:txBody>
      </p:sp>
      <p:sp>
        <p:nvSpPr>
          <p:cNvPr id="3464255" name="Rectangle 63"/>
          <p:cNvSpPr>
            <a:spLocks noChangeArrowheads="1"/>
          </p:cNvSpPr>
          <p:nvPr/>
        </p:nvSpPr>
        <p:spPr bwMode="auto">
          <a:xfrm>
            <a:off x="3360738" y="1890713"/>
            <a:ext cx="2260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3464256" name="Rectangle 64"/>
          <p:cNvSpPr>
            <a:spLocks noChangeArrowheads="1"/>
          </p:cNvSpPr>
          <p:nvPr/>
        </p:nvSpPr>
        <p:spPr bwMode="auto">
          <a:xfrm>
            <a:off x="3803650" y="4718050"/>
            <a:ext cx="1076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3464257" name="Rectangle 65"/>
          <p:cNvSpPr>
            <a:spLocks noChangeArrowheads="1"/>
          </p:cNvSpPr>
          <p:nvPr/>
        </p:nvSpPr>
        <p:spPr bwMode="auto">
          <a:xfrm>
            <a:off x="7291388" y="2393950"/>
            <a:ext cx="142716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assemblage</a:t>
            </a:r>
          </a:p>
        </p:txBody>
      </p:sp>
      <p:sp>
        <p:nvSpPr>
          <p:cNvPr id="3464258" name="Rectangle 66"/>
          <p:cNvSpPr>
            <a:spLocks noChangeArrowheads="1"/>
          </p:cNvSpPr>
          <p:nvPr/>
        </p:nvSpPr>
        <p:spPr bwMode="auto">
          <a:xfrm>
            <a:off x="6234113" y="3417888"/>
            <a:ext cx="14287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traduction</a:t>
            </a:r>
          </a:p>
        </p:txBody>
      </p:sp>
      <p:sp>
        <p:nvSpPr>
          <p:cNvPr id="44243" name="Rectangle 67"/>
          <p:cNvSpPr>
            <a:spLocks noChangeArrowheads="1"/>
          </p:cNvSpPr>
          <p:nvPr/>
        </p:nvSpPr>
        <p:spPr bwMode="auto">
          <a:xfrm>
            <a:off x="2151063" y="5259388"/>
            <a:ext cx="1704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ADN proviral intégré</a:t>
            </a:r>
          </a:p>
        </p:txBody>
      </p:sp>
      <p:sp>
        <p:nvSpPr>
          <p:cNvPr id="44244" name="Line 68"/>
          <p:cNvSpPr>
            <a:spLocks noChangeShapeType="1"/>
          </p:cNvSpPr>
          <p:nvPr/>
        </p:nvSpPr>
        <p:spPr bwMode="auto">
          <a:xfrm>
            <a:off x="1366838" y="3457575"/>
            <a:ext cx="0" cy="125413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61" name="Rectangle 69"/>
          <p:cNvSpPr>
            <a:spLocks noChangeArrowheads="1"/>
          </p:cNvSpPr>
          <p:nvPr/>
        </p:nvSpPr>
        <p:spPr bwMode="auto">
          <a:xfrm>
            <a:off x="1452563" y="1036638"/>
            <a:ext cx="11969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>
                <a:solidFill>
                  <a:srgbClr val="FF9999"/>
                </a:solidFill>
                <a:latin typeface="Century Gothic" charset="0"/>
                <a:ea typeface="+mn-ea"/>
              </a:rPr>
              <a:t>VIH</a:t>
            </a:r>
          </a:p>
        </p:txBody>
      </p:sp>
      <p:sp>
        <p:nvSpPr>
          <p:cNvPr id="3464262" name="Rectangle 70"/>
          <p:cNvSpPr>
            <a:spLocks noChangeArrowheads="1"/>
          </p:cNvSpPr>
          <p:nvPr/>
        </p:nvSpPr>
        <p:spPr bwMode="auto">
          <a:xfrm>
            <a:off x="6721475" y="1422400"/>
            <a:ext cx="153511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bourgeonnement</a:t>
            </a:r>
          </a:p>
        </p:txBody>
      </p:sp>
      <p:sp>
        <p:nvSpPr>
          <p:cNvPr id="3464263" name="Oval 71"/>
          <p:cNvSpPr>
            <a:spLocks noChangeArrowheads="1"/>
          </p:cNvSpPr>
          <p:nvPr/>
        </p:nvSpPr>
        <p:spPr bwMode="auto">
          <a:xfrm>
            <a:off x="2308225" y="1136650"/>
            <a:ext cx="576263" cy="519113"/>
          </a:xfrm>
          <a:prstGeom prst="ellipse">
            <a:avLst/>
          </a:prstGeom>
          <a:solidFill>
            <a:srgbClr val="430059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248" name="Group 72"/>
          <p:cNvGrpSpPr>
            <a:grpSpLocks/>
          </p:cNvGrpSpPr>
          <p:nvPr/>
        </p:nvGrpSpPr>
        <p:grpSpPr bwMode="auto">
          <a:xfrm>
            <a:off x="2312988" y="1131888"/>
            <a:ext cx="79375" cy="109537"/>
            <a:chOff x="3086" y="719"/>
            <a:chExt cx="56" cy="82"/>
          </a:xfrm>
        </p:grpSpPr>
        <p:grpSp>
          <p:nvGrpSpPr>
            <p:cNvPr id="44368" name="Group 73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3464266" name="Oval 74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267" name="Oval 75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268" name="Rectangle 76"/>
            <p:cNvSpPr>
              <a:spLocks noChangeArrowheads="1"/>
            </p:cNvSpPr>
            <p:nvPr/>
          </p:nvSpPr>
          <p:spPr bwMode="auto">
            <a:xfrm rot="1938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49" name="Group 77"/>
          <p:cNvGrpSpPr>
            <a:grpSpLocks/>
          </p:cNvGrpSpPr>
          <p:nvPr/>
        </p:nvGrpSpPr>
        <p:grpSpPr bwMode="auto">
          <a:xfrm>
            <a:off x="2447925" y="1058863"/>
            <a:ext cx="88900" cy="55562"/>
            <a:chOff x="3181" y="663"/>
            <a:chExt cx="63" cy="42"/>
          </a:xfrm>
        </p:grpSpPr>
        <p:sp>
          <p:nvSpPr>
            <p:cNvPr id="3464270" name="Oval 78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1" name="Oval 79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50" name="Group 80"/>
          <p:cNvGrpSpPr>
            <a:grpSpLocks/>
          </p:cNvGrpSpPr>
          <p:nvPr/>
        </p:nvGrpSpPr>
        <p:grpSpPr bwMode="auto">
          <a:xfrm>
            <a:off x="2579688" y="1058863"/>
            <a:ext cx="92075" cy="46037"/>
            <a:chOff x="3275" y="663"/>
            <a:chExt cx="65" cy="35"/>
          </a:xfrm>
        </p:grpSpPr>
        <p:sp>
          <p:nvSpPr>
            <p:cNvPr id="3464273" name="Oval 81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4" name="Oval 82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51" name="Group 83"/>
          <p:cNvGrpSpPr>
            <a:grpSpLocks/>
          </p:cNvGrpSpPr>
          <p:nvPr/>
        </p:nvGrpSpPr>
        <p:grpSpPr bwMode="auto">
          <a:xfrm>
            <a:off x="2736850" y="1089025"/>
            <a:ext cx="80963" cy="63500"/>
            <a:chOff x="3386" y="686"/>
            <a:chExt cx="58" cy="48"/>
          </a:xfrm>
        </p:grpSpPr>
        <p:sp>
          <p:nvSpPr>
            <p:cNvPr id="3464276" name="Oval 84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7" name="Oval 85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78" name="Oval 86"/>
          <p:cNvSpPr>
            <a:spLocks noChangeArrowheads="1"/>
          </p:cNvSpPr>
          <p:nvPr/>
        </p:nvSpPr>
        <p:spPr bwMode="auto">
          <a:xfrm>
            <a:off x="2232025" y="1270000"/>
            <a:ext cx="53975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79" name="Oval 87"/>
          <p:cNvSpPr>
            <a:spLocks noChangeArrowheads="1"/>
          </p:cNvSpPr>
          <p:nvPr/>
        </p:nvSpPr>
        <p:spPr bwMode="auto">
          <a:xfrm>
            <a:off x="2227263" y="1295400"/>
            <a:ext cx="52387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254" name="Group 88"/>
          <p:cNvGrpSpPr>
            <a:grpSpLocks/>
          </p:cNvGrpSpPr>
          <p:nvPr/>
        </p:nvGrpSpPr>
        <p:grpSpPr bwMode="auto">
          <a:xfrm>
            <a:off x="2368550" y="1655763"/>
            <a:ext cx="82550" cy="63500"/>
            <a:chOff x="3125" y="1114"/>
            <a:chExt cx="59" cy="49"/>
          </a:xfrm>
        </p:grpSpPr>
        <p:sp>
          <p:nvSpPr>
            <p:cNvPr id="3464281" name="Oval 89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2" name="Oval 90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55" name="Group 91"/>
          <p:cNvGrpSpPr>
            <a:grpSpLocks/>
          </p:cNvGrpSpPr>
          <p:nvPr/>
        </p:nvGrpSpPr>
        <p:grpSpPr bwMode="auto">
          <a:xfrm>
            <a:off x="2673350" y="1677988"/>
            <a:ext cx="92075" cy="65087"/>
            <a:chOff x="3341" y="1131"/>
            <a:chExt cx="66" cy="50"/>
          </a:xfrm>
        </p:grpSpPr>
        <p:sp>
          <p:nvSpPr>
            <p:cNvPr id="3464284" name="Oval 92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5" name="Oval 93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56" name="Group 94"/>
          <p:cNvGrpSpPr>
            <a:grpSpLocks/>
          </p:cNvGrpSpPr>
          <p:nvPr/>
        </p:nvGrpSpPr>
        <p:grpSpPr bwMode="auto">
          <a:xfrm>
            <a:off x="2825750" y="1565275"/>
            <a:ext cx="84138" cy="82550"/>
            <a:chOff x="3449" y="1046"/>
            <a:chExt cx="60" cy="62"/>
          </a:xfrm>
        </p:grpSpPr>
        <p:sp>
          <p:nvSpPr>
            <p:cNvPr id="3464287" name="Oval 95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8" name="Oval 96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57" name="Group 97"/>
          <p:cNvGrpSpPr>
            <a:grpSpLocks/>
          </p:cNvGrpSpPr>
          <p:nvPr/>
        </p:nvGrpSpPr>
        <p:grpSpPr bwMode="auto">
          <a:xfrm>
            <a:off x="2922588" y="1411288"/>
            <a:ext cx="58737" cy="93662"/>
            <a:chOff x="3518" y="930"/>
            <a:chExt cx="41" cy="70"/>
          </a:xfrm>
        </p:grpSpPr>
        <p:sp>
          <p:nvSpPr>
            <p:cNvPr id="3464290" name="Oval 98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1" name="Oval 99"/>
            <p:cNvSpPr>
              <a:spLocks noChangeArrowheads="1"/>
            </p:cNvSpPr>
            <p:nvPr/>
          </p:nvSpPr>
          <p:spPr bwMode="auto">
            <a:xfrm>
              <a:off x="3518" y="963"/>
              <a:ext cx="35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58" name="Group 100"/>
          <p:cNvGrpSpPr>
            <a:grpSpLocks/>
          </p:cNvGrpSpPr>
          <p:nvPr/>
        </p:nvGrpSpPr>
        <p:grpSpPr bwMode="auto">
          <a:xfrm>
            <a:off x="2901950" y="1263650"/>
            <a:ext cx="63500" cy="82550"/>
            <a:chOff x="3503" y="818"/>
            <a:chExt cx="45" cy="62"/>
          </a:xfrm>
        </p:grpSpPr>
        <p:sp>
          <p:nvSpPr>
            <p:cNvPr id="3464293" name="Oval 101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4" name="Oval 102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95" name="Rectangle 103"/>
          <p:cNvSpPr>
            <a:spLocks noChangeArrowheads="1"/>
          </p:cNvSpPr>
          <p:nvPr/>
        </p:nvSpPr>
        <p:spPr bwMode="auto">
          <a:xfrm rot="1920000">
            <a:off x="2752725" y="1092200"/>
            <a:ext cx="30163" cy="1095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6" name="Rectangle 104"/>
          <p:cNvSpPr>
            <a:spLocks noChangeArrowheads="1"/>
          </p:cNvSpPr>
          <p:nvPr/>
        </p:nvSpPr>
        <p:spPr bwMode="auto">
          <a:xfrm rot="1680000">
            <a:off x="2419350" y="1597025"/>
            <a:ext cx="28575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7" name="Rectangle 105"/>
          <p:cNvSpPr>
            <a:spLocks noChangeArrowheads="1"/>
          </p:cNvSpPr>
          <p:nvPr/>
        </p:nvSpPr>
        <p:spPr bwMode="auto">
          <a:xfrm rot="240000">
            <a:off x="2611438" y="1060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8" name="Rectangle 106"/>
          <p:cNvSpPr>
            <a:spLocks noChangeArrowheads="1"/>
          </p:cNvSpPr>
          <p:nvPr/>
        </p:nvSpPr>
        <p:spPr bwMode="auto">
          <a:xfrm rot="6420000">
            <a:off x="2282826" y="1260475"/>
            <a:ext cx="25400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9" name="Rectangle 107"/>
          <p:cNvSpPr>
            <a:spLocks noChangeArrowheads="1"/>
          </p:cNvSpPr>
          <p:nvPr/>
        </p:nvSpPr>
        <p:spPr bwMode="auto">
          <a:xfrm rot="20760000">
            <a:off x="2486025" y="1066800"/>
            <a:ext cx="30163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264" name="Group 108"/>
          <p:cNvGrpSpPr>
            <a:grpSpLocks/>
          </p:cNvGrpSpPr>
          <p:nvPr/>
        </p:nvGrpSpPr>
        <p:grpSpPr bwMode="auto">
          <a:xfrm>
            <a:off x="2214563" y="1441450"/>
            <a:ext cx="134937" cy="77788"/>
            <a:chOff x="3016" y="952"/>
            <a:chExt cx="96" cy="59"/>
          </a:xfrm>
        </p:grpSpPr>
        <p:grpSp>
          <p:nvGrpSpPr>
            <p:cNvPr id="44348" name="Group 109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3464302" name="Oval 110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3" name="Oval 111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4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4" name="Rectangle 112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2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65" name="Group 113"/>
          <p:cNvGrpSpPr>
            <a:grpSpLocks/>
          </p:cNvGrpSpPr>
          <p:nvPr/>
        </p:nvGrpSpPr>
        <p:grpSpPr bwMode="auto">
          <a:xfrm>
            <a:off x="2279650" y="1560513"/>
            <a:ext cx="122238" cy="69850"/>
            <a:chOff x="3062" y="1043"/>
            <a:chExt cx="87" cy="52"/>
          </a:xfrm>
        </p:grpSpPr>
        <p:grpSp>
          <p:nvGrpSpPr>
            <p:cNvPr id="44344" name="Group 114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3464307" name="Oval 115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35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8" name="Oval 116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2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9" name="Rectangle 117"/>
            <p:cNvSpPr>
              <a:spLocks noChangeArrowheads="1"/>
            </p:cNvSpPr>
            <p:nvPr/>
          </p:nvSpPr>
          <p:spPr bwMode="auto">
            <a:xfrm rot="3000000">
              <a:off x="3105" y="1017"/>
              <a:ext cx="19" cy="78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66" name="Group 118"/>
          <p:cNvGrpSpPr>
            <a:grpSpLocks/>
          </p:cNvGrpSpPr>
          <p:nvPr/>
        </p:nvGrpSpPr>
        <p:grpSpPr bwMode="auto">
          <a:xfrm>
            <a:off x="2498725" y="1647825"/>
            <a:ext cx="95250" cy="117475"/>
            <a:chOff x="3218" y="1109"/>
            <a:chExt cx="67" cy="88"/>
          </a:xfrm>
        </p:grpSpPr>
        <p:grpSp>
          <p:nvGrpSpPr>
            <p:cNvPr id="44340" name="Group 119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3464312" name="Oval 120"/>
              <p:cNvSpPr>
                <a:spLocks noChangeArrowheads="1"/>
              </p:cNvSpPr>
              <p:nvPr/>
            </p:nvSpPr>
            <p:spPr bwMode="auto">
              <a:xfrm>
                <a:off x="3247" y="1165"/>
                <a:ext cx="38" cy="3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3" name="Oval 121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4" name="Rectangle 122"/>
            <p:cNvSpPr>
              <a:spLocks noChangeArrowheads="1"/>
            </p:cNvSpPr>
            <p:nvPr/>
          </p:nvSpPr>
          <p:spPr bwMode="auto">
            <a:xfrm rot="660000">
              <a:off x="3252" y="1109"/>
              <a:ext cx="20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67" name="Group 123"/>
          <p:cNvGrpSpPr>
            <a:grpSpLocks/>
          </p:cNvGrpSpPr>
          <p:nvPr/>
        </p:nvGrpSpPr>
        <p:grpSpPr bwMode="auto">
          <a:xfrm>
            <a:off x="2798763" y="1168400"/>
            <a:ext cx="117475" cy="73025"/>
            <a:chOff x="3430" y="746"/>
            <a:chExt cx="83" cy="55"/>
          </a:xfrm>
        </p:grpSpPr>
        <p:grpSp>
          <p:nvGrpSpPr>
            <p:cNvPr id="44336" name="Group 124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3464317" name="Oval 125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8" name="Oval 126"/>
              <p:cNvSpPr>
                <a:spLocks noChangeArrowheads="1"/>
              </p:cNvSpPr>
              <p:nvPr/>
            </p:nvSpPr>
            <p:spPr bwMode="auto">
              <a:xfrm>
                <a:off x="3474" y="768"/>
                <a:ext cx="39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9" name="Rectangle 127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20" name="Rectangle 128"/>
          <p:cNvSpPr>
            <a:spLocks noChangeArrowheads="1"/>
          </p:cNvSpPr>
          <p:nvPr/>
        </p:nvSpPr>
        <p:spPr bwMode="auto">
          <a:xfrm rot="4080000">
            <a:off x="2896394" y="126126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1" name="Rectangle 129"/>
          <p:cNvSpPr>
            <a:spLocks noChangeArrowheads="1"/>
          </p:cNvSpPr>
          <p:nvPr/>
        </p:nvSpPr>
        <p:spPr bwMode="auto">
          <a:xfrm rot="20520000">
            <a:off x="2695575" y="1617663"/>
            <a:ext cx="30163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2" name="Rectangle 130"/>
          <p:cNvSpPr>
            <a:spLocks noChangeArrowheads="1"/>
          </p:cNvSpPr>
          <p:nvPr/>
        </p:nvSpPr>
        <p:spPr bwMode="auto">
          <a:xfrm rot="18720000">
            <a:off x="2831307" y="1526381"/>
            <a:ext cx="26988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3" name="Rectangle 131"/>
          <p:cNvSpPr>
            <a:spLocks noChangeArrowheads="1"/>
          </p:cNvSpPr>
          <p:nvPr/>
        </p:nvSpPr>
        <p:spPr bwMode="auto">
          <a:xfrm rot="5880000">
            <a:off x="2902744" y="139461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4" name="AutoShape 132"/>
          <p:cNvSpPr>
            <a:spLocks noChangeArrowheads="1"/>
          </p:cNvSpPr>
          <p:nvPr/>
        </p:nvSpPr>
        <p:spPr bwMode="auto">
          <a:xfrm rot="4800000" flipH="1" flipV="1">
            <a:off x="2453481" y="1215232"/>
            <a:ext cx="314325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5" name="Arc 133"/>
          <p:cNvSpPr>
            <a:spLocks/>
          </p:cNvSpPr>
          <p:nvPr/>
        </p:nvSpPr>
        <p:spPr bwMode="auto">
          <a:xfrm>
            <a:off x="2533650" y="1343025"/>
            <a:ext cx="34925" cy="349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6" name="Arc 134"/>
          <p:cNvSpPr>
            <a:spLocks/>
          </p:cNvSpPr>
          <p:nvPr/>
        </p:nvSpPr>
        <p:spPr bwMode="auto">
          <a:xfrm>
            <a:off x="2635250" y="1341438"/>
            <a:ext cx="49213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974 w 21600"/>
              <a:gd name="T1" fmla="*/ 21591 h 21591"/>
              <a:gd name="T2" fmla="*/ 0 w 21600"/>
              <a:gd name="T3" fmla="*/ 0 h 21591"/>
              <a:gd name="T4" fmla="*/ 21600 w 21600"/>
              <a:gd name="T5" fmla="*/ 0 h 2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7" name="Arc 135"/>
          <p:cNvSpPr>
            <a:spLocks/>
          </p:cNvSpPr>
          <p:nvPr/>
        </p:nvSpPr>
        <p:spPr bwMode="auto">
          <a:xfrm>
            <a:off x="2593975" y="1306513"/>
            <a:ext cx="49213" cy="34925"/>
          </a:xfrm>
          <a:custGeom>
            <a:avLst/>
            <a:gdLst>
              <a:gd name="G0" fmla="+- 623 0 0"/>
              <a:gd name="G1" fmla="+- 21600 0 0"/>
              <a:gd name="G2" fmla="+- 21600 0 0"/>
              <a:gd name="T0" fmla="*/ 0 w 22208"/>
              <a:gd name="T1" fmla="*/ 9 h 21600"/>
              <a:gd name="T2" fmla="*/ 22208 w 22208"/>
              <a:gd name="T3" fmla="*/ 20785 h 21600"/>
              <a:gd name="T4" fmla="*/ 623 w 222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8" name="Arc 136"/>
          <p:cNvSpPr>
            <a:spLocks/>
          </p:cNvSpPr>
          <p:nvPr/>
        </p:nvSpPr>
        <p:spPr bwMode="auto">
          <a:xfrm>
            <a:off x="2565400" y="1306513"/>
            <a:ext cx="36513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54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9" name="Arc 137"/>
          <p:cNvSpPr>
            <a:spLocks/>
          </p:cNvSpPr>
          <p:nvPr/>
        </p:nvSpPr>
        <p:spPr bwMode="auto">
          <a:xfrm>
            <a:off x="2493963" y="1341438"/>
            <a:ext cx="46037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0" name="Arc 138"/>
          <p:cNvSpPr>
            <a:spLocks/>
          </p:cNvSpPr>
          <p:nvPr/>
        </p:nvSpPr>
        <p:spPr bwMode="auto">
          <a:xfrm>
            <a:off x="2454275" y="1306513"/>
            <a:ext cx="47625" cy="34925"/>
          </a:xfrm>
          <a:custGeom>
            <a:avLst/>
            <a:gdLst>
              <a:gd name="G0" fmla="+- 654 0 0"/>
              <a:gd name="G1" fmla="+- 21600 0 0"/>
              <a:gd name="G2" fmla="+- 21600 0 0"/>
              <a:gd name="T0" fmla="*/ 0 w 22254"/>
              <a:gd name="T1" fmla="*/ 10 h 21600"/>
              <a:gd name="T2" fmla="*/ 22254 w 22254"/>
              <a:gd name="T3" fmla="*/ 21600 h 21600"/>
              <a:gd name="T4" fmla="*/ 654 w 222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1" name="Arc 139"/>
          <p:cNvSpPr>
            <a:spLocks/>
          </p:cNvSpPr>
          <p:nvPr/>
        </p:nvSpPr>
        <p:spPr bwMode="auto">
          <a:xfrm>
            <a:off x="2643188" y="1425575"/>
            <a:ext cx="47625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44 w 21600"/>
              <a:gd name="T1" fmla="*/ 22363 h 22363"/>
              <a:gd name="T2" fmla="*/ 14 w 21600"/>
              <a:gd name="T3" fmla="*/ 0 h 22363"/>
              <a:gd name="T4" fmla="*/ 21600 w 21600"/>
              <a:gd name="T5" fmla="*/ 773 h 2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2" name="Arc 140"/>
          <p:cNvSpPr>
            <a:spLocks/>
          </p:cNvSpPr>
          <p:nvPr/>
        </p:nvSpPr>
        <p:spPr bwMode="auto">
          <a:xfrm>
            <a:off x="2601913" y="1390650"/>
            <a:ext cx="49212" cy="34925"/>
          </a:xfrm>
          <a:custGeom>
            <a:avLst/>
            <a:gdLst>
              <a:gd name="G0" fmla="+- 644 0 0"/>
              <a:gd name="G1" fmla="+- 21600 0 0"/>
              <a:gd name="G2" fmla="+- 21600 0 0"/>
              <a:gd name="T0" fmla="*/ 0 w 22244"/>
              <a:gd name="T1" fmla="*/ 10 h 21600"/>
              <a:gd name="T2" fmla="*/ 22244 w 22244"/>
              <a:gd name="T3" fmla="*/ 21600 h 21600"/>
              <a:gd name="T4" fmla="*/ 644 w 222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3" name="Arc 141"/>
          <p:cNvSpPr>
            <a:spLocks/>
          </p:cNvSpPr>
          <p:nvPr/>
        </p:nvSpPr>
        <p:spPr bwMode="auto">
          <a:xfrm>
            <a:off x="2543175" y="1425575"/>
            <a:ext cx="36513" cy="36513"/>
          </a:xfrm>
          <a:custGeom>
            <a:avLst/>
            <a:gdLst>
              <a:gd name="G0" fmla="+- 846 0 0"/>
              <a:gd name="G1" fmla="+- 0 0 0"/>
              <a:gd name="G2" fmla="+- 21600 0 0"/>
              <a:gd name="T0" fmla="*/ 22446 w 22446"/>
              <a:gd name="T1" fmla="*/ 0 h 21600"/>
              <a:gd name="T2" fmla="*/ 0 w 22446"/>
              <a:gd name="T3" fmla="*/ 21583 h 21600"/>
              <a:gd name="T4" fmla="*/ 846 w 2244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4" name="Arc 142"/>
          <p:cNvSpPr>
            <a:spLocks/>
          </p:cNvSpPr>
          <p:nvPr/>
        </p:nvSpPr>
        <p:spPr bwMode="auto">
          <a:xfrm>
            <a:off x="2570163" y="1390650"/>
            <a:ext cx="34925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37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5" name="Arc 143"/>
          <p:cNvSpPr>
            <a:spLocks/>
          </p:cNvSpPr>
          <p:nvPr/>
        </p:nvSpPr>
        <p:spPr bwMode="auto">
          <a:xfrm>
            <a:off x="2503488" y="1425575"/>
            <a:ext cx="46037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23 w 21600"/>
              <a:gd name="T1" fmla="*/ 22362 h 22362"/>
              <a:gd name="T2" fmla="*/ 14 w 21600"/>
              <a:gd name="T3" fmla="*/ 0 h 22362"/>
              <a:gd name="T4" fmla="*/ 21600 w 21600"/>
              <a:gd name="T5" fmla="*/ 773 h 2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6" name="Arc 144"/>
          <p:cNvSpPr>
            <a:spLocks/>
          </p:cNvSpPr>
          <p:nvPr/>
        </p:nvSpPr>
        <p:spPr bwMode="auto">
          <a:xfrm>
            <a:off x="2463800" y="1390650"/>
            <a:ext cx="47625" cy="34925"/>
          </a:xfrm>
          <a:custGeom>
            <a:avLst/>
            <a:gdLst>
              <a:gd name="G0" fmla="+- 664 0 0"/>
              <a:gd name="G1" fmla="+- 21600 0 0"/>
              <a:gd name="G2" fmla="+- 21600 0 0"/>
              <a:gd name="T0" fmla="*/ 0 w 22264"/>
              <a:gd name="T1" fmla="*/ 10 h 21600"/>
              <a:gd name="T2" fmla="*/ 22264 w 22264"/>
              <a:gd name="T3" fmla="*/ 21600 h 21600"/>
              <a:gd name="T4" fmla="*/ 664 w 222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7" name="Oval 145"/>
          <p:cNvSpPr>
            <a:spLocks noChangeArrowheads="1"/>
          </p:cNvSpPr>
          <p:nvPr/>
        </p:nvSpPr>
        <p:spPr bwMode="auto">
          <a:xfrm>
            <a:off x="2330450" y="1158875"/>
            <a:ext cx="531813" cy="477838"/>
          </a:xfrm>
          <a:prstGeom prst="ellipse">
            <a:avLst/>
          </a:prstGeom>
          <a:solidFill>
            <a:srgbClr val="82008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286" name="Group 146"/>
          <p:cNvGrpSpPr>
            <a:grpSpLocks/>
          </p:cNvGrpSpPr>
          <p:nvPr/>
        </p:nvGrpSpPr>
        <p:grpSpPr bwMode="auto">
          <a:xfrm>
            <a:off x="2700338" y="1430338"/>
            <a:ext cx="41275" cy="82550"/>
            <a:chOff x="3360" y="944"/>
            <a:chExt cx="30" cy="63"/>
          </a:xfrm>
        </p:grpSpPr>
        <p:grpSp>
          <p:nvGrpSpPr>
            <p:cNvPr id="44332" name="Group 147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3464340" name="Oval 148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1" name="Oval 149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2" name="Rectangle 150"/>
            <p:cNvSpPr>
              <a:spLocks noChangeArrowheads="1"/>
            </p:cNvSpPr>
            <p:nvPr/>
          </p:nvSpPr>
          <p:spPr bwMode="auto">
            <a:xfrm rot="2052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87" name="Group 151"/>
          <p:cNvGrpSpPr>
            <a:grpSpLocks/>
          </p:cNvGrpSpPr>
          <p:nvPr/>
        </p:nvGrpSpPr>
        <p:grpSpPr bwMode="auto">
          <a:xfrm>
            <a:off x="2473325" y="1449388"/>
            <a:ext cx="76200" cy="96837"/>
            <a:chOff x="3200" y="959"/>
            <a:chExt cx="53" cy="73"/>
          </a:xfrm>
        </p:grpSpPr>
        <p:grpSp>
          <p:nvGrpSpPr>
            <p:cNvPr id="44328" name="Group 152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3464345" name="Oval 153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6" name="Oval 154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7" name="Rectangle 155"/>
            <p:cNvSpPr>
              <a:spLocks noChangeArrowheads="1"/>
            </p:cNvSpPr>
            <p:nvPr/>
          </p:nvSpPr>
          <p:spPr bwMode="auto">
            <a:xfrm rot="660000">
              <a:off x="3227" y="959"/>
              <a:ext cx="23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88" name="Group 156"/>
          <p:cNvGrpSpPr>
            <a:grpSpLocks/>
          </p:cNvGrpSpPr>
          <p:nvPr/>
        </p:nvGrpSpPr>
        <p:grpSpPr bwMode="auto">
          <a:xfrm>
            <a:off x="2401888" y="1168400"/>
            <a:ext cx="79375" cy="107950"/>
            <a:chOff x="3149" y="746"/>
            <a:chExt cx="56" cy="82"/>
          </a:xfrm>
        </p:grpSpPr>
        <p:grpSp>
          <p:nvGrpSpPr>
            <p:cNvPr id="44324" name="Group 157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3464350" name="Oval 158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1" name="Oval 159"/>
              <p:cNvSpPr>
                <a:spLocks noChangeArrowheads="1"/>
              </p:cNvSpPr>
              <p:nvPr/>
            </p:nvSpPr>
            <p:spPr bwMode="auto">
              <a:xfrm>
                <a:off x="3149" y="760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2" name="Rectangle 160"/>
            <p:cNvSpPr>
              <a:spLocks noChangeArrowheads="1"/>
            </p:cNvSpPr>
            <p:nvPr/>
          </p:nvSpPr>
          <p:spPr bwMode="auto">
            <a:xfrm rot="1938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89" name="Group 161"/>
          <p:cNvGrpSpPr>
            <a:grpSpLocks/>
          </p:cNvGrpSpPr>
          <p:nvPr/>
        </p:nvGrpSpPr>
        <p:grpSpPr bwMode="auto">
          <a:xfrm>
            <a:off x="2630488" y="1169988"/>
            <a:ext cx="84137" cy="109537"/>
            <a:chOff x="3311" y="747"/>
            <a:chExt cx="59" cy="83"/>
          </a:xfrm>
        </p:grpSpPr>
        <p:grpSp>
          <p:nvGrpSpPr>
            <p:cNvPr id="44320" name="Group 162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3464355" name="Oval 163"/>
              <p:cNvSpPr>
                <a:spLocks noChangeArrowheads="1"/>
              </p:cNvSpPr>
              <p:nvPr/>
            </p:nvSpPr>
            <p:spPr bwMode="auto">
              <a:xfrm rot="19500000">
                <a:off x="3311" y="747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6" name="Oval 164"/>
              <p:cNvSpPr>
                <a:spLocks noChangeArrowheads="1"/>
              </p:cNvSpPr>
              <p:nvPr/>
            </p:nvSpPr>
            <p:spPr bwMode="auto">
              <a:xfrm rot="195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7" name="Rectangle 165"/>
            <p:cNvSpPr>
              <a:spLocks noChangeArrowheads="1"/>
            </p:cNvSpPr>
            <p:nvPr/>
          </p:nvSpPr>
          <p:spPr bwMode="auto">
            <a:xfrm rot="780000">
              <a:off x="3325" y="747"/>
              <a:ext cx="2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58" name="Freeform 166"/>
          <p:cNvSpPr>
            <a:spLocks/>
          </p:cNvSpPr>
          <p:nvPr/>
        </p:nvSpPr>
        <p:spPr bwMode="auto">
          <a:xfrm rot="84653">
            <a:off x="6526213" y="2051050"/>
            <a:ext cx="903287" cy="31750"/>
          </a:xfrm>
          <a:custGeom>
            <a:avLst/>
            <a:gdLst>
              <a:gd name="T0" fmla="*/ 6 w 569"/>
              <a:gd name="T1" fmla="*/ 12 h 24"/>
              <a:gd name="T2" fmla="*/ 46 w 569"/>
              <a:gd name="T3" fmla="*/ 12 h 24"/>
              <a:gd name="T4" fmla="*/ 182 w 569"/>
              <a:gd name="T5" fmla="*/ 24 h 24"/>
              <a:gd name="T6" fmla="*/ 486 w 569"/>
              <a:gd name="T7" fmla="*/ 0 h 24"/>
              <a:gd name="T8" fmla="*/ 534 w 569"/>
              <a:gd name="T9" fmla="*/ 4 h 24"/>
              <a:gd name="T10" fmla="*/ 566 w 569"/>
              <a:gd name="T11" fmla="*/ 12 h 24"/>
              <a:gd name="T12" fmla="*/ 566 w 569"/>
              <a:gd name="T1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59" name="Freeform 167"/>
          <p:cNvSpPr>
            <a:spLocks/>
          </p:cNvSpPr>
          <p:nvPr/>
        </p:nvSpPr>
        <p:spPr bwMode="auto">
          <a:xfrm>
            <a:off x="7748588" y="2425700"/>
            <a:ext cx="127000" cy="122238"/>
          </a:xfrm>
          <a:custGeom>
            <a:avLst/>
            <a:gdLst>
              <a:gd name="T0" fmla="*/ 0 w 80"/>
              <a:gd name="T1" fmla="*/ 0 h 92"/>
              <a:gd name="T2" fmla="*/ 40 w 80"/>
              <a:gd name="T3" fmla="*/ 52 h 92"/>
              <a:gd name="T4" fmla="*/ 56 w 80"/>
              <a:gd name="T5" fmla="*/ 76 h 92"/>
              <a:gd name="T6" fmla="*/ 80 w 80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0" name="Rectangle 168"/>
          <p:cNvSpPr>
            <a:spLocks noChangeArrowheads="1"/>
          </p:cNvSpPr>
          <p:nvPr/>
        </p:nvSpPr>
        <p:spPr bwMode="auto">
          <a:xfrm rot="12480958">
            <a:off x="7748588" y="2584450"/>
            <a:ext cx="34925" cy="952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1" name="Rectangle 169"/>
          <p:cNvSpPr>
            <a:spLocks noChangeArrowheads="1"/>
          </p:cNvSpPr>
          <p:nvPr/>
        </p:nvSpPr>
        <p:spPr bwMode="auto">
          <a:xfrm rot="240000">
            <a:off x="2763838" y="1187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2" name="Rectangle 170"/>
          <p:cNvSpPr>
            <a:spLocks noChangeArrowheads="1"/>
          </p:cNvSpPr>
          <p:nvPr/>
        </p:nvSpPr>
        <p:spPr bwMode="auto">
          <a:xfrm rot="887311">
            <a:off x="8586788" y="3230563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295" name="Group 171"/>
          <p:cNvGrpSpPr>
            <a:grpSpLocks/>
          </p:cNvGrpSpPr>
          <p:nvPr/>
        </p:nvGrpSpPr>
        <p:grpSpPr bwMode="auto">
          <a:xfrm rot="5400000">
            <a:off x="8365332" y="3031331"/>
            <a:ext cx="71438" cy="98425"/>
            <a:chOff x="3449" y="1046"/>
            <a:chExt cx="60" cy="62"/>
          </a:xfrm>
        </p:grpSpPr>
        <p:sp>
          <p:nvSpPr>
            <p:cNvPr id="3464364" name="Oval 172"/>
            <p:cNvSpPr>
              <a:spLocks noChangeArrowheads="1"/>
            </p:cNvSpPr>
            <p:nvPr/>
          </p:nvSpPr>
          <p:spPr bwMode="auto">
            <a:xfrm>
              <a:off x="3458" y="1050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5" name="Oval 173"/>
            <p:cNvSpPr>
              <a:spLocks noChangeArrowheads="1"/>
            </p:cNvSpPr>
            <p:nvPr/>
          </p:nvSpPr>
          <p:spPr bwMode="auto">
            <a:xfrm>
              <a:off x="3436" y="1082"/>
              <a:ext cx="36" cy="3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4296" name="Group 174"/>
          <p:cNvGrpSpPr>
            <a:grpSpLocks/>
          </p:cNvGrpSpPr>
          <p:nvPr/>
        </p:nvGrpSpPr>
        <p:grpSpPr bwMode="auto">
          <a:xfrm rot="2488942">
            <a:off x="8358188" y="3167063"/>
            <a:ext cx="84137" cy="82550"/>
            <a:chOff x="3449" y="1046"/>
            <a:chExt cx="60" cy="62"/>
          </a:xfrm>
        </p:grpSpPr>
        <p:sp>
          <p:nvSpPr>
            <p:cNvPr id="3464367" name="Oval 175"/>
            <p:cNvSpPr>
              <a:spLocks noChangeArrowheads="1"/>
            </p:cNvSpPr>
            <p:nvPr/>
          </p:nvSpPr>
          <p:spPr bwMode="auto">
            <a:xfrm>
              <a:off x="3464" y="1044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8" name="Oval 176"/>
            <p:cNvSpPr>
              <a:spLocks noChangeArrowheads="1"/>
            </p:cNvSpPr>
            <p:nvPr/>
          </p:nvSpPr>
          <p:spPr bwMode="auto">
            <a:xfrm>
              <a:off x="3437" y="1072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69" name="Rectangle 177"/>
          <p:cNvSpPr>
            <a:spLocks noChangeArrowheads="1"/>
          </p:cNvSpPr>
          <p:nvPr/>
        </p:nvSpPr>
        <p:spPr bwMode="auto">
          <a:xfrm rot="11280000">
            <a:off x="6799263" y="1990725"/>
            <a:ext cx="34925" cy="968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298" name="Group 178"/>
          <p:cNvGrpSpPr>
            <a:grpSpLocks/>
          </p:cNvGrpSpPr>
          <p:nvPr/>
        </p:nvGrpSpPr>
        <p:grpSpPr bwMode="auto">
          <a:xfrm rot="4624931">
            <a:off x="6772276" y="1970087"/>
            <a:ext cx="69850" cy="98425"/>
            <a:chOff x="3449" y="1046"/>
            <a:chExt cx="60" cy="62"/>
          </a:xfrm>
        </p:grpSpPr>
        <p:sp>
          <p:nvSpPr>
            <p:cNvPr id="3464371" name="Oval 179"/>
            <p:cNvSpPr>
              <a:spLocks noChangeArrowheads="1"/>
            </p:cNvSpPr>
            <p:nvPr/>
          </p:nvSpPr>
          <p:spPr bwMode="auto">
            <a:xfrm>
              <a:off x="3462" y="105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2" name="Oval 180"/>
            <p:cNvSpPr>
              <a:spLocks noChangeArrowheads="1"/>
            </p:cNvSpPr>
            <p:nvPr/>
          </p:nvSpPr>
          <p:spPr bwMode="auto">
            <a:xfrm>
              <a:off x="3440" y="107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73" name="Rectangle 181"/>
          <p:cNvSpPr>
            <a:spLocks noChangeArrowheads="1"/>
          </p:cNvSpPr>
          <p:nvPr/>
        </p:nvSpPr>
        <p:spPr bwMode="auto">
          <a:xfrm rot="11280000">
            <a:off x="6951663" y="1966913"/>
            <a:ext cx="34925" cy="9683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4300" name="Group 182"/>
          <p:cNvGrpSpPr>
            <a:grpSpLocks/>
          </p:cNvGrpSpPr>
          <p:nvPr/>
        </p:nvGrpSpPr>
        <p:grpSpPr bwMode="auto">
          <a:xfrm rot="4132734">
            <a:off x="6924676" y="1946275"/>
            <a:ext cx="69850" cy="98425"/>
            <a:chOff x="3449" y="1046"/>
            <a:chExt cx="60" cy="62"/>
          </a:xfrm>
        </p:grpSpPr>
        <p:sp>
          <p:nvSpPr>
            <p:cNvPr id="3464375" name="Oval 183"/>
            <p:cNvSpPr>
              <a:spLocks noChangeArrowheads="1"/>
            </p:cNvSpPr>
            <p:nvPr/>
          </p:nvSpPr>
          <p:spPr bwMode="auto">
            <a:xfrm>
              <a:off x="3460" y="1058"/>
              <a:ext cx="34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6" name="Oval 184"/>
            <p:cNvSpPr>
              <a:spLocks noChangeArrowheads="1"/>
            </p:cNvSpPr>
            <p:nvPr/>
          </p:nvSpPr>
          <p:spPr bwMode="auto">
            <a:xfrm>
              <a:off x="3446" y="1078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44301" name="Rectangle 185"/>
          <p:cNvSpPr>
            <a:spLocks noChangeArrowheads="1"/>
          </p:cNvSpPr>
          <p:nvPr/>
        </p:nvSpPr>
        <p:spPr bwMode="auto">
          <a:xfrm>
            <a:off x="-98425" y="219075"/>
            <a:ext cx="8669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17" tIns="38520" rIns="78417" bIns="385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x-none" sz="2100" b="1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sp useBgFill="1">
        <p:nvSpPr>
          <p:cNvPr id="3464378" name="Rectangle 186"/>
          <p:cNvSpPr>
            <a:spLocks noChangeArrowheads="1"/>
          </p:cNvSpPr>
          <p:nvPr/>
        </p:nvSpPr>
        <p:spPr bwMode="auto">
          <a:xfrm>
            <a:off x="444500" y="5500688"/>
            <a:ext cx="8670925" cy="214312"/>
          </a:xfrm>
          <a:prstGeom prst="rect">
            <a:avLst/>
          </a:prstGeom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79" name="Text Box 187"/>
          <p:cNvSpPr txBox="1">
            <a:spLocks noChangeArrowheads="1"/>
          </p:cNvSpPr>
          <p:nvPr/>
        </p:nvSpPr>
        <p:spPr bwMode="auto">
          <a:xfrm>
            <a:off x="1004888" y="16684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Maraviroc (CELSENTRI)</a:t>
            </a:r>
            <a:endParaRPr lang="fr-FR" sz="1200" b="1" i="1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80" name="Text Box 188"/>
          <p:cNvSpPr txBox="1">
            <a:spLocks noChangeArrowheads="1"/>
          </p:cNvSpPr>
          <p:nvPr/>
        </p:nvSpPr>
        <p:spPr bwMode="auto">
          <a:xfrm>
            <a:off x="2611438" y="23669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FUZEON</a:t>
            </a:r>
          </a:p>
        </p:txBody>
      </p:sp>
      <p:grpSp>
        <p:nvGrpSpPr>
          <p:cNvPr id="44305" name="Group 189"/>
          <p:cNvGrpSpPr>
            <a:grpSpLocks/>
          </p:cNvGrpSpPr>
          <p:nvPr/>
        </p:nvGrpSpPr>
        <p:grpSpPr bwMode="auto">
          <a:xfrm>
            <a:off x="585788" y="2932113"/>
            <a:ext cx="3619500" cy="2274887"/>
            <a:chOff x="1516" y="2251"/>
            <a:chExt cx="2565" cy="1720"/>
          </a:xfrm>
        </p:grpSpPr>
        <p:sp>
          <p:nvSpPr>
            <p:cNvPr id="3464382" name="Text Box 190"/>
            <p:cNvSpPr txBox="1">
              <a:spLocks noChangeArrowheads="1"/>
            </p:cNvSpPr>
            <p:nvPr/>
          </p:nvSpPr>
          <p:spPr bwMode="auto">
            <a:xfrm>
              <a:off x="1516" y="2296"/>
              <a:ext cx="825" cy="1675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latin typeface="Arial" panose="020B0604020202020204" pitchFamily="34" charset="0"/>
                  <a:ea typeface="+mn-ea"/>
                </a:rPr>
                <a:t>Zidovudine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latin typeface="Arial" panose="020B0604020202020204" pitchFamily="34" charset="0"/>
                  <a:ea typeface="+mn-ea"/>
                </a:rPr>
                <a:t>Didanosine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latin typeface="Arial" panose="020B0604020202020204" pitchFamily="34" charset="0"/>
                  <a:ea typeface="+mn-ea"/>
                </a:rPr>
                <a:t>Stavudine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Lamivudine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Emtricitabine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Ténofovir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Abacavir</a:t>
              </a:r>
            </a:p>
            <a:p>
              <a:pPr>
                <a:spcBef>
                  <a:spcPct val="50000"/>
                </a:spcBef>
                <a:defRPr/>
              </a:pPr>
              <a:endParaRPr lang="fr-FR" sz="1200" b="1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83" name="Text Box 191"/>
            <p:cNvSpPr txBox="1">
              <a:spLocks noChangeArrowheads="1"/>
            </p:cNvSpPr>
            <p:nvPr/>
          </p:nvSpPr>
          <p:spPr bwMode="auto">
            <a:xfrm>
              <a:off x="2360" y="2296"/>
              <a:ext cx="825" cy="1605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Formes combinées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latin typeface="Arial" panose="020B0604020202020204" pitchFamily="34" charset="0"/>
                  <a:ea typeface="+mn-ea"/>
                </a:rPr>
                <a:t>COMBIVIR</a:t>
              </a: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latin typeface="Arial" panose="020B0604020202020204" pitchFamily="34" charset="0"/>
                  <a:ea typeface="+mn-ea"/>
                </a:rPr>
                <a:t>TRIZIVIR</a:t>
              </a: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KIVEXA®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TRUVADA®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ATRIPLA®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EVIPLERA®</a:t>
              </a:r>
            </a:p>
          </p:txBody>
        </p:sp>
        <p:sp>
          <p:nvSpPr>
            <p:cNvPr id="3464384" name="Text Box 192"/>
            <p:cNvSpPr txBox="1">
              <a:spLocks noChangeArrowheads="1"/>
            </p:cNvSpPr>
            <p:nvPr/>
          </p:nvSpPr>
          <p:spPr bwMode="auto">
            <a:xfrm>
              <a:off x="3204" y="2251"/>
              <a:ext cx="881" cy="1047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Nevirapine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Efavirenz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Etravirine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Rilpivirine</a:t>
              </a:r>
            </a:p>
            <a:p>
              <a:pPr>
                <a:spcBef>
                  <a:spcPct val="50000"/>
                </a:spcBef>
                <a:defRPr/>
              </a:pPr>
              <a:endParaRPr lang="fr-FR" sz="1200" b="1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85" name="Text Box 193"/>
          <p:cNvSpPr txBox="1">
            <a:spLocks noChangeArrowheads="1"/>
          </p:cNvSpPr>
          <p:nvPr/>
        </p:nvSpPr>
        <p:spPr bwMode="auto">
          <a:xfrm>
            <a:off x="3984625" y="4330700"/>
            <a:ext cx="2112963" cy="1095375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Raltegravir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Elvitegravir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Dolutegravir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i="1" dirty="0">
                <a:latin typeface="Arial" panose="020B0604020202020204" pitchFamily="34" charset="0"/>
                <a:ea typeface="+mn-ea"/>
              </a:rPr>
              <a:t>Cabotegravir</a:t>
            </a:r>
          </a:p>
        </p:txBody>
      </p:sp>
      <p:sp>
        <p:nvSpPr>
          <p:cNvPr id="3464386" name="Text Box 194"/>
          <p:cNvSpPr txBox="1">
            <a:spLocks noChangeArrowheads="1"/>
          </p:cNvSpPr>
          <p:nvPr/>
        </p:nvSpPr>
        <p:spPr bwMode="auto">
          <a:xfrm>
            <a:off x="6572156" y="1177396"/>
            <a:ext cx="2112434" cy="2342174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Lopinavir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Atazanavir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latin typeface="Arial" panose="020B0604020202020204" pitchFamily="34" charset="0"/>
                <a:ea typeface="+mn-ea"/>
              </a:rPr>
              <a:t>Saquinavir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latin typeface="Arial" panose="020B0604020202020204" pitchFamily="34" charset="0"/>
                <a:ea typeface="+mn-ea"/>
              </a:rPr>
              <a:t>Fosamprénavir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latin typeface="Arial" panose="020B0604020202020204" pitchFamily="34" charset="0"/>
                <a:ea typeface="+mn-ea"/>
              </a:rPr>
              <a:t>Indinavir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latin typeface="Arial" panose="020B0604020202020204" pitchFamily="34" charset="0"/>
                <a:ea typeface="+mn-ea"/>
              </a:rPr>
              <a:t>Tipranavir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Darunavir</a:t>
            </a:r>
          </a:p>
          <a:p>
            <a:pPr>
              <a:spcBef>
                <a:spcPct val="50000"/>
              </a:spcBef>
              <a:defRPr/>
            </a:pPr>
            <a:r>
              <a:rPr lang="fr-FR" sz="900" b="1" dirty="0" err="1">
                <a:latin typeface="Arial" panose="020B0604020202020204" pitchFamily="34" charset="0"/>
                <a:ea typeface="+mn-ea"/>
              </a:rPr>
              <a:t>Norvir</a:t>
            </a:r>
            <a:endParaRPr lang="fr-FR" sz="900" b="1" dirty="0">
              <a:latin typeface="Arial" panose="020B0604020202020204" pitchFamily="34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fr-FR" sz="900" b="1" dirty="0">
                <a:latin typeface="Arial" panose="020B0604020202020204" pitchFamily="34" charset="0"/>
                <a:ea typeface="+mn-ea"/>
              </a:rPr>
              <a:t>Cobicistat</a:t>
            </a:r>
          </a:p>
        </p:txBody>
      </p:sp>
      <p:sp>
        <p:nvSpPr>
          <p:cNvPr id="44308" name="Text Box 193"/>
          <p:cNvSpPr txBox="1">
            <a:spLocks noChangeArrowheads="1"/>
          </p:cNvSpPr>
          <p:nvPr/>
        </p:nvSpPr>
        <p:spPr bwMode="auto">
          <a:xfrm>
            <a:off x="6402388" y="4362450"/>
            <a:ext cx="1366837" cy="1003300"/>
          </a:xfrm>
          <a:prstGeom prst="rect">
            <a:avLst/>
          </a:prstGeom>
          <a:solidFill>
            <a:srgbClr val="FAF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200" b="1"/>
              <a:t>Formes combinées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STRIBILD®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TRIUMEQ®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509588" y="944563"/>
            <a:ext cx="8634412" cy="471963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Times New Roman" charset="0"/>
              </a:rPr>
              <a:t>Inhibiteurs de la fusion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1800" b="1">
              <a:latin typeface="Times New Roman" charset="0"/>
            </a:endParaRPr>
          </a:p>
        </p:txBody>
      </p:sp>
      <p:sp>
        <p:nvSpPr>
          <p:cNvPr id="3463171" name="Arc 3"/>
          <p:cNvSpPr>
            <a:spLocks/>
          </p:cNvSpPr>
          <p:nvPr/>
        </p:nvSpPr>
        <p:spPr bwMode="auto">
          <a:xfrm>
            <a:off x="477838" y="1885950"/>
            <a:ext cx="4222750" cy="1905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53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 algn="ctr">
              <a:defRPr/>
            </a:pPr>
            <a:endParaRPr lang="fr-FR" sz="1800" b="1">
              <a:latin typeface="Times New Roman" charset="0"/>
              <a:ea typeface="+mn-ea"/>
            </a:endParaRPr>
          </a:p>
        </p:txBody>
      </p:sp>
      <p:sp>
        <p:nvSpPr>
          <p:cNvPr id="3463172" name="Arc 4"/>
          <p:cNvSpPr>
            <a:spLocks/>
          </p:cNvSpPr>
          <p:nvPr/>
        </p:nvSpPr>
        <p:spPr bwMode="auto">
          <a:xfrm>
            <a:off x="4681538" y="1874838"/>
            <a:ext cx="4389437" cy="19478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585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 i="1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3" name="Rectangle 5"/>
          <p:cNvSpPr>
            <a:spLocks noChangeArrowheads="1"/>
          </p:cNvSpPr>
          <p:nvPr/>
        </p:nvSpPr>
        <p:spPr bwMode="auto">
          <a:xfrm>
            <a:off x="468313" y="3760788"/>
            <a:ext cx="8602662" cy="18319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4" name="Arc 6"/>
          <p:cNvSpPr>
            <a:spLocks/>
          </p:cNvSpPr>
          <p:nvPr/>
        </p:nvSpPr>
        <p:spPr bwMode="auto">
          <a:xfrm>
            <a:off x="488950" y="3578225"/>
            <a:ext cx="4327525" cy="18716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9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175" name="Arc 7"/>
          <p:cNvSpPr>
            <a:spLocks/>
          </p:cNvSpPr>
          <p:nvPr/>
        </p:nvSpPr>
        <p:spPr bwMode="auto">
          <a:xfrm>
            <a:off x="4816475" y="3578225"/>
            <a:ext cx="4327525" cy="1871663"/>
          </a:xfrm>
          <a:custGeom>
            <a:avLst/>
            <a:gdLst>
              <a:gd name="G0" fmla="+- 7 0 0"/>
              <a:gd name="G1" fmla="+- 21600 0 0"/>
              <a:gd name="G2" fmla="+- 21600 0 0"/>
              <a:gd name="T0" fmla="*/ 0 w 21607"/>
              <a:gd name="T1" fmla="*/ 0 h 21600"/>
              <a:gd name="T2" fmla="*/ 21607 w 21607"/>
              <a:gd name="T3" fmla="*/ 21600 h 21600"/>
              <a:gd name="T4" fmla="*/ 7 w 216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087" name="Group 8"/>
          <p:cNvGrpSpPr>
            <a:grpSpLocks/>
          </p:cNvGrpSpPr>
          <p:nvPr/>
        </p:nvGrpSpPr>
        <p:grpSpPr bwMode="auto">
          <a:xfrm>
            <a:off x="4232275" y="5138738"/>
            <a:ext cx="1406525" cy="298450"/>
            <a:chOff x="2999" y="3961"/>
            <a:chExt cx="997" cy="226"/>
          </a:xfrm>
        </p:grpSpPr>
        <p:grpSp>
          <p:nvGrpSpPr>
            <p:cNvPr id="98397" name="Group 9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98449" name="Group 10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98475" name="Arc 11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6" name="Arc 12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7" name="Arc 13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8" name="Arc 14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9" name="Arc 15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0" name="Arc 16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1" name="Arc 17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2" name="Arc 18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3" name="Arc 19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4" name="Arc 20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5" name="Arc 21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6" name="Arc 22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7" name="Arc 23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8" name="Arc 24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89" name="Arc 25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0" name="Arc 26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1" name="Arc 27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2" name="Arc 28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3" name="Arc 29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4" name="Arc 30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5" name="Arc 31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6" name="Arc 32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7" name="Arc 33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98" name="Arc 34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8450" name="Group 35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98451" name="Arc 36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2" name="Arc 37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3" name="Arc 38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4" name="Arc 39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5" name="Arc 40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6" name="Arc 41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7" name="Arc 42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8" name="Arc 43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59" name="Arc 44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0" name="Arc 45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1" name="Arc 46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2" name="Arc 47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3" name="Arc 48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4" name="Arc 49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5" name="Arc 50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6" name="Arc 51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7" name="Arc 52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8" name="Arc 53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69" name="Arc 54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0" name="Arc 55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1" name="Arc 56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2" name="Arc 57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3" name="Arc 58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74" name="Arc 59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8398" name="Group 60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98399" name="Group 61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98425" name="Arc 62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6" name="Arc 63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7" name="Arc 64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8" name="Arc 65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9" name="Arc 66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0" name="Arc 67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1" name="Arc 68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2" name="Arc 69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3" name="Arc 70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4" name="Arc 71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5" name="Arc 72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6" name="Arc 73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7" name="Arc 74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8" name="Arc 75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39" name="Arc 76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0" name="Arc 77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1" name="Arc 78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2" name="Arc 79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3" name="Arc 80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4" name="Arc 81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5" name="Arc 82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6" name="Arc 83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7" name="Arc 84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48" name="Arc 85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8400" name="Group 86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98401" name="Arc 87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2" name="Arc 88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3" name="Arc 89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4" name="Arc 90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5" name="Arc 91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6" name="Arc 92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7" name="Arc 93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8" name="Arc 94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09" name="Arc 95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0" name="Arc 96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1" name="Arc 97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2" name="Arc 98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3" name="Arc 99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4" name="Arc 100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5" name="Arc 101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6" name="Arc 102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7" name="Arc 103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8" name="Arc 104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19" name="Arc 105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0" name="Arc 106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1" name="Arc 107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2" name="Arc 108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3" name="Arc 109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424" name="Arc 110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6088" name="Group 111"/>
          <p:cNvGrpSpPr>
            <a:grpSpLocks/>
          </p:cNvGrpSpPr>
          <p:nvPr/>
        </p:nvGrpSpPr>
        <p:grpSpPr bwMode="auto">
          <a:xfrm>
            <a:off x="465138" y="5180013"/>
            <a:ext cx="1409700" cy="300037"/>
            <a:chOff x="249" y="3993"/>
            <a:chExt cx="999" cy="226"/>
          </a:xfrm>
        </p:grpSpPr>
        <p:grpSp>
          <p:nvGrpSpPr>
            <p:cNvPr id="47095" name="Group 112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98347" name="Group 113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98373" name="Arc 114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4" name="Arc 115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5" name="Arc 116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6" name="Arc 117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7" name="Arc 118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8" name="Arc 119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9" name="Arc 120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0" name="Arc 121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1" name="Arc 122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2" name="Arc 123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3" name="Arc 124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4" name="Arc 125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5" name="Arc 126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6" name="Arc 127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7" name="Arc 128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8" name="Arc 129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89" name="Arc 130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0" name="Arc 131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1" name="Arc 132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2" name="Arc 133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3" name="Arc 134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4" name="Arc 135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5" name="Arc 136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96" name="Arc 137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8348" name="Group 138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98349" name="Arc 139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0" name="Arc 140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1" name="Arc 141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2" name="Arc 142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3" name="Arc 143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4" name="Arc 144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5" name="Arc 145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6" name="Arc 146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7" name="Arc 147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8" name="Arc 148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59" name="Arc 149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0" name="Arc 150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1" name="Arc 151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2" name="Arc 152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3" name="Arc 153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4" name="Arc 154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5" name="Arc 155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6" name="Arc 156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7" name="Arc 157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8" name="Arc 158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69" name="Arc 159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0" name="Arc 160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1" name="Arc 161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72" name="Arc 162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47096" name="Group 163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47097" name="Group 164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98323" name="Arc 165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4" name="Arc 166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5" name="Arc 167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6" name="Arc 168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7" name="Arc 169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8" name="Arc 170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9" name="Arc 171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0" name="Arc 172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1" name="Arc 173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2" name="Arc 174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3" name="Arc 175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4" name="Arc 176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5" name="Arc 177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6" name="Arc 178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7" name="Arc 179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8" name="Arc 180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39" name="Arc 181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0" name="Arc 182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1" name="Arc 183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2" name="Arc 184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3" name="Arc 185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4" name="Arc 186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5" name="Arc 187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46" name="Arc 188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47098" name="Group 189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47099" name="Arc 190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00" name="Arc 191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01" name="Arc 192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02" name="Arc 193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7103" name="Arc 194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4" name="Arc 195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5" name="Arc 196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6" name="Arc 197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7" name="Arc 198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8" name="Arc 199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09" name="Arc 200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0" name="Arc 201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1" name="Arc 202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2" name="Arc 203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3" name="Arc 204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4" name="Arc 205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5" name="Arc 206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6" name="Arc 207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7" name="Arc 208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8" name="Arc 209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19" name="Arc 210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0" name="Arc 211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1" name="Arc 212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322" name="Arc 213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46089" name="Group 214"/>
          <p:cNvGrpSpPr>
            <a:grpSpLocks/>
          </p:cNvGrpSpPr>
          <p:nvPr/>
        </p:nvGrpSpPr>
        <p:grpSpPr bwMode="auto">
          <a:xfrm>
            <a:off x="5916613" y="1576388"/>
            <a:ext cx="576262" cy="520700"/>
            <a:chOff x="4102" y="1044"/>
            <a:chExt cx="408" cy="393"/>
          </a:xfrm>
        </p:grpSpPr>
        <p:sp>
          <p:nvSpPr>
            <p:cNvPr id="3463383" name="Oval 215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384" name="Oval 216"/>
            <p:cNvSpPr>
              <a:spLocks noChangeArrowheads="1"/>
            </p:cNvSpPr>
            <p:nvPr/>
          </p:nvSpPr>
          <p:spPr bwMode="auto">
            <a:xfrm>
              <a:off x="4117" y="1061"/>
              <a:ext cx="380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090" name="Group 217"/>
          <p:cNvGrpSpPr>
            <a:grpSpLocks/>
          </p:cNvGrpSpPr>
          <p:nvPr/>
        </p:nvGrpSpPr>
        <p:grpSpPr bwMode="auto">
          <a:xfrm>
            <a:off x="5822950" y="1498600"/>
            <a:ext cx="765175" cy="706438"/>
            <a:chOff x="4035" y="985"/>
            <a:chExt cx="543" cy="534"/>
          </a:xfrm>
        </p:grpSpPr>
        <p:grpSp>
          <p:nvGrpSpPr>
            <p:cNvPr id="47035" name="Group 218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47089" name="Group 219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3463388" name="Oval 220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389" name="Oval 221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390" name="Rectangle 222"/>
              <p:cNvSpPr>
                <a:spLocks noChangeArrowheads="1"/>
              </p:cNvSpPr>
              <p:nvPr/>
            </p:nvSpPr>
            <p:spPr bwMode="auto">
              <a:xfrm rot="19380000">
                <a:off x="4140" y="1050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36" name="Group 223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3463392" name="Oval 224"/>
              <p:cNvSpPr>
                <a:spLocks noChangeArrowheads="1"/>
              </p:cNvSpPr>
              <p:nvPr/>
            </p:nvSpPr>
            <p:spPr bwMode="auto">
              <a:xfrm>
                <a:off x="4222" y="985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3" name="Oval 225"/>
              <p:cNvSpPr>
                <a:spLocks noChangeArrowheads="1"/>
              </p:cNvSpPr>
              <p:nvPr/>
            </p:nvSpPr>
            <p:spPr bwMode="auto">
              <a:xfrm>
                <a:off x="4196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37" name="Group 226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3463395" name="Oval 227"/>
              <p:cNvSpPr>
                <a:spLocks noChangeArrowheads="1"/>
              </p:cNvSpPr>
              <p:nvPr/>
            </p:nvSpPr>
            <p:spPr bwMode="auto">
              <a:xfrm>
                <a:off x="4327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6" name="Oval 228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3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38" name="Group 229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3463398" name="Oval 230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399" name="Oval 231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00" name="Oval 232"/>
            <p:cNvSpPr>
              <a:spLocks noChangeArrowheads="1"/>
            </p:cNvSpPr>
            <p:nvPr/>
          </p:nvSpPr>
          <p:spPr bwMode="auto">
            <a:xfrm>
              <a:off x="4049" y="11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01" name="Oval 233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7041" name="Group 234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3463403" name="Oval 235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4" name="Oval 236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2" name="Group 237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3463406" name="Oval 238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07" name="Oval 239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3" name="Group 240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3463409" name="Oval 241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0" name="Oval 242"/>
              <p:cNvSpPr>
                <a:spLocks noChangeArrowheads="1"/>
              </p:cNvSpPr>
              <p:nvPr/>
            </p:nvSpPr>
            <p:spPr bwMode="auto">
              <a:xfrm>
                <a:off x="4356" y="146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4" name="Group 243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3463412" name="Oval 244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3" name="Oval 245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5" name="Group 246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3463415" name="Oval 247"/>
              <p:cNvSpPr>
                <a:spLocks noChangeArrowheads="1"/>
              </p:cNvSpPr>
              <p:nvPr/>
            </p:nvSpPr>
            <p:spPr bwMode="auto">
              <a:xfrm>
                <a:off x="4542" y="125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6" name="Oval 248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6" name="Group 249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3463418" name="Oval 250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19" name="Oval 251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47" name="Group 252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3463421" name="Oval 253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22" name="Oval 254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23" name="Rectangle 255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4" name="Rectangle 256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5" name="Rectangle 257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6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6" name="Rectangle 258"/>
            <p:cNvSpPr>
              <a:spLocks noChangeArrowheads="1"/>
            </p:cNvSpPr>
            <p:nvPr/>
          </p:nvSpPr>
          <p:spPr bwMode="auto">
            <a:xfrm rot="6420000">
              <a:off x="4082" y="114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27" name="Rectangle 259"/>
            <p:cNvSpPr>
              <a:spLocks noChangeArrowheads="1"/>
            </p:cNvSpPr>
            <p:nvPr/>
          </p:nvSpPr>
          <p:spPr bwMode="auto">
            <a:xfrm rot="20760000">
              <a:off x="4227" y="99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7053" name="Group 260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47065" name="Group 261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3463430" name="Oval 262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1" name="Oval 263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2" name="Rectangle 264"/>
              <p:cNvSpPr>
                <a:spLocks noChangeArrowheads="1"/>
              </p:cNvSpPr>
              <p:nvPr/>
            </p:nvSpPr>
            <p:spPr bwMode="auto">
              <a:xfrm rot="4320000">
                <a:off x="4078" y="1255"/>
                <a:ext cx="22" cy="81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7054" name="Group 265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47061" name="Group 266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3463435" name="Oval 267"/>
                <p:cNvSpPr>
                  <a:spLocks noChangeArrowheads="1"/>
                </p:cNvSpPr>
                <p:nvPr/>
              </p:nvSpPr>
              <p:spPr bwMode="auto">
                <a:xfrm>
                  <a:off x="4088" y="138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36" name="Oval 268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37" name="Rectangle 269"/>
              <p:cNvSpPr>
                <a:spLocks noChangeArrowheads="1"/>
              </p:cNvSpPr>
              <p:nvPr/>
            </p:nvSpPr>
            <p:spPr bwMode="auto">
              <a:xfrm rot="3000000">
                <a:off x="4125" y="1333"/>
                <a:ext cx="19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38" name="Rectangle 270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39" name="Rectangle 271"/>
            <p:cNvSpPr>
              <a:spLocks noChangeArrowheads="1"/>
            </p:cNvSpPr>
            <p:nvPr/>
          </p:nvSpPr>
          <p:spPr bwMode="auto">
            <a:xfrm rot="2880000">
              <a:off x="4478" y="106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0" name="Rectangle 272"/>
            <p:cNvSpPr>
              <a:spLocks noChangeArrowheads="1"/>
            </p:cNvSpPr>
            <p:nvPr/>
          </p:nvSpPr>
          <p:spPr bwMode="auto">
            <a:xfrm rot="4080000">
              <a:off x="4511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1" name="Rectangle 273"/>
            <p:cNvSpPr>
              <a:spLocks noChangeArrowheads="1"/>
            </p:cNvSpPr>
            <p:nvPr/>
          </p:nvSpPr>
          <p:spPr bwMode="auto">
            <a:xfrm rot="20520000">
              <a:off x="4376" y="140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2" name="Rectangle 274"/>
            <p:cNvSpPr>
              <a:spLocks noChangeArrowheads="1"/>
            </p:cNvSpPr>
            <p:nvPr/>
          </p:nvSpPr>
          <p:spPr bwMode="auto">
            <a:xfrm rot="18720000">
              <a:off x="4462" y="1342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43" name="Rectangle 275"/>
            <p:cNvSpPr>
              <a:spLocks noChangeArrowheads="1"/>
            </p:cNvSpPr>
            <p:nvPr/>
          </p:nvSpPr>
          <p:spPr bwMode="auto">
            <a:xfrm rot="5880000">
              <a:off x="4522" y="1236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091" name="Group 276"/>
          <p:cNvGrpSpPr>
            <a:grpSpLocks/>
          </p:cNvGrpSpPr>
          <p:nvPr/>
        </p:nvGrpSpPr>
        <p:grpSpPr bwMode="auto">
          <a:xfrm>
            <a:off x="2854325" y="1687513"/>
            <a:ext cx="173038" cy="522287"/>
            <a:chOff x="1932" y="1128"/>
            <a:chExt cx="122" cy="394"/>
          </a:xfrm>
        </p:grpSpPr>
        <p:sp>
          <p:nvSpPr>
            <p:cNvPr id="47027" name="Line 277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8" name="Line 278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9" name="Line 279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0" name="Arc 280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1" name="Arc 281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2" name="Arc 282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3" name="Arc 283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34" name="Arc 284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092" name="Group 285"/>
          <p:cNvGrpSpPr>
            <a:grpSpLocks/>
          </p:cNvGrpSpPr>
          <p:nvPr/>
        </p:nvGrpSpPr>
        <p:grpSpPr bwMode="auto">
          <a:xfrm>
            <a:off x="2486025" y="1968500"/>
            <a:ext cx="341313" cy="273050"/>
            <a:chOff x="1671" y="1340"/>
            <a:chExt cx="241" cy="206"/>
          </a:xfrm>
        </p:grpSpPr>
        <p:sp>
          <p:nvSpPr>
            <p:cNvPr id="47013" name="Arc 286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4" name="Arc 287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5" name="Arc 288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6" name="Arc 289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7" name="Arc 290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8" name="Arc 291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19" name="Arc 292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0" name="Arc 293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1" name="Arc 294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2" name="Arc 295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3" name="Arc 296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4" name="Arc 297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5" name="Arc 298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026" name="Arc 299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468" name="Oval 300"/>
          <p:cNvSpPr>
            <a:spLocks noChangeArrowheads="1"/>
          </p:cNvSpPr>
          <p:nvPr/>
        </p:nvSpPr>
        <p:spPr bwMode="auto">
          <a:xfrm>
            <a:off x="1670050" y="2093913"/>
            <a:ext cx="839788" cy="758825"/>
          </a:xfrm>
          <a:prstGeom prst="ellipse">
            <a:avLst/>
          </a:prstGeom>
          <a:solidFill>
            <a:srgbClr val="3A006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094" name="Group 301"/>
          <p:cNvGrpSpPr>
            <a:grpSpLocks/>
          </p:cNvGrpSpPr>
          <p:nvPr/>
        </p:nvGrpSpPr>
        <p:grpSpPr bwMode="auto">
          <a:xfrm>
            <a:off x="1787525" y="2220913"/>
            <a:ext cx="576263" cy="520700"/>
            <a:chOff x="1535" y="671"/>
            <a:chExt cx="409" cy="393"/>
          </a:xfrm>
        </p:grpSpPr>
        <p:sp>
          <p:nvSpPr>
            <p:cNvPr id="3463470" name="Oval 302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 useBgFill="1">
          <p:nvSpPr>
            <p:cNvPr id="3463471" name="Oval 303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095" name="Group 304"/>
          <p:cNvGrpSpPr>
            <a:grpSpLocks/>
          </p:cNvGrpSpPr>
          <p:nvPr/>
        </p:nvGrpSpPr>
        <p:grpSpPr bwMode="auto">
          <a:xfrm>
            <a:off x="1693863" y="2122488"/>
            <a:ext cx="765175" cy="704850"/>
            <a:chOff x="1109" y="1456"/>
            <a:chExt cx="543" cy="533"/>
          </a:xfrm>
        </p:grpSpPr>
        <p:grpSp>
          <p:nvGrpSpPr>
            <p:cNvPr id="46953" name="Group 305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47007" name="Group 306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3463475" name="Oval 307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476" name="Oval 308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477" name="Rectangle 309"/>
              <p:cNvSpPr>
                <a:spLocks noChangeArrowheads="1"/>
              </p:cNvSpPr>
              <p:nvPr/>
            </p:nvSpPr>
            <p:spPr bwMode="auto">
              <a:xfrm rot="19380000">
                <a:off x="1214" y="1518"/>
                <a:ext cx="21" cy="7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54" name="Group 310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3463479" name="Oval 311"/>
              <p:cNvSpPr>
                <a:spLocks noChangeArrowheads="1"/>
              </p:cNvSpPr>
              <p:nvPr/>
            </p:nvSpPr>
            <p:spPr bwMode="auto">
              <a:xfrm>
                <a:off x="1296" y="145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0" name="Oval 312"/>
              <p:cNvSpPr>
                <a:spLocks noChangeArrowheads="1"/>
              </p:cNvSpPr>
              <p:nvPr/>
            </p:nvSpPr>
            <p:spPr bwMode="auto">
              <a:xfrm>
                <a:off x="1270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55" name="Group 313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3463482" name="Oval 314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3" name="Oval 315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56" name="Group 316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3463485" name="Oval 317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86" name="Oval 318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487" name="Oval 319"/>
            <p:cNvSpPr>
              <a:spLocks noChangeArrowheads="1"/>
            </p:cNvSpPr>
            <p:nvPr/>
          </p:nvSpPr>
          <p:spPr bwMode="auto">
            <a:xfrm>
              <a:off x="1123" y="161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488" name="Oval 320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959" name="Group 321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3463490" name="Oval 322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1" name="Oval 323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0" name="Group 324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3463493" name="Oval 325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4" name="Oval 326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1" name="Group 327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3463496" name="Oval 328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497" name="Oval 329"/>
              <p:cNvSpPr>
                <a:spLocks noChangeArrowheads="1"/>
              </p:cNvSpPr>
              <p:nvPr/>
            </p:nvSpPr>
            <p:spPr bwMode="auto">
              <a:xfrm>
                <a:off x="1430" y="1939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2" name="Group 330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3463499" name="Oval 331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0" name="Oval 332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3" name="Group 333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3463502" name="Oval 334"/>
              <p:cNvSpPr>
                <a:spLocks noChangeArrowheads="1"/>
              </p:cNvSpPr>
              <p:nvPr/>
            </p:nvSpPr>
            <p:spPr bwMode="auto">
              <a:xfrm>
                <a:off x="1616" y="172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3" name="Oval 335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4" name="Group 336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3463505" name="Oval 337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6" name="Oval 338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65" name="Group 339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3463508" name="Oval 340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509" name="Oval 341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10" name="Rectangle 342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1" name="Rectangle 343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2" name="Rectangle 344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3" name="Rectangle 345"/>
            <p:cNvSpPr>
              <a:spLocks noChangeArrowheads="1"/>
            </p:cNvSpPr>
            <p:nvPr/>
          </p:nvSpPr>
          <p:spPr bwMode="auto">
            <a:xfrm rot="6420000">
              <a:off x="1156" y="1611"/>
              <a:ext cx="1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14" name="Rectangle 346"/>
            <p:cNvSpPr>
              <a:spLocks noChangeArrowheads="1"/>
            </p:cNvSpPr>
            <p:nvPr/>
          </p:nvSpPr>
          <p:spPr bwMode="auto">
            <a:xfrm rot="20760000">
              <a:off x="1301" y="1461"/>
              <a:ext cx="26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971" name="Group 347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46983" name="Group 348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3463517" name="Oval 349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18" name="Oval 350"/>
                <p:cNvSpPr>
                  <a:spLocks noChangeArrowheads="1"/>
                </p:cNvSpPr>
                <p:nvPr/>
              </p:nvSpPr>
              <p:spPr bwMode="auto">
                <a:xfrm>
                  <a:off x="1120" y="1771"/>
                  <a:ext cx="34" cy="3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19" name="Rectangle 351"/>
              <p:cNvSpPr>
                <a:spLocks noChangeArrowheads="1"/>
              </p:cNvSpPr>
              <p:nvPr/>
            </p:nvSpPr>
            <p:spPr bwMode="auto">
              <a:xfrm rot="4320000">
                <a:off x="1152" y="1726"/>
                <a:ext cx="22" cy="8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972" name="Group 352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46979" name="Group 353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3463522" name="Oval 354"/>
                <p:cNvSpPr>
                  <a:spLocks noChangeArrowheads="1"/>
                </p:cNvSpPr>
                <p:nvPr/>
              </p:nvSpPr>
              <p:spPr bwMode="auto">
                <a:xfrm>
                  <a:off x="1162" y="1850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523" name="Oval 355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524" name="Rectangle 356"/>
              <p:cNvSpPr>
                <a:spLocks noChangeArrowheads="1"/>
              </p:cNvSpPr>
              <p:nvPr/>
            </p:nvSpPr>
            <p:spPr bwMode="auto">
              <a:xfrm rot="3000000">
                <a:off x="1193" y="1801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525" name="Rectangle 357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18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6" name="Rectangle 358"/>
            <p:cNvSpPr>
              <a:spLocks noChangeArrowheads="1"/>
            </p:cNvSpPr>
            <p:nvPr/>
          </p:nvSpPr>
          <p:spPr bwMode="auto">
            <a:xfrm rot="2880000">
              <a:off x="1552" y="1537"/>
              <a:ext cx="24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7" name="Rectangle 359"/>
            <p:cNvSpPr>
              <a:spLocks noChangeArrowheads="1"/>
            </p:cNvSpPr>
            <p:nvPr/>
          </p:nvSpPr>
          <p:spPr bwMode="auto">
            <a:xfrm rot="4080000">
              <a:off x="1585" y="1617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8" name="Rectangle 360"/>
            <p:cNvSpPr>
              <a:spLocks noChangeArrowheads="1"/>
            </p:cNvSpPr>
            <p:nvPr/>
          </p:nvSpPr>
          <p:spPr bwMode="auto">
            <a:xfrm rot="20520000">
              <a:off x="1450" y="1879"/>
              <a:ext cx="19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29" name="Rectangle 361"/>
            <p:cNvSpPr>
              <a:spLocks noChangeArrowheads="1"/>
            </p:cNvSpPr>
            <p:nvPr/>
          </p:nvSpPr>
          <p:spPr bwMode="auto">
            <a:xfrm rot="18720000">
              <a:off x="1544" y="1813"/>
              <a:ext cx="20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530" name="Rectangle 362"/>
            <p:cNvSpPr>
              <a:spLocks noChangeArrowheads="1"/>
            </p:cNvSpPr>
            <p:nvPr/>
          </p:nvSpPr>
          <p:spPr bwMode="auto">
            <a:xfrm rot="5880000">
              <a:off x="1596" y="1712"/>
              <a:ext cx="23" cy="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3531" name="AutoShape 363"/>
          <p:cNvSpPr>
            <a:spLocks noChangeArrowheads="1"/>
          </p:cNvSpPr>
          <p:nvPr/>
        </p:nvSpPr>
        <p:spPr bwMode="auto">
          <a:xfrm rot="4800000" flipH="1" flipV="1">
            <a:off x="1933575" y="2278063"/>
            <a:ext cx="312737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097" name="Group 364"/>
          <p:cNvGrpSpPr>
            <a:grpSpLocks/>
          </p:cNvGrpSpPr>
          <p:nvPr/>
        </p:nvGrpSpPr>
        <p:grpSpPr bwMode="auto">
          <a:xfrm>
            <a:off x="1933575" y="2368550"/>
            <a:ext cx="236538" cy="157163"/>
            <a:chOff x="1279" y="1642"/>
            <a:chExt cx="168" cy="119"/>
          </a:xfrm>
        </p:grpSpPr>
        <p:sp>
          <p:nvSpPr>
            <p:cNvPr id="46941" name="Arc 365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2" name="Arc 366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3" name="Arc 367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4" name="Arc 368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5" name="Arc 369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6" name="Arc 370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7" name="Arc 371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8" name="Arc 372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9" name="Arc 373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50" name="Arc 374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51" name="Arc 375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52" name="Arc 376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3545" name="AutoShape 377"/>
          <p:cNvSpPr>
            <a:spLocks noChangeArrowheads="1"/>
          </p:cNvSpPr>
          <p:nvPr/>
        </p:nvSpPr>
        <p:spPr bwMode="auto">
          <a:xfrm rot="4800000" flipH="1" flipV="1">
            <a:off x="1357313" y="2727325"/>
            <a:ext cx="312738" cy="369887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099" name="Group 378"/>
          <p:cNvGrpSpPr>
            <a:grpSpLocks/>
          </p:cNvGrpSpPr>
          <p:nvPr/>
        </p:nvGrpSpPr>
        <p:grpSpPr bwMode="auto">
          <a:xfrm>
            <a:off x="1357313" y="2819400"/>
            <a:ext cx="238125" cy="157163"/>
            <a:chOff x="871" y="1983"/>
            <a:chExt cx="168" cy="119"/>
          </a:xfrm>
        </p:grpSpPr>
        <p:sp>
          <p:nvSpPr>
            <p:cNvPr id="46929" name="Arc 379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0" name="Arc 380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1" name="Arc 381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2" name="Arc 382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3" name="Arc 383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4" name="Arc 384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5" name="Arc 385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6" name="Arc 386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7" name="Arc 387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8" name="Arc 388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39" name="Arc 389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40" name="Arc 390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100" name="AutoShape 391"/>
          <p:cNvSpPr>
            <a:spLocks noChangeArrowheads="1"/>
          </p:cNvSpPr>
          <p:nvPr/>
        </p:nvSpPr>
        <p:spPr bwMode="auto">
          <a:xfrm rot="1920000">
            <a:off x="793750" y="4749800"/>
            <a:ext cx="71438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1" name="AutoShape 392"/>
          <p:cNvSpPr>
            <a:spLocks noChangeArrowheads="1"/>
          </p:cNvSpPr>
          <p:nvPr/>
        </p:nvSpPr>
        <p:spPr bwMode="auto">
          <a:xfrm rot="3540000">
            <a:off x="1554957" y="4139406"/>
            <a:ext cx="82550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2" name="AutoShape 393"/>
          <p:cNvSpPr>
            <a:spLocks noChangeArrowheads="1"/>
          </p:cNvSpPr>
          <p:nvPr/>
        </p:nvSpPr>
        <p:spPr bwMode="auto">
          <a:xfrm rot="4320000">
            <a:off x="2477295" y="3755231"/>
            <a:ext cx="87312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3" name="AutoShape 394"/>
          <p:cNvSpPr>
            <a:spLocks noChangeArrowheads="1"/>
          </p:cNvSpPr>
          <p:nvPr/>
        </p:nvSpPr>
        <p:spPr bwMode="auto">
          <a:xfrm rot="4860000">
            <a:off x="3457575" y="3543301"/>
            <a:ext cx="73025" cy="52070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4" name="AutoShape 395"/>
          <p:cNvSpPr>
            <a:spLocks noChangeArrowheads="1"/>
          </p:cNvSpPr>
          <p:nvPr/>
        </p:nvSpPr>
        <p:spPr bwMode="auto">
          <a:xfrm rot="-120000">
            <a:off x="4286250" y="3703638"/>
            <a:ext cx="598488" cy="8731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5" name="AutoShape 396"/>
          <p:cNvSpPr>
            <a:spLocks noChangeArrowheads="1"/>
          </p:cNvSpPr>
          <p:nvPr/>
        </p:nvSpPr>
        <p:spPr bwMode="auto">
          <a:xfrm rot="5700000">
            <a:off x="5513387" y="3516313"/>
            <a:ext cx="74613" cy="5222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6" name="AutoShape 397"/>
          <p:cNvSpPr>
            <a:spLocks noChangeArrowheads="1"/>
          </p:cNvSpPr>
          <p:nvPr/>
        </p:nvSpPr>
        <p:spPr bwMode="auto">
          <a:xfrm rot="6180000">
            <a:off x="6559551" y="3738562"/>
            <a:ext cx="101600" cy="5238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7" name="AutoShape 398"/>
          <p:cNvSpPr>
            <a:spLocks noChangeArrowheads="1"/>
          </p:cNvSpPr>
          <p:nvPr/>
        </p:nvSpPr>
        <p:spPr bwMode="auto">
          <a:xfrm rot="6900000">
            <a:off x="7703344" y="4126707"/>
            <a:ext cx="66675" cy="522287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08" name="AutoShape 399"/>
          <p:cNvSpPr>
            <a:spLocks noChangeArrowheads="1"/>
          </p:cNvSpPr>
          <p:nvPr/>
        </p:nvSpPr>
        <p:spPr bwMode="auto">
          <a:xfrm rot="8880000">
            <a:off x="8577263" y="4910138"/>
            <a:ext cx="96837" cy="488950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6109" name="Group 400"/>
          <p:cNvGrpSpPr>
            <a:grpSpLocks/>
          </p:cNvGrpSpPr>
          <p:nvPr/>
        </p:nvGrpSpPr>
        <p:grpSpPr bwMode="auto">
          <a:xfrm>
            <a:off x="6242050" y="3227388"/>
            <a:ext cx="360363" cy="322262"/>
            <a:chOff x="4332" y="2291"/>
            <a:chExt cx="256" cy="244"/>
          </a:xfrm>
        </p:grpSpPr>
        <p:sp>
          <p:nvSpPr>
            <p:cNvPr id="46926" name="Line 401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7" name="Arc 402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8" name="Arc 403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110" name="Oval 404"/>
          <p:cNvSpPr>
            <a:spLocks noChangeArrowheads="1"/>
          </p:cNvSpPr>
          <p:nvPr/>
        </p:nvSpPr>
        <p:spPr bwMode="auto">
          <a:xfrm>
            <a:off x="6577013" y="3403600"/>
            <a:ext cx="68262" cy="55563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111" name="Oval 405"/>
          <p:cNvSpPr>
            <a:spLocks noChangeArrowheads="1"/>
          </p:cNvSpPr>
          <p:nvPr/>
        </p:nvSpPr>
        <p:spPr bwMode="auto">
          <a:xfrm>
            <a:off x="6210300" y="3195638"/>
            <a:ext cx="68263" cy="55562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6112" name="Group 406"/>
          <p:cNvGrpSpPr>
            <a:grpSpLocks/>
          </p:cNvGrpSpPr>
          <p:nvPr/>
        </p:nvGrpSpPr>
        <p:grpSpPr bwMode="auto">
          <a:xfrm>
            <a:off x="5599113" y="4237038"/>
            <a:ext cx="576262" cy="55562"/>
            <a:chOff x="3877" y="3055"/>
            <a:chExt cx="408" cy="42"/>
          </a:xfrm>
        </p:grpSpPr>
        <p:sp>
          <p:nvSpPr>
            <p:cNvPr id="46923" name="Line 407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4" name="Oval 408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6925" name="Oval 409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6113" name="Group 410"/>
          <p:cNvGrpSpPr>
            <a:grpSpLocks/>
          </p:cNvGrpSpPr>
          <p:nvPr/>
        </p:nvGrpSpPr>
        <p:grpSpPr bwMode="auto">
          <a:xfrm>
            <a:off x="7786688" y="3863975"/>
            <a:ext cx="481012" cy="142875"/>
            <a:chOff x="5427" y="2773"/>
            <a:chExt cx="341" cy="108"/>
          </a:xfrm>
        </p:grpSpPr>
        <p:sp>
          <p:nvSpPr>
            <p:cNvPr id="46917" name="Line 411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8" name="Line 412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9" name="Line 413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0" name="Line 414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21" name="Oval 415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6922" name="Oval 416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6114" name="Group 417"/>
          <p:cNvGrpSpPr>
            <a:grpSpLocks/>
          </p:cNvGrpSpPr>
          <p:nvPr/>
        </p:nvGrpSpPr>
        <p:grpSpPr bwMode="auto">
          <a:xfrm>
            <a:off x="7137400" y="3600450"/>
            <a:ext cx="760413" cy="65088"/>
            <a:chOff x="4967" y="2574"/>
            <a:chExt cx="539" cy="49"/>
          </a:xfrm>
        </p:grpSpPr>
        <p:sp>
          <p:nvSpPr>
            <p:cNvPr id="46914" name="Line 418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5" name="Oval 419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6916" name="Oval 420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7C8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3463589" name="Arc 421"/>
          <p:cNvSpPr>
            <a:spLocks/>
          </p:cNvSpPr>
          <p:nvPr/>
        </p:nvSpPr>
        <p:spPr bwMode="auto">
          <a:xfrm>
            <a:off x="6534150" y="2070100"/>
            <a:ext cx="555625" cy="777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0" name="Arc 422"/>
          <p:cNvSpPr>
            <a:spLocks/>
          </p:cNvSpPr>
          <p:nvPr/>
        </p:nvSpPr>
        <p:spPr bwMode="auto">
          <a:xfrm rot="2700000">
            <a:off x="7639844" y="2553494"/>
            <a:ext cx="438150" cy="777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35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1" name="Arc 423"/>
          <p:cNvSpPr>
            <a:spLocks/>
          </p:cNvSpPr>
          <p:nvPr/>
        </p:nvSpPr>
        <p:spPr bwMode="auto">
          <a:xfrm rot="12840000">
            <a:off x="7018338" y="2035175"/>
            <a:ext cx="546100" cy="233363"/>
          </a:xfrm>
          <a:custGeom>
            <a:avLst/>
            <a:gdLst>
              <a:gd name="G0" fmla="+- 0 0 0"/>
              <a:gd name="G1" fmla="+- 117 0 0"/>
              <a:gd name="G2" fmla="+- 21600 0 0"/>
              <a:gd name="T0" fmla="*/ 21600 w 21600"/>
              <a:gd name="T1" fmla="*/ 0 h 20745"/>
              <a:gd name="T2" fmla="*/ 6406 w 21600"/>
              <a:gd name="T3" fmla="*/ 20745 h 20745"/>
              <a:gd name="T4" fmla="*/ 0 w 21600"/>
              <a:gd name="T5" fmla="*/ 117 h 20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2" name="Arc 424"/>
          <p:cNvSpPr>
            <a:spLocks/>
          </p:cNvSpPr>
          <p:nvPr/>
        </p:nvSpPr>
        <p:spPr bwMode="auto">
          <a:xfrm rot="2040000">
            <a:off x="7310438" y="2171700"/>
            <a:ext cx="498475" cy="227013"/>
          </a:xfrm>
          <a:custGeom>
            <a:avLst/>
            <a:gdLst>
              <a:gd name="G0" fmla="+- 58 0 0"/>
              <a:gd name="G1" fmla="+- 21600 0 0"/>
              <a:gd name="G2" fmla="+- 21600 0 0"/>
              <a:gd name="T0" fmla="*/ 0 w 20633"/>
              <a:gd name="T1" fmla="*/ 0 h 21600"/>
              <a:gd name="T2" fmla="*/ 20633 w 20633"/>
              <a:gd name="T3" fmla="*/ 15024 h 21600"/>
              <a:gd name="T4" fmla="*/ 58 w 2063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3" name="Rectangle 425"/>
          <p:cNvSpPr>
            <a:spLocks noChangeArrowheads="1"/>
          </p:cNvSpPr>
          <p:nvPr/>
        </p:nvSpPr>
        <p:spPr bwMode="auto">
          <a:xfrm>
            <a:off x="6630988" y="2109788"/>
            <a:ext cx="657225" cy="357187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4" name="Rectangle 426"/>
          <p:cNvSpPr>
            <a:spLocks noChangeArrowheads="1"/>
          </p:cNvSpPr>
          <p:nvPr/>
        </p:nvSpPr>
        <p:spPr bwMode="auto">
          <a:xfrm rot="1560000">
            <a:off x="7202488" y="2335213"/>
            <a:ext cx="477837" cy="358775"/>
          </a:xfrm>
          <a:prstGeom prst="rect">
            <a:avLst/>
          </a:prstGeom>
          <a:solidFill>
            <a:srgbClr val="E8B9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5" name="Oval 427"/>
          <p:cNvSpPr>
            <a:spLocks noChangeArrowheads="1"/>
          </p:cNvSpPr>
          <p:nvPr/>
        </p:nvSpPr>
        <p:spPr bwMode="auto">
          <a:xfrm>
            <a:off x="7188200" y="20510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6" name="Oval 428"/>
          <p:cNvSpPr>
            <a:spLocks noChangeArrowheads="1"/>
          </p:cNvSpPr>
          <p:nvPr/>
        </p:nvSpPr>
        <p:spPr bwMode="auto">
          <a:xfrm>
            <a:off x="7092950" y="221932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7" name="Oval 429"/>
          <p:cNvSpPr>
            <a:spLocks noChangeArrowheads="1"/>
          </p:cNvSpPr>
          <p:nvPr/>
        </p:nvSpPr>
        <p:spPr bwMode="auto">
          <a:xfrm>
            <a:off x="7265988" y="207803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8" name="Oval 430"/>
          <p:cNvSpPr>
            <a:spLocks noChangeArrowheads="1"/>
          </p:cNvSpPr>
          <p:nvPr/>
        </p:nvSpPr>
        <p:spPr bwMode="auto">
          <a:xfrm>
            <a:off x="7245350" y="2159000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599" name="Oval 431"/>
          <p:cNvSpPr>
            <a:spLocks noChangeArrowheads="1"/>
          </p:cNvSpPr>
          <p:nvPr/>
        </p:nvSpPr>
        <p:spPr bwMode="auto">
          <a:xfrm>
            <a:off x="7150100" y="21494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0" name="Oval 432"/>
          <p:cNvSpPr>
            <a:spLocks noChangeArrowheads="1"/>
          </p:cNvSpPr>
          <p:nvPr/>
        </p:nvSpPr>
        <p:spPr bwMode="auto">
          <a:xfrm>
            <a:off x="7200900" y="226536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1" name="Oval 433"/>
          <p:cNvSpPr>
            <a:spLocks noChangeArrowheads="1"/>
          </p:cNvSpPr>
          <p:nvPr/>
        </p:nvSpPr>
        <p:spPr bwMode="auto">
          <a:xfrm>
            <a:off x="7156450" y="2346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2" name="Oval 434"/>
          <p:cNvSpPr>
            <a:spLocks noChangeArrowheads="1"/>
          </p:cNvSpPr>
          <p:nvPr/>
        </p:nvSpPr>
        <p:spPr bwMode="auto">
          <a:xfrm>
            <a:off x="7108825" y="24257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3" name="Oval 435"/>
          <p:cNvSpPr>
            <a:spLocks noChangeArrowheads="1"/>
          </p:cNvSpPr>
          <p:nvPr/>
        </p:nvSpPr>
        <p:spPr bwMode="auto">
          <a:xfrm>
            <a:off x="7062788" y="2528888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4" name="Oval 436"/>
          <p:cNvSpPr>
            <a:spLocks noChangeArrowheads="1"/>
          </p:cNvSpPr>
          <p:nvPr/>
        </p:nvSpPr>
        <p:spPr bwMode="auto">
          <a:xfrm>
            <a:off x="7005638" y="26225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5" name="Oval 437"/>
          <p:cNvSpPr>
            <a:spLocks noChangeArrowheads="1"/>
          </p:cNvSpPr>
          <p:nvPr/>
        </p:nvSpPr>
        <p:spPr bwMode="auto">
          <a:xfrm>
            <a:off x="7337425" y="207645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6" name="Oval 438"/>
          <p:cNvSpPr>
            <a:spLocks noChangeArrowheads="1"/>
          </p:cNvSpPr>
          <p:nvPr/>
        </p:nvSpPr>
        <p:spPr bwMode="auto">
          <a:xfrm>
            <a:off x="7339013" y="2170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7" name="Oval 439"/>
          <p:cNvSpPr>
            <a:spLocks noChangeArrowheads="1"/>
          </p:cNvSpPr>
          <p:nvPr/>
        </p:nvSpPr>
        <p:spPr bwMode="auto">
          <a:xfrm>
            <a:off x="7331075" y="22733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8" name="Oval 440"/>
          <p:cNvSpPr>
            <a:spLocks noChangeArrowheads="1"/>
          </p:cNvSpPr>
          <p:nvPr/>
        </p:nvSpPr>
        <p:spPr bwMode="auto">
          <a:xfrm>
            <a:off x="7321550" y="23764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09" name="Oval 441"/>
          <p:cNvSpPr>
            <a:spLocks noChangeArrowheads="1"/>
          </p:cNvSpPr>
          <p:nvPr/>
        </p:nvSpPr>
        <p:spPr bwMode="auto">
          <a:xfrm>
            <a:off x="7299325" y="24574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0" name="Oval 442"/>
          <p:cNvSpPr>
            <a:spLocks noChangeArrowheads="1"/>
          </p:cNvSpPr>
          <p:nvPr/>
        </p:nvSpPr>
        <p:spPr bwMode="auto">
          <a:xfrm>
            <a:off x="7240588" y="25384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1" name="Oval 443"/>
          <p:cNvSpPr>
            <a:spLocks noChangeArrowheads="1"/>
          </p:cNvSpPr>
          <p:nvPr/>
        </p:nvSpPr>
        <p:spPr bwMode="auto">
          <a:xfrm>
            <a:off x="7183438" y="26416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2" name="Oval 444"/>
          <p:cNvSpPr>
            <a:spLocks noChangeArrowheads="1"/>
          </p:cNvSpPr>
          <p:nvPr/>
        </p:nvSpPr>
        <p:spPr bwMode="auto">
          <a:xfrm>
            <a:off x="7113588" y="271145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3" name="Oval 445"/>
          <p:cNvSpPr>
            <a:spLocks noChangeArrowheads="1"/>
          </p:cNvSpPr>
          <p:nvPr/>
        </p:nvSpPr>
        <p:spPr bwMode="auto">
          <a:xfrm>
            <a:off x="7518400" y="2703513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4" name="Oval 446"/>
          <p:cNvSpPr>
            <a:spLocks noChangeArrowheads="1"/>
          </p:cNvSpPr>
          <p:nvPr/>
        </p:nvSpPr>
        <p:spPr bwMode="auto">
          <a:xfrm>
            <a:off x="7558088" y="27733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5" name="Oval 447"/>
          <p:cNvSpPr>
            <a:spLocks noChangeArrowheads="1"/>
          </p:cNvSpPr>
          <p:nvPr/>
        </p:nvSpPr>
        <p:spPr bwMode="auto">
          <a:xfrm>
            <a:off x="7621588" y="28321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6" name="Oval 448"/>
          <p:cNvSpPr>
            <a:spLocks noChangeArrowheads="1"/>
          </p:cNvSpPr>
          <p:nvPr/>
        </p:nvSpPr>
        <p:spPr bwMode="auto">
          <a:xfrm>
            <a:off x="7419975" y="351313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7" name="Oval 449"/>
          <p:cNvSpPr>
            <a:spLocks noChangeArrowheads="1"/>
          </p:cNvSpPr>
          <p:nvPr/>
        </p:nvSpPr>
        <p:spPr bwMode="auto">
          <a:xfrm>
            <a:off x="7653338" y="346392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8" name="Oval 450"/>
          <p:cNvSpPr>
            <a:spLocks noChangeArrowheads="1"/>
          </p:cNvSpPr>
          <p:nvPr/>
        </p:nvSpPr>
        <p:spPr bwMode="auto">
          <a:xfrm>
            <a:off x="7424738" y="21129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19" name="Oval 451"/>
          <p:cNvSpPr>
            <a:spLocks noChangeArrowheads="1"/>
          </p:cNvSpPr>
          <p:nvPr/>
        </p:nvSpPr>
        <p:spPr bwMode="auto">
          <a:xfrm>
            <a:off x="7426325" y="220345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0" name="Oval 452"/>
          <p:cNvSpPr>
            <a:spLocks noChangeArrowheads="1"/>
          </p:cNvSpPr>
          <p:nvPr/>
        </p:nvSpPr>
        <p:spPr bwMode="auto">
          <a:xfrm>
            <a:off x="7442200" y="23082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1" name="Oval 453"/>
          <p:cNvSpPr>
            <a:spLocks noChangeArrowheads="1"/>
          </p:cNvSpPr>
          <p:nvPr/>
        </p:nvSpPr>
        <p:spPr bwMode="auto">
          <a:xfrm>
            <a:off x="7445375" y="24336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2" name="Oval 454"/>
          <p:cNvSpPr>
            <a:spLocks noChangeArrowheads="1"/>
          </p:cNvSpPr>
          <p:nvPr/>
        </p:nvSpPr>
        <p:spPr bwMode="auto">
          <a:xfrm>
            <a:off x="7437438" y="2527300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3" name="Oval 455"/>
          <p:cNvSpPr>
            <a:spLocks noChangeArrowheads="1"/>
          </p:cNvSpPr>
          <p:nvPr/>
        </p:nvSpPr>
        <p:spPr bwMode="auto">
          <a:xfrm>
            <a:off x="7475538" y="2628900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4" name="Oval 456"/>
          <p:cNvSpPr>
            <a:spLocks noChangeArrowheads="1"/>
          </p:cNvSpPr>
          <p:nvPr/>
        </p:nvSpPr>
        <p:spPr bwMode="auto">
          <a:xfrm>
            <a:off x="7419975" y="34940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5" name="Oval 457"/>
          <p:cNvSpPr>
            <a:spLocks noChangeArrowheads="1"/>
          </p:cNvSpPr>
          <p:nvPr/>
        </p:nvSpPr>
        <p:spPr bwMode="auto">
          <a:xfrm>
            <a:off x="7385050" y="34067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6" name="Oval 458"/>
          <p:cNvSpPr>
            <a:spLocks noChangeArrowheads="1"/>
          </p:cNvSpPr>
          <p:nvPr/>
        </p:nvSpPr>
        <p:spPr bwMode="auto">
          <a:xfrm>
            <a:off x="7640638" y="3514725"/>
            <a:ext cx="120650" cy="1349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7" name="Oval 459"/>
          <p:cNvSpPr>
            <a:spLocks noChangeArrowheads="1"/>
          </p:cNvSpPr>
          <p:nvPr/>
        </p:nvSpPr>
        <p:spPr bwMode="auto">
          <a:xfrm>
            <a:off x="7021513" y="314007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8" name="Oval 460"/>
          <p:cNvSpPr>
            <a:spLocks noChangeArrowheads="1"/>
          </p:cNvSpPr>
          <p:nvPr/>
        </p:nvSpPr>
        <p:spPr bwMode="auto">
          <a:xfrm>
            <a:off x="7194550" y="323373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29" name="Oval 461"/>
          <p:cNvSpPr>
            <a:spLocks noChangeArrowheads="1"/>
          </p:cNvSpPr>
          <p:nvPr/>
        </p:nvSpPr>
        <p:spPr bwMode="auto">
          <a:xfrm>
            <a:off x="7259638" y="32797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0" name="Oval 462"/>
          <p:cNvSpPr>
            <a:spLocks noChangeArrowheads="1"/>
          </p:cNvSpPr>
          <p:nvPr/>
        </p:nvSpPr>
        <p:spPr bwMode="auto">
          <a:xfrm>
            <a:off x="7335838" y="333851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1" name="Oval 463"/>
          <p:cNvSpPr>
            <a:spLocks noChangeArrowheads="1"/>
          </p:cNvSpPr>
          <p:nvPr/>
        </p:nvSpPr>
        <p:spPr bwMode="auto">
          <a:xfrm>
            <a:off x="7119938" y="318452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2" name="Oval 464"/>
          <p:cNvSpPr>
            <a:spLocks noChangeArrowheads="1"/>
          </p:cNvSpPr>
          <p:nvPr/>
        </p:nvSpPr>
        <p:spPr bwMode="auto">
          <a:xfrm>
            <a:off x="6327775" y="1822450"/>
            <a:ext cx="82550" cy="77788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3" name="Oval 465"/>
          <p:cNvSpPr>
            <a:spLocks noChangeArrowheads="1"/>
          </p:cNvSpPr>
          <p:nvPr/>
        </p:nvSpPr>
        <p:spPr bwMode="auto">
          <a:xfrm>
            <a:off x="6346825" y="17637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4" name="Oval 466"/>
          <p:cNvSpPr>
            <a:spLocks noChangeArrowheads="1"/>
          </p:cNvSpPr>
          <p:nvPr/>
        </p:nvSpPr>
        <p:spPr bwMode="auto">
          <a:xfrm>
            <a:off x="8069263" y="32321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5" name="Oval 467"/>
          <p:cNvSpPr>
            <a:spLocks noChangeArrowheads="1"/>
          </p:cNvSpPr>
          <p:nvPr/>
        </p:nvSpPr>
        <p:spPr bwMode="auto">
          <a:xfrm>
            <a:off x="8023225" y="33131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6" name="Oval 468"/>
          <p:cNvSpPr>
            <a:spLocks noChangeArrowheads="1"/>
          </p:cNvSpPr>
          <p:nvPr/>
        </p:nvSpPr>
        <p:spPr bwMode="auto">
          <a:xfrm>
            <a:off x="8075613" y="360680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7" name="Oval 469"/>
          <p:cNvSpPr>
            <a:spLocks noChangeArrowheads="1"/>
          </p:cNvSpPr>
          <p:nvPr/>
        </p:nvSpPr>
        <p:spPr bwMode="auto">
          <a:xfrm>
            <a:off x="8091488" y="370046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8" name="Oval 470"/>
          <p:cNvSpPr>
            <a:spLocks noChangeArrowheads="1"/>
          </p:cNvSpPr>
          <p:nvPr/>
        </p:nvSpPr>
        <p:spPr bwMode="auto">
          <a:xfrm>
            <a:off x="6169025" y="1711325"/>
            <a:ext cx="73025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39" name="Oval 471"/>
          <p:cNvSpPr>
            <a:spLocks noChangeArrowheads="1"/>
          </p:cNvSpPr>
          <p:nvPr/>
        </p:nvSpPr>
        <p:spPr bwMode="auto">
          <a:xfrm>
            <a:off x="6318250" y="1893888"/>
            <a:ext cx="71438" cy="635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0" name="Oval 472"/>
          <p:cNvSpPr>
            <a:spLocks noChangeArrowheads="1"/>
          </p:cNvSpPr>
          <p:nvPr/>
        </p:nvSpPr>
        <p:spPr bwMode="auto">
          <a:xfrm>
            <a:off x="8174038" y="304800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1" name="Oval 473"/>
          <p:cNvSpPr>
            <a:spLocks noChangeArrowheads="1"/>
          </p:cNvSpPr>
          <p:nvPr/>
        </p:nvSpPr>
        <p:spPr bwMode="auto">
          <a:xfrm>
            <a:off x="8128000" y="314007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2" name="Oval 474"/>
          <p:cNvSpPr>
            <a:spLocks noChangeArrowheads="1"/>
          </p:cNvSpPr>
          <p:nvPr/>
        </p:nvSpPr>
        <p:spPr bwMode="auto">
          <a:xfrm>
            <a:off x="8021638" y="3409950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3" name="Oval 475"/>
          <p:cNvSpPr>
            <a:spLocks noChangeArrowheads="1"/>
          </p:cNvSpPr>
          <p:nvPr/>
        </p:nvSpPr>
        <p:spPr bwMode="auto">
          <a:xfrm>
            <a:off x="8047038" y="350361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4" name="Oval 476"/>
          <p:cNvSpPr>
            <a:spLocks noChangeArrowheads="1"/>
          </p:cNvSpPr>
          <p:nvPr/>
        </p:nvSpPr>
        <p:spPr bwMode="auto">
          <a:xfrm>
            <a:off x="6164263" y="1616075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5" name="Oval 477"/>
          <p:cNvSpPr>
            <a:spLocks noChangeArrowheads="1"/>
          </p:cNvSpPr>
          <p:nvPr/>
        </p:nvSpPr>
        <p:spPr bwMode="auto">
          <a:xfrm>
            <a:off x="5995988" y="1752600"/>
            <a:ext cx="82550" cy="76200"/>
          </a:xfrm>
          <a:prstGeom prst="ellipse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6" name="Oval 478"/>
          <p:cNvSpPr>
            <a:spLocks noChangeArrowheads="1"/>
          </p:cNvSpPr>
          <p:nvPr/>
        </p:nvSpPr>
        <p:spPr bwMode="auto">
          <a:xfrm>
            <a:off x="6003925" y="18272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7" name="Oval 479"/>
          <p:cNvSpPr>
            <a:spLocks noChangeArrowheads="1"/>
          </p:cNvSpPr>
          <p:nvPr/>
        </p:nvSpPr>
        <p:spPr bwMode="auto">
          <a:xfrm>
            <a:off x="5970588" y="1895475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8" name="Oval 480"/>
          <p:cNvSpPr>
            <a:spLocks noChangeArrowheads="1"/>
          </p:cNvSpPr>
          <p:nvPr/>
        </p:nvSpPr>
        <p:spPr bwMode="auto">
          <a:xfrm>
            <a:off x="7583488" y="3265488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49" name="Oval 481"/>
          <p:cNvSpPr>
            <a:spLocks noChangeArrowheads="1"/>
          </p:cNvSpPr>
          <p:nvPr/>
        </p:nvSpPr>
        <p:spPr bwMode="auto">
          <a:xfrm>
            <a:off x="7610475" y="3355975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0" name="Oval 482"/>
          <p:cNvSpPr>
            <a:spLocks noChangeArrowheads="1"/>
          </p:cNvSpPr>
          <p:nvPr/>
        </p:nvSpPr>
        <p:spPr bwMode="auto">
          <a:xfrm>
            <a:off x="6296025" y="168116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1" name="Oval 483"/>
          <p:cNvSpPr>
            <a:spLocks noChangeArrowheads="1"/>
          </p:cNvSpPr>
          <p:nvPr/>
        </p:nvSpPr>
        <p:spPr bwMode="auto">
          <a:xfrm>
            <a:off x="6251575" y="1639888"/>
            <a:ext cx="71438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2" name="Oval 484"/>
          <p:cNvSpPr>
            <a:spLocks noChangeArrowheads="1"/>
          </p:cNvSpPr>
          <p:nvPr/>
        </p:nvSpPr>
        <p:spPr bwMode="auto">
          <a:xfrm>
            <a:off x="6096000" y="1608138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3" name="Oval 485"/>
          <p:cNvSpPr>
            <a:spLocks noChangeArrowheads="1"/>
          </p:cNvSpPr>
          <p:nvPr/>
        </p:nvSpPr>
        <p:spPr bwMode="auto">
          <a:xfrm>
            <a:off x="6038850" y="1701800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4" name="Oval 486"/>
          <p:cNvSpPr>
            <a:spLocks noChangeArrowheads="1"/>
          </p:cNvSpPr>
          <p:nvPr/>
        </p:nvSpPr>
        <p:spPr bwMode="auto">
          <a:xfrm>
            <a:off x="6929438" y="3103563"/>
            <a:ext cx="73025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5" name="Oval 487"/>
          <p:cNvSpPr>
            <a:spLocks noChangeArrowheads="1"/>
          </p:cNvSpPr>
          <p:nvPr/>
        </p:nvSpPr>
        <p:spPr bwMode="auto">
          <a:xfrm>
            <a:off x="7580313" y="3184525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656" name="Oval 488"/>
          <p:cNvSpPr>
            <a:spLocks noChangeArrowheads="1"/>
          </p:cNvSpPr>
          <p:nvPr/>
        </p:nvSpPr>
        <p:spPr bwMode="auto">
          <a:xfrm>
            <a:off x="8070850" y="3798888"/>
            <a:ext cx="119063" cy="1349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183" name="Group 489"/>
          <p:cNvGrpSpPr>
            <a:grpSpLocks/>
          </p:cNvGrpSpPr>
          <p:nvPr/>
        </p:nvGrpSpPr>
        <p:grpSpPr bwMode="auto">
          <a:xfrm>
            <a:off x="6586538" y="2409825"/>
            <a:ext cx="371475" cy="261938"/>
            <a:chOff x="4577" y="1673"/>
            <a:chExt cx="263" cy="199"/>
          </a:xfrm>
        </p:grpSpPr>
        <p:sp>
          <p:nvSpPr>
            <p:cNvPr id="46902" name="Arc 490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3" name="Arc 491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4" name="Arc 492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5" name="Arc 493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6" name="Arc 494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7" name="Arc 495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8" name="Arc 496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9" name="Arc 497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0" name="Arc 498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1" name="Arc 499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2" name="Arc 500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13" name="Arc 501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184" name="Group 502"/>
          <p:cNvGrpSpPr>
            <a:grpSpLocks/>
          </p:cNvGrpSpPr>
          <p:nvPr/>
        </p:nvGrpSpPr>
        <p:grpSpPr bwMode="auto">
          <a:xfrm>
            <a:off x="6075363" y="1879600"/>
            <a:ext cx="236537" cy="157163"/>
            <a:chOff x="4214" y="1273"/>
            <a:chExt cx="168" cy="119"/>
          </a:xfrm>
        </p:grpSpPr>
        <p:sp>
          <p:nvSpPr>
            <p:cNvPr id="46890" name="Arc 503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1" name="Arc 504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2" name="Arc 505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3" name="Arc 506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4" name="Arc 507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5" name="Arc 508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6" name="Arc 509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7" name="Arc 510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8" name="Arc 511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899" name="Arc 512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0" name="Arc 513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901" name="Arc 514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185" name="Group 515"/>
          <p:cNvGrpSpPr>
            <a:grpSpLocks/>
          </p:cNvGrpSpPr>
          <p:nvPr/>
        </p:nvGrpSpPr>
        <p:grpSpPr bwMode="auto">
          <a:xfrm>
            <a:off x="4384675" y="1073150"/>
            <a:ext cx="766763" cy="706438"/>
            <a:chOff x="2681" y="529"/>
            <a:chExt cx="483" cy="534"/>
          </a:xfrm>
        </p:grpSpPr>
        <p:sp>
          <p:nvSpPr>
            <p:cNvPr id="3463684" name="Oval 516"/>
            <p:cNvSpPr>
              <a:spLocks noChangeArrowheads="1"/>
            </p:cNvSpPr>
            <p:nvPr/>
          </p:nvSpPr>
          <p:spPr bwMode="auto">
            <a:xfrm>
              <a:off x="2740" y="588"/>
              <a:ext cx="363" cy="395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796" name="Group 517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46886" name="Group 518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3463687" name="Oval 519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688" name="Oval 520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689" name="Rectangle 521"/>
              <p:cNvSpPr>
                <a:spLocks noChangeArrowheads="1"/>
              </p:cNvSpPr>
              <p:nvPr/>
            </p:nvSpPr>
            <p:spPr bwMode="auto">
              <a:xfrm rot="19380000">
                <a:off x="3121" y="728"/>
                <a:ext cx="21" cy="7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797" name="Group 522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3463691" name="Oval 523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2" name="Oval 524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798" name="Group 525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3463694" name="Oval 526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5" name="Oval 527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799" name="Group 528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3463697" name="Oval 529"/>
              <p:cNvSpPr>
                <a:spLocks noChangeArrowheads="1"/>
              </p:cNvSpPr>
              <p:nvPr/>
            </p:nvSpPr>
            <p:spPr bwMode="auto">
              <a:xfrm>
                <a:off x="3413" y="698"/>
                <a:ext cx="31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698" name="Oval 530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0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699" name="Oval 531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00" name="Oval 532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802" name="Group 533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3463702" name="Oval 534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3" name="Oval 535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03" name="Group 536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3463705" name="Oval 537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6" name="Oval 538"/>
              <p:cNvSpPr>
                <a:spLocks noChangeArrowheads="1"/>
              </p:cNvSpPr>
              <p:nvPr/>
            </p:nvSpPr>
            <p:spPr bwMode="auto">
              <a:xfrm>
                <a:off x="3334" y="1147"/>
                <a:ext cx="38" cy="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04" name="Group 539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3463708" name="Oval 540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4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09" name="Oval 541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1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05" name="Group 542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3463711" name="Oval 543"/>
              <p:cNvSpPr>
                <a:spLocks noChangeArrowheads="1"/>
              </p:cNvSpPr>
              <p:nvPr/>
            </p:nvSpPr>
            <p:spPr bwMode="auto">
              <a:xfrm>
                <a:off x="3521" y="93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2" name="Oval 544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5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06" name="Group 545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3463714" name="Oval 546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715" name="Oval 547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16" name="Rectangle 548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7" name="Rectangle 549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8" name="Rectangle 550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7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19" name="Rectangle 551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20" name="Rectangle 552"/>
            <p:cNvSpPr>
              <a:spLocks noChangeArrowheads="1"/>
            </p:cNvSpPr>
            <p:nvPr/>
          </p:nvSpPr>
          <p:spPr bwMode="auto">
            <a:xfrm rot="2076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812" name="Group 553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46866" name="Group 554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3463723" name="Oval 555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6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4" name="Oval 556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25" name="Rectangle 557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2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13" name="Group 558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46862" name="Group 559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3463728" name="Oval 560"/>
                <p:cNvSpPr>
                  <a:spLocks noChangeArrowheads="1"/>
                </p:cNvSpPr>
                <p:nvPr/>
              </p:nvSpPr>
              <p:spPr bwMode="auto">
                <a:xfrm>
                  <a:off x="3069" y="1058"/>
                  <a:ext cx="42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29" name="Oval 561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6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0" name="Rectangle 562"/>
              <p:cNvSpPr>
                <a:spLocks noChangeArrowheads="1"/>
              </p:cNvSpPr>
              <p:nvPr/>
            </p:nvSpPr>
            <p:spPr bwMode="auto">
              <a:xfrm rot="3000000">
                <a:off x="3099" y="1009"/>
                <a:ext cx="18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14" name="Group 563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46858" name="Group 564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3463733" name="Oval 565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4" name="Oval 566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35" name="Rectangle 567"/>
              <p:cNvSpPr>
                <a:spLocks noChangeArrowheads="1"/>
              </p:cNvSpPr>
              <p:nvPr/>
            </p:nvSpPr>
            <p:spPr bwMode="auto">
              <a:xfrm rot="660000">
                <a:off x="3252" y="1109"/>
                <a:ext cx="20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15" name="Group 568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46854" name="Group 569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3463738" name="Oval 570"/>
                <p:cNvSpPr>
                  <a:spLocks noChangeArrowheads="1"/>
                </p:cNvSpPr>
                <p:nvPr/>
              </p:nvSpPr>
              <p:spPr bwMode="auto">
                <a:xfrm>
                  <a:off x="3457" y="746"/>
                  <a:ext cx="42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39" name="Oval 571"/>
                <p:cNvSpPr>
                  <a:spLocks noChangeArrowheads="1"/>
                </p:cNvSpPr>
                <p:nvPr/>
              </p:nvSpPr>
              <p:spPr bwMode="auto">
                <a:xfrm>
                  <a:off x="3466" y="767"/>
                  <a:ext cx="44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40" name="Rectangle 572"/>
              <p:cNvSpPr>
                <a:spLocks noChangeArrowheads="1"/>
              </p:cNvSpPr>
              <p:nvPr/>
            </p:nvSpPr>
            <p:spPr bwMode="auto">
              <a:xfrm rot="2880000">
                <a:off x="3461" y="741"/>
                <a:ext cx="22" cy="9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3741" name="Rectangle 573"/>
            <p:cNvSpPr>
              <a:spLocks noChangeArrowheads="1"/>
            </p:cNvSpPr>
            <p:nvPr/>
          </p:nvSpPr>
          <p:spPr bwMode="auto">
            <a:xfrm rot="4080000">
              <a:off x="3108" y="699"/>
              <a:ext cx="23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2" name="Rectangle 574"/>
            <p:cNvSpPr>
              <a:spLocks noChangeArrowheads="1"/>
            </p:cNvSpPr>
            <p:nvPr/>
          </p:nvSpPr>
          <p:spPr bwMode="auto">
            <a:xfrm rot="20520000">
              <a:off x="2984" y="953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3" name="Rectangle 575"/>
            <p:cNvSpPr>
              <a:spLocks noChangeArrowheads="1"/>
            </p:cNvSpPr>
            <p:nvPr/>
          </p:nvSpPr>
          <p:spPr bwMode="auto">
            <a:xfrm rot="18720000">
              <a:off x="3063" y="893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4" name="Rectangle 576"/>
            <p:cNvSpPr>
              <a:spLocks noChangeArrowheads="1"/>
            </p:cNvSpPr>
            <p:nvPr/>
          </p:nvSpPr>
          <p:spPr bwMode="auto">
            <a:xfrm rot="5880000">
              <a:off x="3109" y="797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5" name="AutoShape 577"/>
            <p:cNvSpPr>
              <a:spLocks noChangeArrowheads="1"/>
            </p:cNvSpPr>
            <p:nvPr/>
          </p:nvSpPr>
          <p:spPr bwMode="auto">
            <a:xfrm rot="4800000" flipH="1" flipV="1">
              <a:off x="2812" y="672"/>
              <a:ext cx="235" cy="233"/>
            </a:xfrm>
            <a:custGeom>
              <a:avLst/>
              <a:gdLst>
                <a:gd name="G0" fmla="+- 5398 0 0"/>
                <a:gd name="G1" fmla="+- 21600 0 5398"/>
                <a:gd name="G2" fmla="*/ 5398 1 2"/>
                <a:gd name="G3" fmla="+- 21600 0 G2"/>
                <a:gd name="G4" fmla="+/ 5398 21600 2"/>
                <a:gd name="G5" fmla="+/ G1 0 2"/>
                <a:gd name="G6" fmla="*/ 21600 21600 5398"/>
                <a:gd name="G7" fmla="*/ G6 1 2"/>
                <a:gd name="G8" fmla="+- 21600 0 G7"/>
                <a:gd name="G9" fmla="*/ 21600 1 2"/>
                <a:gd name="G10" fmla="+- 5398 0 G9"/>
                <a:gd name="G11" fmla="?: G10 G8 0"/>
                <a:gd name="G12" fmla="?: G10 G7 21600"/>
                <a:gd name="T0" fmla="*/ 18901 w 21600"/>
                <a:gd name="T1" fmla="*/ 10800 h 21600"/>
                <a:gd name="T2" fmla="*/ 10800 w 21600"/>
                <a:gd name="T3" fmla="*/ 21600 h 21600"/>
                <a:gd name="T4" fmla="*/ 2699 w 21600"/>
                <a:gd name="T5" fmla="*/ 10800 h 21600"/>
                <a:gd name="T6" fmla="*/ 10800 w 21600"/>
                <a:gd name="T7" fmla="*/ 0 h 21600"/>
                <a:gd name="T8" fmla="*/ 4499 w 21600"/>
                <a:gd name="T9" fmla="*/ 4499 h 21600"/>
                <a:gd name="T10" fmla="*/ 17101 w 21600"/>
                <a:gd name="T11" fmla="*/ 1710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6" name="Arc 578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7" name="Arc 579"/>
            <p:cNvSpPr>
              <a:spLocks/>
            </p:cNvSpPr>
            <p:nvPr/>
          </p:nvSpPr>
          <p:spPr bwMode="auto">
            <a:xfrm>
              <a:off x="2946" y="743"/>
              <a:ext cx="31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974 w 21600"/>
                <a:gd name="T1" fmla="*/ 21591 h 21591"/>
                <a:gd name="T2" fmla="*/ 0 w 21600"/>
                <a:gd name="T3" fmla="*/ 0 h 21591"/>
                <a:gd name="T4" fmla="*/ 21600 w 21600"/>
                <a:gd name="T5" fmla="*/ 0 h 2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8" name="Arc 580"/>
            <p:cNvSpPr>
              <a:spLocks/>
            </p:cNvSpPr>
            <p:nvPr/>
          </p:nvSpPr>
          <p:spPr bwMode="auto">
            <a:xfrm>
              <a:off x="2920" y="716"/>
              <a:ext cx="31" cy="26"/>
            </a:xfrm>
            <a:custGeom>
              <a:avLst/>
              <a:gdLst>
                <a:gd name="G0" fmla="+- 623 0 0"/>
                <a:gd name="G1" fmla="+- 21600 0 0"/>
                <a:gd name="G2" fmla="+- 21600 0 0"/>
                <a:gd name="T0" fmla="*/ 0 w 22208"/>
                <a:gd name="T1" fmla="*/ 9 h 21600"/>
                <a:gd name="T2" fmla="*/ 22208 w 22208"/>
                <a:gd name="T3" fmla="*/ 20785 h 21600"/>
                <a:gd name="T4" fmla="*/ 623 w 2220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49" name="Arc 581"/>
            <p:cNvSpPr>
              <a:spLocks/>
            </p:cNvSpPr>
            <p:nvPr/>
          </p:nvSpPr>
          <p:spPr bwMode="auto">
            <a:xfrm>
              <a:off x="2902" y="717"/>
              <a:ext cx="23" cy="25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54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0" name="Arc 582"/>
            <p:cNvSpPr>
              <a:spLocks/>
            </p:cNvSpPr>
            <p:nvPr/>
          </p:nvSpPr>
          <p:spPr bwMode="auto">
            <a:xfrm>
              <a:off x="2857" y="743"/>
              <a:ext cx="29" cy="30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1" name="Arc 583"/>
            <p:cNvSpPr>
              <a:spLocks/>
            </p:cNvSpPr>
            <p:nvPr/>
          </p:nvSpPr>
          <p:spPr bwMode="auto">
            <a:xfrm>
              <a:off x="2832" y="717"/>
              <a:ext cx="30" cy="25"/>
            </a:xfrm>
            <a:custGeom>
              <a:avLst/>
              <a:gdLst>
                <a:gd name="G0" fmla="+- 654 0 0"/>
                <a:gd name="G1" fmla="+- 21600 0 0"/>
                <a:gd name="G2" fmla="+- 21600 0 0"/>
                <a:gd name="T0" fmla="*/ 0 w 22254"/>
                <a:gd name="T1" fmla="*/ 10 h 21600"/>
                <a:gd name="T2" fmla="*/ 22254 w 22254"/>
                <a:gd name="T3" fmla="*/ 21600 h 21600"/>
                <a:gd name="T4" fmla="*/ 654 w 2225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2" name="Arc 584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44 w 21600"/>
                <a:gd name="T1" fmla="*/ 22363 h 22363"/>
                <a:gd name="T2" fmla="*/ 14 w 21600"/>
                <a:gd name="T3" fmla="*/ 0 h 22363"/>
                <a:gd name="T4" fmla="*/ 21600 w 21600"/>
                <a:gd name="T5" fmla="*/ 773 h 2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3" name="Arc 585"/>
            <p:cNvSpPr>
              <a:spLocks/>
            </p:cNvSpPr>
            <p:nvPr/>
          </p:nvSpPr>
          <p:spPr bwMode="auto">
            <a:xfrm>
              <a:off x="2925" y="780"/>
              <a:ext cx="31" cy="29"/>
            </a:xfrm>
            <a:custGeom>
              <a:avLst/>
              <a:gdLst>
                <a:gd name="G0" fmla="+- 644 0 0"/>
                <a:gd name="G1" fmla="+- 21600 0 0"/>
                <a:gd name="G2" fmla="+- 21600 0 0"/>
                <a:gd name="T0" fmla="*/ 0 w 22244"/>
                <a:gd name="T1" fmla="*/ 10 h 21600"/>
                <a:gd name="T2" fmla="*/ 22244 w 22244"/>
                <a:gd name="T3" fmla="*/ 21600 h 21600"/>
                <a:gd name="T4" fmla="*/ 644 w 222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4" name="Arc 586"/>
            <p:cNvSpPr>
              <a:spLocks/>
            </p:cNvSpPr>
            <p:nvPr/>
          </p:nvSpPr>
          <p:spPr bwMode="auto">
            <a:xfrm>
              <a:off x="2888" y="807"/>
              <a:ext cx="23" cy="25"/>
            </a:xfrm>
            <a:custGeom>
              <a:avLst/>
              <a:gdLst>
                <a:gd name="G0" fmla="+- 846 0 0"/>
                <a:gd name="G1" fmla="+- 0 0 0"/>
                <a:gd name="G2" fmla="+- 21600 0 0"/>
                <a:gd name="T0" fmla="*/ 22446 w 22446"/>
                <a:gd name="T1" fmla="*/ 0 h 21600"/>
                <a:gd name="T2" fmla="*/ 0 w 22446"/>
                <a:gd name="T3" fmla="*/ 21583 h 21600"/>
                <a:gd name="T4" fmla="*/ 846 w 2244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5" name="Arc 587"/>
            <p:cNvSpPr>
              <a:spLocks/>
            </p:cNvSpPr>
            <p:nvPr/>
          </p:nvSpPr>
          <p:spPr bwMode="auto">
            <a:xfrm>
              <a:off x="2905" y="780"/>
              <a:ext cx="22" cy="29"/>
            </a:xfrm>
            <a:custGeom>
              <a:avLst/>
              <a:gdLst>
                <a:gd name="G0" fmla="+- 21600 0 0"/>
                <a:gd name="G1" fmla="+- 21583 0 0"/>
                <a:gd name="G2" fmla="+- 21600 0 0"/>
                <a:gd name="T0" fmla="*/ 0 w 21600"/>
                <a:gd name="T1" fmla="*/ 21583 h 21583"/>
                <a:gd name="T2" fmla="*/ 20737 w 21600"/>
                <a:gd name="T3" fmla="*/ 0 h 21583"/>
                <a:gd name="T4" fmla="*/ 21600 w 21600"/>
                <a:gd name="T5" fmla="*/ 21583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6" name="Arc 588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G0" fmla="+- 21600 0 0"/>
                <a:gd name="G1" fmla="+- 773 0 0"/>
                <a:gd name="G2" fmla="+- 21600 0 0"/>
                <a:gd name="T0" fmla="*/ 20923 w 21600"/>
                <a:gd name="T1" fmla="*/ 22362 h 22362"/>
                <a:gd name="T2" fmla="*/ 14 w 21600"/>
                <a:gd name="T3" fmla="*/ 0 h 22362"/>
                <a:gd name="T4" fmla="*/ 21600 w 21600"/>
                <a:gd name="T5" fmla="*/ 773 h 2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7" name="Arc 589"/>
            <p:cNvSpPr>
              <a:spLocks/>
            </p:cNvSpPr>
            <p:nvPr/>
          </p:nvSpPr>
          <p:spPr bwMode="auto">
            <a:xfrm>
              <a:off x="2838" y="780"/>
              <a:ext cx="30" cy="29"/>
            </a:xfrm>
            <a:custGeom>
              <a:avLst/>
              <a:gdLst>
                <a:gd name="G0" fmla="+- 664 0 0"/>
                <a:gd name="G1" fmla="+- 21600 0 0"/>
                <a:gd name="G2" fmla="+- 21600 0 0"/>
                <a:gd name="T0" fmla="*/ 0 w 22264"/>
                <a:gd name="T1" fmla="*/ 10 h 21600"/>
                <a:gd name="T2" fmla="*/ 22264 w 22264"/>
                <a:gd name="T3" fmla="*/ 21600 h 21600"/>
                <a:gd name="T4" fmla="*/ 664 w 2226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758" name="Oval 590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grpSp>
          <p:nvGrpSpPr>
            <p:cNvPr id="46834" name="Group 591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46850" name="Group 592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3463761" name="Oval 593"/>
                <p:cNvSpPr>
                  <a:spLocks noChangeArrowheads="1"/>
                </p:cNvSpPr>
                <p:nvPr/>
              </p:nvSpPr>
              <p:spPr bwMode="auto">
                <a:xfrm>
                  <a:off x="3376" y="974"/>
                  <a:ext cx="14" cy="2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2" name="Oval 594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3" name="Rectangle 595"/>
              <p:cNvSpPr>
                <a:spLocks noChangeArrowheads="1"/>
              </p:cNvSpPr>
              <p:nvPr/>
            </p:nvSpPr>
            <p:spPr bwMode="auto">
              <a:xfrm rot="20520000">
                <a:off x="3374" y="944"/>
                <a:ext cx="9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35" name="Group 596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46846" name="Group 597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3463766" name="Oval 598"/>
                <p:cNvSpPr>
                  <a:spLocks noChangeArrowheads="1"/>
                </p:cNvSpPr>
                <p:nvPr/>
              </p:nvSpPr>
              <p:spPr bwMode="auto">
                <a:xfrm>
                  <a:off x="3223" y="1007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67" name="Oval 599"/>
                <p:cNvSpPr>
                  <a:spLocks noChangeArrowheads="1"/>
                </p:cNvSpPr>
                <p:nvPr/>
              </p:nvSpPr>
              <p:spPr bwMode="auto">
                <a:xfrm>
                  <a:off x="3200" y="1001"/>
                  <a:ext cx="30" cy="2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68" name="Rectangle 600"/>
              <p:cNvSpPr>
                <a:spLocks noChangeArrowheads="1"/>
              </p:cNvSpPr>
              <p:nvPr/>
            </p:nvSpPr>
            <p:spPr bwMode="auto">
              <a:xfrm rot="660000">
                <a:off x="3227" y="959"/>
                <a:ext cx="23" cy="7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36" name="Group 601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46842" name="Group 602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3463771" name="Oval 603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2" name="Oval 604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3" name="Rectangle 605"/>
              <p:cNvSpPr>
                <a:spLocks noChangeArrowheads="1"/>
              </p:cNvSpPr>
              <p:nvPr/>
            </p:nvSpPr>
            <p:spPr bwMode="auto">
              <a:xfrm rot="19380000">
                <a:off x="3184" y="753"/>
                <a:ext cx="21" cy="7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837" name="Group 606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46838" name="Group 607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3463776" name="Oval 608"/>
                <p:cNvSpPr>
                  <a:spLocks noChangeArrowheads="1"/>
                </p:cNvSpPr>
                <p:nvPr/>
              </p:nvSpPr>
              <p:spPr bwMode="auto">
                <a:xfrm rot="19500000">
                  <a:off x="3311" y="747"/>
                  <a:ext cx="43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  <p:sp>
              <p:nvSpPr>
                <p:cNvPr id="3463777" name="Oval 609"/>
                <p:cNvSpPr>
                  <a:spLocks noChangeArrowheads="1"/>
                </p:cNvSpPr>
                <p:nvPr/>
              </p:nvSpPr>
              <p:spPr bwMode="auto">
                <a:xfrm rot="19500000">
                  <a:off x="3333" y="758"/>
                  <a:ext cx="41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sz="1800">
                    <a:latin typeface="Arial" panose="020B0604020202020204" pitchFamily="34" charset="0"/>
                    <a:ea typeface="+mn-ea"/>
                  </a:endParaRPr>
                </a:p>
              </p:txBody>
            </p:sp>
          </p:grpSp>
          <p:sp>
            <p:nvSpPr>
              <p:cNvPr id="3463778" name="Rectangle 610"/>
              <p:cNvSpPr>
                <a:spLocks noChangeArrowheads="1"/>
              </p:cNvSpPr>
              <p:nvPr/>
            </p:nvSpPr>
            <p:spPr bwMode="auto">
              <a:xfrm rot="780000">
                <a:off x="3325" y="747"/>
                <a:ext cx="29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sp>
        <p:nvSpPr>
          <p:cNvPr id="3463779" name="Oval 611"/>
          <p:cNvSpPr>
            <a:spLocks noChangeArrowheads="1"/>
          </p:cNvSpPr>
          <p:nvPr/>
        </p:nvSpPr>
        <p:spPr bwMode="auto">
          <a:xfrm rot="3960000">
            <a:off x="2111375" y="3916363"/>
            <a:ext cx="23813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0" name="Oval 612"/>
          <p:cNvSpPr>
            <a:spLocks noChangeArrowheads="1"/>
          </p:cNvSpPr>
          <p:nvPr/>
        </p:nvSpPr>
        <p:spPr bwMode="auto">
          <a:xfrm rot="3960000">
            <a:off x="2133600" y="3970338"/>
            <a:ext cx="26987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1" name="Oval 613"/>
          <p:cNvSpPr>
            <a:spLocks noChangeArrowheads="1"/>
          </p:cNvSpPr>
          <p:nvPr/>
        </p:nvSpPr>
        <p:spPr bwMode="auto">
          <a:xfrm rot="3960000">
            <a:off x="2161382" y="4020344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2" name="Oval 614"/>
          <p:cNvSpPr>
            <a:spLocks noChangeArrowheads="1"/>
          </p:cNvSpPr>
          <p:nvPr/>
        </p:nvSpPr>
        <p:spPr bwMode="auto">
          <a:xfrm rot="3960000">
            <a:off x="2185194" y="4074319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3" name="Oval 615"/>
          <p:cNvSpPr>
            <a:spLocks noChangeArrowheads="1"/>
          </p:cNvSpPr>
          <p:nvPr/>
        </p:nvSpPr>
        <p:spPr bwMode="auto">
          <a:xfrm rot="3960000">
            <a:off x="2210594" y="4126707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4" name="Oval 616"/>
          <p:cNvSpPr>
            <a:spLocks noChangeArrowheads="1"/>
          </p:cNvSpPr>
          <p:nvPr/>
        </p:nvSpPr>
        <p:spPr bwMode="auto">
          <a:xfrm rot="3960000">
            <a:off x="2235994" y="4179094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5" name="Oval 617"/>
          <p:cNvSpPr>
            <a:spLocks noChangeArrowheads="1"/>
          </p:cNvSpPr>
          <p:nvPr/>
        </p:nvSpPr>
        <p:spPr bwMode="auto">
          <a:xfrm rot="3960000">
            <a:off x="2263775" y="4230688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6" name="Oval 618"/>
          <p:cNvSpPr>
            <a:spLocks noChangeArrowheads="1"/>
          </p:cNvSpPr>
          <p:nvPr/>
        </p:nvSpPr>
        <p:spPr bwMode="auto">
          <a:xfrm rot="3960000">
            <a:off x="2288382" y="4282281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7" name="Oval 619"/>
          <p:cNvSpPr>
            <a:spLocks noChangeArrowheads="1"/>
          </p:cNvSpPr>
          <p:nvPr/>
        </p:nvSpPr>
        <p:spPr bwMode="auto">
          <a:xfrm rot="3960000">
            <a:off x="2312988" y="4337050"/>
            <a:ext cx="23812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8" name="Oval 620"/>
          <p:cNvSpPr>
            <a:spLocks noChangeArrowheads="1"/>
          </p:cNvSpPr>
          <p:nvPr/>
        </p:nvSpPr>
        <p:spPr bwMode="auto">
          <a:xfrm rot="3960000">
            <a:off x="2339182" y="438705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89" name="Oval 621"/>
          <p:cNvSpPr>
            <a:spLocks noChangeArrowheads="1"/>
          </p:cNvSpPr>
          <p:nvPr/>
        </p:nvSpPr>
        <p:spPr bwMode="auto">
          <a:xfrm rot="3960000">
            <a:off x="2363787" y="4440238"/>
            <a:ext cx="23813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0" name="Oval 622"/>
          <p:cNvSpPr>
            <a:spLocks noChangeArrowheads="1"/>
          </p:cNvSpPr>
          <p:nvPr/>
        </p:nvSpPr>
        <p:spPr bwMode="auto">
          <a:xfrm rot="3960000">
            <a:off x="2388394" y="449341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1" name="Oval 623"/>
          <p:cNvSpPr>
            <a:spLocks noChangeArrowheads="1"/>
          </p:cNvSpPr>
          <p:nvPr/>
        </p:nvSpPr>
        <p:spPr bwMode="auto">
          <a:xfrm rot="3960000">
            <a:off x="2415382" y="4544219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2" name="Oval 624"/>
          <p:cNvSpPr>
            <a:spLocks noChangeArrowheads="1"/>
          </p:cNvSpPr>
          <p:nvPr/>
        </p:nvSpPr>
        <p:spPr bwMode="auto">
          <a:xfrm rot="3960000">
            <a:off x="1795463" y="4044950"/>
            <a:ext cx="26988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3" name="Oval 625"/>
          <p:cNvSpPr>
            <a:spLocks noChangeArrowheads="1"/>
          </p:cNvSpPr>
          <p:nvPr/>
        </p:nvSpPr>
        <p:spPr bwMode="auto">
          <a:xfrm rot="3960000">
            <a:off x="1821656" y="40981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4" name="Oval 626"/>
          <p:cNvSpPr>
            <a:spLocks noChangeArrowheads="1"/>
          </p:cNvSpPr>
          <p:nvPr/>
        </p:nvSpPr>
        <p:spPr bwMode="auto">
          <a:xfrm rot="3960000">
            <a:off x="1848644" y="4148931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5" name="Oval 627"/>
          <p:cNvSpPr>
            <a:spLocks noChangeArrowheads="1"/>
          </p:cNvSpPr>
          <p:nvPr/>
        </p:nvSpPr>
        <p:spPr bwMode="auto">
          <a:xfrm rot="3960000">
            <a:off x="1872457" y="4202906"/>
            <a:ext cx="25400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6" name="Oval 628"/>
          <p:cNvSpPr>
            <a:spLocks noChangeArrowheads="1"/>
          </p:cNvSpPr>
          <p:nvPr/>
        </p:nvSpPr>
        <p:spPr bwMode="auto">
          <a:xfrm rot="3960000">
            <a:off x="1899444" y="4253706"/>
            <a:ext cx="25400" cy="269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7" name="Oval 629"/>
          <p:cNvSpPr>
            <a:spLocks noChangeArrowheads="1"/>
          </p:cNvSpPr>
          <p:nvPr/>
        </p:nvSpPr>
        <p:spPr bwMode="auto">
          <a:xfrm rot="3960000">
            <a:off x="1922463" y="4306888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8" name="Oval 630"/>
          <p:cNvSpPr>
            <a:spLocks noChangeArrowheads="1"/>
          </p:cNvSpPr>
          <p:nvPr/>
        </p:nvSpPr>
        <p:spPr bwMode="auto">
          <a:xfrm rot="3960000">
            <a:off x="1949450" y="4359275"/>
            <a:ext cx="25400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799" name="Oval 631"/>
          <p:cNvSpPr>
            <a:spLocks noChangeArrowheads="1"/>
          </p:cNvSpPr>
          <p:nvPr/>
        </p:nvSpPr>
        <p:spPr bwMode="auto">
          <a:xfrm rot="3960000">
            <a:off x="1974056" y="4410869"/>
            <a:ext cx="26988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0" name="Oval 632"/>
          <p:cNvSpPr>
            <a:spLocks noChangeArrowheads="1"/>
          </p:cNvSpPr>
          <p:nvPr/>
        </p:nvSpPr>
        <p:spPr bwMode="auto">
          <a:xfrm rot="3960000">
            <a:off x="2000251" y="4464050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1" name="Oval 633"/>
          <p:cNvSpPr>
            <a:spLocks noChangeArrowheads="1"/>
          </p:cNvSpPr>
          <p:nvPr/>
        </p:nvSpPr>
        <p:spPr bwMode="auto">
          <a:xfrm rot="3960000">
            <a:off x="2024856" y="4517232"/>
            <a:ext cx="26987" cy="2540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2" name="Oval 634"/>
          <p:cNvSpPr>
            <a:spLocks noChangeArrowheads="1"/>
          </p:cNvSpPr>
          <p:nvPr/>
        </p:nvSpPr>
        <p:spPr bwMode="auto">
          <a:xfrm rot="3960000">
            <a:off x="2051051" y="4568825"/>
            <a:ext cx="23812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3803" name="Oval 635"/>
          <p:cNvSpPr>
            <a:spLocks noChangeArrowheads="1"/>
          </p:cNvSpPr>
          <p:nvPr/>
        </p:nvSpPr>
        <p:spPr bwMode="auto">
          <a:xfrm rot="3960000">
            <a:off x="2074863" y="4621213"/>
            <a:ext cx="26987" cy="269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211" name="Group 636"/>
          <p:cNvGrpSpPr>
            <a:grpSpLocks/>
          </p:cNvGrpSpPr>
          <p:nvPr/>
        </p:nvGrpSpPr>
        <p:grpSpPr bwMode="auto">
          <a:xfrm>
            <a:off x="3416300" y="5043488"/>
            <a:ext cx="561975" cy="549275"/>
            <a:chOff x="2330" y="3664"/>
            <a:chExt cx="398" cy="416"/>
          </a:xfrm>
        </p:grpSpPr>
        <p:sp>
          <p:nvSpPr>
            <p:cNvPr id="3463805" name="Arc 637"/>
            <p:cNvSpPr>
              <a:spLocks/>
            </p:cNvSpPr>
            <p:nvPr/>
          </p:nvSpPr>
          <p:spPr bwMode="auto">
            <a:xfrm rot="13260000">
              <a:off x="2393" y="3675"/>
              <a:ext cx="29" cy="61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0836 w 21600"/>
                <a:gd name="T1" fmla="*/ 21937 h 21937"/>
                <a:gd name="T2" fmla="*/ 3 w 21600"/>
                <a:gd name="T3" fmla="*/ 0 h 21937"/>
                <a:gd name="T4" fmla="*/ 21600 w 21600"/>
                <a:gd name="T5" fmla="*/ 351 h 2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6" name="Arc 638"/>
            <p:cNvSpPr>
              <a:spLocks/>
            </p:cNvSpPr>
            <p:nvPr/>
          </p:nvSpPr>
          <p:spPr bwMode="auto">
            <a:xfrm rot="13260000">
              <a:off x="2366" y="3736"/>
              <a:ext cx="29" cy="61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7" name="Arc 639"/>
            <p:cNvSpPr>
              <a:spLocks/>
            </p:cNvSpPr>
            <p:nvPr/>
          </p:nvSpPr>
          <p:spPr bwMode="auto">
            <a:xfrm rot="13260000">
              <a:off x="2430" y="3719"/>
              <a:ext cx="22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8" name="Arc 640"/>
            <p:cNvSpPr>
              <a:spLocks/>
            </p:cNvSpPr>
            <p:nvPr/>
          </p:nvSpPr>
          <p:spPr bwMode="auto">
            <a:xfrm rot="13260000">
              <a:off x="2330" y="3696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25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09" name="Arc 641"/>
            <p:cNvSpPr>
              <a:spLocks/>
            </p:cNvSpPr>
            <p:nvPr/>
          </p:nvSpPr>
          <p:spPr bwMode="auto">
            <a:xfrm rot="13260000">
              <a:off x="2388" y="3751"/>
              <a:ext cx="18" cy="59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0" name="Arc 642"/>
            <p:cNvSpPr>
              <a:spLocks/>
            </p:cNvSpPr>
            <p:nvPr/>
          </p:nvSpPr>
          <p:spPr bwMode="auto">
            <a:xfrm rot="13260000">
              <a:off x="2448" y="3733"/>
              <a:ext cx="27" cy="60"/>
            </a:xfrm>
            <a:custGeom>
              <a:avLst/>
              <a:gdLst>
                <a:gd name="G0" fmla="+- 21600 0 0"/>
                <a:gd name="G1" fmla="+- 350 0 0"/>
                <a:gd name="G2" fmla="+- 21600 0 0"/>
                <a:gd name="T0" fmla="*/ 20779 w 21600"/>
                <a:gd name="T1" fmla="*/ 21934 h 21934"/>
                <a:gd name="T2" fmla="*/ 3 w 21600"/>
                <a:gd name="T3" fmla="*/ 0 h 21934"/>
                <a:gd name="T4" fmla="*/ 21600 w 21600"/>
                <a:gd name="T5" fmla="*/ 350 h 2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1" name="Arc 643"/>
            <p:cNvSpPr>
              <a:spLocks/>
            </p:cNvSpPr>
            <p:nvPr/>
          </p:nvSpPr>
          <p:spPr bwMode="auto">
            <a:xfrm rot="13260000">
              <a:off x="2424" y="3795"/>
              <a:ext cx="28" cy="61"/>
            </a:xfrm>
            <a:custGeom>
              <a:avLst/>
              <a:gdLst>
                <a:gd name="G0" fmla="+- 785 0 0"/>
                <a:gd name="G1" fmla="+- 21600 0 0"/>
                <a:gd name="G2" fmla="+- 21600 0 0"/>
                <a:gd name="T0" fmla="*/ 0 w 22385"/>
                <a:gd name="T1" fmla="*/ 14 h 21600"/>
                <a:gd name="T2" fmla="*/ 22385 w 22385"/>
                <a:gd name="T3" fmla="*/ 21600 h 21600"/>
                <a:gd name="T4" fmla="*/ 785 w 2238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2" name="Arc 644"/>
            <p:cNvSpPr>
              <a:spLocks/>
            </p:cNvSpPr>
            <p:nvPr/>
          </p:nvSpPr>
          <p:spPr bwMode="auto">
            <a:xfrm rot="2460000">
              <a:off x="2630" y="3981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3" name="Arc 645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36 h 21587"/>
                <a:gd name="T2" fmla="*/ 20859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4" name="Arc 646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5" name="Arc 647"/>
            <p:cNvSpPr>
              <a:spLocks/>
            </p:cNvSpPr>
            <p:nvPr/>
          </p:nvSpPr>
          <p:spPr bwMode="auto">
            <a:xfrm rot="2460000">
              <a:off x="2706" y="3977"/>
              <a:ext cx="22" cy="60"/>
            </a:xfrm>
            <a:custGeom>
              <a:avLst/>
              <a:gdLst>
                <a:gd name="G0" fmla="+- 973 0 0"/>
                <a:gd name="G1" fmla="+- 21600 0 0"/>
                <a:gd name="G2" fmla="+- 21600 0 0"/>
                <a:gd name="T0" fmla="*/ 0 w 22570"/>
                <a:gd name="T1" fmla="*/ 22 h 21600"/>
                <a:gd name="T2" fmla="*/ 22570 w 22570"/>
                <a:gd name="T3" fmla="*/ 21243 h 21600"/>
                <a:gd name="T4" fmla="*/ 973 w 225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6" name="Arc 648"/>
            <p:cNvSpPr>
              <a:spLocks/>
            </p:cNvSpPr>
            <p:nvPr/>
          </p:nvSpPr>
          <p:spPr bwMode="auto">
            <a:xfrm rot="2460000">
              <a:off x="2565" y="3924"/>
              <a:ext cx="28" cy="64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7" name="Arc 649"/>
            <p:cNvSpPr>
              <a:spLocks/>
            </p:cNvSpPr>
            <p:nvPr/>
          </p:nvSpPr>
          <p:spPr bwMode="auto">
            <a:xfrm rot="2460000">
              <a:off x="2620" y="3897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29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8" name="Arc 650"/>
            <p:cNvSpPr>
              <a:spLocks/>
            </p:cNvSpPr>
            <p:nvPr/>
          </p:nvSpPr>
          <p:spPr bwMode="auto">
            <a:xfrm rot="2460000">
              <a:off x="2612" y="3971"/>
              <a:ext cx="21" cy="60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19" name="Arc 651"/>
            <p:cNvSpPr>
              <a:spLocks/>
            </p:cNvSpPr>
            <p:nvPr/>
          </p:nvSpPr>
          <p:spPr bwMode="auto">
            <a:xfrm rot="2460000">
              <a:off x="2641" y="3915"/>
              <a:ext cx="19" cy="61"/>
            </a:xfrm>
            <a:custGeom>
              <a:avLst/>
              <a:gdLst>
                <a:gd name="G0" fmla="+- 1004 0 0"/>
                <a:gd name="G1" fmla="+- 21600 0 0"/>
                <a:gd name="G2" fmla="+- 21600 0 0"/>
                <a:gd name="T0" fmla="*/ 0 w 22604"/>
                <a:gd name="T1" fmla="*/ 23 h 21600"/>
                <a:gd name="T2" fmla="*/ 22604 w 22604"/>
                <a:gd name="T3" fmla="*/ 21600 h 21600"/>
                <a:gd name="T4" fmla="*/ 1004 w 226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0" name="Arc 652"/>
            <p:cNvSpPr>
              <a:spLocks/>
            </p:cNvSpPr>
            <p:nvPr/>
          </p:nvSpPr>
          <p:spPr bwMode="auto">
            <a:xfrm rot="2460000">
              <a:off x="2507" y="3868"/>
              <a:ext cx="29" cy="63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1" name="Arc 653"/>
            <p:cNvSpPr>
              <a:spLocks/>
            </p:cNvSpPr>
            <p:nvPr/>
          </p:nvSpPr>
          <p:spPr bwMode="auto">
            <a:xfrm rot="2460000">
              <a:off x="2560" y="3842"/>
              <a:ext cx="27" cy="61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2" name="Arc 654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3" name="Arc 655"/>
            <p:cNvSpPr>
              <a:spLocks/>
            </p:cNvSpPr>
            <p:nvPr/>
          </p:nvSpPr>
          <p:spPr bwMode="auto">
            <a:xfrm rot="2460000">
              <a:off x="2582" y="3856"/>
              <a:ext cx="22" cy="60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4" name="Arc 656"/>
            <p:cNvSpPr>
              <a:spLocks/>
            </p:cNvSpPr>
            <p:nvPr/>
          </p:nvSpPr>
          <p:spPr bwMode="auto">
            <a:xfrm rot="2460000">
              <a:off x="2444" y="3805"/>
              <a:ext cx="29" cy="65"/>
            </a:xfrm>
            <a:custGeom>
              <a:avLst/>
              <a:gdLst>
                <a:gd name="G0" fmla="+- 764 0 0"/>
                <a:gd name="G1" fmla="+- 357 0 0"/>
                <a:gd name="G2" fmla="+- 21600 0 0"/>
                <a:gd name="T0" fmla="*/ 22361 w 22364"/>
                <a:gd name="T1" fmla="*/ 0 h 21957"/>
                <a:gd name="T2" fmla="*/ 0 w 22364"/>
                <a:gd name="T3" fmla="*/ 21943 h 21957"/>
                <a:gd name="T4" fmla="*/ 764 w 22364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5" name="Arc 657"/>
            <p:cNvSpPr>
              <a:spLocks/>
            </p:cNvSpPr>
            <p:nvPr/>
          </p:nvSpPr>
          <p:spPr bwMode="auto">
            <a:xfrm rot="2460000">
              <a:off x="2499" y="3779"/>
              <a:ext cx="29" cy="60"/>
            </a:xfrm>
            <a:custGeom>
              <a:avLst/>
              <a:gdLst>
                <a:gd name="G0" fmla="+- 21597 0 0"/>
                <a:gd name="G1" fmla="+- 21588 0 0"/>
                <a:gd name="G2" fmla="+- 21600 0 0"/>
                <a:gd name="T0" fmla="*/ 0 w 21597"/>
                <a:gd name="T1" fmla="*/ 21243 h 21588"/>
                <a:gd name="T2" fmla="*/ 20871 w 21597"/>
                <a:gd name="T3" fmla="*/ 0 h 21588"/>
                <a:gd name="T4" fmla="*/ 21597 w 21597"/>
                <a:gd name="T5" fmla="*/ 21588 h 2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6" name="Arc 658"/>
            <p:cNvSpPr>
              <a:spLocks/>
            </p:cNvSpPr>
            <p:nvPr/>
          </p:nvSpPr>
          <p:spPr bwMode="auto">
            <a:xfrm rot="2460000">
              <a:off x="2490" y="3853"/>
              <a:ext cx="22" cy="64"/>
            </a:xfrm>
            <a:custGeom>
              <a:avLst/>
              <a:gdLst>
                <a:gd name="G0" fmla="+- 21600 0 0"/>
                <a:gd name="G1" fmla="+- 343 0 0"/>
                <a:gd name="G2" fmla="+- 21600 0 0"/>
                <a:gd name="T0" fmla="*/ 20588 w 21600"/>
                <a:gd name="T1" fmla="*/ 21919 h 21919"/>
                <a:gd name="T2" fmla="*/ 3 w 21600"/>
                <a:gd name="T3" fmla="*/ 0 h 21919"/>
                <a:gd name="T4" fmla="*/ 21600 w 21600"/>
                <a:gd name="T5" fmla="*/ 343 h 2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7" name="Arc 659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G0" fmla="+- 1019 0 0"/>
                <a:gd name="G1" fmla="+- 21600 0 0"/>
                <a:gd name="G2" fmla="+- 21600 0 0"/>
                <a:gd name="T0" fmla="*/ 0 w 22616"/>
                <a:gd name="T1" fmla="*/ 24 h 21600"/>
                <a:gd name="T2" fmla="*/ 22616 w 22616"/>
                <a:gd name="T3" fmla="*/ 21243 h 21600"/>
                <a:gd name="T4" fmla="*/ 1019 w 226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28" name="Arc 660"/>
            <p:cNvSpPr>
              <a:spLocks/>
            </p:cNvSpPr>
            <p:nvPr/>
          </p:nvSpPr>
          <p:spPr bwMode="auto">
            <a:xfrm rot="13260000">
              <a:off x="2377" y="3664"/>
              <a:ext cx="20" cy="6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12" name="Group 661"/>
          <p:cNvGrpSpPr>
            <a:grpSpLocks/>
          </p:cNvGrpSpPr>
          <p:nvPr/>
        </p:nvGrpSpPr>
        <p:grpSpPr bwMode="auto">
          <a:xfrm>
            <a:off x="2005013" y="5032375"/>
            <a:ext cx="547687" cy="565150"/>
            <a:chOff x="1330" y="3656"/>
            <a:chExt cx="388" cy="427"/>
          </a:xfrm>
        </p:grpSpPr>
        <p:sp>
          <p:nvSpPr>
            <p:cNvPr id="3463830" name="Arc 662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G0" fmla="+- 757 0 0"/>
                <a:gd name="G1" fmla="+- 0 0 0"/>
                <a:gd name="G2" fmla="+- 21600 0 0"/>
                <a:gd name="T0" fmla="*/ 22357 w 22357"/>
                <a:gd name="T1" fmla="*/ 0 h 21600"/>
                <a:gd name="T2" fmla="*/ 0 w 22357"/>
                <a:gd name="T3" fmla="*/ 21587 h 21600"/>
                <a:gd name="T4" fmla="*/ 757 w 2235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1" name="Arc 663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56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2" name="Arc 664"/>
            <p:cNvSpPr>
              <a:spLocks/>
            </p:cNvSpPr>
            <p:nvPr/>
          </p:nvSpPr>
          <p:spPr bwMode="auto">
            <a:xfrm rot="8220000">
              <a:off x="1595" y="3712"/>
              <a:ext cx="19" cy="61"/>
            </a:xfrm>
            <a:custGeom>
              <a:avLst/>
              <a:gdLst>
                <a:gd name="G0" fmla="+- 21600 0 0"/>
                <a:gd name="G1" fmla="+- 357 0 0"/>
                <a:gd name="G2" fmla="+- 21600 0 0"/>
                <a:gd name="T0" fmla="*/ 21600 w 21600"/>
                <a:gd name="T1" fmla="*/ 21957 h 21957"/>
                <a:gd name="T2" fmla="*/ 3 w 21600"/>
                <a:gd name="T3" fmla="*/ 0 h 21957"/>
                <a:gd name="T4" fmla="*/ 2160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3" name="Arc 665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4" name="Arc 666"/>
            <p:cNvSpPr>
              <a:spLocks/>
            </p:cNvSpPr>
            <p:nvPr/>
          </p:nvSpPr>
          <p:spPr bwMode="auto">
            <a:xfrm rot="8220000">
              <a:off x="1640" y="3740"/>
              <a:ext cx="19" cy="6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3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5" name="Arc 667"/>
            <p:cNvSpPr>
              <a:spLocks/>
            </p:cNvSpPr>
            <p:nvPr/>
          </p:nvSpPr>
          <p:spPr bwMode="auto">
            <a:xfrm rot="8220000">
              <a:off x="1573" y="3726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6" name="Arc 668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7" name="Arc 669"/>
            <p:cNvSpPr>
              <a:spLocks/>
            </p:cNvSpPr>
            <p:nvPr/>
          </p:nvSpPr>
          <p:spPr bwMode="auto">
            <a:xfrm rot="19020000">
              <a:off x="1399" y="3982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8" name="Arc 670"/>
            <p:cNvSpPr>
              <a:spLocks/>
            </p:cNvSpPr>
            <p:nvPr/>
          </p:nvSpPr>
          <p:spPr bwMode="auto">
            <a:xfrm rot="19020000">
              <a:off x="1343" y="3958"/>
              <a:ext cx="27" cy="61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39" name="Arc 671"/>
            <p:cNvSpPr>
              <a:spLocks/>
            </p:cNvSpPr>
            <p:nvPr/>
          </p:nvSpPr>
          <p:spPr bwMode="auto">
            <a:xfrm rot="19020000">
              <a:off x="1352" y="4021"/>
              <a:ext cx="18" cy="62"/>
            </a:xfrm>
            <a:custGeom>
              <a:avLst/>
              <a:gdLst>
                <a:gd name="G0" fmla="+- 0 0 0"/>
                <a:gd name="G1" fmla="+- 351 0 0"/>
                <a:gd name="G2" fmla="+- 21600 0 0"/>
                <a:gd name="T0" fmla="*/ 21597 w 21600"/>
                <a:gd name="T1" fmla="*/ 0 h 21951"/>
                <a:gd name="T2" fmla="*/ 0 w 21600"/>
                <a:gd name="T3" fmla="*/ 21951 h 21951"/>
                <a:gd name="T4" fmla="*/ 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0" name="Arc 672"/>
            <p:cNvSpPr>
              <a:spLocks/>
            </p:cNvSpPr>
            <p:nvPr/>
          </p:nvSpPr>
          <p:spPr bwMode="auto">
            <a:xfrm rot="19020000">
              <a:off x="1330" y="3979"/>
              <a:ext cx="22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1" name="Arc 673"/>
            <p:cNvSpPr>
              <a:spLocks/>
            </p:cNvSpPr>
            <p:nvPr/>
          </p:nvSpPr>
          <p:spPr bwMode="auto">
            <a:xfrm rot="19020000">
              <a:off x="1460" y="3920"/>
              <a:ext cx="27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2" name="Arc 674"/>
            <p:cNvSpPr>
              <a:spLocks/>
            </p:cNvSpPr>
            <p:nvPr/>
          </p:nvSpPr>
          <p:spPr bwMode="auto">
            <a:xfrm rot="19020000">
              <a:off x="1406" y="3896"/>
              <a:ext cx="27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3" name="Arc 675"/>
            <p:cNvSpPr>
              <a:spLocks/>
            </p:cNvSpPr>
            <p:nvPr/>
          </p:nvSpPr>
          <p:spPr bwMode="auto">
            <a:xfrm rot="19020000">
              <a:off x="1422" y="3968"/>
              <a:ext cx="20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4" name="Arc 676"/>
            <p:cNvSpPr>
              <a:spLocks/>
            </p:cNvSpPr>
            <p:nvPr/>
          </p:nvSpPr>
          <p:spPr bwMode="auto">
            <a:xfrm rot="19020000">
              <a:off x="1392" y="3915"/>
              <a:ext cx="22" cy="61"/>
            </a:xfrm>
            <a:custGeom>
              <a:avLst/>
              <a:gdLst>
                <a:gd name="G0" fmla="+- 21597 0 0"/>
                <a:gd name="G1" fmla="+- 21578 0 0"/>
                <a:gd name="G2" fmla="+- 21600 0 0"/>
                <a:gd name="T0" fmla="*/ 0 w 21597"/>
                <a:gd name="T1" fmla="*/ 21227 h 21578"/>
                <a:gd name="T2" fmla="*/ 20624 w 21597"/>
                <a:gd name="T3" fmla="*/ 0 h 21578"/>
                <a:gd name="T4" fmla="*/ 21597 w 21597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5" name="Arc 677"/>
            <p:cNvSpPr>
              <a:spLocks/>
            </p:cNvSpPr>
            <p:nvPr/>
          </p:nvSpPr>
          <p:spPr bwMode="auto">
            <a:xfrm rot="19020000">
              <a:off x="1517" y="3864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6" name="Arc 678"/>
            <p:cNvSpPr>
              <a:spLocks/>
            </p:cNvSpPr>
            <p:nvPr/>
          </p:nvSpPr>
          <p:spPr bwMode="auto">
            <a:xfrm rot="19020000">
              <a:off x="1462" y="3838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7" name="Arc 679"/>
            <p:cNvSpPr>
              <a:spLocks/>
            </p:cNvSpPr>
            <p:nvPr/>
          </p:nvSpPr>
          <p:spPr bwMode="auto">
            <a:xfrm rot="19020000">
              <a:off x="1485" y="3911"/>
              <a:ext cx="20" cy="60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8" name="Arc 680"/>
            <p:cNvSpPr>
              <a:spLocks/>
            </p:cNvSpPr>
            <p:nvPr/>
          </p:nvSpPr>
          <p:spPr bwMode="auto">
            <a:xfrm rot="19020000">
              <a:off x="1449" y="3853"/>
              <a:ext cx="20" cy="61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49" name="Arc 681"/>
            <p:cNvSpPr>
              <a:spLocks/>
            </p:cNvSpPr>
            <p:nvPr/>
          </p:nvSpPr>
          <p:spPr bwMode="auto">
            <a:xfrm rot="19020000">
              <a:off x="1579" y="3798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0" name="Arc 682"/>
            <p:cNvSpPr>
              <a:spLocks/>
            </p:cNvSpPr>
            <p:nvPr/>
          </p:nvSpPr>
          <p:spPr bwMode="auto">
            <a:xfrm rot="19020000">
              <a:off x="1521" y="3772"/>
              <a:ext cx="30" cy="61"/>
            </a:xfrm>
            <a:custGeom>
              <a:avLst/>
              <a:gdLst>
                <a:gd name="G0" fmla="+- 714 0 0"/>
                <a:gd name="G1" fmla="+- 21600 0 0"/>
                <a:gd name="G2" fmla="+- 21600 0 0"/>
                <a:gd name="T0" fmla="*/ 0 w 22311"/>
                <a:gd name="T1" fmla="*/ 12 h 21600"/>
                <a:gd name="T2" fmla="*/ 22311 w 22311"/>
                <a:gd name="T3" fmla="*/ 21249 h 21600"/>
                <a:gd name="T4" fmla="*/ 714 w 223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1" name="Arc 683"/>
            <p:cNvSpPr>
              <a:spLocks/>
            </p:cNvSpPr>
            <p:nvPr/>
          </p:nvSpPr>
          <p:spPr bwMode="auto">
            <a:xfrm rot="19020000">
              <a:off x="1541" y="3847"/>
              <a:ext cx="19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2" name="Arc 684"/>
            <p:cNvSpPr>
              <a:spLocks/>
            </p:cNvSpPr>
            <p:nvPr/>
          </p:nvSpPr>
          <p:spPr bwMode="auto">
            <a:xfrm rot="19020000">
              <a:off x="1509" y="3792"/>
              <a:ext cx="21" cy="60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853" name="Arc 685"/>
            <p:cNvSpPr>
              <a:spLocks/>
            </p:cNvSpPr>
            <p:nvPr/>
          </p:nvSpPr>
          <p:spPr bwMode="auto">
            <a:xfrm rot="8220000">
              <a:off x="1647" y="3656"/>
              <a:ext cx="21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13" name="Group 686"/>
          <p:cNvGrpSpPr>
            <a:grpSpLocks/>
          </p:cNvGrpSpPr>
          <p:nvPr/>
        </p:nvGrpSpPr>
        <p:grpSpPr bwMode="auto">
          <a:xfrm>
            <a:off x="2120900" y="5105400"/>
            <a:ext cx="1385888" cy="298450"/>
            <a:chOff x="1503" y="3936"/>
            <a:chExt cx="982" cy="226"/>
          </a:xfrm>
        </p:grpSpPr>
        <p:grpSp>
          <p:nvGrpSpPr>
            <p:cNvPr id="46697" name="Group 687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3463856" name="Arc 688"/>
              <p:cNvSpPr>
                <a:spLocks/>
              </p:cNvSpPr>
              <p:nvPr/>
            </p:nvSpPr>
            <p:spPr bwMode="auto">
              <a:xfrm rot="9660000">
                <a:off x="1901" y="3941"/>
                <a:ext cx="30" cy="49"/>
              </a:xfrm>
              <a:custGeom>
                <a:avLst/>
                <a:gdLst>
                  <a:gd name="G0" fmla="+- 765 0 0"/>
                  <a:gd name="G1" fmla="+- 453 0 0"/>
                  <a:gd name="G2" fmla="+- 21600 0 0"/>
                  <a:gd name="T0" fmla="*/ 22360 w 22365"/>
                  <a:gd name="T1" fmla="*/ 0 h 22053"/>
                  <a:gd name="T2" fmla="*/ 0 w 22365"/>
                  <a:gd name="T3" fmla="*/ 22039 h 22053"/>
                  <a:gd name="T4" fmla="*/ 765 w 22365"/>
                  <a:gd name="T5" fmla="*/ 453 h 22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7" name="Arc 689"/>
              <p:cNvSpPr>
                <a:spLocks/>
              </p:cNvSpPr>
              <p:nvPr/>
            </p:nvSpPr>
            <p:spPr bwMode="auto">
              <a:xfrm rot="9660000">
                <a:off x="1905" y="3995"/>
                <a:ext cx="27" cy="49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8 h 21587"/>
                  <a:gd name="T2" fmla="*/ 20846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8" name="Arc 690"/>
              <p:cNvSpPr>
                <a:spLocks/>
              </p:cNvSpPr>
              <p:nvPr/>
            </p:nvSpPr>
            <p:spPr bwMode="auto">
              <a:xfrm rot="9660000">
                <a:off x="1857" y="396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59" name="Arc 691"/>
              <p:cNvSpPr>
                <a:spLocks/>
              </p:cNvSpPr>
              <p:nvPr/>
            </p:nvSpPr>
            <p:spPr bwMode="auto">
              <a:xfrm rot="9660000">
                <a:off x="1959" y="3977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0" name="Arc 692"/>
              <p:cNvSpPr>
                <a:spLocks/>
              </p:cNvSpPr>
              <p:nvPr/>
            </p:nvSpPr>
            <p:spPr bwMode="auto">
              <a:xfrm rot="9660000">
                <a:off x="1885" y="4000"/>
                <a:ext cx="19" cy="48"/>
              </a:xfrm>
              <a:custGeom>
                <a:avLst/>
                <a:gdLst>
                  <a:gd name="G0" fmla="+- 993 0 0"/>
                  <a:gd name="G1" fmla="+- 21600 0 0"/>
                  <a:gd name="G2" fmla="+- 21600 0 0"/>
                  <a:gd name="T0" fmla="*/ 0 w 22588"/>
                  <a:gd name="T1" fmla="*/ 23 h 21600"/>
                  <a:gd name="T2" fmla="*/ 22588 w 22588"/>
                  <a:gd name="T3" fmla="*/ 21144 h 21600"/>
                  <a:gd name="T4" fmla="*/ 993 w 22588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1" name="Arc 693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G0" fmla="+- 823 0 0"/>
                  <a:gd name="G1" fmla="+- 454 0 0"/>
                  <a:gd name="G2" fmla="+- 21600 0 0"/>
                  <a:gd name="T0" fmla="*/ 22418 w 22423"/>
                  <a:gd name="T1" fmla="*/ 0 h 22054"/>
                  <a:gd name="T2" fmla="*/ 0 w 22423"/>
                  <a:gd name="T3" fmla="*/ 22038 h 22054"/>
                  <a:gd name="T4" fmla="*/ 823 w 22423"/>
                  <a:gd name="T5" fmla="*/ 454 h 2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2" name="Arc 694"/>
              <p:cNvSpPr>
                <a:spLocks/>
              </p:cNvSpPr>
              <p:nvPr/>
            </p:nvSpPr>
            <p:spPr bwMode="auto">
              <a:xfrm rot="9660000">
                <a:off x="1828" y="4024"/>
                <a:ext cx="28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15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3" name="Arc 695"/>
              <p:cNvSpPr>
                <a:spLocks/>
              </p:cNvSpPr>
              <p:nvPr/>
            </p:nvSpPr>
            <p:spPr bwMode="auto">
              <a:xfrm rot="20460000">
                <a:off x="1564" y="4101"/>
                <a:ext cx="28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4" name="Arc 696"/>
              <p:cNvSpPr>
                <a:spLocks/>
              </p:cNvSpPr>
              <p:nvPr/>
            </p:nvSpPr>
            <p:spPr bwMode="auto">
              <a:xfrm rot="20460000">
                <a:off x="1524" y="4066"/>
                <a:ext cx="28" cy="50"/>
              </a:xfrm>
              <a:custGeom>
                <a:avLst/>
                <a:gdLst>
                  <a:gd name="G0" fmla="+- 750 0 0"/>
                  <a:gd name="G1" fmla="+- 21600 0 0"/>
                  <a:gd name="G2" fmla="+- 21600 0 0"/>
                  <a:gd name="T0" fmla="*/ 0 w 22345"/>
                  <a:gd name="T1" fmla="*/ 13 h 21600"/>
                  <a:gd name="T2" fmla="*/ 22345 w 22345"/>
                  <a:gd name="T3" fmla="*/ 21156 h 21600"/>
                  <a:gd name="T4" fmla="*/ 750 w 2234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5" name="Arc 697"/>
              <p:cNvSpPr>
                <a:spLocks/>
              </p:cNvSpPr>
              <p:nvPr/>
            </p:nvSpPr>
            <p:spPr bwMode="auto">
              <a:xfrm rot="20460000">
                <a:off x="1506" y="4112"/>
                <a:ext cx="19" cy="50"/>
              </a:xfrm>
              <a:custGeom>
                <a:avLst/>
                <a:gdLst>
                  <a:gd name="G0" fmla="+- 1063 0 0"/>
                  <a:gd name="G1" fmla="+- 456 0 0"/>
                  <a:gd name="G2" fmla="+- 21600 0 0"/>
                  <a:gd name="T0" fmla="*/ 22658 w 22663"/>
                  <a:gd name="T1" fmla="*/ 0 h 22056"/>
                  <a:gd name="T2" fmla="*/ 0 w 22663"/>
                  <a:gd name="T3" fmla="*/ 22030 h 22056"/>
                  <a:gd name="T4" fmla="*/ 1063 w 22663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6" name="Arc 698"/>
              <p:cNvSpPr>
                <a:spLocks/>
              </p:cNvSpPr>
              <p:nvPr/>
            </p:nvSpPr>
            <p:spPr bwMode="auto">
              <a:xfrm rot="20460000">
                <a:off x="1503" y="4074"/>
                <a:ext cx="22" cy="49"/>
              </a:xfrm>
              <a:custGeom>
                <a:avLst/>
                <a:gdLst>
                  <a:gd name="G0" fmla="+- 21600 0 0"/>
                  <a:gd name="G1" fmla="+- 21578 0 0"/>
                  <a:gd name="G2" fmla="+- 21600 0 0"/>
                  <a:gd name="T0" fmla="*/ 0 w 21600"/>
                  <a:gd name="T1" fmla="*/ 21578 h 21578"/>
                  <a:gd name="T2" fmla="*/ 20619 w 21600"/>
                  <a:gd name="T3" fmla="*/ 0 h 21578"/>
                  <a:gd name="T4" fmla="*/ 21600 w 21600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7" name="Arc 699"/>
              <p:cNvSpPr>
                <a:spLocks/>
              </p:cNvSpPr>
              <p:nvPr/>
            </p:nvSpPr>
            <p:spPr bwMode="auto">
              <a:xfrm rot="20460000">
                <a:off x="1647" y="4075"/>
                <a:ext cx="28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8" name="Arc 700"/>
              <p:cNvSpPr>
                <a:spLocks/>
              </p:cNvSpPr>
              <p:nvPr/>
            </p:nvSpPr>
            <p:spPr bwMode="auto">
              <a:xfrm rot="20460000">
                <a:off x="1606" y="4042"/>
                <a:ext cx="27" cy="48"/>
              </a:xfrm>
              <a:custGeom>
                <a:avLst/>
                <a:gdLst>
                  <a:gd name="G0" fmla="+- 763 0 0"/>
                  <a:gd name="G1" fmla="+- 21600 0 0"/>
                  <a:gd name="G2" fmla="+- 21600 0 0"/>
                  <a:gd name="T0" fmla="*/ 0 w 22359"/>
                  <a:gd name="T1" fmla="*/ 13 h 21600"/>
                  <a:gd name="T2" fmla="*/ 22359 w 22359"/>
                  <a:gd name="T3" fmla="*/ 21164 h 21600"/>
                  <a:gd name="T4" fmla="*/ 763 w 2235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69" name="Arc 701"/>
              <p:cNvSpPr>
                <a:spLocks/>
              </p:cNvSpPr>
              <p:nvPr/>
            </p:nvSpPr>
            <p:spPr bwMode="auto">
              <a:xfrm rot="20460000">
                <a:off x="1592" y="4097"/>
                <a:ext cx="21" cy="49"/>
              </a:xfrm>
              <a:custGeom>
                <a:avLst/>
                <a:gdLst>
                  <a:gd name="G0" fmla="+- 0 0 0"/>
                  <a:gd name="G1" fmla="+- 445 0 0"/>
                  <a:gd name="G2" fmla="+- 21600 0 0"/>
                  <a:gd name="T0" fmla="*/ 21595 w 21600"/>
                  <a:gd name="T1" fmla="*/ 0 h 22045"/>
                  <a:gd name="T2" fmla="*/ 0 w 21600"/>
                  <a:gd name="T3" fmla="*/ 22045 h 22045"/>
                  <a:gd name="T4" fmla="*/ 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0" name="Arc 702"/>
              <p:cNvSpPr>
                <a:spLocks/>
              </p:cNvSpPr>
              <p:nvPr/>
            </p:nvSpPr>
            <p:spPr bwMode="auto">
              <a:xfrm rot="20460000">
                <a:off x="1587" y="4048"/>
                <a:ext cx="19" cy="49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1" name="Arc 703"/>
              <p:cNvSpPr>
                <a:spLocks/>
              </p:cNvSpPr>
              <p:nvPr/>
            </p:nvSpPr>
            <p:spPr bwMode="auto">
              <a:xfrm rot="20460000">
                <a:off x="1722" y="4051"/>
                <a:ext cx="29" cy="49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0843 w 21600"/>
                  <a:gd name="T1" fmla="*/ 21587 h 21587"/>
                  <a:gd name="T2" fmla="*/ 0 w 21600"/>
                  <a:gd name="T3" fmla="*/ 0 h 21587"/>
                  <a:gd name="T4" fmla="*/ 21600 w 21600"/>
                  <a:gd name="T5" fmla="*/ 0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2" name="Arc 704"/>
              <p:cNvSpPr>
                <a:spLocks/>
              </p:cNvSpPr>
              <p:nvPr/>
            </p:nvSpPr>
            <p:spPr bwMode="auto">
              <a:xfrm rot="20460000">
                <a:off x="1681" y="4015"/>
                <a:ext cx="30" cy="49"/>
              </a:xfrm>
              <a:custGeom>
                <a:avLst/>
                <a:gdLst>
                  <a:gd name="G0" fmla="+- 737 0 0"/>
                  <a:gd name="G1" fmla="+- 21600 0 0"/>
                  <a:gd name="G2" fmla="+- 21600 0 0"/>
                  <a:gd name="T0" fmla="*/ 0 w 22333"/>
                  <a:gd name="T1" fmla="*/ 13 h 21600"/>
                  <a:gd name="T2" fmla="*/ 22333 w 22333"/>
                  <a:gd name="T3" fmla="*/ 21164 h 21600"/>
                  <a:gd name="T4" fmla="*/ 737 w 2233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3" name="Arc 705"/>
              <p:cNvSpPr>
                <a:spLocks/>
              </p:cNvSpPr>
              <p:nvPr/>
            </p:nvSpPr>
            <p:spPr bwMode="auto">
              <a:xfrm rot="20460000">
                <a:off x="1673" y="4074"/>
                <a:ext cx="21" cy="49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4" name="Arc 706"/>
              <p:cNvSpPr>
                <a:spLocks/>
              </p:cNvSpPr>
              <p:nvPr/>
            </p:nvSpPr>
            <p:spPr bwMode="auto">
              <a:xfrm rot="20460000">
                <a:off x="1664" y="4021"/>
                <a:ext cx="22" cy="49"/>
              </a:xfrm>
              <a:custGeom>
                <a:avLst/>
                <a:gdLst>
                  <a:gd name="G0" fmla="+- 21600 0 0"/>
                  <a:gd name="G1" fmla="+- 21577 0 0"/>
                  <a:gd name="G2" fmla="+- 21600 0 0"/>
                  <a:gd name="T0" fmla="*/ 0 w 21600"/>
                  <a:gd name="T1" fmla="*/ 21577 h 21577"/>
                  <a:gd name="T2" fmla="*/ 20596 w 21600"/>
                  <a:gd name="T3" fmla="*/ 0 h 21577"/>
                  <a:gd name="T4" fmla="*/ 21600 w 21600"/>
                  <a:gd name="T5" fmla="*/ 21577 h 21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5" name="Arc 707"/>
              <p:cNvSpPr>
                <a:spLocks/>
              </p:cNvSpPr>
              <p:nvPr/>
            </p:nvSpPr>
            <p:spPr bwMode="auto">
              <a:xfrm rot="20460000">
                <a:off x="1804" y="4024"/>
                <a:ext cx="28" cy="49"/>
              </a:xfrm>
              <a:custGeom>
                <a:avLst/>
                <a:gdLst>
                  <a:gd name="G0" fmla="+- 21600 0 0"/>
                  <a:gd name="G1" fmla="+- 429 0 0"/>
                  <a:gd name="G2" fmla="+- 21600 0 0"/>
                  <a:gd name="T0" fmla="*/ 20835 w 21600"/>
                  <a:gd name="T1" fmla="*/ 22015 h 22015"/>
                  <a:gd name="T2" fmla="*/ 4 w 21600"/>
                  <a:gd name="T3" fmla="*/ 0 h 22015"/>
                  <a:gd name="T4" fmla="*/ 21600 w 21600"/>
                  <a:gd name="T5" fmla="*/ 429 h 2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6" name="Arc 708"/>
              <p:cNvSpPr>
                <a:spLocks/>
              </p:cNvSpPr>
              <p:nvPr/>
            </p:nvSpPr>
            <p:spPr bwMode="auto">
              <a:xfrm rot="20460000">
                <a:off x="1763" y="3986"/>
                <a:ext cx="30" cy="49"/>
              </a:xfrm>
              <a:custGeom>
                <a:avLst/>
                <a:gdLst>
                  <a:gd name="G0" fmla="+- 724 0 0"/>
                  <a:gd name="G1" fmla="+- 21600 0 0"/>
                  <a:gd name="G2" fmla="+- 21600 0 0"/>
                  <a:gd name="T0" fmla="*/ 0 w 22319"/>
                  <a:gd name="T1" fmla="*/ 12 h 21600"/>
                  <a:gd name="T2" fmla="*/ 22319 w 22319"/>
                  <a:gd name="T3" fmla="*/ 21156 h 21600"/>
                  <a:gd name="T4" fmla="*/ 724 w 2231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7" name="Arc 709"/>
              <p:cNvSpPr>
                <a:spLocks/>
              </p:cNvSpPr>
              <p:nvPr/>
            </p:nvSpPr>
            <p:spPr bwMode="auto">
              <a:xfrm rot="20460000">
                <a:off x="1749" y="4045"/>
                <a:ext cx="20" cy="49"/>
              </a:xfrm>
              <a:custGeom>
                <a:avLst/>
                <a:gdLst>
                  <a:gd name="G0" fmla="+- 1014 0 0"/>
                  <a:gd name="G1" fmla="+- 447 0 0"/>
                  <a:gd name="G2" fmla="+- 21600 0 0"/>
                  <a:gd name="T0" fmla="*/ 22609 w 22614"/>
                  <a:gd name="T1" fmla="*/ 0 h 22047"/>
                  <a:gd name="T2" fmla="*/ 0 w 22614"/>
                  <a:gd name="T3" fmla="*/ 22023 h 22047"/>
                  <a:gd name="T4" fmla="*/ 1014 w 22614"/>
                  <a:gd name="T5" fmla="*/ 447 h 22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8" name="Arc 710"/>
              <p:cNvSpPr>
                <a:spLocks/>
              </p:cNvSpPr>
              <p:nvPr/>
            </p:nvSpPr>
            <p:spPr bwMode="auto">
              <a:xfrm rot="20460000">
                <a:off x="1746" y="3995"/>
                <a:ext cx="20" cy="48"/>
              </a:xfrm>
              <a:custGeom>
                <a:avLst/>
                <a:gdLst>
                  <a:gd name="G0" fmla="+- 21596 0 0"/>
                  <a:gd name="G1" fmla="+- 21575 0 0"/>
                  <a:gd name="G2" fmla="+- 21600 0 0"/>
                  <a:gd name="T0" fmla="*/ 0 w 21596"/>
                  <a:gd name="T1" fmla="*/ 21140 h 21575"/>
                  <a:gd name="T2" fmla="*/ 20554 w 21596"/>
                  <a:gd name="T3" fmla="*/ 0 h 21575"/>
                  <a:gd name="T4" fmla="*/ 21596 w 21596"/>
                  <a:gd name="T5" fmla="*/ 21575 h 2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79" name="Arc 711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grpSp>
          <p:nvGrpSpPr>
            <p:cNvPr id="46698" name="Group 712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3463881" name="Arc 713"/>
              <p:cNvSpPr>
                <a:spLocks/>
              </p:cNvSpPr>
              <p:nvPr/>
            </p:nvSpPr>
            <p:spPr bwMode="auto">
              <a:xfrm rot="11940000">
                <a:off x="2058" y="3940"/>
                <a:ext cx="29" cy="49"/>
              </a:xfrm>
              <a:custGeom>
                <a:avLst/>
                <a:gdLst>
                  <a:gd name="G0" fmla="+- 21600 0 0"/>
                  <a:gd name="G1" fmla="+- 438 0 0"/>
                  <a:gd name="G2" fmla="+- 21600 0 0"/>
                  <a:gd name="T0" fmla="*/ 20835 w 21600"/>
                  <a:gd name="T1" fmla="*/ 22024 h 22024"/>
                  <a:gd name="T2" fmla="*/ 4 w 21600"/>
                  <a:gd name="T3" fmla="*/ 0 h 22024"/>
                  <a:gd name="T4" fmla="*/ 21600 w 21600"/>
                  <a:gd name="T5" fmla="*/ 438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2" name="Arc 714"/>
              <p:cNvSpPr>
                <a:spLocks/>
              </p:cNvSpPr>
              <p:nvPr/>
            </p:nvSpPr>
            <p:spPr bwMode="auto">
              <a:xfrm rot="11940000">
                <a:off x="2056" y="3994"/>
                <a:ext cx="27" cy="4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3" name="Arc 715"/>
              <p:cNvSpPr>
                <a:spLocks/>
              </p:cNvSpPr>
              <p:nvPr/>
            </p:nvSpPr>
            <p:spPr bwMode="auto">
              <a:xfrm rot="11940000">
                <a:off x="2110" y="3962"/>
                <a:ext cx="18" cy="48"/>
              </a:xfrm>
              <a:custGeom>
                <a:avLst/>
                <a:gdLst>
                  <a:gd name="G0" fmla="+- 1004 0 0"/>
                  <a:gd name="G1" fmla="+- 0 0 0"/>
                  <a:gd name="G2" fmla="+- 21600 0 0"/>
                  <a:gd name="T0" fmla="*/ 22604 w 22604"/>
                  <a:gd name="T1" fmla="*/ 0 h 21600"/>
                  <a:gd name="T2" fmla="*/ 0 w 22604"/>
                  <a:gd name="T3" fmla="*/ 21577 h 21600"/>
                  <a:gd name="T4" fmla="*/ 1004 w 22604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4" name="Arc 716"/>
              <p:cNvSpPr>
                <a:spLocks/>
              </p:cNvSpPr>
              <p:nvPr/>
            </p:nvSpPr>
            <p:spPr bwMode="auto">
              <a:xfrm rot="11940000">
                <a:off x="2007" y="3977"/>
                <a:ext cx="22" cy="49"/>
              </a:xfrm>
              <a:custGeom>
                <a:avLst/>
                <a:gdLst>
                  <a:gd name="G0" fmla="+- 21596 0 0"/>
                  <a:gd name="G1" fmla="+- 21578 0 0"/>
                  <a:gd name="G2" fmla="+- 21600 0 0"/>
                  <a:gd name="T0" fmla="*/ 0 w 21596"/>
                  <a:gd name="T1" fmla="*/ 21142 h 21578"/>
                  <a:gd name="T2" fmla="*/ 20625 w 21596"/>
                  <a:gd name="T3" fmla="*/ 0 h 21578"/>
                  <a:gd name="T4" fmla="*/ 21596 w 21596"/>
                  <a:gd name="T5" fmla="*/ 21578 h 21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5" name="Arc 717"/>
              <p:cNvSpPr>
                <a:spLocks/>
              </p:cNvSpPr>
              <p:nvPr/>
            </p:nvSpPr>
            <p:spPr bwMode="auto">
              <a:xfrm rot="11940000">
                <a:off x="2082" y="3999"/>
                <a:ext cx="19" cy="48"/>
              </a:xfrm>
              <a:custGeom>
                <a:avLst/>
                <a:gdLst>
                  <a:gd name="G0" fmla="+- 21600 0 0"/>
                  <a:gd name="G1" fmla="+- 21576 0 0"/>
                  <a:gd name="G2" fmla="+- 21600 0 0"/>
                  <a:gd name="T0" fmla="*/ 0 w 21600"/>
                  <a:gd name="T1" fmla="*/ 21576 h 21576"/>
                  <a:gd name="T2" fmla="*/ 20573 w 21600"/>
                  <a:gd name="T3" fmla="*/ 0 h 21576"/>
                  <a:gd name="T4" fmla="*/ 21600 w 21600"/>
                  <a:gd name="T5" fmla="*/ 21576 h 2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6" name="Arc 718"/>
              <p:cNvSpPr>
                <a:spLocks/>
              </p:cNvSpPr>
              <p:nvPr/>
            </p:nvSpPr>
            <p:spPr bwMode="auto">
              <a:xfrm rot="11940000">
                <a:off x="2131" y="3967"/>
                <a:ext cx="27" cy="48"/>
              </a:xfrm>
              <a:custGeom>
                <a:avLst/>
                <a:gdLst>
                  <a:gd name="G0" fmla="+- 21600 0 0"/>
                  <a:gd name="G1" fmla="+- 437 0 0"/>
                  <a:gd name="G2" fmla="+- 21600 0 0"/>
                  <a:gd name="T0" fmla="*/ 20777 w 21600"/>
                  <a:gd name="T1" fmla="*/ 22021 h 22021"/>
                  <a:gd name="T2" fmla="*/ 4 w 21600"/>
                  <a:gd name="T3" fmla="*/ 0 h 22021"/>
                  <a:gd name="T4" fmla="*/ 21600 w 21600"/>
                  <a:gd name="T5" fmla="*/ 437 h 22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7" name="Arc 719"/>
              <p:cNvSpPr>
                <a:spLocks/>
              </p:cNvSpPr>
              <p:nvPr/>
            </p:nvSpPr>
            <p:spPr bwMode="auto">
              <a:xfrm rot="11940000">
                <a:off x="2132" y="4021"/>
                <a:ext cx="27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8" name="Arc 720"/>
              <p:cNvSpPr>
                <a:spLocks/>
              </p:cNvSpPr>
              <p:nvPr/>
            </p:nvSpPr>
            <p:spPr bwMode="auto">
              <a:xfrm rot="1140000">
                <a:off x="2396" y="4098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89" name="Arc 721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G0" fmla="+- 21600 0 0"/>
                  <a:gd name="G1" fmla="+- 21587 0 0"/>
                  <a:gd name="G2" fmla="+- 21600 0 0"/>
                  <a:gd name="T0" fmla="*/ 0 w 21600"/>
                  <a:gd name="T1" fmla="*/ 21587 h 21587"/>
                  <a:gd name="T2" fmla="*/ 20843 w 21600"/>
                  <a:gd name="T3" fmla="*/ 0 h 21587"/>
                  <a:gd name="T4" fmla="*/ 21600 w 21600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0" name="Arc 722"/>
              <p:cNvSpPr>
                <a:spLocks/>
              </p:cNvSpPr>
              <p:nvPr/>
            </p:nvSpPr>
            <p:spPr bwMode="auto">
              <a:xfrm rot="1140000">
                <a:off x="2460" y="4112"/>
                <a:ext cx="20" cy="49"/>
              </a:xfrm>
              <a:custGeom>
                <a:avLst/>
                <a:gdLst>
                  <a:gd name="G0" fmla="+- 21600 0 0"/>
                  <a:gd name="G1" fmla="+- 445 0 0"/>
                  <a:gd name="G2" fmla="+- 21600 0 0"/>
                  <a:gd name="T0" fmla="*/ 21600 w 21600"/>
                  <a:gd name="T1" fmla="*/ 22045 h 22045"/>
                  <a:gd name="T2" fmla="*/ 5 w 21600"/>
                  <a:gd name="T3" fmla="*/ 0 h 22045"/>
                  <a:gd name="T4" fmla="*/ 21600 w 21600"/>
                  <a:gd name="T5" fmla="*/ 445 h 22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1" name="Arc 723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2" name="Arc 724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49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3" name="Arc 725"/>
              <p:cNvSpPr>
                <a:spLocks/>
              </p:cNvSpPr>
              <p:nvPr/>
            </p:nvSpPr>
            <p:spPr bwMode="auto">
              <a:xfrm rot="1140000">
                <a:off x="2355" y="4039"/>
                <a:ext cx="27" cy="47"/>
              </a:xfrm>
              <a:custGeom>
                <a:avLst/>
                <a:gdLst>
                  <a:gd name="G0" fmla="+- 21600 0 0"/>
                  <a:gd name="G1" fmla="+- 21586 0 0"/>
                  <a:gd name="G2" fmla="+- 21600 0 0"/>
                  <a:gd name="T0" fmla="*/ 0 w 21600"/>
                  <a:gd name="T1" fmla="*/ 21586 h 21586"/>
                  <a:gd name="T2" fmla="*/ 20829 w 21600"/>
                  <a:gd name="T3" fmla="*/ 0 h 21586"/>
                  <a:gd name="T4" fmla="*/ 21600 w 21600"/>
                  <a:gd name="T5" fmla="*/ 21586 h 21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4" name="Arc 726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G0" fmla="+- 21600 0 0"/>
                  <a:gd name="G1" fmla="+- 435 0 0"/>
                  <a:gd name="G2" fmla="+- 21600 0 0"/>
                  <a:gd name="T0" fmla="*/ 20537 w 21600"/>
                  <a:gd name="T1" fmla="*/ 22009 h 22009"/>
                  <a:gd name="T2" fmla="*/ 4 w 21600"/>
                  <a:gd name="T3" fmla="*/ 0 h 22009"/>
                  <a:gd name="T4" fmla="*/ 21600 w 21600"/>
                  <a:gd name="T5" fmla="*/ 435 h 220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5" name="Arc 727"/>
              <p:cNvSpPr>
                <a:spLocks/>
              </p:cNvSpPr>
              <p:nvPr/>
            </p:nvSpPr>
            <p:spPr bwMode="auto">
              <a:xfrm rot="1140000">
                <a:off x="2380" y="4047"/>
                <a:ext cx="19" cy="49"/>
              </a:xfrm>
              <a:custGeom>
                <a:avLst/>
                <a:gdLst>
                  <a:gd name="G0" fmla="+- 1004 0 0"/>
                  <a:gd name="G1" fmla="+- 21600 0 0"/>
                  <a:gd name="G2" fmla="+- 21600 0 0"/>
                  <a:gd name="T0" fmla="*/ 0 w 22604"/>
                  <a:gd name="T1" fmla="*/ 23 h 21600"/>
                  <a:gd name="T2" fmla="*/ 22604 w 22604"/>
                  <a:gd name="T3" fmla="*/ 21600 h 21600"/>
                  <a:gd name="T4" fmla="*/ 1004 w 2260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6" name="Arc 728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48"/>
              </a:xfrm>
              <a:custGeom>
                <a:avLst/>
                <a:gdLst>
                  <a:gd name="G0" fmla="+- 757 0 0"/>
                  <a:gd name="G1" fmla="+- 0 0 0"/>
                  <a:gd name="G2" fmla="+- 21600 0 0"/>
                  <a:gd name="T0" fmla="*/ 22357 w 22357"/>
                  <a:gd name="T1" fmla="*/ 0 h 21600"/>
                  <a:gd name="T2" fmla="*/ 0 w 22357"/>
                  <a:gd name="T3" fmla="*/ 21587 h 21600"/>
                  <a:gd name="T4" fmla="*/ 757 w 22357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7" name="Arc 729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8"/>
              </a:xfrm>
              <a:custGeom>
                <a:avLst/>
                <a:gdLst>
                  <a:gd name="G0" fmla="+- 21596 0 0"/>
                  <a:gd name="G1" fmla="+- 21587 0 0"/>
                  <a:gd name="G2" fmla="+- 21600 0 0"/>
                  <a:gd name="T0" fmla="*/ 0 w 21596"/>
                  <a:gd name="T1" fmla="*/ 21151 h 21587"/>
                  <a:gd name="T2" fmla="*/ 20859 w 21596"/>
                  <a:gd name="T3" fmla="*/ 0 h 21587"/>
                  <a:gd name="T4" fmla="*/ 21596 w 21596"/>
                  <a:gd name="T5" fmla="*/ 21587 h 21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8" name="Arc 730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48"/>
              </a:xfrm>
              <a:custGeom>
                <a:avLst/>
                <a:gdLst>
                  <a:gd name="G0" fmla="+- 21600 0 0"/>
                  <a:gd name="G1" fmla="+- 436 0 0"/>
                  <a:gd name="G2" fmla="+- 21600 0 0"/>
                  <a:gd name="T0" fmla="*/ 21600 w 21600"/>
                  <a:gd name="T1" fmla="*/ 22036 h 22036"/>
                  <a:gd name="T2" fmla="*/ 4 w 21600"/>
                  <a:gd name="T3" fmla="*/ 0 h 22036"/>
                  <a:gd name="T4" fmla="*/ 21600 w 21600"/>
                  <a:gd name="T5" fmla="*/ 436 h 2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899" name="Arc 731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G0" fmla="+- 1027 0 0"/>
                  <a:gd name="G1" fmla="+- 21600 0 0"/>
                  <a:gd name="G2" fmla="+- 21600 0 0"/>
                  <a:gd name="T0" fmla="*/ 0 w 22627"/>
                  <a:gd name="T1" fmla="*/ 24 h 21600"/>
                  <a:gd name="T2" fmla="*/ 22627 w 22627"/>
                  <a:gd name="T3" fmla="*/ 21600 h 21600"/>
                  <a:gd name="T4" fmla="*/ 1027 w 2262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0" name="Arc 732"/>
              <p:cNvSpPr>
                <a:spLocks/>
              </p:cNvSpPr>
              <p:nvPr/>
            </p:nvSpPr>
            <p:spPr bwMode="auto">
              <a:xfrm rot="1140000">
                <a:off x="2155" y="4021"/>
                <a:ext cx="27" cy="48"/>
              </a:xfrm>
              <a:custGeom>
                <a:avLst/>
                <a:gdLst>
                  <a:gd name="G0" fmla="+- 765 0 0"/>
                  <a:gd name="G1" fmla="+- 444 0 0"/>
                  <a:gd name="G2" fmla="+- 21600 0 0"/>
                  <a:gd name="T0" fmla="*/ 22360 w 22365"/>
                  <a:gd name="T1" fmla="*/ 0 h 22044"/>
                  <a:gd name="T2" fmla="*/ 0 w 22365"/>
                  <a:gd name="T3" fmla="*/ 22030 h 22044"/>
                  <a:gd name="T4" fmla="*/ 765 w 22365"/>
                  <a:gd name="T5" fmla="*/ 444 h 22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1" name="Arc 733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7"/>
              </a:xfrm>
              <a:custGeom>
                <a:avLst/>
                <a:gdLst>
                  <a:gd name="G0" fmla="+- 21600 0 0"/>
                  <a:gd name="G1" fmla="+- 21588 0 0"/>
                  <a:gd name="G2" fmla="+- 21600 0 0"/>
                  <a:gd name="T0" fmla="*/ 0 w 21600"/>
                  <a:gd name="T1" fmla="*/ 21588 h 21588"/>
                  <a:gd name="T2" fmla="*/ 20868 w 21600"/>
                  <a:gd name="T3" fmla="*/ 0 h 21588"/>
                  <a:gd name="T4" fmla="*/ 21600 w 21600"/>
                  <a:gd name="T5" fmla="*/ 21588 h 21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2" name="Arc 734"/>
              <p:cNvSpPr>
                <a:spLocks/>
              </p:cNvSpPr>
              <p:nvPr/>
            </p:nvSpPr>
            <p:spPr bwMode="auto">
              <a:xfrm rot="1140000">
                <a:off x="2216" y="4045"/>
                <a:ext cx="20" cy="47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3" name="Arc 735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G0" fmla="+- 1052 0 0"/>
                  <a:gd name="G1" fmla="+- 21600 0 0"/>
                  <a:gd name="G2" fmla="+- 21600 0 0"/>
                  <a:gd name="T0" fmla="*/ 0 w 22652"/>
                  <a:gd name="T1" fmla="*/ 26 h 21600"/>
                  <a:gd name="T2" fmla="*/ 22652 w 22652"/>
                  <a:gd name="T3" fmla="*/ 21600 h 21600"/>
                  <a:gd name="T4" fmla="*/ 1052 w 2265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3904" name="Arc 736"/>
              <p:cNvSpPr>
                <a:spLocks/>
              </p:cNvSpPr>
              <p:nvPr/>
            </p:nvSpPr>
            <p:spPr bwMode="auto">
              <a:xfrm rot="11940000">
                <a:off x="2038" y="3936"/>
                <a:ext cx="24" cy="50"/>
              </a:xfrm>
              <a:custGeom>
                <a:avLst/>
                <a:gdLst>
                  <a:gd name="G0" fmla="+- 1014 0 0"/>
                  <a:gd name="G1" fmla="+- 456 0 0"/>
                  <a:gd name="G2" fmla="+- 21600 0 0"/>
                  <a:gd name="T0" fmla="*/ 22609 w 22614"/>
                  <a:gd name="T1" fmla="*/ 0 h 22056"/>
                  <a:gd name="T2" fmla="*/ 0 w 22614"/>
                  <a:gd name="T3" fmla="*/ 22032 h 22056"/>
                  <a:gd name="T4" fmla="*/ 1014 w 22614"/>
                  <a:gd name="T5" fmla="*/ 456 h 22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</p:grpSp>
      <p:grpSp>
        <p:nvGrpSpPr>
          <p:cNvPr id="46214" name="Group 737"/>
          <p:cNvGrpSpPr>
            <a:grpSpLocks/>
          </p:cNvGrpSpPr>
          <p:nvPr/>
        </p:nvGrpSpPr>
        <p:grpSpPr bwMode="auto">
          <a:xfrm>
            <a:off x="2144713" y="5105400"/>
            <a:ext cx="1385887" cy="296863"/>
            <a:chOff x="1520" y="3936"/>
            <a:chExt cx="982" cy="225"/>
          </a:xfrm>
        </p:grpSpPr>
        <p:grpSp>
          <p:nvGrpSpPr>
            <p:cNvPr id="46647" name="Group 738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46673" name="Arc 739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4" name="Arc 740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5" name="Arc 741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6" name="Arc 742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7" name="Arc 743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8" name="Arc 744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9" name="Arc 745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0" name="Arc 746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1" name="Arc 747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2" name="Arc 748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3" name="Arc 749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4" name="Arc 750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5" name="Arc 751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6" name="Arc 752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7" name="Arc 753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8" name="Arc 754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89" name="Arc 755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0" name="Arc 756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1" name="Arc 757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2" name="Arc 758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3" name="Arc 759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4" name="Arc 760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5" name="Arc 761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96" name="Arc 762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6648" name="Group 763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46649" name="Arc 764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0" name="Arc 765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1" name="Arc 766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2" name="Arc 767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3" name="Arc 768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4" name="Arc 769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5" name="Arc 770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6" name="Arc 771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7" name="Arc 772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8" name="Arc 773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59" name="Arc 774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0" name="Arc 775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1" name="Arc 776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2" name="Arc 777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3" name="Arc 778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4" name="Arc 779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5" name="Arc 780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6" name="Arc 781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7" name="Arc 782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8" name="Arc 783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69" name="Arc 784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0" name="Arc 785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1" name="Arc 786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672" name="Arc 787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46215" name="Group 788"/>
          <p:cNvGrpSpPr>
            <a:grpSpLocks/>
          </p:cNvGrpSpPr>
          <p:nvPr/>
        </p:nvGrpSpPr>
        <p:grpSpPr bwMode="auto">
          <a:xfrm>
            <a:off x="2014538" y="5049838"/>
            <a:ext cx="546100" cy="563562"/>
            <a:chOff x="1336" y="3669"/>
            <a:chExt cx="387" cy="426"/>
          </a:xfrm>
        </p:grpSpPr>
        <p:sp>
          <p:nvSpPr>
            <p:cNvPr id="3463957" name="Arc 789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G0" fmla="+- 764 0 0"/>
                <a:gd name="G1" fmla="+- 363 0 0"/>
                <a:gd name="G2" fmla="+- 21600 0 0"/>
                <a:gd name="T0" fmla="*/ 22361 w 22364"/>
                <a:gd name="T1" fmla="*/ 0 h 21963"/>
                <a:gd name="T2" fmla="*/ 0 w 22364"/>
                <a:gd name="T3" fmla="*/ 21949 h 21963"/>
                <a:gd name="T4" fmla="*/ 764 w 22364"/>
                <a:gd name="T5" fmla="*/ 363 h 2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8" name="Arc 790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G0" fmla="+- 21597 0 0"/>
                <a:gd name="G1" fmla="+- 21587 0 0"/>
                <a:gd name="G2" fmla="+- 21600 0 0"/>
                <a:gd name="T0" fmla="*/ 0 w 21597"/>
                <a:gd name="T1" fmla="*/ 21242 h 21587"/>
                <a:gd name="T2" fmla="*/ 20846 w 21597"/>
                <a:gd name="T3" fmla="*/ 0 h 21587"/>
                <a:gd name="T4" fmla="*/ 21597 w 21597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59" name="Arc 791"/>
            <p:cNvSpPr>
              <a:spLocks/>
            </p:cNvSpPr>
            <p:nvPr/>
          </p:nvSpPr>
          <p:spPr bwMode="auto">
            <a:xfrm rot="8220000">
              <a:off x="1602" y="3725"/>
              <a:ext cx="21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596 w 21600"/>
                <a:gd name="T1" fmla="*/ 21577 h 21577"/>
                <a:gd name="T2" fmla="*/ 0 w 21600"/>
                <a:gd name="T3" fmla="*/ 0 h 21577"/>
                <a:gd name="T4" fmla="*/ 21600 w 21600"/>
                <a:gd name="T5" fmla="*/ 0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0" name="Arc 792"/>
            <p:cNvSpPr>
              <a:spLocks/>
            </p:cNvSpPr>
            <p:nvPr/>
          </p:nvSpPr>
          <p:spPr bwMode="auto">
            <a:xfrm rot="8220000">
              <a:off x="1701" y="3700"/>
              <a:ext cx="26" cy="6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49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1" name="Arc 793"/>
            <p:cNvSpPr>
              <a:spLocks/>
            </p:cNvSpPr>
            <p:nvPr/>
          </p:nvSpPr>
          <p:spPr bwMode="auto">
            <a:xfrm rot="8220000">
              <a:off x="1647" y="3754"/>
              <a:ext cx="21" cy="61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35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2" name="Arc 794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G0" fmla="+- 815 0 0"/>
                <a:gd name="G1" fmla="+- 0 0 0"/>
                <a:gd name="G2" fmla="+- 21600 0 0"/>
                <a:gd name="T0" fmla="*/ 22415 w 22415"/>
                <a:gd name="T1" fmla="*/ 0 h 21600"/>
                <a:gd name="T2" fmla="*/ 0 w 22415"/>
                <a:gd name="T3" fmla="*/ 21585 h 21600"/>
                <a:gd name="T4" fmla="*/ 815 w 224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3" name="Arc 795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G0" fmla="+- 21600 0 0"/>
                <a:gd name="G1" fmla="+- 21586 0 0"/>
                <a:gd name="G2" fmla="+- 21600 0 0"/>
                <a:gd name="T0" fmla="*/ 0 w 21600"/>
                <a:gd name="T1" fmla="*/ 21586 h 21586"/>
                <a:gd name="T2" fmla="*/ 20815 w 21600"/>
                <a:gd name="T3" fmla="*/ 0 h 21586"/>
                <a:gd name="T4" fmla="*/ 21600 w 21600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4" name="Arc 796"/>
            <p:cNvSpPr>
              <a:spLocks/>
            </p:cNvSpPr>
            <p:nvPr/>
          </p:nvSpPr>
          <p:spPr bwMode="auto">
            <a:xfrm rot="19020000">
              <a:off x="1405" y="3997"/>
              <a:ext cx="29" cy="61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5" name="Arc 797"/>
            <p:cNvSpPr>
              <a:spLocks/>
            </p:cNvSpPr>
            <p:nvPr/>
          </p:nvSpPr>
          <p:spPr bwMode="auto">
            <a:xfrm rot="19020000">
              <a:off x="1350" y="3973"/>
              <a:ext cx="29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54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6" name="Arc 798"/>
            <p:cNvSpPr>
              <a:spLocks/>
            </p:cNvSpPr>
            <p:nvPr/>
          </p:nvSpPr>
          <p:spPr bwMode="auto">
            <a:xfrm rot="19020000">
              <a:off x="1359" y="4034"/>
              <a:ext cx="26" cy="61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7" name="Arc 799"/>
            <p:cNvSpPr>
              <a:spLocks/>
            </p:cNvSpPr>
            <p:nvPr/>
          </p:nvSpPr>
          <p:spPr bwMode="auto">
            <a:xfrm rot="19020000">
              <a:off x="1336" y="3993"/>
              <a:ext cx="23" cy="61"/>
            </a:xfrm>
            <a:custGeom>
              <a:avLst/>
              <a:gdLst>
                <a:gd name="G0" fmla="+- 21597 0 0"/>
                <a:gd name="G1" fmla="+- 21579 0 0"/>
                <a:gd name="G2" fmla="+- 21600 0 0"/>
                <a:gd name="T0" fmla="*/ 0 w 21597"/>
                <a:gd name="T1" fmla="*/ 21235 h 21579"/>
                <a:gd name="T2" fmla="*/ 20646 w 21597"/>
                <a:gd name="T3" fmla="*/ 0 h 21579"/>
                <a:gd name="T4" fmla="*/ 21597 w 21597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8" name="Arc 800"/>
            <p:cNvSpPr>
              <a:spLocks/>
            </p:cNvSpPr>
            <p:nvPr/>
          </p:nvSpPr>
          <p:spPr bwMode="auto">
            <a:xfrm rot="19020000">
              <a:off x="1467" y="3934"/>
              <a:ext cx="28" cy="62"/>
            </a:xfrm>
            <a:custGeom>
              <a:avLst/>
              <a:gdLst>
                <a:gd name="G0" fmla="+- 21600 0 0"/>
                <a:gd name="G1" fmla="+- 351 0 0"/>
                <a:gd name="G2" fmla="+- 21600 0 0"/>
                <a:gd name="T0" fmla="*/ 21600 w 21600"/>
                <a:gd name="T1" fmla="*/ 21951 h 21951"/>
                <a:gd name="T2" fmla="*/ 3 w 21600"/>
                <a:gd name="T3" fmla="*/ 0 h 21951"/>
                <a:gd name="T4" fmla="*/ 21600 w 21600"/>
                <a:gd name="T5" fmla="*/ 351 h 2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69" name="Arc 801"/>
            <p:cNvSpPr>
              <a:spLocks/>
            </p:cNvSpPr>
            <p:nvPr/>
          </p:nvSpPr>
          <p:spPr bwMode="auto">
            <a:xfrm rot="19020000">
              <a:off x="1411" y="3910"/>
              <a:ext cx="28" cy="62"/>
            </a:xfrm>
            <a:custGeom>
              <a:avLst/>
              <a:gdLst>
                <a:gd name="G0" fmla="+- 738 0 0"/>
                <a:gd name="G1" fmla="+- 21600 0 0"/>
                <a:gd name="G2" fmla="+- 21600 0 0"/>
                <a:gd name="T0" fmla="*/ 0 w 22335"/>
                <a:gd name="T1" fmla="*/ 13 h 21600"/>
                <a:gd name="T2" fmla="*/ 22335 w 22335"/>
                <a:gd name="T3" fmla="*/ 21249 h 21600"/>
                <a:gd name="T4" fmla="*/ 738 w 2233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0" name="Arc 802"/>
            <p:cNvSpPr>
              <a:spLocks/>
            </p:cNvSpPr>
            <p:nvPr/>
          </p:nvSpPr>
          <p:spPr bwMode="auto">
            <a:xfrm rot="19020000">
              <a:off x="1427" y="3980"/>
              <a:ext cx="23" cy="62"/>
            </a:xfrm>
            <a:custGeom>
              <a:avLst/>
              <a:gdLst>
                <a:gd name="G0" fmla="+- 1012 0 0"/>
                <a:gd name="G1" fmla="+- 365 0 0"/>
                <a:gd name="G2" fmla="+- 21600 0 0"/>
                <a:gd name="T0" fmla="*/ 22609 w 22612"/>
                <a:gd name="T1" fmla="*/ 0 h 21965"/>
                <a:gd name="T2" fmla="*/ 0 w 22612"/>
                <a:gd name="T3" fmla="*/ 21941 h 21965"/>
                <a:gd name="T4" fmla="*/ 1012 w 22612"/>
                <a:gd name="T5" fmla="*/ 365 h 2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1" name="Arc 803"/>
            <p:cNvSpPr>
              <a:spLocks/>
            </p:cNvSpPr>
            <p:nvPr/>
          </p:nvSpPr>
          <p:spPr bwMode="auto">
            <a:xfrm rot="19020000">
              <a:off x="1397" y="3928"/>
              <a:ext cx="25" cy="61"/>
            </a:xfrm>
            <a:custGeom>
              <a:avLst/>
              <a:gdLst>
                <a:gd name="G0" fmla="+- 21600 0 0"/>
                <a:gd name="G1" fmla="+- 21579 0 0"/>
                <a:gd name="G2" fmla="+- 21600 0 0"/>
                <a:gd name="T0" fmla="*/ 0 w 21600"/>
                <a:gd name="T1" fmla="*/ 21579 h 21579"/>
                <a:gd name="T2" fmla="*/ 20641 w 21600"/>
                <a:gd name="T3" fmla="*/ 0 h 21579"/>
                <a:gd name="T4" fmla="*/ 21600 w 21600"/>
                <a:gd name="T5" fmla="*/ 2157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2" name="Arc 804"/>
            <p:cNvSpPr>
              <a:spLocks/>
            </p:cNvSpPr>
            <p:nvPr/>
          </p:nvSpPr>
          <p:spPr bwMode="auto">
            <a:xfrm rot="19020000">
              <a:off x="1523" y="3877"/>
              <a:ext cx="29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3" name="Arc 805"/>
            <p:cNvSpPr>
              <a:spLocks/>
            </p:cNvSpPr>
            <p:nvPr/>
          </p:nvSpPr>
          <p:spPr bwMode="auto">
            <a:xfrm rot="19020000">
              <a:off x="1468" y="3853"/>
              <a:ext cx="30" cy="61"/>
            </a:xfrm>
            <a:custGeom>
              <a:avLst/>
              <a:gdLst>
                <a:gd name="G0" fmla="+- 732 0 0"/>
                <a:gd name="G1" fmla="+- 21600 0 0"/>
                <a:gd name="G2" fmla="+- 21600 0 0"/>
                <a:gd name="T0" fmla="*/ 0 w 22332"/>
                <a:gd name="T1" fmla="*/ 12 h 21600"/>
                <a:gd name="T2" fmla="*/ 22332 w 22332"/>
                <a:gd name="T3" fmla="*/ 21600 h 21600"/>
                <a:gd name="T4" fmla="*/ 732 w 223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4" name="Arc 806"/>
            <p:cNvSpPr>
              <a:spLocks/>
            </p:cNvSpPr>
            <p:nvPr/>
          </p:nvSpPr>
          <p:spPr bwMode="auto">
            <a:xfrm rot="19020000">
              <a:off x="1489" y="3925"/>
              <a:ext cx="23" cy="62"/>
            </a:xfrm>
            <a:custGeom>
              <a:avLst/>
              <a:gdLst>
                <a:gd name="G0" fmla="+- 1012 0 0"/>
                <a:gd name="G1" fmla="+- 360 0 0"/>
                <a:gd name="G2" fmla="+- 21600 0 0"/>
                <a:gd name="T0" fmla="*/ 22609 w 22612"/>
                <a:gd name="T1" fmla="*/ 0 h 21960"/>
                <a:gd name="T2" fmla="*/ 0 w 22612"/>
                <a:gd name="T3" fmla="*/ 21936 h 21960"/>
                <a:gd name="T4" fmla="*/ 1012 w 22612"/>
                <a:gd name="T5" fmla="*/ 360 h 2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5" name="Arc 807"/>
            <p:cNvSpPr>
              <a:spLocks/>
            </p:cNvSpPr>
            <p:nvPr/>
          </p:nvSpPr>
          <p:spPr bwMode="auto">
            <a:xfrm rot="19020000">
              <a:off x="1454" y="3866"/>
              <a:ext cx="21" cy="61"/>
            </a:xfrm>
            <a:custGeom>
              <a:avLst/>
              <a:gdLst>
                <a:gd name="G0" fmla="+- 21600 0 0"/>
                <a:gd name="G1" fmla="+- 21578 0 0"/>
                <a:gd name="G2" fmla="+- 21600 0 0"/>
                <a:gd name="T0" fmla="*/ 0 w 21600"/>
                <a:gd name="T1" fmla="*/ 21578 h 21578"/>
                <a:gd name="T2" fmla="*/ 20619 w 21600"/>
                <a:gd name="T3" fmla="*/ 0 h 21578"/>
                <a:gd name="T4" fmla="*/ 21600 w 21600"/>
                <a:gd name="T5" fmla="*/ 21578 h 2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6" name="Arc 808"/>
            <p:cNvSpPr>
              <a:spLocks/>
            </p:cNvSpPr>
            <p:nvPr/>
          </p:nvSpPr>
          <p:spPr bwMode="auto">
            <a:xfrm rot="19020000">
              <a:off x="1584" y="3812"/>
              <a:ext cx="28" cy="6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7" name="Arc 809"/>
            <p:cNvSpPr>
              <a:spLocks/>
            </p:cNvSpPr>
            <p:nvPr/>
          </p:nvSpPr>
          <p:spPr bwMode="auto">
            <a:xfrm rot="19020000">
              <a:off x="1527" y="3785"/>
              <a:ext cx="29" cy="61"/>
            </a:xfrm>
            <a:custGeom>
              <a:avLst/>
              <a:gdLst>
                <a:gd name="G0" fmla="+- 720 0 0"/>
                <a:gd name="G1" fmla="+- 21600 0 0"/>
                <a:gd name="G2" fmla="+- 21600 0 0"/>
                <a:gd name="T0" fmla="*/ 0 w 22320"/>
                <a:gd name="T1" fmla="*/ 12 h 21600"/>
                <a:gd name="T2" fmla="*/ 22320 w 22320"/>
                <a:gd name="T3" fmla="*/ 21600 h 21600"/>
                <a:gd name="T4" fmla="*/ 720 w 2232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8" name="Arc 810"/>
            <p:cNvSpPr>
              <a:spLocks/>
            </p:cNvSpPr>
            <p:nvPr/>
          </p:nvSpPr>
          <p:spPr bwMode="auto">
            <a:xfrm rot="19020000">
              <a:off x="1546" y="3861"/>
              <a:ext cx="19" cy="61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79" name="Arc 811"/>
            <p:cNvSpPr>
              <a:spLocks/>
            </p:cNvSpPr>
            <p:nvPr/>
          </p:nvSpPr>
          <p:spPr bwMode="auto">
            <a:xfrm rot="19020000">
              <a:off x="1514" y="3805"/>
              <a:ext cx="25" cy="60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3980" name="Arc 812"/>
            <p:cNvSpPr>
              <a:spLocks/>
            </p:cNvSpPr>
            <p:nvPr/>
          </p:nvSpPr>
          <p:spPr bwMode="auto">
            <a:xfrm rot="8220000">
              <a:off x="1653" y="3669"/>
              <a:ext cx="20" cy="61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16" name="Group 813"/>
          <p:cNvGrpSpPr>
            <a:grpSpLocks/>
          </p:cNvGrpSpPr>
          <p:nvPr/>
        </p:nvGrpSpPr>
        <p:grpSpPr bwMode="auto">
          <a:xfrm>
            <a:off x="3416300" y="5065713"/>
            <a:ext cx="561975" cy="550862"/>
            <a:chOff x="2330" y="3681"/>
            <a:chExt cx="398" cy="416"/>
          </a:xfrm>
        </p:grpSpPr>
        <p:sp>
          <p:nvSpPr>
            <p:cNvPr id="46599" name="Arc 814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0" name="Arc 815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1" name="Arc 816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2" name="Arc 817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3" name="Arc 818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4" name="Arc 819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5" name="Arc 820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6" name="Arc 821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7" name="Arc 822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8" name="Arc 823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09" name="Arc 824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0" name="Arc 825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1" name="Arc 826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2" name="Arc 827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3" name="Arc 828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4" name="Arc 829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5" name="Arc 830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6" name="Arc 831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7" name="Arc 832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8" name="Arc 833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19" name="Arc 834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20" name="Arc 835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21" name="Arc 836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622" name="Arc 837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217" name="Group 838"/>
          <p:cNvGrpSpPr>
            <a:grpSpLocks/>
          </p:cNvGrpSpPr>
          <p:nvPr/>
        </p:nvGrpSpPr>
        <p:grpSpPr bwMode="auto">
          <a:xfrm>
            <a:off x="2014538" y="5049838"/>
            <a:ext cx="547687" cy="563562"/>
            <a:chOff x="1336" y="3669"/>
            <a:chExt cx="389" cy="426"/>
          </a:xfrm>
        </p:grpSpPr>
        <p:sp>
          <p:nvSpPr>
            <p:cNvPr id="46575" name="Arc 839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6" name="Arc 840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7" name="Arc 841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8" name="Arc 842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9" name="Arc 843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0" name="Arc 844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1" name="Arc 845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2" name="Arc 846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3" name="Arc 847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4" name="Arc 848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5" name="Arc 849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6" name="Arc 850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7" name="Arc 851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8" name="Arc 852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89" name="Arc 853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0" name="Arc 854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1" name="Arc 855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2" name="Arc 856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3" name="Arc 857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4" name="Arc 858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5" name="Arc 859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6" name="Arc 860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7" name="Arc 861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98" name="Arc 862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218" name="AutoShape 863"/>
          <p:cNvSpPr>
            <a:spLocks noChangeArrowheads="1"/>
          </p:cNvSpPr>
          <p:nvPr/>
        </p:nvSpPr>
        <p:spPr bwMode="auto">
          <a:xfrm>
            <a:off x="2579688" y="4989513"/>
            <a:ext cx="30162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464032" name="Arc 864"/>
          <p:cNvSpPr>
            <a:spLocks/>
          </p:cNvSpPr>
          <p:nvPr/>
        </p:nvSpPr>
        <p:spPr bwMode="auto">
          <a:xfrm rot="10800000">
            <a:off x="3259138" y="5014913"/>
            <a:ext cx="41275" cy="82550"/>
          </a:xfrm>
          <a:custGeom>
            <a:avLst/>
            <a:gdLst>
              <a:gd name="G0" fmla="+- 764 0 0"/>
              <a:gd name="G1" fmla="+- 363 0 0"/>
              <a:gd name="G2" fmla="+- 21600 0 0"/>
              <a:gd name="T0" fmla="*/ 22361 w 22364"/>
              <a:gd name="T1" fmla="*/ 0 h 21963"/>
              <a:gd name="T2" fmla="*/ 0 w 22364"/>
              <a:gd name="T3" fmla="*/ 21949 h 21963"/>
              <a:gd name="T4" fmla="*/ 764 w 22364"/>
              <a:gd name="T5" fmla="*/ 363 h 2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3" name="Arc 865"/>
          <p:cNvSpPr>
            <a:spLocks/>
          </p:cNvSpPr>
          <p:nvPr/>
        </p:nvSpPr>
        <p:spPr bwMode="auto">
          <a:xfrm rot="10800000">
            <a:off x="3178175" y="5005388"/>
            <a:ext cx="30163" cy="79375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4" name="Arc 866"/>
          <p:cNvSpPr>
            <a:spLocks/>
          </p:cNvSpPr>
          <p:nvPr/>
        </p:nvSpPr>
        <p:spPr bwMode="auto">
          <a:xfrm rot="10800000">
            <a:off x="3352800" y="5100638"/>
            <a:ext cx="31750" cy="79375"/>
          </a:xfrm>
          <a:custGeom>
            <a:avLst/>
            <a:gdLst>
              <a:gd name="G0" fmla="+- 1004 0 0"/>
              <a:gd name="G1" fmla="+- 21600 0 0"/>
              <a:gd name="G2" fmla="+- 21600 0 0"/>
              <a:gd name="T0" fmla="*/ 0 w 22604"/>
              <a:gd name="T1" fmla="*/ 23 h 21600"/>
              <a:gd name="T2" fmla="*/ 22604 w 22604"/>
              <a:gd name="T3" fmla="*/ 21600 h 21600"/>
              <a:gd name="T4" fmla="*/ 1004 w 2260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5" name="Arc 867"/>
          <p:cNvSpPr>
            <a:spLocks/>
          </p:cNvSpPr>
          <p:nvPr/>
        </p:nvSpPr>
        <p:spPr bwMode="auto">
          <a:xfrm rot="10800000">
            <a:off x="3141663" y="5002213"/>
            <a:ext cx="38100" cy="80962"/>
          </a:xfrm>
          <a:custGeom>
            <a:avLst/>
            <a:gdLst>
              <a:gd name="G0" fmla="+- 0 0 0"/>
              <a:gd name="G1" fmla="+- 357 0 0"/>
              <a:gd name="G2" fmla="+- 21600 0 0"/>
              <a:gd name="T0" fmla="*/ 21597 w 21600"/>
              <a:gd name="T1" fmla="*/ 0 h 21957"/>
              <a:gd name="T2" fmla="*/ 0 w 21600"/>
              <a:gd name="T3" fmla="*/ 21957 h 21957"/>
              <a:gd name="T4" fmla="*/ 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6" name="Arc 868"/>
          <p:cNvSpPr>
            <a:spLocks/>
          </p:cNvSpPr>
          <p:nvPr/>
        </p:nvSpPr>
        <p:spPr bwMode="auto">
          <a:xfrm rot="10800000">
            <a:off x="3121025" y="5076825"/>
            <a:ext cx="38100" cy="79375"/>
          </a:xfrm>
          <a:custGeom>
            <a:avLst/>
            <a:gdLst>
              <a:gd name="G0" fmla="+- 21597 0 0"/>
              <a:gd name="G1" fmla="+- 21585 0 0"/>
              <a:gd name="G2" fmla="+- 21600 0 0"/>
              <a:gd name="T0" fmla="*/ 0 w 21597"/>
              <a:gd name="T1" fmla="*/ 21228 h 21585"/>
              <a:gd name="T2" fmla="*/ 20804 w 21597"/>
              <a:gd name="T3" fmla="*/ 0 h 21585"/>
              <a:gd name="T4" fmla="*/ 21597 w 21597"/>
              <a:gd name="T5" fmla="*/ 21585 h 21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7" name="Arc 869"/>
          <p:cNvSpPr>
            <a:spLocks/>
          </p:cNvSpPr>
          <p:nvPr/>
        </p:nvSpPr>
        <p:spPr bwMode="auto">
          <a:xfrm>
            <a:off x="26892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38" name="Arc 870"/>
          <p:cNvSpPr>
            <a:spLocks/>
          </p:cNvSpPr>
          <p:nvPr/>
        </p:nvSpPr>
        <p:spPr bwMode="auto">
          <a:xfrm>
            <a:off x="2657475" y="4989513"/>
            <a:ext cx="41275" cy="80962"/>
          </a:xfrm>
          <a:custGeom>
            <a:avLst/>
            <a:gdLst>
              <a:gd name="G0" fmla="+- 771 0 0"/>
              <a:gd name="G1" fmla="+- 21600 0 0"/>
              <a:gd name="G2" fmla="+- 21600 0 0"/>
              <a:gd name="T0" fmla="*/ 0 w 22371"/>
              <a:gd name="T1" fmla="*/ 14 h 21600"/>
              <a:gd name="T2" fmla="*/ 22371 w 22371"/>
              <a:gd name="T3" fmla="*/ 21600 h 21600"/>
              <a:gd name="T4" fmla="*/ 771 w 2237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6226" name="Arc 871"/>
          <p:cNvSpPr>
            <a:spLocks/>
          </p:cNvSpPr>
          <p:nvPr/>
        </p:nvSpPr>
        <p:spPr bwMode="auto">
          <a:xfrm>
            <a:off x="2598738" y="5065713"/>
            <a:ext cx="28575" cy="80962"/>
          </a:xfrm>
          <a:custGeom>
            <a:avLst/>
            <a:gdLst>
              <a:gd name="T0" fmla="*/ 602125 w 22652"/>
              <a:gd name="T1" fmla="*/ 0 h 21600"/>
              <a:gd name="T2" fmla="*/ 0 w 22652"/>
              <a:gd name="T3" fmla="*/ 2147483646 h 21600"/>
              <a:gd name="T4" fmla="*/ 27967 w 22652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040" name="Arc 872"/>
          <p:cNvSpPr>
            <a:spLocks/>
          </p:cNvSpPr>
          <p:nvPr/>
        </p:nvSpPr>
        <p:spPr bwMode="auto">
          <a:xfrm>
            <a:off x="2624138" y="4992688"/>
            <a:ext cx="30162" cy="79375"/>
          </a:xfrm>
          <a:custGeom>
            <a:avLst/>
            <a:gdLst>
              <a:gd name="G0" fmla="+- 21600 0 0"/>
              <a:gd name="G1" fmla="+- 21576 0 0"/>
              <a:gd name="G2" fmla="+- 21600 0 0"/>
              <a:gd name="T0" fmla="*/ 0 w 21600"/>
              <a:gd name="T1" fmla="*/ 21576 h 21576"/>
              <a:gd name="T2" fmla="*/ 20573 w 21600"/>
              <a:gd name="T3" fmla="*/ 0 h 21576"/>
              <a:gd name="T4" fmla="*/ 21600 w 21600"/>
              <a:gd name="T5" fmla="*/ 21576 h 2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1" name="Arc 873"/>
          <p:cNvSpPr>
            <a:spLocks/>
          </p:cNvSpPr>
          <p:nvPr/>
        </p:nvSpPr>
        <p:spPr bwMode="auto">
          <a:xfrm>
            <a:off x="2817813" y="5072063"/>
            <a:ext cx="39687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2" name="Arc 874"/>
          <p:cNvSpPr>
            <a:spLocks/>
          </p:cNvSpPr>
          <p:nvPr/>
        </p:nvSpPr>
        <p:spPr bwMode="auto">
          <a:xfrm>
            <a:off x="2786063" y="4994275"/>
            <a:ext cx="41275" cy="82550"/>
          </a:xfrm>
          <a:custGeom>
            <a:avLst/>
            <a:gdLst>
              <a:gd name="G0" fmla="+- 765 0 0"/>
              <a:gd name="G1" fmla="+- 21600 0 0"/>
              <a:gd name="G2" fmla="+- 21600 0 0"/>
              <a:gd name="T0" fmla="*/ 0 w 22362"/>
              <a:gd name="T1" fmla="*/ 14 h 21600"/>
              <a:gd name="T2" fmla="*/ 22362 w 22362"/>
              <a:gd name="T3" fmla="*/ 21249 h 21600"/>
              <a:gd name="T4" fmla="*/ 765 w 223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3" name="Arc 875"/>
          <p:cNvSpPr>
            <a:spLocks/>
          </p:cNvSpPr>
          <p:nvPr/>
        </p:nvSpPr>
        <p:spPr bwMode="auto">
          <a:xfrm>
            <a:off x="2736850" y="5072063"/>
            <a:ext cx="28575" cy="80962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4" name="Arc 876"/>
          <p:cNvSpPr>
            <a:spLocks/>
          </p:cNvSpPr>
          <p:nvPr/>
        </p:nvSpPr>
        <p:spPr bwMode="auto">
          <a:xfrm>
            <a:off x="2760663" y="4997450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5" name="Arc 877"/>
          <p:cNvSpPr>
            <a:spLocks/>
          </p:cNvSpPr>
          <p:nvPr/>
        </p:nvSpPr>
        <p:spPr bwMode="auto">
          <a:xfrm>
            <a:off x="2930525" y="5072063"/>
            <a:ext cx="39688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6" name="Arc 878"/>
          <p:cNvSpPr>
            <a:spLocks/>
          </p:cNvSpPr>
          <p:nvPr/>
        </p:nvSpPr>
        <p:spPr bwMode="auto">
          <a:xfrm>
            <a:off x="2901950" y="4994275"/>
            <a:ext cx="39688" cy="82550"/>
          </a:xfrm>
          <a:custGeom>
            <a:avLst/>
            <a:gdLst>
              <a:gd name="G0" fmla="+- 751 0 0"/>
              <a:gd name="G1" fmla="+- 21600 0 0"/>
              <a:gd name="G2" fmla="+- 21600 0 0"/>
              <a:gd name="T0" fmla="*/ 0 w 22348"/>
              <a:gd name="T1" fmla="*/ 13 h 21600"/>
              <a:gd name="T2" fmla="*/ 22348 w 22348"/>
              <a:gd name="T3" fmla="*/ 21243 h 21600"/>
              <a:gd name="T4" fmla="*/ 751 w 22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7" name="Arc 879"/>
          <p:cNvSpPr>
            <a:spLocks/>
          </p:cNvSpPr>
          <p:nvPr/>
        </p:nvSpPr>
        <p:spPr bwMode="auto">
          <a:xfrm>
            <a:off x="2852738" y="5072063"/>
            <a:ext cx="30162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8" name="Arc 880"/>
          <p:cNvSpPr>
            <a:spLocks/>
          </p:cNvSpPr>
          <p:nvPr/>
        </p:nvSpPr>
        <p:spPr bwMode="auto">
          <a:xfrm>
            <a:off x="2876550" y="5000625"/>
            <a:ext cx="28575" cy="79375"/>
          </a:xfrm>
          <a:custGeom>
            <a:avLst/>
            <a:gdLst>
              <a:gd name="G0" fmla="+- 21597 0 0"/>
              <a:gd name="G1" fmla="+- 21577 0 0"/>
              <a:gd name="G2" fmla="+- 21600 0 0"/>
              <a:gd name="T0" fmla="*/ 0 w 21597"/>
              <a:gd name="T1" fmla="*/ 21228 h 21577"/>
              <a:gd name="T2" fmla="*/ 20602 w 21597"/>
              <a:gd name="T3" fmla="*/ 0 h 21577"/>
              <a:gd name="T4" fmla="*/ 21597 w 21597"/>
              <a:gd name="T5" fmla="*/ 21577 h 2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49" name="Arc 881"/>
          <p:cNvSpPr>
            <a:spLocks/>
          </p:cNvSpPr>
          <p:nvPr/>
        </p:nvSpPr>
        <p:spPr bwMode="auto">
          <a:xfrm>
            <a:off x="3063875" y="5072063"/>
            <a:ext cx="41275" cy="8096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843 w 21600"/>
              <a:gd name="T1" fmla="*/ 21587 h 21587"/>
              <a:gd name="T2" fmla="*/ 0 w 21600"/>
              <a:gd name="T3" fmla="*/ 0 h 21587"/>
              <a:gd name="T4" fmla="*/ 21600 w 21600"/>
              <a:gd name="T5" fmla="*/ 0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0" name="Arc 882"/>
          <p:cNvSpPr>
            <a:spLocks/>
          </p:cNvSpPr>
          <p:nvPr/>
        </p:nvSpPr>
        <p:spPr bwMode="auto">
          <a:xfrm>
            <a:off x="3030538" y="4994275"/>
            <a:ext cx="42862" cy="82550"/>
          </a:xfrm>
          <a:custGeom>
            <a:avLst/>
            <a:gdLst>
              <a:gd name="G0" fmla="+- 738 0 0"/>
              <a:gd name="G1" fmla="+- 21600 0 0"/>
              <a:gd name="G2" fmla="+- 21600 0 0"/>
              <a:gd name="T0" fmla="*/ 0 w 22335"/>
              <a:gd name="T1" fmla="*/ 13 h 21600"/>
              <a:gd name="T2" fmla="*/ 22335 w 22335"/>
              <a:gd name="T3" fmla="*/ 21249 h 21600"/>
              <a:gd name="T4" fmla="*/ 738 w 223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1" name="Arc 883"/>
          <p:cNvSpPr>
            <a:spLocks/>
          </p:cNvSpPr>
          <p:nvPr/>
        </p:nvSpPr>
        <p:spPr bwMode="auto">
          <a:xfrm>
            <a:off x="2978150" y="5072063"/>
            <a:ext cx="30163" cy="80962"/>
          </a:xfrm>
          <a:custGeom>
            <a:avLst/>
            <a:gdLst>
              <a:gd name="G0" fmla="+- 1004 0 0"/>
              <a:gd name="G1" fmla="+- 0 0 0"/>
              <a:gd name="G2" fmla="+- 21600 0 0"/>
              <a:gd name="T0" fmla="*/ 22604 w 22604"/>
              <a:gd name="T1" fmla="*/ 0 h 21600"/>
              <a:gd name="T2" fmla="*/ 0 w 22604"/>
              <a:gd name="T3" fmla="*/ 21577 h 21600"/>
              <a:gd name="T4" fmla="*/ 1004 w 2260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2" name="Arc 884"/>
          <p:cNvSpPr>
            <a:spLocks/>
          </p:cNvSpPr>
          <p:nvPr/>
        </p:nvSpPr>
        <p:spPr bwMode="auto">
          <a:xfrm>
            <a:off x="3003550" y="5000625"/>
            <a:ext cx="26988" cy="79375"/>
          </a:xfrm>
          <a:custGeom>
            <a:avLst/>
            <a:gdLst>
              <a:gd name="G0" fmla="+- 21597 0 0"/>
              <a:gd name="G1" fmla="+- 21575 0 0"/>
              <a:gd name="G2" fmla="+- 21600 0 0"/>
              <a:gd name="T0" fmla="*/ 0 w 21597"/>
              <a:gd name="T1" fmla="*/ 21227 h 21575"/>
              <a:gd name="T2" fmla="*/ 20553 w 21597"/>
              <a:gd name="T3" fmla="*/ 0 h 21575"/>
              <a:gd name="T4" fmla="*/ 21597 w 21597"/>
              <a:gd name="T5" fmla="*/ 21575 h 2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3" name="Arc 885"/>
          <p:cNvSpPr>
            <a:spLocks/>
          </p:cNvSpPr>
          <p:nvPr/>
        </p:nvSpPr>
        <p:spPr bwMode="auto">
          <a:xfrm rot="10800000">
            <a:off x="3303588" y="5019675"/>
            <a:ext cx="30162" cy="80963"/>
          </a:xfrm>
          <a:custGeom>
            <a:avLst/>
            <a:gdLst>
              <a:gd name="G0" fmla="+- 21600 0 0"/>
              <a:gd name="G1" fmla="+- 357 0 0"/>
              <a:gd name="G2" fmla="+- 21600 0 0"/>
              <a:gd name="T0" fmla="*/ 21600 w 21600"/>
              <a:gd name="T1" fmla="*/ 21957 h 21957"/>
              <a:gd name="T2" fmla="*/ 3 w 21600"/>
              <a:gd name="T3" fmla="*/ 0 h 21957"/>
              <a:gd name="T4" fmla="*/ 21600 w 21600"/>
              <a:gd name="T5" fmla="*/ 357 h 2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4" name="Arc 886"/>
          <p:cNvSpPr>
            <a:spLocks/>
          </p:cNvSpPr>
          <p:nvPr/>
        </p:nvSpPr>
        <p:spPr bwMode="auto">
          <a:xfrm rot="10800000">
            <a:off x="3227388" y="5095875"/>
            <a:ext cx="41275" cy="80963"/>
          </a:xfrm>
          <a:custGeom>
            <a:avLst/>
            <a:gdLst>
              <a:gd name="G0" fmla="+- 21600 0 0"/>
              <a:gd name="G1" fmla="+- 21587 0 0"/>
              <a:gd name="G2" fmla="+- 21600 0 0"/>
              <a:gd name="T0" fmla="*/ 0 w 21600"/>
              <a:gd name="T1" fmla="*/ 21587 h 21587"/>
              <a:gd name="T2" fmla="*/ 20843 w 21600"/>
              <a:gd name="T3" fmla="*/ 0 h 21587"/>
              <a:gd name="T4" fmla="*/ 21600 w 21600"/>
              <a:gd name="T5" fmla="*/ 21587 h 2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5" name="Arc 887"/>
          <p:cNvSpPr>
            <a:spLocks/>
          </p:cNvSpPr>
          <p:nvPr/>
        </p:nvSpPr>
        <p:spPr bwMode="auto">
          <a:xfrm rot="10800000">
            <a:off x="3319463" y="5106988"/>
            <a:ext cx="30162" cy="80962"/>
          </a:xfrm>
          <a:custGeom>
            <a:avLst/>
            <a:gdLst>
              <a:gd name="G0" fmla="+- 995 0 0"/>
              <a:gd name="G1" fmla="+- 21600 0 0"/>
              <a:gd name="G2" fmla="+- 21600 0 0"/>
              <a:gd name="T0" fmla="*/ 0 w 22592"/>
              <a:gd name="T1" fmla="*/ 23 h 21600"/>
              <a:gd name="T2" fmla="*/ 22592 w 22592"/>
              <a:gd name="T3" fmla="*/ 21240 h 21600"/>
              <a:gd name="T4" fmla="*/ 995 w 2259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056" name="Arc 888"/>
          <p:cNvSpPr>
            <a:spLocks/>
          </p:cNvSpPr>
          <p:nvPr/>
        </p:nvSpPr>
        <p:spPr bwMode="auto">
          <a:xfrm rot="10800000">
            <a:off x="3192463" y="5100638"/>
            <a:ext cx="28575" cy="793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244" name="Group 889"/>
          <p:cNvGrpSpPr>
            <a:grpSpLocks/>
          </p:cNvGrpSpPr>
          <p:nvPr/>
        </p:nvGrpSpPr>
        <p:grpSpPr bwMode="auto">
          <a:xfrm>
            <a:off x="2605088" y="4999038"/>
            <a:ext cx="746125" cy="176212"/>
            <a:chOff x="1755" y="3631"/>
            <a:chExt cx="529" cy="133"/>
          </a:xfrm>
        </p:grpSpPr>
        <p:sp>
          <p:nvSpPr>
            <p:cNvPr id="46552" name="Arc 890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3" name="Arc 891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4" name="Arc 892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5" name="Arc 893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6" name="Arc 894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7" name="Arc 895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8" name="Arc 896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59" name="Arc 897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0" name="Arc 898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1" name="Arc 899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2" name="Arc 900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3" name="Arc 901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4" name="Arc 902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5" name="Arc 903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6" name="Arc 904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7" name="Arc 905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8" name="Arc 906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69" name="Arc 907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0" name="Arc 908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1" name="Arc 909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2" name="Arc 910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3" name="Arc 911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574" name="Arc 912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6245" name="AutoShape 913"/>
          <p:cNvSpPr>
            <a:spLocks noChangeArrowheads="1"/>
          </p:cNvSpPr>
          <p:nvPr/>
        </p:nvSpPr>
        <p:spPr bwMode="auto">
          <a:xfrm>
            <a:off x="3357563" y="4992688"/>
            <a:ext cx="28575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6246" name="Group 914"/>
          <p:cNvGrpSpPr>
            <a:grpSpLocks/>
          </p:cNvGrpSpPr>
          <p:nvPr/>
        </p:nvGrpSpPr>
        <p:grpSpPr bwMode="auto">
          <a:xfrm>
            <a:off x="1851025" y="3933825"/>
            <a:ext cx="531813" cy="722313"/>
            <a:chOff x="1221" y="2825"/>
            <a:chExt cx="377" cy="547"/>
          </a:xfrm>
        </p:grpSpPr>
        <p:sp>
          <p:nvSpPr>
            <p:cNvPr id="46500" name="AutoShape 915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46501" name="AutoShape 916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grpSp>
          <p:nvGrpSpPr>
            <p:cNvPr id="46502" name="Group 917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46528" name="Arc 918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9" name="Arc 919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0" name="Arc 920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1" name="Arc 921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2" name="Arc 922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3" name="Arc 923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4" name="Arc 924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5" name="Arc 925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6" name="Arc 926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7" name="Arc 927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8" name="Arc 928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39" name="Arc 929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0" name="Arc 930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1" name="Arc 931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2" name="Arc 932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3" name="Arc 933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4" name="Arc 934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5" name="Arc 935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6" name="Arc 936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7" name="Arc 937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8" name="Arc 938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49" name="Arc 939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50" name="Arc 940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51" name="Arc 941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6503" name="Group 942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46504" name="Arc 943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5" name="Arc 944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6" name="Arc 945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7" name="Arc 946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8" name="Arc 947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09" name="Arc 948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0" name="Arc 949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1" name="Arc 950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2" name="Arc 951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3" name="Arc 952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4" name="Arc 953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5" name="Arc 954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6" name="Arc 955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7" name="Arc 956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8" name="Arc 957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19" name="Arc 958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0" name="Arc 959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1" name="Arc 960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2" name="Arc 961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3" name="Arc 962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4" name="Arc 963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5" name="Arc 964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6" name="Arc 965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6527" name="Arc 966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464135" name="AutoShape 967"/>
          <p:cNvSpPr>
            <a:spLocks noChangeArrowheads="1"/>
          </p:cNvSpPr>
          <p:nvPr/>
        </p:nvSpPr>
        <p:spPr bwMode="auto">
          <a:xfrm rot="4800000" flipH="1" flipV="1">
            <a:off x="954881" y="2961482"/>
            <a:ext cx="1038225" cy="1173162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C209FF">
                  <a:gamma/>
                  <a:shade val="6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6248" name="AutoShape 968"/>
          <p:cNvSpPr>
            <a:spLocks noChangeArrowheads="1"/>
          </p:cNvSpPr>
          <p:nvPr/>
        </p:nvSpPr>
        <p:spPr bwMode="auto">
          <a:xfrm>
            <a:off x="1771650" y="3592513"/>
            <a:ext cx="28575" cy="1841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6249" name="AutoShape 969"/>
          <p:cNvSpPr>
            <a:spLocks noChangeArrowheads="1"/>
          </p:cNvSpPr>
          <p:nvPr/>
        </p:nvSpPr>
        <p:spPr bwMode="auto">
          <a:xfrm>
            <a:off x="946150" y="3589338"/>
            <a:ext cx="30163" cy="185737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79242" tIns="39621" rIns="79242" bIns="3962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46250" name="Group 970"/>
          <p:cNvGrpSpPr>
            <a:grpSpLocks/>
          </p:cNvGrpSpPr>
          <p:nvPr/>
        </p:nvGrpSpPr>
        <p:grpSpPr bwMode="auto">
          <a:xfrm>
            <a:off x="998538" y="3598863"/>
            <a:ext cx="768350" cy="168275"/>
            <a:chOff x="617" y="2572"/>
            <a:chExt cx="544" cy="128"/>
          </a:xfrm>
        </p:grpSpPr>
        <p:sp>
          <p:nvSpPr>
            <p:cNvPr id="3464139" name="Arc 971"/>
            <p:cNvSpPr>
              <a:spLocks/>
            </p:cNvSpPr>
            <p:nvPr/>
          </p:nvSpPr>
          <p:spPr bwMode="auto">
            <a:xfrm rot="10800000">
              <a:off x="1094" y="2577"/>
              <a:ext cx="27" cy="6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0" name="Arc 972"/>
            <p:cNvSpPr>
              <a:spLocks/>
            </p:cNvSpPr>
            <p:nvPr/>
          </p:nvSpPr>
          <p:spPr bwMode="auto">
            <a:xfrm rot="10800000">
              <a:off x="1074" y="2632"/>
              <a:ext cx="28" cy="59"/>
            </a:xfrm>
            <a:custGeom>
              <a:avLst/>
              <a:gdLst>
                <a:gd name="G0" fmla="+- 21600 0 0"/>
                <a:gd name="G1" fmla="+- 21587 0 0"/>
                <a:gd name="G2" fmla="+- 21600 0 0"/>
                <a:gd name="T0" fmla="*/ 0 w 21600"/>
                <a:gd name="T1" fmla="*/ 21587 h 21587"/>
                <a:gd name="T2" fmla="*/ 20843 w 21600"/>
                <a:gd name="T3" fmla="*/ 0 h 21587"/>
                <a:gd name="T4" fmla="*/ 21600 w 21600"/>
                <a:gd name="T5" fmla="*/ 21587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1" name="Arc 973"/>
            <p:cNvSpPr>
              <a:spLocks/>
            </p:cNvSpPr>
            <p:nvPr/>
          </p:nvSpPr>
          <p:spPr bwMode="auto">
            <a:xfrm rot="10800000">
              <a:off x="1033" y="2580"/>
              <a:ext cx="22" cy="62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2" name="Arc 974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G0" fmla="+- 995 0 0"/>
                <a:gd name="G1" fmla="+- 21600 0 0"/>
                <a:gd name="G2" fmla="+- 21600 0 0"/>
                <a:gd name="T0" fmla="*/ 0 w 22592"/>
                <a:gd name="T1" fmla="*/ 23 h 21600"/>
                <a:gd name="T2" fmla="*/ 22592 w 22592"/>
                <a:gd name="T3" fmla="*/ 21240 h 21600"/>
                <a:gd name="T4" fmla="*/ 995 w 2259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3" name="Arc 975"/>
            <p:cNvSpPr>
              <a:spLocks/>
            </p:cNvSpPr>
            <p:nvPr/>
          </p:nvSpPr>
          <p:spPr bwMode="auto">
            <a:xfrm rot="10800000">
              <a:off x="1045" y="2634"/>
              <a:ext cx="20" cy="6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4" name="Arc 976"/>
            <p:cNvSpPr>
              <a:spLocks/>
            </p:cNvSpPr>
            <p:nvPr/>
          </p:nvSpPr>
          <p:spPr bwMode="auto">
            <a:xfrm rot="10800000">
              <a:off x="1003" y="2579"/>
              <a:ext cx="27" cy="59"/>
            </a:xfrm>
            <a:custGeom>
              <a:avLst/>
              <a:gdLst>
                <a:gd name="G0" fmla="+- 0 0 0"/>
                <a:gd name="G1" fmla="+- 357 0 0"/>
                <a:gd name="G2" fmla="+- 21600 0 0"/>
                <a:gd name="T0" fmla="*/ 21597 w 21600"/>
                <a:gd name="T1" fmla="*/ 0 h 21957"/>
                <a:gd name="T2" fmla="*/ 0 w 21600"/>
                <a:gd name="T3" fmla="*/ 21957 h 21957"/>
                <a:gd name="T4" fmla="*/ 0 w 21600"/>
                <a:gd name="T5" fmla="*/ 357 h 21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5" name="Arc 977"/>
            <p:cNvSpPr>
              <a:spLocks/>
            </p:cNvSpPr>
            <p:nvPr/>
          </p:nvSpPr>
          <p:spPr bwMode="auto">
            <a:xfrm rot="10800000">
              <a:off x="986" y="2638"/>
              <a:ext cx="27" cy="59"/>
            </a:xfrm>
            <a:custGeom>
              <a:avLst/>
              <a:gdLst>
                <a:gd name="G0" fmla="+- 21597 0 0"/>
                <a:gd name="G1" fmla="+- 21586 0 0"/>
                <a:gd name="G2" fmla="+- 21600 0 0"/>
                <a:gd name="T0" fmla="*/ 0 w 21597"/>
                <a:gd name="T1" fmla="*/ 21235 h 21586"/>
                <a:gd name="T2" fmla="*/ 20818 w 21597"/>
                <a:gd name="T3" fmla="*/ 0 h 21586"/>
                <a:gd name="T4" fmla="*/ 21597 w 21597"/>
                <a:gd name="T5" fmla="*/ 21586 h 2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6" name="Arc 978"/>
            <p:cNvSpPr>
              <a:spLocks/>
            </p:cNvSpPr>
            <p:nvPr/>
          </p:nvSpPr>
          <p:spPr bwMode="auto">
            <a:xfrm>
              <a:off x="674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7" name="Arc 979"/>
            <p:cNvSpPr>
              <a:spLocks/>
            </p:cNvSpPr>
            <p:nvPr/>
          </p:nvSpPr>
          <p:spPr bwMode="auto">
            <a:xfrm>
              <a:off x="652" y="2572"/>
              <a:ext cx="29" cy="62"/>
            </a:xfrm>
            <a:custGeom>
              <a:avLst/>
              <a:gdLst>
                <a:gd name="G0" fmla="+- 757 0 0"/>
                <a:gd name="G1" fmla="+- 21600 0 0"/>
                <a:gd name="G2" fmla="+- 21600 0 0"/>
                <a:gd name="T0" fmla="*/ 0 w 22357"/>
                <a:gd name="T1" fmla="*/ 13 h 21600"/>
                <a:gd name="T2" fmla="*/ 22357 w 22357"/>
                <a:gd name="T3" fmla="*/ 21600 h 21600"/>
                <a:gd name="T4" fmla="*/ 757 w 2235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8" name="Arc 980"/>
            <p:cNvSpPr>
              <a:spLocks/>
            </p:cNvSpPr>
            <p:nvPr/>
          </p:nvSpPr>
          <p:spPr bwMode="auto">
            <a:xfrm>
              <a:off x="617" y="2629"/>
              <a:ext cx="21" cy="63"/>
            </a:xfrm>
            <a:custGeom>
              <a:avLst/>
              <a:gdLst>
                <a:gd name="G0" fmla="+- 1052 0 0"/>
                <a:gd name="G1" fmla="+- 0 0 0"/>
                <a:gd name="G2" fmla="+- 21600 0 0"/>
                <a:gd name="T0" fmla="*/ 22652 w 22652"/>
                <a:gd name="T1" fmla="*/ 0 h 21600"/>
                <a:gd name="T2" fmla="*/ 0 w 22652"/>
                <a:gd name="T3" fmla="*/ 21574 h 21600"/>
                <a:gd name="T4" fmla="*/ 1052 w 2265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49" name="Arc 981"/>
            <p:cNvSpPr>
              <a:spLocks/>
            </p:cNvSpPr>
            <p:nvPr/>
          </p:nvSpPr>
          <p:spPr bwMode="auto">
            <a:xfrm>
              <a:off x="635" y="2574"/>
              <a:ext cx="22" cy="59"/>
            </a:xfrm>
            <a:custGeom>
              <a:avLst/>
              <a:gdLst>
                <a:gd name="G0" fmla="+- 21600 0 0"/>
                <a:gd name="G1" fmla="+- 21577 0 0"/>
                <a:gd name="G2" fmla="+- 21600 0 0"/>
                <a:gd name="T0" fmla="*/ 0 w 21600"/>
                <a:gd name="T1" fmla="*/ 21577 h 21577"/>
                <a:gd name="T2" fmla="*/ 20596 w 21600"/>
                <a:gd name="T3" fmla="*/ 0 h 21577"/>
                <a:gd name="T4" fmla="*/ 21600 w 21600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0" name="Arc 982"/>
            <p:cNvSpPr>
              <a:spLocks/>
            </p:cNvSpPr>
            <p:nvPr/>
          </p:nvSpPr>
          <p:spPr bwMode="auto">
            <a:xfrm>
              <a:off x="769" y="2634"/>
              <a:ext cx="28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1" name="Arc 983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2" name="Arc 984"/>
            <p:cNvSpPr>
              <a:spLocks/>
            </p:cNvSpPr>
            <p:nvPr/>
          </p:nvSpPr>
          <p:spPr bwMode="auto">
            <a:xfrm>
              <a:off x="707" y="2634"/>
              <a:ext cx="21" cy="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3" name="Arc 985"/>
            <p:cNvSpPr>
              <a:spLocks/>
            </p:cNvSpPr>
            <p:nvPr/>
          </p:nvSpPr>
          <p:spPr bwMode="auto">
            <a:xfrm>
              <a:off x="719" y="2580"/>
              <a:ext cx="20" cy="58"/>
            </a:xfrm>
            <a:custGeom>
              <a:avLst/>
              <a:gdLst>
                <a:gd name="G0" fmla="+- 21597 0 0"/>
                <a:gd name="G1" fmla="+- 21577 0 0"/>
                <a:gd name="G2" fmla="+- 21600 0 0"/>
                <a:gd name="T0" fmla="*/ 0 w 21597"/>
                <a:gd name="T1" fmla="*/ 21228 h 21577"/>
                <a:gd name="T2" fmla="*/ 20602 w 21597"/>
                <a:gd name="T3" fmla="*/ 0 h 21577"/>
                <a:gd name="T4" fmla="*/ 21597 w 21597"/>
                <a:gd name="T5" fmla="*/ 21577 h 2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4" name="Arc 986"/>
            <p:cNvSpPr>
              <a:spLocks/>
            </p:cNvSpPr>
            <p:nvPr/>
          </p:nvSpPr>
          <p:spPr bwMode="auto">
            <a:xfrm>
              <a:off x="858" y="2634"/>
              <a:ext cx="27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5" name="Arc 987"/>
            <p:cNvSpPr>
              <a:spLocks/>
            </p:cNvSpPr>
            <p:nvPr/>
          </p:nvSpPr>
          <p:spPr bwMode="auto">
            <a:xfrm>
              <a:off x="831" y="2574"/>
              <a:ext cx="28" cy="63"/>
            </a:xfrm>
            <a:custGeom>
              <a:avLst/>
              <a:gdLst>
                <a:gd name="G0" fmla="+- 751 0 0"/>
                <a:gd name="G1" fmla="+- 21600 0 0"/>
                <a:gd name="G2" fmla="+- 21600 0 0"/>
                <a:gd name="T0" fmla="*/ 0 w 22348"/>
                <a:gd name="T1" fmla="*/ 13 h 21600"/>
                <a:gd name="T2" fmla="*/ 22348 w 22348"/>
                <a:gd name="T3" fmla="*/ 21243 h 21600"/>
                <a:gd name="T4" fmla="*/ 751 w 2234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6" name="Arc 988"/>
            <p:cNvSpPr>
              <a:spLocks/>
            </p:cNvSpPr>
            <p:nvPr/>
          </p:nvSpPr>
          <p:spPr bwMode="auto">
            <a:xfrm>
              <a:off x="793" y="2634"/>
              <a:ext cx="18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7" name="Arc 989"/>
            <p:cNvSpPr>
              <a:spLocks/>
            </p:cNvSpPr>
            <p:nvPr/>
          </p:nvSpPr>
          <p:spPr bwMode="auto">
            <a:xfrm>
              <a:off x="808" y="2580"/>
              <a:ext cx="21" cy="58"/>
            </a:xfrm>
            <a:custGeom>
              <a:avLst/>
              <a:gdLst>
                <a:gd name="G0" fmla="+- 21597 0 0"/>
                <a:gd name="G1" fmla="+- 21576 0 0"/>
                <a:gd name="G2" fmla="+- 21600 0 0"/>
                <a:gd name="T0" fmla="*/ 0 w 21597"/>
                <a:gd name="T1" fmla="*/ 21219 h 21576"/>
                <a:gd name="T2" fmla="*/ 20578 w 21597"/>
                <a:gd name="T3" fmla="*/ 0 h 21576"/>
                <a:gd name="T4" fmla="*/ 21597 w 21597"/>
                <a:gd name="T5" fmla="*/ 21576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8" name="Arc 990"/>
            <p:cNvSpPr>
              <a:spLocks/>
            </p:cNvSpPr>
            <p:nvPr/>
          </p:nvSpPr>
          <p:spPr bwMode="auto">
            <a:xfrm>
              <a:off x="949" y="2634"/>
              <a:ext cx="29" cy="6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0843 w 21600"/>
                <a:gd name="T1" fmla="*/ 21587 h 21587"/>
                <a:gd name="T2" fmla="*/ 0 w 21600"/>
                <a:gd name="T3" fmla="*/ 0 h 21587"/>
                <a:gd name="T4" fmla="*/ 21600 w 21600"/>
                <a:gd name="T5" fmla="*/ 0 h 2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59" name="Arc 991"/>
            <p:cNvSpPr>
              <a:spLocks/>
            </p:cNvSpPr>
            <p:nvPr/>
          </p:nvSpPr>
          <p:spPr bwMode="auto">
            <a:xfrm>
              <a:off x="926" y="2574"/>
              <a:ext cx="30" cy="59"/>
            </a:xfrm>
            <a:custGeom>
              <a:avLst/>
              <a:gdLst>
                <a:gd name="G0" fmla="+- 744 0 0"/>
                <a:gd name="G1" fmla="+- 21600 0 0"/>
                <a:gd name="G2" fmla="+- 21600 0 0"/>
                <a:gd name="T0" fmla="*/ 0 w 22344"/>
                <a:gd name="T1" fmla="*/ 13 h 21600"/>
                <a:gd name="T2" fmla="*/ 22344 w 22344"/>
                <a:gd name="T3" fmla="*/ 21600 h 21600"/>
                <a:gd name="T4" fmla="*/ 744 w 2234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0" name="Arc 992"/>
            <p:cNvSpPr>
              <a:spLocks/>
            </p:cNvSpPr>
            <p:nvPr/>
          </p:nvSpPr>
          <p:spPr bwMode="auto">
            <a:xfrm>
              <a:off x="886" y="2634"/>
              <a:ext cx="22" cy="64"/>
            </a:xfrm>
            <a:custGeom>
              <a:avLst/>
              <a:gdLst>
                <a:gd name="G0" fmla="+- 1004 0 0"/>
                <a:gd name="G1" fmla="+- 0 0 0"/>
                <a:gd name="G2" fmla="+- 21600 0 0"/>
                <a:gd name="T0" fmla="*/ 22604 w 22604"/>
                <a:gd name="T1" fmla="*/ 0 h 21600"/>
                <a:gd name="T2" fmla="*/ 0 w 22604"/>
                <a:gd name="T3" fmla="*/ 21577 h 21600"/>
                <a:gd name="T4" fmla="*/ 1004 w 226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1" name="Arc 993"/>
            <p:cNvSpPr>
              <a:spLocks/>
            </p:cNvSpPr>
            <p:nvPr/>
          </p:nvSpPr>
          <p:spPr bwMode="auto">
            <a:xfrm>
              <a:off x="904" y="2580"/>
              <a:ext cx="20" cy="58"/>
            </a:xfrm>
            <a:custGeom>
              <a:avLst/>
              <a:gdLst>
                <a:gd name="G0" fmla="+- 21597 0 0"/>
                <a:gd name="G1" fmla="+- 21575 0 0"/>
                <a:gd name="G2" fmla="+- 21600 0 0"/>
                <a:gd name="T0" fmla="*/ 0 w 21597"/>
                <a:gd name="T1" fmla="*/ 21227 h 21575"/>
                <a:gd name="T2" fmla="*/ 20553 w 21597"/>
                <a:gd name="T3" fmla="*/ 0 h 21575"/>
                <a:gd name="T4" fmla="*/ 21597 w 21597"/>
                <a:gd name="T5" fmla="*/ 21575 h 2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162" name="Arc 994"/>
            <p:cNvSpPr>
              <a:spLocks/>
            </p:cNvSpPr>
            <p:nvPr/>
          </p:nvSpPr>
          <p:spPr bwMode="auto">
            <a:xfrm rot="10800000">
              <a:off x="1127" y="2576"/>
              <a:ext cx="20" cy="63"/>
            </a:xfrm>
            <a:custGeom>
              <a:avLst/>
              <a:gdLst>
                <a:gd name="G0" fmla="+- 21600 0 0"/>
                <a:gd name="G1" fmla="+- 349 0 0"/>
                <a:gd name="G2" fmla="+- 21600 0 0"/>
                <a:gd name="T0" fmla="*/ 20588 w 21600"/>
                <a:gd name="T1" fmla="*/ 21925 h 21925"/>
                <a:gd name="T2" fmla="*/ 3 w 21600"/>
                <a:gd name="T3" fmla="*/ 0 h 21925"/>
                <a:gd name="T4" fmla="*/ 21600 w 21600"/>
                <a:gd name="T5" fmla="*/ 349 h 2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51" name="Group 995"/>
          <p:cNvGrpSpPr>
            <a:grpSpLocks/>
          </p:cNvGrpSpPr>
          <p:nvPr/>
        </p:nvGrpSpPr>
        <p:grpSpPr bwMode="auto">
          <a:xfrm>
            <a:off x="981075" y="3600450"/>
            <a:ext cx="766763" cy="169863"/>
            <a:chOff x="604" y="2574"/>
            <a:chExt cx="544" cy="128"/>
          </a:xfrm>
        </p:grpSpPr>
        <p:sp>
          <p:nvSpPr>
            <p:cNvPr id="46452" name="Arc 996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3" name="Arc 997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4" name="Arc 998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5" name="Arc 999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6" name="Arc 1000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7" name="Arc 1001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8" name="Arc 1002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9" name="Arc 1003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0" name="Arc 1004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1" name="Arc 1005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2" name="Arc 1006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3" name="Arc 1007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4" name="Arc 1008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5" name="Arc 1009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6" name="Arc 1010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7" name="Arc 1011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8" name="Arc 1012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69" name="Arc 1013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0" name="Arc 1014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1" name="Arc 1015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2" name="Arc 1016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3" name="Arc 1017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4" name="Arc 1018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75" name="Arc 1019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252" name="Group 1020"/>
          <p:cNvGrpSpPr>
            <a:grpSpLocks/>
          </p:cNvGrpSpPr>
          <p:nvPr/>
        </p:nvGrpSpPr>
        <p:grpSpPr bwMode="auto">
          <a:xfrm>
            <a:off x="1003300" y="3222625"/>
            <a:ext cx="776288" cy="171450"/>
            <a:chOff x="620" y="2288"/>
            <a:chExt cx="550" cy="129"/>
          </a:xfrm>
        </p:grpSpPr>
        <p:sp>
          <p:nvSpPr>
            <p:cNvPr id="46428" name="Arc 1021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29" name="Arc 1022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0" name="Arc 1023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1" name="Arc 0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2" name="Arc 1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3" name="Arc 2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4" name="Arc 3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5" name="Arc 4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6" name="Arc 5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7" name="Arc 6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8" name="Arc 7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39" name="Arc 8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0" name="Arc 9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1" name="Arc 10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2" name="Arc 11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3" name="Arc 12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4" name="Arc 13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5" name="Arc 14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6" name="Arc 15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7" name="Arc 16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8" name="Arc 17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49" name="Arc 18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0" name="Arc 19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451" name="Arc 20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6253" name="Group 21"/>
          <p:cNvGrpSpPr>
            <a:grpSpLocks/>
          </p:cNvGrpSpPr>
          <p:nvPr/>
        </p:nvGrpSpPr>
        <p:grpSpPr bwMode="auto">
          <a:xfrm>
            <a:off x="7835900" y="2647950"/>
            <a:ext cx="222250" cy="330200"/>
            <a:chOff x="5462" y="1853"/>
            <a:chExt cx="157" cy="250"/>
          </a:xfrm>
        </p:grpSpPr>
        <p:sp>
          <p:nvSpPr>
            <p:cNvPr id="3464214" name="Oval 22"/>
            <p:cNvSpPr>
              <a:spLocks noChangeArrowheads="1"/>
            </p:cNvSpPr>
            <p:nvPr/>
          </p:nvSpPr>
          <p:spPr bwMode="auto">
            <a:xfrm>
              <a:off x="5495" y="1992"/>
              <a:ext cx="58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5" name="Oval 23"/>
            <p:cNvSpPr>
              <a:spLocks noChangeArrowheads="1"/>
            </p:cNvSpPr>
            <p:nvPr/>
          </p:nvSpPr>
          <p:spPr bwMode="auto">
            <a:xfrm>
              <a:off x="5462" y="20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6" name="Oval 24"/>
            <p:cNvSpPr>
              <a:spLocks noChangeArrowheads="1"/>
            </p:cNvSpPr>
            <p:nvPr/>
          </p:nvSpPr>
          <p:spPr bwMode="auto">
            <a:xfrm>
              <a:off x="5569" y="1853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17" name="Oval 25"/>
            <p:cNvSpPr>
              <a:spLocks noChangeArrowheads="1"/>
            </p:cNvSpPr>
            <p:nvPr/>
          </p:nvSpPr>
          <p:spPr bwMode="auto">
            <a:xfrm>
              <a:off x="5536" y="1922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18" name="Oval 26"/>
          <p:cNvSpPr>
            <a:spLocks noChangeArrowheads="1"/>
          </p:cNvSpPr>
          <p:nvPr/>
        </p:nvSpPr>
        <p:spPr bwMode="auto">
          <a:xfrm>
            <a:off x="7945438" y="2887663"/>
            <a:ext cx="71437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19" name="Oval 27"/>
          <p:cNvSpPr>
            <a:spLocks noChangeArrowheads="1"/>
          </p:cNvSpPr>
          <p:nvPr/>
        </p:nvSpPr>
        <p:spPr bwMode="auto">
          <a:xfrm>
            <a:off x="7773988" y="2970213"/>
            <a:ext cx="71437" cy="650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0" name="Oval 28"/>
          <p:cNvSpPr>
            <a:spLocks noChangeArrowheads="1"/>
          </p:cNvSpPr>
          <p:nvPr/>
        </p:nvSpPr>
        <p:spPr bwMode="auto">
          <a:xfrm>
            <a:off x="8047038" y="2703513"/>
            <a:ext cx="73025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1" name="Oval 29"/>
          <p:cNvSpPr>
            <a:spLocks noChangeArrowheads="1"/>
          </p:cNvSpPr>
          <p:nvPr/>
        </p:nvSpPr>
        <p:spPr bwMode="auto">
          <a:xfrm>
            <a:off x="8002588" y="2797175"/>
            <a:ext cx="71437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2" name="Oval 30"/>
          <p:cNvSpPr>
            <a:spLocks noChangeArrowheads="1"/>
          </p:cNvSpPr>
          <p:nvPr/>
        </p:nvSpPr>
        <p:spPr bwMode="auto">
          <a:xfrm>
            <a:off x="8007350" y="2944813"/>
            <a:ext cx="71438" cy="666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3" name="Oval 31"/>
          <p:cNvSpPr>
            <a:spLocks noChangeArrowheads="1"/>
          </p:cNvSpPr>
          <p:nvPr/>
        </p:nvSpPr>
        <p:spPr bwMode="auto">
          <a:xfrm>
            <a:off x="8110538" y="2762250"/>
            <a:ext cx="73025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24" name="Oval 32"/>
          <p:cNvSpPr>
            <a:spLocks noChangeArrowheads="1"/>
          </p:cNvSpPr>
          <p:nvPr/>
        </p:nvSpPr>
        <p:spPr bwMode="auto">
          <a:xfrm>
            <a:off x="8064500" y="2854325"/>
            <a:ext cx="71438" cy="650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261" name="Group 33"/>
          <p:cNvGrpSpPr>
            <a:grpSpLocks/>
          </p:cNvGrpSpPr>
          <p:nvPr/>
        </p:nvGrpSpPr>
        <p:grpSpPr bwMode="auto">
          <a:xfrm>
            <a:off x="7773988" y="2590800"/>
            <a:ext cx="222250" cy="330200"/>
            <a:chOff x="5418" y="1810"/>
            <a:chExt cx="157" cy="250"/>
          </a:xfrm>
        </p:grpSpPr>
        <p:sp>
          <p:nvSpPr>
            <p:cNvPr id="3464226" name="Oval 34"/>
            <p:cNvSpPr>
              <a:spLocks noChangeArrowheads="1"/>
            </p:cNvSpPr>
            <p:nvPr/>
          </p:nvSpPr>
          <p:spPr bwMode="auto">
            <a:xfrm>
              <a:off x="5451" y="1949"/>
              <a:ext cx="57" cy="48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7" name="Oval 35"/>
            <p:cNvSpPr>
              <a:spLocks noChangeArrowheads="1"/>
            </p:cNvSpPr>
            <p:nvPr/>
          </p:nvSpPr>
          <p:spPr bwMode="auto">
            <a:xfrm>
              <a:off x="5418" y="2010"/>
              <a:ext cx="50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8" name="Oval 36"/>
            <p:cNvSpPr>
              <a:spLocks noChangeArrowheads="1"/>
            </p:cNvSpPr>
            <p:nvPr/>
          </p:nvSpPr>
          <p:spPr bwMode="auto">
            <a:xfrm>
              <a:off x="5525" y="1810"/>
              <a:ext cx="50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29" name="Oval 37"/>
            <p:cNvSpPr>
              <a:spLocks noChangeArrowheads="1"/>
            </p:cNvSpPr>
            <p:nvPr/>
          </p:nvSpPr>
          <p:spPr bwMode="auto">
            <a:xfrm>
              <a:off x="5492" y="1879"/>
              <a:ext cx="58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30" name="Oval 38"/>
          <p:cNvSpPr>
            <a:spLocks noChangeArrowheads="1"/>
          </p:cNvSpPr>
          <p:nvPr/>
        </p:nvSpPr>
        <p:spPr bwMode="auto">
          <a:xfrm>
            <a:off x="7432675" y="3640138"/>
            <a:ext cx="106363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31" name="Oval 39"/>
          <p:cNvSpPr>
            <a:spLocks noChangeArrowheads="1"/>
          </p:cNvSpPr>
          <p:nvPr/>
        </p:nvSpPr>
        <p:spPr bwMode="auto">
          <a:xfrm>
            <a:off x="7653338" y="3632200"/>
            <a:ext cx="107950" cy="53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6264" name="Arc 40"/>
          <p:cNvSpPr>
            <a:spLocks/>
          </p:cNvSpPr>
          <p:nvPr/>
        </p:nvSpPr>
        <p:spPr bwMode="auto">
          <a:xfrm>
            <a:off x="1858963" y="1449388"/>
            <a:ext cx="227012" cy="595312"/>
          </a:xfrm>
          <a:custGeom>
            <a:avLst/>
            <a:gdLst>
              <a:gd name="T0" fmla="*/ 0 w 21600"/>
              <a:gd name="T1" fmla="*/ 2147483646 h 21247"/>
              <a:gd name="T2" fmla="*/ 2147483646 w 21600"/>
              <a:gd name="T3" fmla="*/ 0 h 21247"/>
              <a:gd name="T4" fmla="*/ 2147483646 w 21600"/>
              <a:gd name="T5" fmla="*/ 2147483646 h 212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5" name="Arc 41"/>
          <p:cNvSpPr>
            <a:spLocks/>
          </p:cNvSpPr>
          <p:nvPr/>
        </p:nvSpPr>
        <p:spPr bwMode="auto">
          <a:xfrm>
            <a:off x="1522413" y="2547938"/>
            <a:ext cx="328612" cy="211137"/>
          </a:xfrm>
          <a:custGeom>
            <a:avLst/>
            <a:gdLst>
              <a:gd name="T0" fmla="*/ 0 w 21600"/>
              <a:gd name="T1" fmla="*/ 2147483646 h 17069"/>
              <a:gd name="T2" fmla="*/ 2147483646 w 21600"/>
              <a:gd name="T3" fmla="*/ 0 h 17069"/>
              <a:gd name="T4" fmla="*/ 2147483646 w 21600"/>
              <a:gd name="T5" fmla="*/ 2147483646 h 1706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6" name="Arc 42"/>
          <p:cNvSpPr>
            <a:spLocks/>
          </p:cNvSpPr>
          <p:nvPr/>
        </p:nvSpPr>
        <p:spPr bwMode="auto">
          <a:xfrm>
            <a:off x="1117600" y="2898775"/>
            <a:ext cx="327025" cy="212725"/>
          </a:xfrm>
          <a:custGeom>
            <a:avLst/>
            <a:gdLst>
              <a:gd name="T0" fmla="*/ 0 w 21600"/>
              <a:gd name="T1" fmla="*/ 2147483646 h 17100"/>
              <a:gd name="T2" fmla="*/ 2147483646 w 21600"/>
              <a:gd name="T3" fmla="*/ 0 h 17100"/>
              <a:gd name="T4" fmla="*/ 2147483646 w 21600"/>
              <a:gd name="T5" fmla="*/ 2147483646 h 17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7" name="Arc 43"/>
          <p:cNvSpPr>
            <a:spLocks/>
          </p:cNvSpPr>
          <p:nvPr/>
        </p:nvSpPr>
        <p:spPr bwMode="auto">
          <a:xfrm rot="10800000">
            <a:off x="1485900" y="3829050"/>
            <a:ext cx="460375" cy="231775"/>
          </a:xfrm>
          <a:custGeom>
            <a:avLst/>
            <a:gdLst>
              <a:gd name="T0" fmla="*/ 2147483646 w 19610"/>
              <a:gd name="T1" fmla="*/ 0 h 18679"/>
              <a:gd name="T2" fmla="*/ 2147483646 w 19610"/>
              <a:gd name="T3" fmla="*/ 2147483646 h 18679"/>
              <a:gd name="T4" fmla="*/ 0 w 19610"/>
              <a:gd name="T5" fmla="*/ 2147483646 h 1867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8" name="Arc 44"/>
          <p:cNvSpPr>
            <a:spLocks/>
          </p:cNvSpPr>
          <p:nvPr/>
        </p:nvSpPr>
        <p:spPr bwMode="auto">
          <a:xfrm>
            <a:off x="6359525" y="2717800"/>
            <a:ext cx="328613" cy="622300"/>
          </a:xfrm>
          <a:custGeom>
            <a:avLst/>
            <a:gdLst>
              <a:gd name="T0" fmla="*/ 0 w 20950"/>
              <a:gd name="T1" fmla="*/ 2147483646 h 19717"/>
              <a:gd name="T2" fmla="*/ 2147483646 w 20950"/>
              <a:gd name="T3" fmla="*/ 0 h 19717"/>
              <a:gd name="T4" fmla="*/ 2147483646 w 20950"/>
              <a:gd name="T5" fmla="*/ 2147483646 h 197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69" name="Line 45"/>
          <p:cNvSpPr>
            <a:spLocks noChangeShapeType="1"/>
          </p:cNvSpPr>
          <p:nvPr/>
        </p:nvSpPr>
        <p:spPr bwMode="auto">
          <a:xfrm flipV="1">
            <a:off x="5889625" y="3452813"/>
            <a:ext cx="414338" cy="738187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0" name="Arc 46"/>
          <p:cNvSpPr>
            <a:spLocks/>
          </p:cNvSpPr>
          <p:nvPr/>
        </p:nvSpPr>
        <p:spPr bwMode="auto">
          <a:xfrm>
            <a:off x="7410450" y="2973388"/>
            <a:ext cx="509588" cy="222250"/>
          </a:xfrm>
          <a:custGeom>
            <a:avLst/>
            <a:gdLst>
              <a:gd name="T0" fmla="*/ 2147483646 w 21600"/>
              <a:gd name="T1" fmla="*/ 2147483646 h 20100"/>
              <a:gd name="T2" fmla="*/ 2147483646 w 21600"/>
              <a:gd name="T3" fmla="*/ 0 h 20100"/>
              <a:gd name="T4" fmla="*/ 2147483646 w 21600"/>
              <a:gd name="T5" fmla="*/ 2147483646 h 201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39" name="Line 47"/>
          <p:cNvSpPr>
            <a:spLocks noChangeShapeType="1"/>
          </p:cNvSpPr>
          <p:nvPr/>
        </p:nvSpPr>
        <p:spPr bwMode="auto">
          <a:xfrm flipH="1" flipV="1">
            <a:off x="7513638" y="3381375"/>
            <a:ext cx="68262" cy="1936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46272" name="Arc 48"/>
          <p:cNvSpPr>
            <a:spLocks/>
          </p:cNvSpPr>
          <p:nvPr/>
        </p:nvSpPr>
        <p:spPr bwMode="auto">
          <a:xfrm rot="10800000">
            <a:off x="2449513" y="4445000"/>
            <a:ext cx="377825" cy="268288"/>
          </a:xfrm>
          <a:custGeom>
            <a:avLst/>
            <a:gdLst>
              <a:gd name="T0" fmla="*/ 0 w 31937"/>
              <a:gd name="T1" fmla="*/ 2147483646 h 21600"/>
              <a:gd name="T2" fmla="*/ 2147483646 w 31937"/>
              <a:gd name="T3" fmla="*/ 2147483646 h 21600"/>
              <a:gd name="T4" fmla="*/ 2147483646 w 3193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3" name="Line 49"/>
          <p:cNvSpPr>
            <a:spLocks noChangeShapeType="1"/>
          </p:cNvSpPr>
          <p:nvPr/>
        </p:nvSpPr>
        <p:spPr bwMode="auto">
          <a:xfrm flipH="1">
            <a:off x="3119438" y="4637088"/>
            <a:ext cx="79375" cy="277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4" name="Arc 50"/>
          <p:cNvSpPr>
            <a:spLocks/>
          </p:cNvSpPr>
          <p:nvPr/>
        </p:nvSpPr>
        <p:spPr bwMode="auto">
          <a:xfrm rot="10800000">
            <a:off x="3394075" y="5070475"/>
            <a:ext cx="1444625" cy="268288"/>
          </a:xfrm>
          <a:custGeom>
            <a:avLst/>
            <a:gdLst>
              <a:gd name="T0" fmla="*/ 0 w 31983"/>
              <a:gd name="T1" fmla="*/ 2147483646 h 21600"/>
              <a:gd name="T2" fmla="*/ 2147483646 w 31983"/>
              <a:gd name="T3" fmla="*/ 2147483646 h 21600"/>
              <a:gd name="T4" fmla="*/ 2147483646 w 3198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5" name="Arc 51"/>
          <p:cNvSpPr>
            <a:spLocks/>
          </p:cNvSpPr>
          <p:nvPr/>
        </p:nvSpPr>
        <p:spPr bwMode="auto">
          <a:xfrm>
            <a:off x="5275263" y="4824413"/>
            <a:ext cx="477837" cy="236537"/>
          </a:xfrm>
          <a:custGeom>
            <a:avLst/>
            <a:gdLst>
              <a:gd name="T0" fmla="*/ 0 w 20286"/>
              <a:gd name="T1" fmla="*/ 2147483646 h 21516"/>
              <a:gd name="T2" fmla="*/ 2147483646 w 20286"/>
              <a:gd name="T3" fmla="*/ 0 h 21516"/>
              <a:gd name="T4" fmla="*/ 2147483646 w 20286"/>
              <a:gd name="T5" fmla="*/ 2147483646 h 215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6" name="Arc 52"/>
          <p:cNvSpPr>
            <a:spLocks/>
          </p:cNvSpPr>
          <p:nvPr/>
        </p:nvSpPr>
        <p:spPr bwMode="auto">
          <a:xfrm rot="10800000">
            <a:off x="4727575" y="4402138"/>
            <a:ext cx="874713" cy="587375"/>
          </a:xfrm>
          <a:custGeom>
            <a:avLst/>
            <a:gdLst>
              <a:gd name="T0" fmla="*/ 0 w 21385"/>
              <a:gd name="T1" fmla="*/ 2147483646 h 16647"/>
              <a:gd name="T2" fmla="*/ 2147483646 w 21385"/>
              <a:gd name="T3" fmla="*/ 0 h 16647"/>
              <a:gd name="T4" fmla="*/ 2147483646 w 21385"/>
              <a:gd name="T5" fmla="*/ 2147483646 h 1664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7" name="Arc 53"/>
          <p:cNvSpPr>
            <a:spLocks/>
          </p:cNvSpPr>
          <p:nvPr/>
        </p:nvSpPr>
        <p:spPr bwMode="auto">
          <a:xfrm>
            <a:off x="6704013" y="1641475"/>
            <a:ext cx="508000" cy="238125"/>
          </a:xfrm>
          <a:custGeom>
            <a:avLst/>
            <a:gdLst>
              <a:gd name="T0" fmla="*/ 0 w 31541"/>
              <a:gd name="T1" fmla="*/ 2147483646 h 21600"/>
              <a:gd name="T2" fmla="*/ 2147483646 w 31541"/>
              <a:gd name="T3" fmla="*/ 2147483646 h 21600"/>
              <a:gd name="T4" fmla="*/ 2147483646 w 31541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46278" name="Arc 54">
            <a:hlinkClick r:id="rId3" action="ppaction://hlinkfile"/>
          </p:cNvPr>
          <p:cNvSpPr>
            <a:spLocks/>
          </p:cNvSpPr>
          <p:nvPr/>
        </p:nvSpPr>
        <p:spPr bwMode="auto">
          <a:xfrm>
            <a:off x="5338763" y="1227138"/>
            <a:ext cx="506412" cy="238125"/>
          </a:xfrm>
          <a:custGeom>
            <a:avLst/>
            <a:gdLst>
              <a:gd name="T0" fmla="*/ 0 w 31489"/>
              <a:gd name="T1" fmla="*/ 2147483646 h 21600"/>
              <a:gd name="T2" fmla="*/ 2147483646 w 31489"/>
              <a:gd name="T3" fmla="*/ 2147483646 h 21600"/>
              <a:gd name="T4" fmla="*/ 2147483646 w 31489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47" name="Rectangle 55"/>
          <p:cNvSpPr>
            <a:spLocks noChangeArrowheads="1"/>
          </p:cNvSpPr>
          <p:nvPr/>
        </p:nvSpPr>
        <p:spPr bwMode="auto">
          <a:xfrm>
            <a:off x="3803650" y="2727325"/>
            <a:ext cx="17033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46280" name="Rectangle 56"/>
          <p:cNvSpPr>
            <a:spLocks noChangeArrowheads="1"/>
          </p:cNvSpPr>
          <p:nvPr/>
        </p:nvSpPr>
        <p:spPr bwMode="auto">
          <a:xfrm>
            <a:off x="2181225" y="2473325"/>
            <a:ext cx="1704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3464249" name="Rectangle 57"/>
          <p:cNvSpPr>
            <a:spLocks noChangeArrowheads="1"/>
          </p:cNvSpPr>
          <p:nvPr/>
        </p:nvSpPr>
        <p:spPr bwMode="auto">
          <a:xfrm>
            <a:off x="2697163" y="1682750"/>
            <a:ext cx="1704975" cy="2190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900" b="1" smtClean="0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46282" name="Rectangle 58"/>
          <p:cNvSpPr>
            <a:spLocks noChangeArrowheads="1"/>
          </p:cNvSpPr>
          <p:nvPr/>
        </p:nvSpPr>
        <p:spPr bwMode="auto">
          <a:xfrm>
            <a:off x="2006600" y="2220913"/>
            <a:ext cx="19764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Co-récepteurs </a:t>
            </a:r>
          </a:p>
        </p:txBody>
      </p:sp>
      <p:sp>
        <p:nvSpPr>
          <p:cNvPr id="46283" name="Rectangle 59"/>
          <p:cNvSpPr>
            <a:spLocks noChangeArrowheads="1"/>
          </p:cNvSpPr>
          <p:nvPr/>
        </p:nvSpPr>
        <p:spPr bwMode="auto">
          <a:xfrm>
            <a:off x="531813" y="1511300"/>
            <a:ext cx="17049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800" b="1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3464252" name="Rectangle 60"/>
          <p:cNvSpPr>
            <a:spLocks noChangeArrowheads="1"/>
          </p:cNvSpPr>
          <p:nvPr/>
        </p:nvSpPr>
        <p:spPr bwMode="auto">
          <a:xfrm>
            <a:off x="5060950" y="4270375"/>
            <a:ext cx="1703388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800" b="1">
                <a:latin typeface="Century Gothic" charset="0"/>
                <a:ea typeface="+mn-ea"/>
              </a:rPr>
              <a:t>ARNm</a:t>
            </a:r>
          </a:p>
        </p:txBody>
      </p:sp>
      <p:sp>
        <p:nvSpPr>
          <p:cNvPr id="3464253" name="Rectangle 61"/>
          <p:cNvSpPr>
            <a:spLocks noChangeArrowheads="1"/>
          </p:cNvSpPr>
          <p:nvPr/>
        </p:nvSpPr>
        <p:spPr bwMode="auto">
          <a:xfrm>
            <a:off x="4297363" y="4946650"/>
            <a:ext cx="1704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transcription</a:t>
            </a:r>
          </a:p>
        </p:txBody>
      </p:sp>
      <p:sp>
        <p:nvSpPr>
          <p:cNvPr id="3464254" name="Rectangle 62"/>
          <p:cNvSpPr>
            <a:spLocks noChangeArrowheads="1"/>
          </p:cNvSpPr>
          <p:nvPr/>
        </p:nvSpPr>
        <p:spPr bwMode="auto">
          <a:xfrm>
            <a:off x="4873625" y="927100"/>
            <a:ext cx="197802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rgbClr val="FF7C80"/>
                </a:solidFill>
                <a:latin typeface="Century Gothic" charset="0"/>
                <a:ea typeface="+mn-ea"/>
              </a:rPr>
              <a:t>particule virale mature</a:t>
            </a:r>
          </a:p>
        </p:txBody>
      </p:sp>
      <p:sp>
        <p:nvSpPr>
          <p:cNvPr id="3464255" name="Rectangle 63"/>
          <p:cNvSpPr>
            <a:spLocks noChangeArrowheads="1"/>
          </p:cNvSpPr>
          <p:nvPr/>
        </p:nvSpPr>
        <p:spPr bwMode="auto">
          <a:xfrm>
            <a:off x="3360738" y="1890713"/>
            <a:ext cx="22606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3464256" name="Rectangle 64"/>
          <p:cNvSpPr>
            <a:spLocks noChangeArrowheads="1"/>
          </p:cNvSpPr>
          <p:nvPr/>
        </p:nvSpPr>
        <p:spPr bwMode="auto">
          <a:xfrm>
            <a:off x="3803650" y="4718050"/>
            <a:ext cx="1076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altLang="x-none" sz="14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3464257" name="Rectangle 65"/>
          <p:cNvSpPr>
            <a:spLocks noChangeArrowheads="1"/>
          </p:cNvSpPr>
          <p:nvPr/>
        </p:nvSpPr>
        <p:spPr bwMode="auto">
          <a:xfrm>
            <a:off x="7291388" y="2393950"/>
            <a:ext cx="1427162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assemblage</a:t>
            </a:r>
          </a:p>
        </p:txBody>
      </p:sp>
      <p:sp>
        <p:nvSpPr>
          <p:cNvPr id="3464258" name="Rectangle 66"/>
          <p:cNvSpPr>
            <a:spLocks noChangeArrowheads="1"/>
          </p:cNvSpPr>
          <p:nvPr/>
        </p:nvSpPr>
        <p:spPr bwMode="auto">
          <a:xfrm>
            <a:off x="6234113" y="3417888"/>
            <a:ext cx="142875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traduction</a:t>
            </a:r>
          </a:p>
        </p:txBody>
      </p:sp>
      <p:sp>
        <p:nvSpPr>
          <p:cNvPr id="46291" name="Rectangle 67"/>
          <p:cNvSpPr>
            <a:spLocks noChangeArrowheads="1"/>
          </p:cNvSpPr>
          <p:nvPr/>
        </p:nvSpPr>
        <p:spPr bwMode="auto">
          <a:xfrm>
            <a:off x="2151063" y="5259388"/>
            <a:ext cx="1704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2" tIns="39897" rIns="79792" bIns="398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800" b="1">
                <a:latin typeface="Century Gothic" charset="0"/>
              </a:rPr>
              <a:t>ADN proviral intégré</a:t>
            </a:r>
          </a:p>
        </p:txBody>
      </p:sp>
      <p:sp>
        <p:nvSpPr>
          <p:cNvPr id="46292" name="Line 68"/>
          <p:cNvSpPr>
            <a:spLocks noChangeShapeType="1"/>
          </p:cNvSpPr>
          <p:nvPr/>
        </p:nvSpPr>
        <p:spPr bwMode="auto">
          <a:xfrm>
            <a:off x="1366838" y="3457575"/>
            <a:ext cx="0" cy="125413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9242" tIns="39621" rIns="79242" bIns="39621" anchor="ctr"/>
          <a:lstStyle/>
          <a:p>
            <a:endParaRPr lang="fr-FR"/>
          </a:p>
        </p:txBody>
      </p:sp>
      <p:sp>
        <p:nvSpPr>
          <p:cNvPr id="3464261" name="Rectangle 69"/>
          <p:cNvSpPr>
            <a:spLocks noChangeArrowheads="1"/>
          </p:cNvSpPr>
          <p:nvPr/>
        </p:nvSpPr>
        <p:spPr bwMode="auto">
          <a:xfrm>
            <a:off x="1452563" y="1036638"/>
            <a:ext cx="119697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>
                <a:solidFill>
                  <a:srgbClr val="FF9999"/>
                </a:solidFill>
                <a:latin typeface="Century Gothic" charset="0"/>
                <a:ea typeface="+mn-ea"/>
              </a:rPr>
              <a:t>VIH</a:t>
            </a:r>
          </a:p>
        </p:txBody>
      </p:sp>
      <p:sp>
        <p:nvSpPr>
          <p:cNvPr id="3464262" name="Rectangle 70"/>
          <p:cNvSpPr>
            <a:spLocks noChangeArrowheads="1"/>
          </p:cNvSpPr>
          <p:nvPr/>
        </p:nvSpPr>
        <p:spPr bwMode="auto">
          <a:xfrm>
            <a:off x="6721475" y="1422400"/>
            <a:ext cx="153511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79792" tIns="39897" rIns="79792" bIns="398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b="1">
                <a:solidFill>
                  <a:schemeClr val="hlink"/>
                </a:solidFill>
                <a:latin typeface="Century Gothic" charset="0"/>
                <a:ea typeface="+mn-ea"/>
              </a:rPr>
              <a:t>bourgeonnement</a:t>
            </a:r>
          </a:p>
        </p:txBody>
      </p:sp>
      <p:sp>
        <p:nvSpPr>
          <p:cNvPr id="3464263" name="Oval 71"/>
          <p:cNvSpPr>
            <a:spLocks noChangeArrowheads="1"/>
          </p:cNvSpPr>
          <p:nvPr/>
        </p:nvSpPr>
        <p:spPr bwMode="auto">
          <a:xfrm>
            <a:off x="2308225" y="1136650"/>
            <a:ext cx="576263" cy="519113"/>
          </a:xfrm>
          <a:prstGeom prst="ellipse">
            <a:avLst/>
          </a:prstGeom>
          <a:solidFill>
            <a:srgbClr val="430059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296" name="Group 72"/>
          <p:cNvGrpSpPr>
            <a:grpSpLocks/>
          </p:cNvGrpSpPr>
          <p:nvPr/>
        </p:nvGrpSpPr>
        <p:grpSpPr bwMode="auto">
          <a:xfrm>
            <a:off x="2312988" y="1131888"/>
            <a:ext cx="79375" cy="109537"/>
            <a:chOff x="3086" y="719"/>
            <a:chExt cx="56" cy="82"/>
          </a:xfrm>
        </p:grpSpPr>
        <p:grpSp>
          <p:nvGrpSpPr>
            <p:cNvPr id="46416" name="Group 73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3464266" name="Oval 74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267" name="Oval 75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268" name="Rectangle 76"/>
            <p:cNvSpPr>
              <a:spLocks noChangeArrowheads="1"/>
            </p:cNvSpPr>
            <p:nvPr/>
          </p:nvSpPr>
          <p:spPr bwMode="auto">
            <a:xfrm rot="1938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97" name="Group 77"/>
          <p:cNvGrpSpPr>
            <a:grpSpLocks/>
          </p:cNvGrpSpPr>
          <p:nvPr/>
        </p:nvGrpSpPr>
        <p:grpSpPr bwMode="auto">
          <a:xfrm>
            <a:off x="2447925" y="1058863"/>
            <a:ext cx="88900" cy="55562"/>
            <a:chOff x="3181" y="663"/>
            <a:chExt cx="63" cy="42"/>
          </a:xfrm>
        </p:grpSpPr>
        <p:sp>
          <p:nvSpPr>
            <p:cNvPr id="3464270" name="Oval 78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1" name="Oval 79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98" name="Group 80"/>
          <p:cNvGrpSpPr>
            <a:grpSpLocks/>
          </p:cNvGrpSpPr>
          <p:nvPr/>
        </p:nvGrpSpPr>
        <p:grpSpPr bwMode="auto">
          <a:xfrm>
            <a:off x="2579688" y="1058863"/>
            <a:ext cx="92075" cy="46037"/>
            <a:chOff x="3275" y="663"/>
            <a:chExt cx="65" cy="35"/>
          </a:xfrm>
        </p:grpSpPr>
        <p:sp>
          <p:nvSpPr>
            <p:cNvPr id="3464273" name="Oval 81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4" name="Oval 82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299" name="Group 83"/>
          <p:cNvGrpSpPr>
            <a:grpSpLocks/>
          </p:cNvGrpSpPr>
          <p:nvPr/>
        </p:nvGrpSpPr>
        <p:grpSpPr bwMode="auto">
          <a:xfrm>
            <a:off x="2736850" y="1089025"/>
            <a:ext cx="80963" cy="63500"/>
            <a:chOff x="3386" y="686"/>
            <a:chExt cx="58" cy="48"/>
          </a:xfrm>
        </p:grpSpPr>
        <p:sp>
          <p:nvSpPr>
            <p:cNvPr id="3464276" name="Oval 84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77" name="Oval 85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78" name="Oval 86"/>
          <p:cNvSpPr>
            <a:spLocks noChangeArrowheads="1"/>
          </p:cNvSpPr>
          <p:nvPr/>
        </p:nvSpPr>
        <p:spPr bwMode="auto">
          <a:xfrm>
            <a:off x="2232025" y="1270000"/>
            <a:ext cx="53975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79" name="Oval 87"/>
          <p:cNvSpPr>
            <a:spLocks noChangeArrowheads="1"/>
          </p:cNvSpPr>
          <p:nvPr/>
        </p:nvSpPr>
        <p:spPr bwMode="auto">
          <a:xfrm>
            <a:off x="2227263" y="1295400"/>
            <a:ext cx="52387" cy="47625"/>
          </a:xfrm>
          <a:prstGeom prst="ellipse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02" name="Group 88"/>
          <p:cNvGrpSpPr>
            <a:grpSpLocks/>
          </p:cNvGrpSpPr>
          <p:nvPr/>
        </p:nvGrpSpPr>
        <p:grpSpPr bwMode="auto">
          <a:xfrm>
            <a:off x="2368550" y="1655763"/>
            <a:ext cx="82550" cy="63500"/>
            <a:chOff x="3125" y="1114"/>
            <a:chExt cx="59" cy="49"/>
          </a:xfrm>
        </p:grpSpPr>
        <p:sp>
          <p:nvSpPr>
            <p:cNvPr id="3464281" name="Oval 89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2" name="Oval 90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03" name="Group 91"/>
          <p:cNvGrpSpPr>
            <a:grpSpLocks/>
          </p:cNvGrpSpPr>
          <p:nvPr/>
        </p:nvGrpSpPr>
        <p:grpSpPr bwMode="auto">
          <a:xfrm>
            <a:off x="2673350" y="1677988"/>
            <a:ext cx="92075" cy="65087"/>
            <a:chOff x="3341" y="1131"/>
            <a:chExt cx="66" cy="50"/>
          </a:xfrm>
        </p:grpSpPr>
        <p:sp>
          <p:nvSpPr>
            <p:cNvPr id="3464284" name="Oval 92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5" name="Oval 93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04" name="Group 94"/>
          <p:cNvGrpSpPr>
            <a:grpSpLocks/>
          </p:cNvGrpSpPr>
          <p:nvPr/>
        </p:nvGrpSpPr>
        <p:grpSpPr bwMode="auto">
          <a:xfrm>
            <a:off x="2825750" y="1565275"/>
            <a:ext cx="84138" cy="82550"/>
            <a:chOff x="3449" y="1046"/>
            <a:chExt cx="60" cy="62"/>
          </a:xfrm>
        </p:grpSpPr>
        <p:sp>
          <p:nvSpPr>
            <p:cNvPr id="3464287" name="Oval 95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88" name="Oval 96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05" name="Group 97"/>
          <p:cNvGrpSpPr>
            <a:grpSpLocks/>
          </p:cNvGrpSpPr>
          <p:nvPr/>
        </p:nvGrpSpPr>
        <p:grpSpPr bwMode="auto">
          <a:xfrm>
            <a:off x="2922588" y="1411288"/>
            <a:ext cx="58737" cy="93662"/>
            <a:chOff x="3518" y="930"/>
            <a:chExt cx="41" cy="70"/>
          </a:xfrm>
        </p:grpSpPr>
        <p:sp>
          <p:nvSpPr>
            <p:cNvPr id="3464290" name="Oval 98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1" name="Oval 99"/>
            <p:cNvSpPr>
              <a:spLocks noChangeArrowheads="1"/>
            </p:cNvSpPr>
            <p:nvPr/>
          </p:nvSpPr>
          <p:spPr bwMode="auto">
            <a:xfrm>
              <a:off x="3518" y="963"/>
              <a:ext cx="35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06" name="Group 100"/>
          <p:cNvGrpSpPr>
            <a:grpSpLocks/>
          </p:cNvGrpSpPr>
          <p:nvPr/>
        </p:nvGrpSpPr>
        <p:grpSpPr bwMode="auto">
          <a:xfrm>
            <a:off x="2901950" y="1263650"/>
            <a:ext cx="63500" cy="82550"/>
            <a:chOff x="3503" y="818"/>
            <a:chExt cx="45" cy="62"/>
          </a:xfrm>
        </p:grpSpPr>
        <p:sp>
          <p:nvSpPr>
            <p:cNvPr id="3464293" name="Oval 101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294" name="Oval 102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295" name="Rectangle 103"/>
          <p:cNvSpPr>
            <a:spLocks noChangeArrowheads="1"/>
          </p:cNvSpPr>
          <p:nvPr/>
        </p:nvSpPr>
        <p:spPr bwMode="auto">
          <a:xfrm rot="1920000">
            <a:off x="2752725" y="1092200"/>
            <a:ext cx="30163" cy="1095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6" name="Rectangle 104"/>
          <p:cNvSpPr>
            <a:spLocks noChangeArrowheads="1"/>
          </p:cNvSpPr>
          <p:nvPr/>
        </p:nvSpPr>
        <p:spPr bwMode="auto">
          <a:xfrm rot="1680000">
            <a:off x="2419350" y="1597025"/>
            <a:ext cx="28575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7" name="Rectangle 105"/>
          <p:cNvSpPr>
            <a:spLocks noChangeArrowheads="1"/>
          </p:cNvSpPr>
          <p:nvPr/>
        </p:nvSpPr>
        <p:spPr bwMode="auto">
          <a:xfrm rot="240000">
            <a:off x="2611438" y="1060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8" name="Rectangle 106"/>
          <p:cNvSpPr>
            <a:spLocks noChangeArrowheads="1"/>
          </p:cNvSpPr>
          <p:nvPr/>
        </p:nvSpPr>
        <p:spPr bwMode="auto">
          <a:xfrm rot="6420000">
            <a:off x="2282826" y="1260475"/>
            <a:ext cx="25400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299" name="Rectangle 107"/>
          <p:cNvSpPr>
            <a:spLocks noChangeArrowheads="1"/>
          </p:cNvSpPr>
          <p:nvPr/>
        </p:nvSpPr>
        <p:spPr bwMode="auto">
          <a:xfrm rot="20760000">
            <a:off x="2486025" y="1066800"/>
            <a:ext cx="30163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12" name="Group 108"/>
          <p:cNvGrpSpPr>
            <a:grpSpLocks/>
          </p:cNvGrpSpPr>
          <p:nvPr/>
        </p:nvGrpSpPr>
        <p:grpSpPr bwMode="auto">
          <a:xfrm>
            <a:off x="2214563" y="1441450"/>
            <a:ext cx="134937" cy="77788"/>
            <a:chOff x="3016" y="952"/>
            <a:chExt cx="96" cy="59"/>
          </a:xfrm>
        </p:grpSpPr>
        <p:grpSp>
          <p:nvGrpSpPr>
            <p:cNvPr id="46396" name="Group 109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3464302" name="Oval 110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3" name="Oval 111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4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4" name="Rectangle 112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2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13" name="Group 113"/>
          <p:cNvGrpSpPr>
            <a:grpSpLocks/>
          </p:cNvGrpSpPr>
          <p:nvPr/>
        </p:nvGrpSpPr>
        <p:grpSpPr bwMode="auto">
          <a:xfrm>
            <a:off x="2279650" y="1560513"/>
            <a:ext cx="122238" cy="69850"/>
            <a:chOff x="3062" y="1043"/>
            <a:chExt cx="87" cy="52"/>
          </a:xfrm>
        </p:grpSpPr>
        <p:grpSp>
          <p:nvGrpSpPr>
            <p:cNvPr id="46392" name="Group 114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3464307" name="Oval 115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35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08" name="Oval 116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2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09" name="Rectangle 117"/>
            <p:cNvSpPr>
              <a:spLocks noChangeArrowheads="1"/>
            </p:cNvSpPr>
            <p:nvPr/>
          </p:nvSpPr>
          <p:spPr bwMode="auto">
            <a:xfrm rot="3000000">
              <a:off x="3105" y="1017"/>
              <a:ext cx="19" cy="78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14" name="Group 118"/>
          <p:cNvGrpSpPr>
            <a:grpSpLocks/>
          </p:cNvGrpSpPr>
          <p:nvPr/>
        </p:nvGrpSpPr>
        <p:grpSpPr bwMode="auto">
          <a:xfrm>
            <a:off x="2498725" y="1647825"/>
            <a:ext cx="95250" cy="117475"/>
            <a:chOff x="3218" y="1109"/>
            <a:chExt cx="67" cy="88"/>
          </a:xfrm>
        </p:grpSpPr>
        <p:grpSp>
          <p:nvGrpSpPr>
            <p:cNvPr id="46388" name="Group 119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3464312" name="Oval 120"/>
              <p:cNvSpPr>
                <a:spLocks noChangeArrowheads="1"/>
              </p:cNvSpPr>
              <p:nvPr/>
            </p:nvSpPr>
            <p:spPr bwMode="auto">
              <a:xfrm>
                <a:off x="3247" y="1165"/>
                <a:ext cx="38" cy="3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3" name="Oval 121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4" name="Rectangle 122"/>
            <p:cNvSpPr>
              <a:spLocks noChangeArrowheads="1"/>
            </p:cNvSpPr>
            <p:nvPr/>
          </p:nvSpPr>
          <p:spPr bwMode="auto">
            <a:xfrm rot="660000">
              <a:off x="3252" y="1109"/>
              <a:ext cx="20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15" name="Group 123"/>
          <p:cNvGrpSpPr>
            <a:grpSpLocks/>
          </p:cNvGrpSpPr>
          <p:nvPr/>
        </p:nvGrpSpPr>
        <p:grpSpPr bwMode="auto">
          <a:xfrm>
            <a:off x="2798763" y="1168400"/>
            <a:ext cx="117475" cy="73025"/>
            <a:chOff x="3430" y="746"/>
            <a:chExt cx="83" cy="55"/>
          </a:xfrm>
        </p:grpSpPr>
        <p:grpSp>
          <p:nvGrpSpPr>
            <p:cNvPr id="46384" name="Group 124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3464317" name="Oval 125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18" name="Oval 126"/>
              <p:cNvSpPr>
                <a:spLocks noChangeArrowheads="1"/>
              </p:cNvSpPr>
              <p:nvPr/>
            </p:nvSpPr>
            <p:spPr bwMode="auto">
              <a:xfrm>
                <a:off x="3474" y="768"/>
                <a:ext cx="39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19" name="Rectangle 127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20" name="Rectangle 128"/>
          <p:cNvSpPr>
            <a:spLocks noChangeArrowheads="1"/>
          </p:cNvSpPr>
          <p:nvPr/>
        </p:nvSpPr>
        <p:spPr bwMode="auto">
          <a:xfrm rot="4080000">
            <a:off x="2896394" y="126126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1" name="Rectangle 129"/>
          <p:cNvSpPr>
            <a:spLocks noChangeArrowheads="1"/>
          </p:cNvSpPr>
          <p:nvPr/>
        </p:nvSpPr>
        <p:spPr bwMode="auto">
          <a:xfrm rot="20520000">
            <a:off x="2695575" y="1617663"/>
            <a:ext cx="30163" cy="11112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2" name="Rectangle 130"/>
          <p:cNvSpPr>
            <a:spLocks noChangeArrowheads="1"/>
          </p:cNvSpPr>
          <p:nvPr/>
        </p:nvSpPr>
        <p:spPr bwMode="auto">
          <a:xfrm rot="18720000">
            <a:off x="2831307" y="1526381"/>
            <a:ext cx="26988" cy="117475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3" name="Rectangle 131"/>
          <p:cNvSpPr>
            <a:spLocks noChangeArrowheads="1"/>
          </p:cNvSpPr>
          <p:nvPr/>
        </p:nvSpPr>
        <p:spPr bwMode="auto">
          <a:xfrm rot="5880000">
            <a:off x="2902744" y="1394619"/>
            <a:ext cx="28575" cy="11588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4" name="AutoShape 132"/>
          <p:cNvSpPr>
            <a:spLocks noChangeArrowheads="1"/>
          </p:cNvSpPr>
          <p:nvPr/>
        </p:nvSpPr>
        <p:spPr bwMode="auto">
          <a:xfrm rot="4800000" flipH="1" flipV="1">
            <a:off x="2453481" y="1215232"/>
            <a:ext cx="314325" cy="369888"/>
          </a:xfrm>
          <a:custGeom>
            <a:avLst/>
            <a:gdLst>
              <a:gd name="G0" fmla="+- 5398 0 0"/>
              <a:gd name="G1" fmla="+- 21600 0 5398"/>
              <a:gd name="G2" fmla="*/ 5398 1 2"/>
              <a:gd name="G3" fmla="+- 21600 0 G2"/>
              <a:gd name="G4" fmla="+/ 5398 21600 2"/>
              <a:gd name="G5" fmla="+/ G1 0 2"/>
              <a:gd name="G6" fmla="*/ 21600 21600 5398"/>
              <a:gd name="G7" fmla="*/ G6 1 2"/>
              <a:gd name="G8" fmla="+- 21600 0 G7"/>
              <a:gd name="G9" fmla="*/ 21600 1 2"/>
              <a:gd name="G10" fmla="+- 5398 0 G9"/>
              <a:gd name="G11" fmla="?: G10 G8 0"/>
              <a:gd name="G12" fmla="?: G10 G7 21600"/>
              <a:gd name="T0" fmla="*/ 18901 w 21600"/>
              <a:gd name="T1" fmla="*/ 10800 h 21600"/>
              <a:gd name="T2" fmla="*/ 10800 w 21600"/>
              <a:gd name="T3" fmla="*/ 21600 h 21600"/>
              <a:gd name="T4" fmla="*/ 2699 w 21600"/>
              <a:gd name="T5" fmla="*/ 10800 h 21600"/>
              <a:gd name="T6" fmla="*/ 10800 w 21600"/>
              <a:gd name="T7" fmla="*/ 0 h 21600"/>
              <a:gd name="T8" fmla="*/ 4499 w 21600"/>
              <a:gd name="T9" fmla="*/ 4499 h 21600"/>
              <a:gd name="T10" fmla="*/ 17101 w 21600"/>
              <a:gd name="T11" fmla="*/ 1710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5" name="Arc 133"/>
          <p:cNvSpPr>
            <a:spLocks/>
          </p:cNvSpPr>
          <p:nvPr/>
        </p:nvSpPr>
        <p:spPr bwMode="auto">
          <a:xfrm>
            <a:off x="2533650" y="1343025"/>
            <a:ext cx="34925" cy="3492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6" name="Arc 134"/>
          <p:cNvSpPr>
            <a:spLocks/>
          </p:cNvSpPr>
          <p:nvPr/>
        </p:nvSpPr>
        <p:spPr bwMode="auto">
          <a:xfrm>
            <a:off x="2635250" y="1341438"/>
            <a:ext cx="49213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0974 w 21600"/>
              <a:gd name="T1" fmla="*/ 21591 h 21591"/>
              <a:gd name="T2" fmla="*/ 0 w 21600"/>
              <a:gd name="T3" fmla="*/ 0 h 21591"/>
              <a:gd name="T4" fmla="*/ 21600 w 21600"/>
              <a:gd name="T5" fmla="*/ 0 h 2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7" name="Arc 135"/>
          <p:cNvSpPr>
            <a:spLocks/>
          </p:cNvSpPr>
          <p:nvPr/>
        </p:nvSpPr>
        <p:spPr bwMode="auto">
          <a:xfrm>
            <a:off x="2593975" y="1306513"/>
            <a:ext cx="49213" cy="34925"/>
          </a:xfrm>
          <a:custGeom>
            <a:avLst/>
            <a:gdLst>
              <a:gd name="G0" fmla="+- 623 0 0"/>
              <a:gd name="G1" fmla="+- 21600 0 0"/>
              <a:gd name="G2" fmla="+- 21600 0 0"/>
              <a:gd name="T0" fmla="*/ 0 w 22208"/>
              <a:gd name="T1" fmla="*/ 9 h 21600"/>
              <a:gd name="T2" fmla="*/ 22208 w 22208"/>
              <a:gd name="T3" fmla="*/ 20785 h 21600"/>
              <a:gd name="T4" fmla="*/ 623 w 2220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8" name="Arc 136"/>
          <p:cNvSpPr>
            <a:spLocks/>
          </p:cNvSpPr>
          <p:nvPr/>
        </p:nvSpPr>
        <p:spPr bwMode="auto">
          <a:xfrm>
            <a:off x="2565400" y="1306513"/>
            <a:ext cx="36513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54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29" name="Arc 137"/>
          <p:cNvSpPr>
            <a:spLocks/>
          </p:cNvSpPr>
          <p:nvPr/>
        </p:nvSpPr>
        <p:spPr bwMode="auto">
          <a:xfrm>
            <a:off x="2493963" y="1341438"/>
            <a:ext cx="46037" cy="3651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0" name="Arc 138"/>
          <p:cNvSpPr>
            <a:spLocks/>
          </p:cNvSpPr>
          <p:nvPr/>
        </p:nvSpPr>
        <p:spPr bwMode="auto">
          <a:xfrm>
            <a:off x="2454275" y="1306513"/>
            <a:ext cx="47625" cy="34925"/>
          </a:xfrm>
          <a:custGeom>
            <a:avLst/>
            <a:gdLst>
              <a:gd name="G0" fmla="+- 654 0 0"/>
              <a:gd name="G1" fmla="+- 21600 0 0"/>
              <a:gd name="G2" fmla="+- 21600 0 0"/>
              <a:gd name="T0" fmla="*/ 0 w 22254"/>
              <a:gd name="T1" fmla="*/ 10 h 21600"/>
              <a:gd name="T2" fmla="*/ 22254 w 22254"/>
              <a:gd name="T3" fmla="*/ 21600 h 21600"/>
              <a:gd name="T4" fmla="*/ 654 w 2225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1" name="Arc 139"/>
          <p:cNvSpPr>
            <a:spLocks/>
          </p:cNvSpPr>
          <p:nvPr/>
        </p:nvSpPr>
        <p:spPr bwMode="auto">
          <a:xfrm>
            <a:off x="2643188" y="1425575"/>
            <a:ext cx="47625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44 w 21600"/>
              <a:gd name="T1" fmla="*/ 22363 h 22363"/>
              <a:gd name="T2" fmla="*/ 14 w 21600"/>
              <a:gd name="T3" fmla="*/ 0 h 22363"/>
              <a:gd name="T4" fmla="*/ 21600 w 21600"/>
              <a:gd name="T5" fmla="*/ 773 h 22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2" name="Arc 140"/>
          <p:cNvSpPr>
            <a:spLocks/>
          </p:cNvSpPr>
          <p:nvPr/>
        </p:nvSpPr>
        <p:spPr bwMode="auto">
          <a:xfrm>
            <a:off x="2601913" y="1390650"/>
            <a:ext cx="49212" cy="34925"/>
          </a:xfrm>
          <a:custGeom>
            <a:avLst/>
            <a:gdLst>
              <a:gd name="G0" fmla="+- 644 0 0"/>
              <a:gd name="G1" fmla="+- 21600 0 0"/>
              <a:gd name="G2" fmla="+- 21600 0 0"/>
              <a:gd name="T0" fmla="*/ 0 w 22244"/>
              <a:gd name="T1" fmla="*/ 10 h 21600"/>
              <a:gd name="T2" fmla="*/ 22244 w 22244"/>
              <a:gd name="T3" fmla="*/ 21600 h 21600"/>
              <a:gd name="T4" fmla="*/ 644 w 222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3" name="Arc 141"/>
          <p:cNvSpPr>
            <a:spLocks/>
          </p:cNvSpPr>
          <p:nvPr/>
        </p:nvSpPr>
        <p:spPr bwMode="auto">
          <a:xfrm>
            <a:off x="2543175" y="1425575"/>
            <a:ext cx="36513" cy="36513"/>
          </a:xfrm>
          <a:custGeom>
            <a:avLst/>
            <a:gdLst>
              <a:gd name="G0" fmla="+- 846 0 0"/>
              <a:gd name="G1" fmla="+- 0 0 0"/>
              <a:gd name="G2" fmla="+- 21600 0 0"/>
              <a:gd name="T0" fmla="*/ 22446 w 22446"/>
              <a:gd name="T1" fmla="*/ 0 h 21600"/>
              <a:gd name="T2" fmla="*/ 0 w 22446"/>
              <a:gd name="T3" fmla="*/ 21583 h 21600"/>
              <a:gd name="T4" fmla="*/ 846 w 2244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4" name="Arc 142"/>
          <p:cNvSpPr>
            <a:spLocks/>
          </p:cNvSpPr>
          <p:nvPr/>
        </p:nvSpPr>
        <p:spPr bwMode="auto">
          <a:xfrm>
            <a:off x="2570163" y="1390650"/>
            <a:ext cx="34925" cy="34925"/>
          </a:xfrm>
          <a:custGeom>
            <a:avLst/>
            <a:gdLst>
              <a:gd name="G0" fmla="+- 21600 0 0"/>
              <a:gd name="G1" fmla="+- 21583 0 0"/>
              <a:gd name="G2" fmla="+- 21600 0 0"/>
              <a:gd name="T0" fmla="*/ 0 w 21600"/>
              <a:gd name="T1" fmla="*/ 21583 h 21583"/>
              <a:gd name="T2" fmla="*/ 20737 w 21600"/>
              <a:gd name="T3" fmla="*/ 0 h 21583"/>
              <a:gd name="T4" fmla="*/ 2160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5" name="Arc 143"/>
          <p:cNvSpPr>
            <a:spLocks/>
          </p:cNvSpPr>
          <p:nvPr/>
        </p:nvSpPr>
        <p:spPr bwMode="auto">
          <a:xfrm>
            <a:off x="2503488" y="1425575"/>
            <a:ext cx="46037" cy="38100"/>
          </a:xfrm>
          <a:custGeom>
            <a:avLst/>
            <a:gdLst>
              <a:gd name="G0" fmla="+- 21600 0 0"/>
              <a:gd name="G1" fmla="+- 773 0 0"/>
              <a:gd name="G2" fmla="+- 21600 0 0"/>
              <a:gd name="T0" fmla="*/ 20923 w 21600"/>
              <a:gd name="T1" fmla="*/ 22362 h 22362"/>
              <a:gd name="T2" fmla="*/ 14 w 21600"/>
              <a:gd name="T3" fmla="*/ 0 h 22362"/>
              <a:gd name="T4" fmla="*/ 21600 w 21600"/>
              <a:gd name="T5" fmla="*/ 773 h 2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6" name="Arc 144"/>
          <p:cNvSpPr>
            <a:spLocks/>
          </p:cNvSpPr>
          <p:nvPr/>
        </p:nvSpPr>
        <p:spPr bwMode="auto">
          <a:xfrm>
            <a:off x="2463800" y="1390650"/>
            <a:ext cx="47625" cy="34925"/>
          </a:xfrm>
          <a:custGeom>
            <a:avLst/>
            <a:gdLst>
              <a:gd name="G0" fmla="+- 664 0 0"/>
              <a:gd name="G1" fmla="+- 21600 0 0"/>
              <a:gd name="G2" fmla="+- 21600 0 0"/>
              <a:gd name="T0" fmla="*/ 0 w 22264"/>
              <a:gd name="T1" fmla="*/ 10 h 21600"/>
              <a:gd name="T2" fmla="*/ 22264 w 22264"/>
              <a:gd name="T3" fmla="*/ 21600 h 21600"/>
              <a:gd name="T4" fmla="*/ 664 w 2226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37" name="Oval 145"/>
          <p:cNvSpPr>
            <a:spLocks noChangeArrowheads="1"/>
          </p:cNvSpPr>
          <p:nvPr/>
        </p:nvSpPr>
        <p:spPr bwMode="auto">
          <a:xfrm>
            <a:off x="2330450" y="1158875"/>
            <a:ext cx="531813" cy="477838"/>
          </a:xfrm>
          <a:prstGeom prst="ellipse">
            <a:avLst/>
          </a:prstGeom>
          <a:solidFill>
            <a:srgbClr val="82008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34" name="Group 146"/>
          <p:cNvGrpSpPr>
            <a:grpSpLocks/>
          </p:cNvGrpSpPr>
          <p:nvPr/>
        </p:nvGrpSpPr>
        <p:grpSpPr bwMode="auto">
          <a:xfrm>
            <a:off x="2700338" y="1430338"/>
            <a:ext cx="41275" cy="82550"/>
            <a:chOff x="3360" y="944"/>
            <a:chExt cx="30" cy="63"/>
          </a:xfrm>
        </p:grpSpPr>
        <p:grpSp>
          <p:nvGrpSpPr>
            <p:cNvPr id="46380" name="Group 147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3464340" name="Oval 148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1" name="Oval 149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2" name="Rectangle 150"/>
            <p:cNvSpPr>
              <a:spLocks noChangeArrowheads="1"/>
            </p:cNvSpPr>
            <p:nvPr/>
          </p:nvSpPr>
          <p:spPr bwMode="auto">
            <a:xfrm rot="2052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35" name="Group 151"/>
          <p:cNvGrpSpPr>
            <a:grpSpLocks/>
          </p:cNvGrpSpPr>
          <p:nvPr/>
        </p:nvGrpSpPr>
        <p:grpSpPr bwMode="auto">
          <a:xfrm>
            <a:off x="2473325" y="1449388"/>
            <a:ext cx="76200" cy="96837"/>
            <a:chOff x="3200" y="959"/>
            <a:chExt cx="53" cy="73"/>
          </a:xfrm>
        </p:grpSpPr>
        <p:grpSp>
          <p:nvGrpSpPr>
            <p:cNvPr id="46376" name="Group 152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3464345" name="Oval 153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46" name="Oval 154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47" name="Rectangle 155"/>
            <p:cNvSpPr>
              <a:spLocks noChangeArrowheads="1"/>
            </p:cNvSpPr>
            <p:nvPr/>
          </p:nvSpPr>
          <p:spPr bwMode="auto">
            <a:xfrm rot="660000">
              <a:off x="3227" y="959"/>
              <a:ext cx="23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36" name="Group 156"/>
          <p:cNvGrpSpPr>
            <a:grpSpLocks/>
          </p:cNvGrpSpPr>
          <p:nvPr/>
        </p:nvGrpSpPr>
        <p:grpSpPr bwMode="auto">
          <a:xfrm>
            <a:off x="2401888" y="1168400"/>
            <a:ext cx="79375" cy="107950"/>
            <a:chOff x="3149" y="746"/>
            <a:chExt cx="56" cy="82"/>
          </a:xfrm>
        </p:grpSpPr>
        <p:grpSp>
          <p:nvGrpSpPr>
            <p:cNvPr id="46372" name="Group 157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3464350" name="Oval 158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1" name="Oval 159"/>
              <p:cNvSpPr>
                <a:spLocks noChangeArrowheads="1"/>
              </p:cNvSpPr>
              <p:nvPr/>
            </p:nvSpPr>
            <p:spPr bwMode="auto">
              <a:xfrm>
                <a:off x="3149" y="760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2" name="Rectangle 160"/>
            <p:cNvSpPr>
              <a:spLocks noChangeArrowheads="1"/>
            </p:cNvSpPr>
            <p:nvPr/>
          </p:nvSpPr>
          <p:spPr bwMode="auto">
            <a:xfrm rot="1938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37" name="Group 161"/>
          <p:cNvGrpSpPr>
            <a:grpSpLocks/>
          </p:cNvGrpSpPr>
          <p:nvPr/>
        </p:nvGrpSpPr>
        <p:grpSpPr bwMode="auto">
          <a:xfrm>
            <a:off x="2630488" y="1169988"/>
            <a:ext cx="84137" cy="109537"/>
            <a:chOff x="3311" y="747"/>
            <a:chExt cx="59" cy="83"/>
          </a:xfrm>
        </p:grpSpPr>
        <p:grpSp>
          <p:nvGrpSpPr>
            <p:cNvPr id="46368" name="Group 162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3464355" name="Oval 163"/>
              <p:cNvSpPr>
                <a:spLocks noChangeArrowheads="1"/>
              </p:cNvSpPr>
              <p:nvPr/>
            </p:nvSpPr>
            <p:spPr bwMode="auto">
              <a:xfrm rot="19500000">
                <a:off x="3311" y="747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  <p:sp>
            <p:nvSpPr>
              <p:cNvPr id="3464356" name="Oval 164"/>
              <p:cNvSpPr>
                <a:spLocks noChangeArrowheads="1"/>
              </p:cNvSpPr>
              <p:nvPr/>
            </p:nvSpPr>
            <p:spPr bwMode="auto">
              <a:xfrm rot="195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Arial" panose="020B0604020202020204" pitchFamily="34" charset="0"/>
                  <a:ea typeface="+mn-ea"/>
                </a:endParaRPr>
              </a:p>
            </p:txBody>
          </p:sp>
        </p:grpSp>
        <p:sp>
          <p:nvSpPr>
            <p:cNvPr id="3464357" name="Rectangle 165"/>
            <p:cNvSpPr>
              <a:spLocks noChangeArrowheads="1"/>
            </p:cNvSpPr>
            <p:nvPr/>
          </p:nvSpPr>
          <p:spPr bwMode="auto">
            <a:xfrm rot="780000">
              <a:off x="3325" y="747"/>
              <a:ext cx="29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58" name="Freeform 166"/>
          <p:cNvSpPr>
            <a:spLocks/>
          </p:cNvSpPr>
          <p:nvPr/>
        </p:nvSpPr>
        <p:spPr bwMode="auto">
          <a:xfrm rot="84653">
            <a:off x="6526213" y="2051050"/>
            <a:ext cx="903287" cy="31750"/>
          </a:xfrm>
          <a:custGeom>
            <a:avLst/>
            <a:gdLst>
              <a:gd name="T0" fmla="*/ 6 w 569"/>
              <a:gd name="T1" fmla="*/ 12 h 24"/>
              <a:gd name="T2" fmla="*/ 46 w 569"/>
              <a:gd name="T3" fmla="*/ 12 h 24"/>
              <a:gd name="T4" fmla="*/ 182 w 569"/>
              <a:gd name="T5" fmla="*/ 24 h 24"/>
              <a:gd name="T6" fmla="*/ 486 w 569"/>
              <a:gd name="T7" fmla="*/ 0 h 24"/>
              <a:gd name="T8" fmla="*/ 534 w 569"/>
              <a:gd name="T9" fmla="*/ 4 h 24"/>
              <a:gd name="T10" fmla="*/ 566 w 569"/>
              <a:gd name="T11" fmla="*/ 12 h 24"/>
              <a:gd name="T12" fmla="*/ 566 w 569"/>
              <a:gd name="T13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59" name="Freeform 167"/>
          <p:cNvSpPr>
            <a:spLocks/>
          </p:cNvSpPr>
          <p:nvPr/>
        </p:nvSpPr>
        <p:spPr bwMode="auto">
          <a:xfrm>
            <a:off x="7748588" y="2425700"/>
            <a:ext cx="127000" cy="122238"/>
          </a:xfrm>
          <a:custGeom>
            <a:avLst/>
            <a:gdLst>
              <a:gd name="T0" fmla="*/ 0 w 80"/>
              <a:gd name="T1" fmla="*/ 0 h 92"/>
              <a:gd name="T2" fmla="*/ 40 w 80"/>
              <a:gd name="T3" fmla="*/ 52 h 92"/>
              <a:gd name="T4" fmla="*/ 56 w 80"/>
              <a:gd name="T5" fmla="*/ 76 h 92"/>
              <a:gd name="T6" fmla="*/ 80 w 80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0" name="Rectangle 168"/>
          <p:cNvSpPr>
            <a:spLocks noChangeArrowheads="1"/>
          </p:cNvSpPr>
          <p:nvPr/>
        </p:nvSpPr>
        <p:spPr bwMode="auto">
          <a:xfrm rot="12480958">
            <a:off x="7748588" y="2584450"/>
            <a:ext cx="34925" cy="952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1" name="Rectangle 169"/>
          <p:cNvSpPr>
            <a:spLocks noChangeArrowheads="1"/>
          </p:cNvSpPr>
          <p:nvPr/>
        </p:nvSpPr>
        <p:spPr bwMode="auto">
          <a:xfrm rot="240000">
            <a:off x="2763838" y="1187450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62" name="Rectangle 170"/>
          <p:cNvSpPr>
            <a:spLocks noChangeArrowheads="1"/>
          </p:cNvSpPr>
          <p:nvPr/>
        </p:nvSpPr>
        <p:spPr bwMode="auto">
          <a:xfrm rot="887311">
            <a:off x="8586788" y="3230563"/>
            <a:ext cx="30162" cy="107950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43" name="Group 171"/>
          <p:cNvGrpSpPr>
            <a:grpSpLocks/>
          </p:cNvGrpSpPr>
          <p:nvPr/>
        </p:nvGrpSpPr>
        <p:grpSpPr bwMode="auto">
          <a:xfrm rot="5400000">
            <a:off x="8365332" y="3031331"/>
            <a:ext cx="71438" cy="98425"/>
            <a:chOff x="3449" y="1046"/>
            <a:chExt cx="60" cy="62"/>
          </a:xfrm>
        </p:grpSpPr>
        <p:sp>
          <p:nvSpPr>
            <p:cNvPr id="3464364" name="Oval 172"/>
            <p:cNvSpPr>
              <a:spLocks noChangeArrowheads="1"/>
            </p:cNvSpPr>
            <p:nvPr/>
          </p:nvSpPr>
          <p:spPr bwMode="auto">
            <a:xfrm>
              <a:off x="3458" y="1050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5" name="Oval 173"/>
            <p:cNvSpPr>
              <a:spLocks noChangeArrowheads="1"/>
            </p:cNvSpPr>
            <p:nvPr/>
          </p:nvSpPr>
          <p:spPr bwMode="auto">
            <a:xfrm>
              <a:off x="3436" y="1082"/>
              <a:ext cx="36" cy="3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grpSp>
        <p:nvGrpSpPr>
          <p:cNvPr id="46344" name="Group 174"/>
          <p:cNvGrpSpPr>
            <a:grpSpLocks/>
          </p:cNvGrpSpPr>
          <p:nvPr/>
        </p:nvGrpSpPr>
        <p:grpSpPr bwMode="auto">
          <a:xfrm rot="2488942">
            <a:off x="8358188" y="3167063"/>
            <a:ext cx="84137" cy="82550"/>
            <a:chOff x="3449" y="1046"/>
            <a:chExt cx="60" cy="62"/>
          </a:xfrm>
        </p:grpSpPr>
        <p:sp>
          <p:nvSpPr>
            <p:cNvPr id="3464367" name="Oval 175"/>
            <p:cNvSpPr>
              <a:spLocks noChangeArrowheads="1"/>
            </p:cNvSpPr>
            <p:nvPr/>
          </p:nvSpPr>
          <p:spPr bwMode="auto">
            <a:xfrm>
              <a:off x="3464" y="1044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68" name="Oval 176"/>
            <p:cNvSpPr>
              <a:spLocks noChangeArrowheads="1"/>
            </p:cNvSpPr>
            <p:nvPr/>
          </p:nvSpPr>
          <p:spPr bwMode="auto">
            <a:xfrm>
              <a:off x="3437" y="1072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69" name="Rectangle 177"/>
          <p:cNvSpPr>
            <a:spLocks noChangeArrowheads="1"/>
          </p:cNvSpPr>
          <p:nvPr/>
        </p:nvSpPr>
        <p:spPr bwMode="auto">
          <a:xfrm rot="11280000">
            <a:off x="6799263" y="1990725"/>
            <a:ext cx="34925" cy="96838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46" name="Group 178"/>
          <p:cNvGrpSpPr>
            <a:grpSpLocks/>
          </p:cNvGrpSpPr>
          <p:nvPr/>
        </p:nvGrpSpPr>
        <p:grpSpPr bwMode="auto">
          <a:xfrm rot="4624931">
            <a:off x="6772276" y="1970087"/>
            <a:ext cx="69850" cy="98425"/>
            <a:chOff x="3449" y="1046"/>
            <a:chExt cx="60" cy="62"/>
          </a:xfrm>
        </p:grpSpPr>
        <p:sp>
          <p:nvSpPr>
            <p:cNvPr id="3464371" name="Oval 179"/>
            <p:cNvSpPr>
              <a:spLocks noChangeArrowheads="1"/>
            </p:cNvSpPr>
            <p:nvPr/>
          </p:nvSpPr>
          <p:spPr bwMode="auto">
            <a:xfrm>
              <a:off x="3462" y="105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2" name="Oval 180"/>
            <p:cNvSpPr>
              <a:spLocks noChangeArrowheads="1"/>
            </p:cNvSpPr>
            <p:nvPr/>
          </p:nvSpPr>
          <p:spPr bwMode="auto">
            <a:xfrm>
              <a:off x="3440" y="1077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73" name="Rectangle 181"/>
          <p:cNvSpPr>
            <a:spLocks noChangeArrowheads="1"/>
          </p:cNvSpPr>
          <p:nvPr/>
        </p:nvSpPr>
        <p:spPr bwMode="auto">
          <a:xfrm rot="11280000">
            <a:off x="6951663" y="1966913"/>
            <a:ext cx="34925" cy="96837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46348" name="Group 182"/>
          <p:cNvGrpSpPr>
            <a:grpSpLocks/>
          </p:cNvGrpSpPr>
          <p:nvPr/>
        </p:nvGrpSpPr>
        <p:grpSpPr bwMode="auto">
          <a:xfrm rot="4132734">
            <a:off x="6924676" y="1946275"/>
            <a:ext cx="69850" cy="98425"/>
            <a:chOff x="3449" y="1046"/>
            <a:chExt cx="60" cy="62"/>
          </a:xfrm>
        </p:grpSpPr>
        <p:sp>
          <p:nvSpPr>
            <p:cNvPr id="3464375" name="Oval 183"/>
            <p:cNvSpPr>
              <a:spLocks noChangeArrowheads="1"/>
            </p:cNvSpPr>
            <p:nvPr/>
          </p:nvSpPr>
          <p:spPr bwMode="auto">
            <a:xfrm>
              <a:off x="3460" y="1058"/>
              <a:ext cx="34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76" name="Oval 184"/>
            <p:cNvSpPr>
              <a:spLocks noChangeArrowheads="1"/>
            </p:cNvSpPr>
            <p:nvPr/>
          </p:nvSpPr>
          <p:spPr bwMode="auto">
            <a:xfrm>
              <a:off x="3446" y="1078"/>
              <a:ext cx="37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46349" name="Rectangle 185"/>
          <p:cNvSpPr>
            <a:spLocks noChangeArrowheads="1"/>
          </p:cNvSpPr>
          <p:nvPr/>
        </p:nvSpPr>
        <p:spPr bwMode="auto">
          <a:xfrm>
            <a:off x="-98425" y="219075"/>
            <a:ext cx="86693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417" tIns="38520" rIns="78417" bIns="3852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x-none" sz="2100" b="1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sp useBgFill="1">
        <p:nvSpPr>
          <p:cNvPr id="3464378" name="Rectangle 186"/>
          <p:cNvSpPr>
            <a:spLocks noChangeArrowheads="1"/>
          </p:cNvSpPr>
          <p:nvPr/>
        </p:nvSpPr>
        <p:spPr bwMode="auto">
          <a:xfrm>
            <a:off x="444500" y="5500688"/>
            <a:ext cx="8670925" cy="214312"/>
          </a:xfrm>
          <a:prstGeom prst="rect">
            <a:avLst/>
          </a:prstGeom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79242" tIns="39621" rIns="79242" bIns="39621" anchor="ctr"/>
          <a:lstStyle/>
          <a:p>
            <a:pPr>
              <a:defRPr/>
            </a:pPr>
            <a:endParaRPr lang="fr-FR" sz="1800"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79" name="Text Box 187"/>
          <p:cNvSpPr txBox="1">
            <a:spLocks noChangeArrowheads="1"/>
          </p:cNvSpPr>
          <p:nvPr/>
        </p:nvSpPr>
        <p:spPr bwMode="auto">
          <a:xfrm>
            <a:off x="1004888" y="16684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Maraviroc (CELSENTRI)</a:t>
            </a:r>
            <a:endParaRPr lang="fr-FR" sz="1200" b="1" i="1" dirty="0">
              <a:solidFill>
                <a:srgbClr val="FF66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3464380" name="Text Box 188"/>
          <p:cNvSpPr txBox="1">
            <a:spLocks noChangeArrowheads="1"/>
          </p:cNvSpPr>
          <p:nvPr/>
        </p:nvSpPr>
        <p:spPr bwMode="auto">
          <a:xfrm>
            <a:off x="2611438" y="2366963"/>
            <a:ext cx="2112962" cy="265112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FUZEON</a:t>
            </a:r>
          </a:p>
        </p:txBody>
      </p:sp>
      <p:grpSp>
        <p:nvGrpSpPr>
          <p:cNvPr id="46353" name="Group 189"/>
          <p:cNvGrpSpPr>
            <a:grpSpLocks/>
          </p:cNvGrpSpPr>
          <p:nvPr/>
        </p:nvGrpSpPr>
        <p:grpSpPr bwMode="auto">
          <a:xfrm>
            <a:off x="585788" y="2932113"/>
            <a:ext cx="3619500" cy="2274887"/>
            <a:chOff x="1516" y="2251"/>
            <a:chExt cx="2565" cy="1720"/>
          </a:xfrm>
        </p:grpSpPr>
        <p:sp>
          <p:nvSpPr>
            <p:cNvPr id="3464382" name="Text Box 190"/>
            <p:cNvSpPr txBox="1">
              <a:spLocks noChangeArrowheads="1"/>
            </p:cNvSpPr>
            <p:nvPr/>
          </p:nvSpPr>
          <p:spPr bwMode="auto">
            <a:xfrm>
              <a:off x="1516" y="2296"/>
              <a:ext cx="825" cy="1675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Zidovudine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Didanosine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Stavudine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Lamivudine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Emtricitabine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Ténofovir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Abacavir</a:t>
              </a:r>
            </a:p>
            <a:p>
              <a:pPr>
                <a:spcBef>
                  <a:spcPct val="50000"/>
                </a:spcBef>
                <a:defRPr/>
              </a:pPr>
              <a:endParaRPr lang="fr-FR" sz="1200" b="1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3464383" name="Text Box 191"/>
            <p:cNvSpPr txBox="1">
              <a:spLocks noChangeArrowheads="1"/>
            </p:cNvSpPr>
            <p:nvPr/>
          </p:nvSpPr>
          <p:spPr bwMode="auto">
            <a:xfrm>
              <a:off x="2360" y="2296"/>
              <a:ext cx="825" cy="1605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Formes combinées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COMBIVIR</a:t>
              </a: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TRIZIVIR</a:t>
              </a: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KIVEXA®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TRUVADA®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ATRIPLA®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latin typeface="Arial" panose="020B0604020202020204" pitchFamily="34" charset="0"/>
                  <a:ea typeface="+mn-ea"/>
                </a:rPr>
                <a:t>EVIPLERA®</a:t>
              </a:r>
            </a:p>
          </p:txBody>
        </p:sp>
        <p:sp>
          <p:nvSpPr>
            <p:cNvPr id="3464384" name="Text Box 192"/>
            <p:cNvSpPr txBox="1">
              <a:spLocks noChangeArrowheads="1"/>
            </p:cNvSpPr>
            <p:nvPr/>
          </p:nvSpPr>
          <p:spPr bwMode="auto">
            <a:xfrm>
              <a:off x="3203" y="2251"/>
              <a:ext cx="878" cy="1047"/>
            </a:xfrm>
            <a:prstGeom prst="rect">
              <a:avLst/>
            </a:prstGeom>
            <a:solidFill>
              <a:srgbClr val="FAFAB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 strike="sngStrike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Nevirapine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Efavirenz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Etravirine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 dirty="0">
                  <a:solidFill>
                    <a:srgbClr val="FF6600"/>
                  </a:solidFill>
                  <a:latin typeface="Arial" panose="020B0604020202020204" pitchFamily="34" charset="0"/>
                  <a:ea typeface="+mn-ea"/>
                </a:rPr>
                <a:t>Rilpivirine</a:t>
              </a:r>
            </a:p>
            <a:p>
              <a:pPr>
                <a:spcBef>
                  <a:spcPct val="50000"/>
                </a:spcBef>
                <a:defRPr/>
              </a:pPr>
              <a:endParaRPr lang="fr-FR" sz="1200" b="1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3464385" name="Text Box 193"/>
          <p:cNvSpPr txBox="1">
            <a:spLocks noChangeArrowheads="1"/>
          </p:cNvSpPr>
          <p:nvPr/>
        </p:nvSpPr>
        <p:spPr bwMode="auto">
          <a:xfrm>
            <a:off x="3984625" y="4330700"/>
            <a:ext cx="2112963" cy="1095375"/>
          </a:xfrm>
          <a:prstGeom prst="rect">
            <a:avLst/>
          </a:prstGeom>
          <a:solidFill>
            <a:srgbClr val="FAFAB2"/>
          </a:solidFill>
          <a:ln>
            <a:solidFill>
              <a:schemeClr val="tx1"/>
            </a:solidFill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Raltegravir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Elvitegravir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Dolutegravir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i="1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Cabotegravir</a:t>
            </a:r>
          </a:p>
        </p:txBody>
      </p:sp>
      <p:sp>
        <p:nvSpPr>
          <p:cNvPr id="3464386" name="Text Box 194"/>
          <p:cNvSpPr txBox="1">
            <a:spLocks noChangeArrowheads="1"/>
          </p:cNvSpPr>
          <p:nvPr/>
        </p:nvSpPr>
        <p:spPr bwMode="auto">
          <a:xfrm>
            <a:off x="6572156" y="1177396"/>
            <a:ext cx="2112434" cy="2342174"/>
          </a:xfrm>
          <a:prstGeom prst="rect">
            <a:avLst/>
          </a:prstGeom>
          <a:solidFill>
            <a:srgbClr val="FAFAB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79242" tIns="39621" rIns="79242" bIns="3962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Lopinavir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Atazanavir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Saquinavir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Fosamprénavir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Indinavir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strike="sngStrike" dirty="0">
                <a:solidFill>
                  <a:srgbClr val="FF6600"/>
                </a:solidFill>
                <a:latin typeface="Arial" panose="020B0604020202020204" pitchFamily="34" charset="0"/>
                <a:ea typeface="+mn-ea"/>
              </a:rPr>
              <a:t>Tipranavir</a:t>
            </a:r>
          </a:p>
          <a:p>
            <a:pPr>
              <a:spcBef>
                <a:spcPct val="50000"/>
              </a:spcBef>
              <a:defRPr/>
            </a:pPr>
            <a:r>
              <a:rPr lang="fr-FR" sz="1200" b="1" dirty="0">
                <a:latin typeface="Arial" panose="020B0604020202020204" pitchFamily="34" charset="0"/>
                <a:ea typeface="+mn-ea"/>
              </a:rPr>
              <a:t>Darunavir</a:t>
            </a:r>
          </a:p>
          <a:p>
            <a:pPr>
              <a:spcBef>
                <a:spcPct val="50000"/>
              </a:spcBef>
              <a:defRPr/>
            </a:pPr>
            <a:r>
              <a:rPr lang="fr-FR" sz="900" b="1" dirty="0" err="1">
                <a:latin typeface="Arial" panose="020B0604020202020204" pitchFamily="34" charset="0"/>
                <a:ea typeface="+mn-ea"/>
              </a:rPr>
              <a:t>Norvir</a:t>
            </a:r>
            <a:endParaRPr lang="fr-FR" sz="900" b="1" dirty="0">
              <a:latin typeface="Arial" panose="020B0604020202020204" pitchFamily="34" charset="0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fr-FR" sz="900" b="1" dirty="0">
                <a:latin typeface="Arial" panose="020B0604020202020204" pitchFamily="34" charset="0"/>
                <a:ea typeface="+mn-ea"/>
              </a:rPr>
              <a:t>Cobicistat</a:t>
            </a:r>
          </a:p>
        </p:txBody>
      </p:sp>
      <p:sp>
        <p:nvSpPr>
          <p:cNvPr id="46356" name="Text Box 193"/>
          <p:cNvSpPr txBox="1">
            <a:spLocks noChangeArrowheads="1"/>
          </p:cNvSpPr>
          <p:nvPr/>
        </p:nvSpPr>
        <p:spPr bwMode="auto">
          <a:xfrm>
            <a:off x="6270625" y="4387850"/>
            <a:ext cx="1366838" cy="1003300"/>
          </a:xfrm>
          <a:prstGeom prst="rect">
            <a:avLst/>
          </a:prstGeom>
          <a:solidFill>
            <a:srgbClr val="FAF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x-none" sz="1200" b="1"/>
              <a:t>Formes combinées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STRIBILD®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fr-FR" altLang="x-none" sz="1200" b="1"/>
              <a:t>TRIUMEQ®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Les indications des traitement</a:t>
            </a:r>
          </a:p>
        </p:txBody>
      </p:sp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>
          <a:xfrm>
            <a:off x="1116013" y="2425700"/>
            <a:ext cx="7570787" cy="2232025"/>
          </a:xfrm>
        </p:spPr>
        <p:txBody>
          <a:bodyPr/>
          <a:lstStyle/>
          <a:p>
            <a:r>
              <a:rPr lang="fr-FR" altLang="x-none"/>
              <a:t>Toute personne infectée par le VIH</a:t>
            </a:r>
          </a:p>
          <a:p>
            <a:pPr lvl="1"/>
            <a:r>
              <a:rPr lang="fr-FR" altLang="x-none"/>
              <a:t>Quel que soit le niveau de CD4</a:t>
            </a:r>
          </a:p>
          <a:p>
            <a:pPr lvl="1"/>
            <a:r>
              <a:rPr lang="fr-FR" altLang="x-none"/>
              <a:t>Quel que soit les symptômes cliniques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88" y="258763"/>
            <a:ext cx="3941762" cy="5318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2850" y="265113"/>
            <a:ext cx="3941763" cy="5318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 contexte</a:t>
            </a:r>
            <a:endParaRPr lang="fr-FR" dirty="0"/>
          </a:p>
        </p:txBody>
      </p:sp>
      <p:sp>
        <p:nvSpPr>
          <p:cNvPr id="26626" name="Espace réservé du texte 3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endParaRPr lang="x-none" altLang="x-none" sz="1600"/>
          </a:p>
        </p:txBody>
      </p:sp>
      <p:pic>
        <p:nvPicPr>
          <p:cNvPr id="26627" name="Image 5" descr="Logo_Corevih_Badg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201738"/>
            <a:ext cx="24003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63" y="34925"/>
            <a:ext cx="4108450" cy="5541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41275"/>
            <a:ext cx="4108450" cy="5541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75" y="385763"/>
            <a:ext cx="3222625" cy="4870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0" y="385763"/>
            <a:ext cx="2727325" cy="4870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 anchor="t"/>
          <a:lstStyle/>
          <a:p>
            <a:pPr eaLnBrk="1" hangingPunct="1"/>
            <a:r>
              <a:rPr lang="fr-FR" altLang="x-none"/>
              <a:t>Les molécules peu utilisées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6775"/>
            <a:ext cx="8229600" cy="2089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x-none" sz="2000"/>
              <a:t>Corécepteurs de l</a:t>
            </a:r>
            <a:r>
              <a:rPr lang="fr-FR" altLang="fr-FR" sz="2000"/>
              <a:t>’</a:t>
            </a:r>
            <a:r>
              <a:rPr lang="fr-FR" altLang="ja-JP" sz="2000"/>
              <a:t>entrée du virus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x-none" sz="1800"/>
              <a:t>Inhibiteur du corécepteur CCR5 (1) – Maraviroc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500"/>
              <a:t>peu utilisé</a:t>
            </a:r>
          </a:p>
          <a:p>
            <a:pPr eaLnBrk="1" hangingPunct="1">
              <a:lnSpc>
                <a:spcPct val="90000"/>
              </a:lnSpc>
            </a:pPr>
            <a:r>
              <a:rPr lang="fr-FR" altLang="x-none" sz="2000"/>
              <a:t>Fusion virus-cellule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x-none" sz="1800"/>
              <a:t>Inhibiteur de fusion (injectable,1) – Fuzeon®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500"/>
              <a:t>exceptionnellement utilisé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Les classes actuellement utilisées</a:t>
            </a:r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x-none" sz="1800"/>
              <a:t>Transcription inverse (INTI et INNTI)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x-none" sz="1600"/>
              <a:t>Inhibiteurs nucléosidiques ou nucléotidiques (7)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600"/>
              <a:t>Utilisés : Tenofovir, emtricitabine ou lamivudine, Abacavir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x-none" sz="1400" b="1"/>
              <a:t>Association TRUVADA® ou KIVEXA®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x-none" sz="1600"/>
              <a:t>Inhibiteurs non-nucléosidiques (4)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600"/>
              <a:t>Utilisés : rilpivirine, efavirenz, +/- nevirapine</a:t>
            </a:r>
          </a:p>
          <a:p>
            <a:pPr lvl="3" eaLnBrk="1" hangingPunct="1">
              <a:lnSpc>
                <a:spcPct val="90000"/>
              </a:lnSpc>
            </a:pPr>
            <a:r>
              <a:rPr lang="fr-FR" altLang="x-none" sz="1400"/>
              <a:t>Associations </a:t>
            </a:r>
            <a:r>
              <a:rPr lang="fr-FR" altLang="x-none" sz="1400" b="1"/>
              <a:t>eviplera®, </a:t>
            </a:r>
            <a:r>
              <a:rPr lang="fr-FR" altLang="x-none" sz="1400"/>
              <a:t>atripla®</a:t>
            </a:r>
          </a:p>
          <a:p>
            <a:pPr eaLnBrk="1" hangingPunct="1">
              <a:lnSpc>
                <a:spcPct val="90000"/>
              </a:lnSpc>
            </a:pPr>
            <a:r>
              <a:rPr lang="fr-FR" altLang="x-none" sz="2100"/>
              <a:t>Protéase (IP)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x-none" sz="1700"/>
              <a:t>Antiprotéases (8)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400"/>
              <a:t>Utilisés : darunavir (</a:t>
            </a:r>
            <a:r>
              <a:rPr lang="fr-FR" altLang="x-none" sz="1400" b="1"/>
              <a:t>prezista®</a:t>
            </a:r>
            <a:r>
              <a:rPr lang="fr-FR" altLang="x-none" sz="1400"/>
              <a:t>), atazanavir (reyataz®)</a:t>
            </a:r>
          </a:p>
          <a:p>
            <a:pPr eaLnBrk="1" hangingPunct="1">
              <a:lnSpc>
                <a:spcPct val="90000"/>
              </a:lnSpc>
            </a:pPr>
            <a:r>
              <a:rPr lang="fr-FR" altLang="x-none" sz="2100"/>
              <a:t>Intégrase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x-none" sz="1700"/>
              <a:t>Inhibiteurs de l</a:t>
            </a:r>
            <a:r>
              <a:rPr lang="fr-FR" altLang="fr-FR" sz="1700"/>
              <a:t>’</a:t>
            </a:r>
            <a:r>
              <a:rPr lang="fr-FR" altLang="ja-JP" sz="1700"/>
              <a:t>intégrase (3)</a:t>
            </a:r>
          </a:p>
          <a:p>
            <a:pPr lvl="2" eaLnBrk="1" hangingPunct="1">
              <a:lnSpc>
                <a:spcPct val="90000"/>
              </a:lnSpc>
            </a:pPr>
            <a:r>
              <a:rPr lang="fr-FR" altLang="x-none" sz="1400"/>
              <a:t>Utilisés : raltegravir (</a:t>
            </a:r>
            <a:r>
              <a:rPr lang="fr-FR" altLang="x-none" sz="1400" b="1"/>
              <a:t>isentress®</a:t>
            </a:r>
            <a:r>
              <a:rPr lang="fr-FR" altLang="x-none" sz="1400"/>
              <a:t>), elvitegravir (dans le </a:t>
            </a:r>
            <a:r>
              <a:rPr lang="fr-FR" altLang="x-none" sz="1400" b="1"/>
              <a:t>stribild®</a:t>
            </a:r>
            <a:r>
              <a:rPr lang="fr-FR" altLang="x-none" sz="1400"/>
              <a:t>), dolutegravir (</a:t>
            </a:r>
            <a:r>
              <a:rPr lang="fr-FR" altLang="x-none" sz="1400" b="1"/>
              <a:t>tivicay® </a:t>
            </a:r>
            <a:r>
              <a:rPr lang="fr-FR" altLang="x-none" sz="1400"/>
              <a:t>ou dans le </a:t>
            </a:r>
            <a:r>
              <a:rPr lang="fr-FR" altLang="x-none" sz="1400" b="1"/>
              <a:t>triumeq®</a:t>
            </a:r>
            <a:r>
              <a:rPr lang="fr-FR" altLang="x-none" sz="1400"/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Les abandonnés (ou futurs…)</a:t>
            </a:r>
          </a:p>
        </p:txBody>
      </p:sp>
      <p:sp>
        <p:nvSpPr>
          <p:cNvPr id="54274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r>
              <a:rPr lang="fr-FR" altLang="x-none" sz="2000"/>
              <a:t>Ont été supprimés progressivement</a:t>
            </a:r>
          </a:p>
          <a:p>
            <a:pPr lvl="1"/>
            <a:r>
              <a:rPr lang="fr-FR" altLang="x-none" sz="1600"/>
              <a:t>Zerit®</a:t>
            </a:r>
          </a:p>
          <a:p>
            <a:pPr lvl="1"/>
            <a:r>
              <a:rPr lang="fr-FR" altLang="x-none" sz="1600"/>
              <a:t>Videx®</a:t>
            </a:r>
          </a:p>
          <a:p>
            <a:pPr lvl="1"/>
            <a:r>
              <a:rPr lang="fr-FR" altLang="x-none" sz="1600"/>
              <a:t>Hivid®</a:t>
            </a:r>
          </a:p>
          <a:p>
            <a:pPr lvl="1"/>
            <a:r>
              <a:rPr lang="fr-FR" altLang="x-none" sz="1600"/>
              <a:t>Delavirdine</a:t>
            </a:r>
          </a:p>
          <a:p>
            <a:pPr lvl="1"/>
            <a:r>
              <a:rPr lang="fr-FR" altLang="x-none" sz="1600"/>
              <a:t>± Retrovir® (AZT)</a:t>
            </a:r>
          </a:p>
          <a:p>
            <a:pPr lvl="1"/>
            <a:r>
              <a:rPr lang="fr-FR" altLang="x-none" sz="1600"/>
              <a:t>Crixivan®</a:t>
            </a:r>
          </a:p>
          <a:p>
            <a:pPr lvl="1"/>
            <a:r>
              <a:rPr lang="fr-FR" altLang="x-none" sz="1600"/>
              <a:t>Viracept®</a:t>
            </a:r>
          </a:p>
          <a:p>
            <a:pPr lvl="1"/>
            <a:r>
              <a:rPr lang="fr-FR" altLang="x-none" sz="1600"/>
              <a:t>Amprenavir, fosamprenavir</a:t>
            </a:r>
          </a:p>
          <a:p>
            <a:r>
              <a:rPr lang="fr-FR" altLang="x-none" sz="2000"/>
              <a:t>Et ne sont ± plus prescrits sauf en renouvellement</a:t>
            </a:r>
          </a:p>
          <a:p>
            <a:pPr lvl="1"/>
            <a:r>
              <a:rPr lang="fr-FR" altLang="x-none" sz="1600"/>
              <a:t>Efavirenz (sustiva®), atripla, nevirapine (viramune®), lopinavir/r (kaletra®)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Les associations en monocomprimés</a:t>
            </a:r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578850" cy="3771900"/>
          </a:xfrm>
        </p:spPr>
        <p:txBody>
          <a:bodyPr/>
          <a:lstStyle/>
          <a:p>
            <a:r>
              <a:rPr lang="fr-FR" altLang="x-none" sz="2400"/>
              <a:t>Actuelles</a:t>
            </a:r>
          </a:p>
          <a:p>
            <a:pPr lvl="1"/>
            <a:r>
              <a:rPr lang="fr-FR" altLang="x-none" sz="2000"/>
              <a:t>EVIPLERA : tenofovir, emtricitabine, rilpivirine</a:t>
            </a:r>
          </a:p>
          <a:p>
            <a:pPr lvl="1"/>
            <a:r>
              <a:rPr lang="fr-FR" altLang="x-none" sz="2000"/>
              <a:t>STRIBILD : tenofovir, emtricitabine, elvitegravir + cobicistat</a:t>
            </a:r>
          </a:p>
          <a:p>
            <a:pPr lvl="1"/>
            <a:r>
              <a:rPr lang="fr-FR" altLang="x-none" sz="2000"/>
              <a:t>ATRIPLA: tenofovir, emtricitabine, efavirenz</a:t>
            </a:r>
          </a:p>
          <a:p>
            <a:pPr lvl="1"/>
            <a:r>
              <a:rPr lang="fr-FR" altLang="x-none" sz="2000"/>
              <a:t>TRIUMEQ : Dolutegravir/abacavir/lamivudine</a:t>
            </a:r>
          </a:p>
          <a:p>
            <a:pPr lvl="1">
              <a:buFontTx/>
              <a:buNone/>
            </a:pPr>
            <a:endParaRPr lang="fr-FR" altLang="x-none" sz="2000"/>
          </a:p>
          <a:p>
            <a:endParaRPr lang="fr-FR" altLang="x-none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x-none" sz="2400" b="1"/>
              <a:t>LES TRAITEMENTS UTILISÉS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74566" y="5089748"/>
            <a:ext cx="6671293" cy="3077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398" tIns="45698" rIns="91398" bIns="4569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fr-FR" altLang="x-none" sz="1400" b="1" smtClean="0">
                <a:latin typeface="Calibri" charset="0"/>
              </a:rPr>
              <a:t>La répartition des 11 combinaisons les plus utilisées dans le COREVIH-Bretagne en 2015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/>
        </p:nvGraphicFramePr>
        <p:xfrm>
          <a:off x="1043609" y="913284"/>
          <a:ext cx="7333209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>
          <a:xfrm>
            <a:off x="250825" y="155575"/>
            <a:ext cx="8713788" cy="831850"/>
          </a:xfrm>
        </p:spPr>
        <p:txBody>
          <a:bodyPr>
            <a:spAutoFit/>
          </a:bodyPr>
          <a:lstStyle/>
          <a:p>
            <a:pPr eaLnBrk="1" hangingPunct="1"/>
            <a:r>
              <a:rPr lang="fr-FR" altLang="x-none" sz="2400" b="1">
                <a:solidFill>
                  <a:srgbClr val="E46C0A"/>
                </a:solidFill>
              </a:rPr>
              <a:t>Options recommandées pour l'initiation d'un premier traitement antirétroviral : 2 INTI + 1 INNTI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68313" y="1201738"/>
          <a:ext cx="8567737" cy="4092575"/>
        </p:xfrm>
        <a:graphic>
          <a:graphicData uri="http://schemas.openxmlformats.org/drawingml/2006/table">
            <a:tbl>
              <a:tblPr/>
              <a:tblGrid>
                <a:gridCol w="1943100"/>
                <a:gridCol w="1047750"/>
                <a:gridCol w="774700"/>
                <a:gridCol w="4802187"/>
              </a:tblGrid>
              <a:tr h="514350"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 INTI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INNTI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Nb cp/</a:t>
                      </a:r>
                      <a:b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Nb prises par jour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228600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Commentaires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514350">
                <a:tc>
                  <a:txBody>
                    <a:bodyPr/>
                    <a:lstStyle>
                      <a:lvl1pPr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TénofovirDF/Emtricitabine 245/200 mg x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Rilpivirine </a:t>
                      </a:r>
                    </a:p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25 mg x 1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-22225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-22225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Uniquement si CV &lt; 5 log copies/ml. Précaution si CD4&lt; 200/mm</a:t>
                      </a:r>
                      <a:r>
                        <a:rPr kumimoji="0" lang="fr-FR" altLang="x-none" sz="1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Précaution si clairance de la créatinine &lt; 80 ml/min. Surveillance rénale.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Prise au cours d'un repas. Association à un IPP contre-indiquée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 INTI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INI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228600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 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228600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Commentaires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TénofovirDF/Emtricitabine</a:t>
                      </a:r>
                    </a:p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245/200 mg x 1 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Dolutégravir</a:t>
                      </a:r>
                    </a:p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 mg x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-22225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-22225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Précaution si clairance de la créatinine &lt; 80 ml/min. Surveillance rénale.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Peu d'interactions médicamenteuses avec le dolutégravir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Abacavir/Lamivudine</a:t>
                      </a:r>
                    </a:p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600/300 mg x1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95288"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tabLst>
                          <a:tab pos="177800" algn="l"/>
                        </a:tabLs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7800" algn="l"/>
                        </a:tabLs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Dolutégravir</a:t>
                      </a:r>
                      <a:b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50 mg x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-22225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-22225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Uniquement si HLA-B*5701 négatif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Peu d'interactions médicamenteuses avec le dolutégravir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TénofovirDF/Emtricitabine</a:t>
                      </a:r>
                    </a:p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245/200 mg x 1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Elvitégravir/C</a:t>
                      </a:r>
                      <a:b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150/150 mg x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-22225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-22225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1/1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Association contre-indiquée si clairance de la créatinine &lt; 70 ml/min. 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Précaution si clairance de la créatinine &lt; 90 ml/min. Surveillance rénale.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Interactions médicamenteuses avec cobicistat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TénofovirDF/Emtricitabine</a:t>
                      </a:r>
                    </a:p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245/200 mg x 1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Raltégravir </a:t>
                      </a:r>
                      <a:b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</a:b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400 mg x 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-22225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-22225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3/2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Précaution si clairance de la créatinine &lt; 80 ml/min. Surveillance rénale.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Pas d'interaction médicamenteuse avec le raltégravir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2 INTI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IP/r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 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>
                      <a:lvl1pPr marL="22225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Commentaires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</a:tr>
              <a:tr h="1066799">
                <a:tc>
                  <a:txBody>
                    <a:bodyPr/>
                    <a:lstStyle>
                      <a:lvl1pPr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TénofovirDF/Emtricitabine 245/200 mg x1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Darunavir/r 800/100 mg x 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-22225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-22225" algn="ctr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3/1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225" indent="179388" defTabSz="3952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95288" defTabSz="3952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790575" defTabSz="395288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187450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1582738" defTabSz="395288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0399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4971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29543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411538" indent="1588" defTabSz="3952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Intérêt particulier dans les indications suivantes :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- immunodépression avancée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- charge virale plasmatique élevée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- nécessité d'entreprendre un traitement sans délai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- femme enceinte 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Précaution si clairance de la créatinine &lt; 80 ml/min. Surveillance rénale. </a:t>
                      </a:r>
                    </a:p>
                    <a:p>
                      <a:pPr marL="22225" marR="0" lvl="0" indent="179388" algn="l" defTabSz="3952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Interactions médicamenteuses avec le ritonavir</a:t>
                      </a:r>
                      <a:endParaRPr kumimoji="0" lang="fr-FR" altLang="x-non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ZoneTexte 3"/>
          <p:cNvSpPr txBox="1">
            <a:spLocks noChangeArrowheads="1"/>
          </p:cNvSpPr>
          <p:nvPr/>
        </p:nvSpPr>
        <p:spPr bwMode="auto">
          <a:xfrm>
            <a:off x="250825" y="161925"/>
            <a:ext cx="864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2" rIns="91387" bIns="4569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x-none" sz="1800" b="1">
                <a:solidFill>
                  <a:srgbClr val="E46C0A"/>
                </a:solidFill>
              </a:rPr>
              <a:t>Coût annuel de traitement des différentes associations d</a:t>
            </a:r>
            <a:r>
              <a:rPr lang="fr-FR" altLang="fr-FR" sz="1800" b="1">
                <a:solidFill>
                  <a:srgbClr val="E46C0A"/>
                </a:solidFill>
              </a:rPr>
              <a:t>’</a:t>
            </a:r>
            <a:r>
              <a:rPr lang="fr-FR" altLang="x-none" sz="1800" b="1">
                <a:solidFill>
                  <a:srgbClr val="E46C0A"/>
                </a:solidFill>
              </a:rPr>
              <a:t>antirétroviraux recommandées, classées par ordre croissant de prix</a:t>
            </a:r>
          </a:p>
        </p:txBody>
      </p:sp>
      <p:sp>
        <p:nvSpPr>
          <p:cNvPr id="58370" name="ZoneTexte 5"/>
          <p:cNvSpPr txBox="1">
            <a:spLocks noChangeArrowheads="1"/>
          </p:cNvSpPr>
          <p:nvPr/>
        </p:nvSpPr>
        <p:spPr bwMode="auto">
          <a:xfrm>
            <a:off x="468313" y="5397500"/>
            <a:ext cx="662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2" rIns="91387" bIns="45692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400" b="1"/>
              <a:t>Prix </a:t>
            </a:r>
            <a:r>
              <a:rPr lang="fr-FR" altLang="x-none" sz="1400" b="1">
                <a:solidFill>
                  <a:srgbClr val="1E1C11"/>
                </a:solidFill>
              </a:rPr>
              <a:t>octobre 2016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9750" y="1566863"/>
          <a:ext cx="8208963" cy="3125787"/>
        </p:xfrm>
        <a:graphic>
          <a:graphicData uri="http://schemas.openxmlformats.org/drawingml/2006/table">
            <a:tbl>
              <a:tblPr/>
              <a:tblGrid>
                <a:gridCol w="5921375"/>
                <a:gridCol w="1211263"/>
                <a:gridCol w="1076325"/>
              </a:tblGrid>
              <a:tr h="550862"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Associations recommandées - Noms commerciaux (DCI)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Coût mensuel (€)</a:t>
                      </a:r>
                      <a:endParaRPr kumimoji="0" lang="fr-FR" altLang="x-none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Coût annuel (€)</a:t>
                      </a:r>
                      <a:endParaRPr kumimoji="0" lang="fr-FR" altLang="x-none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228600" indent="-50800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-5080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Eviplera</a:t>
                      </a:r>
                      <a:r>
                        <a:rPr kumimoji="0" lang="fr-F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(ténofovirDF/emtricitabine + rilpivirine)</a:t>
                      </a:r>
                      <a:endParaRPr kumimoji="0" lang="fr-FR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681,90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8 183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228600" indent="-50800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-5080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Truvada</a:t>
                      </a:r>
                      <a:r>
                        <a:rPr kumimoji="0" lang="pt-B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pt-B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+Prezista</a:t>
                      </a:r>
                      <a:r>
                        <a:rPr kumimoji="0" lang="pt-B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pt-B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/Norvir</a:t>
                      </a:r>
                      <a:r>
                        <a:rPr kumimoji="0" lang="pt-B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pt-B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(ténofovirDF/emtricitabine+darunavir/r)</a:t>
                      </a:r>
                      <a:endParaRPr kumimoji="0" lang="fr-FR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869,66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10 423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228600" indent="-50800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-5080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Triumeq</a:t>
                      </a:r>
                      <a:r>
                        <a:rPr kumimoji="0" lang="pt-B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(abacavir/lamivudine + dolutégravir)</a:t>
                      </a:r>
                      <a:endParaRPr kumimoji="0" lang="fr-FR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928,43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11 141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228600" indent="-50800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-5080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Kivexa</a:t>
                      </a:r>
                      <a:r>
                        <a:rPr kumimoji="0" lang="fr-F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+ Isentress</a:t>
                      </a:r>
                      <a:r>
                        <a:rPr kumimoji="0" lang="fr-F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(abacavir/lamivudine + raltégravir)</a:t>
                      </a:r>
                      <a:endParaRPr kumimoji="0" lang="fr-FR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950,33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11 404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228600" indent="-50800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-5080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Stribild</a:t>
                      </a:r>
                      <a:r>
                        <a:rPr kumimoji="0" lang="fr-F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(ténofovirDF/emtricitabine/elvitégravir/cobicistat)</a:t>
                      </a:r>
                      <a:endParaRPr kumimoji="0" lang="fr-FR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977,09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11 725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 marL="228600" indent="-50800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-5080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Truvada</a:t>
                      </a:r>
                      <a:r>
                        <a:rPr kumimoji="0" lang="fr-F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+ Isentress</a:t>
                      </a:r>
                      <a:r>
                        <a:rPr kumimoji="0" lang="fr-F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(ténofovirDF/emtricitabine + raltégravir)</a:t>
                      </a:r>
                      <a:endParaRPr kumimoji="0" lang="fr-FR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1020,33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12 240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50849">
                <a:tc>
                  <a:txBody>
                    <a:bodyPr/>
                    <a:lstStyle>
                      <a:lvl1pPr marL="228600" indent="-50800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-5080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Truvada</a:t>
                      </a:r>
                      <a:r>
                        <a:rPr kumimoji="0" lang="fr-F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+ Tivicay</a:t>
                      </a:r>
                      <a:r>
                        <a:rPr kumimoji="0" lang="fr-FR" altLang="x-none" sz="14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®</a:t>
                      </a:r>
                      <a:r>
                        <a:rPr kumimoji="0" lang="fr-FR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(ténofovirDF/emtricitabine + dolutégravir)</a:t>
                      </a:r>
                      <a:endParaRPr kumimoji="0" lang="fr-FR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1060,30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indent="179388" defTabSz="45561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defTabSz="45561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defTabSz="4556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defTabSz="455613">
                        <a:spcBef>
                          <a:spcPct val="20000"/>
                        </a:spcBef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2844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7416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1988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656013" indent="1588" defTabSz="4556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179388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12 724</a:t>
                      </a:r>
                      <a:endParaRPr kumimoji="0" lang="fr-FR" altLang="x-non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911225" y="120650"/>
            <a:ext cx="7620000" cy="577850"/>
          </a:xfrm>
        </p:spPr>
        <p:txBody>
          <a:bodyPr/>
          <a:lstStyle/>
          <a:p>
            <a:pPr>
              <a:defRPr/>
            </a:pPr>
            <a:r>
              <a:rPr lang="fr-FR" altLang="fr-FR" sz="2333" b="1" dirty="0" smtClean="0">
                <a:solidFill>
                  <a:srgbClr val="3A87BD"/>
                </a:solidFill>
                <a:cs typeface="Arial" pitchFamily="34" charset="0"/>
              </a:rPr>
              <a:t>Primo-infection</a:t>
            </a:r>
            <a:endParaRPr lang="fr-FR" altLang="fr-FR" sz="2333" dirty="0">
              <a:solidFill>
                <a:srgbClr val="3A87BD"/>
              </a:solidFill>
              <a:cs typeface="Arial" pitchFamily="34" charset="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911225" y="577850"/>
            <a:ext cx="7321550" cy="37703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fr-FR" sz="2000" dirty="0">
              <a:solidFill>
                <a:srgbClr val="1E1C11"/>
              </a:solidFill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fr-FR" sz="2000" dirty="0">
                <a:solidFill>
                  <a:srgbClr val="1E1C11"/>
                </a:solidFill>
                <a:cs typeface="Arial" pitchFamily="34" charset="0"/>
              </a:rPr>
              <a:t>Tout patient diagnostiqué en primo-infection VIH relève d’un </a:t>
            </a:r>
            <a:r>
              <a:rPr lang="fr-FR" sz="2000" b="1" dirty="0">
                <a:solidFill>
                  <a:srgbClr val="3A87BD"/>
                </a:solidFill>
                <a:cs typeface="Arial" pitchFamily="34" charset="0"/>
              </a:rPr>
              <a:t>traitement antirétroviral rapide </a:t>
            </a:r>
            <a:r>
              <a:rPr lang="fr-FR" sz="2000" dirty="0">
                <a:solidFill>
                  <a:srgbClr val="1E1C11"/>
                </a:solidFill>
                <a:cs typeface="Arial" pitchFamily="34" charset="0"/>
              </a:rPr>
              <a:t>(au mieux 24-48h) </a:t>
            </a:r>
            <a:r>
              <a:rPr lang="fr-FR" sz="2000" dirty="0">
                <a:cs typeface="Arial" pitchFamily="34" charset="0"/>
              </a:rPr>
              <a:t>associant</a:t>
            </a:r>
            <a:endParaRPr lang="fr-FR" altLang="fr-FR" sz="2000" dirty="0">
              <a:solidFill>
                <a:srgbClr val="3A87BD"/>
              </a:solidFill>
              <a:cs typeface="Arial" pitchFamily="34" charset="0"/>
            </a:endParaRPr>
          </a:p>
          <a:p>
            <a:pPr>
              <a:buClr>
                <a:srgbClr val="3A87BD"/>
              </a:buClr>
              <a:buFont typeface="Wingdings" pitchFamily="2" charset="2"/>
              <a:buChar char="§"/>
              <a:defRPr/>
            </a:pPr>
            <a:r>
              <a:rPr lang="fr-FR" altLang="fr-FR" sz="2000" dirty="0">
                <a:solidFill>
                  <a:srgbClr val="1E1C11"/>
                </a:solidFill>
                <a:cs typeface="Arial" pitchFamily="34" charset="0"/>
              </a:rPr>
              <a:t>2 INTI </a:t>
            </a:r>
          </a:p>
          <a:p>
            <a:pPr lvl="1">
              <a:buClr>
                <a:srgbClr val="3A87BD"/>
              </a:buClr>
              <a:buFont typeface="Wingdings" pitchFamily="2" charset="2"/>
              <a:buChar char="§"/>
              <a:defRPr/>
            </a:pPr>
            <a:r>
              <a:rPr lang="fr-FR" altLang="fr-FR" sz="1667" b="1" dirty="0">
                <a:solidFill>
                  <a:srgbClr val="1E1C11"/>
                </a:solidFill>
                <a:cs typeface="Arial" pitchFamily="34" charset="0"/>
              </a:rPr>
              <a:t>TDF/FTC</a:t>
            </a:r>
          </a:p>
          <a:p>
            <a:pPr>
              <a:buClr>
                <a:srgbClr val="3A87BD"/>
              </a:buClr>
              <a:buFont typeface="Wingdings" pitchFamily="2" charset="2"/>
              <a:buChar char="§"/>
              <a:defRPr/>
            </a:pPr>
            <a:r>
              <a:rPr lang="fr-FR" altLang="fr-FR" sz="2000" dirty="0">
                <a:solidFill>
                  <a:srgbClr val="1E1C11"/>
                </a:solidFill>
                <a:cs typeface="Arial" pitchFamily="34" charset="0"/>
              </a:rPr>
              <a:t>3</a:t>
            </a:r>
            <a:r>
              <a:rPr lang="fr-FR" altLang="fr-FR" sz="2000" baseline="30000" dirty="0">
                <a:solidFill>
                  <a:srgbClr val="1E1C11"/>
                </a:solidFill>
                <a:cs typeface="Arial" pitchFamily="34" charset="0"/>
              </a:rPr>
              <a:t>ème</a:t>
            </a:r>
            <a:r>
              <a:rPr lang="fr-FR" altLang="fr-FR" sz="2000" dirty="0">
                <a:solidFill>
                  <a:srgbClr val="1E1C11"/>
                </a:solidFill>
                <a:cs typeface="Arial" pitchFamily="34" charset="0"/>
              </a:rPr>
              <a:t> agent</a:t>
            </a:r>
          </a:p>
          <a:p>
            <a:pPr lvl="1">
              <a:buClr>
                <a:srgbClr val="3A87BD"/>
              </a:buClr>
              <a:buFont typeface="Wingdings" pitchFamily="2" charset="2"/>
              <a:buChar char="§"/>
              <a:defRPr/>
            </a:pPr>
            <a:r>
              <a:rPr lang="fr-FR" altLang="fr-FR" sz="1667" dirty="0">
                <a:solidFill>
                  <a:srgbClr val="1E1C11"/>
                </a:solidFill>
                <a:cs typeface="Arial" pitchFamily="34" charset="0"/>
              </a:rPr>
              <a:t>IP/r (</a:t>
            </a:r>
            <a:r>
              <a:rPr lang="fr-FR" altLang="fr-FR" sz="1667" b="1" dirty="0">
                <a:solidFill>
                  <a:srgbClr val="1E1C11"/>
                </a:solidFill>
                <a:cs typeface="Arial" pitchFamily="34" charset="0"/>
              </a:rPr>
              <a:t>darunavir/ritonavir</a:t>
            </a:r>
            <a:r>
              <a:rPr lang="fr-FR" altLang="fr-FR" sz="1667" dirty="0">
                <a:solidFill>
                  <a:srgbClr val="1E1C11"/>
                </a:solidFill>
                <a:cs typeface="Arial" pitchFamily="34" charset="0"/>
              </a:rPr>
              <a:t>, 800/100 mg) </a:t>
            </a:r>
          </a:p>
          <a:p>
            <a:pPr lvl="1">
              <a:buClr>
                <a:srgbClr val="3A87BD"/>
              </a:buClr>
              <a:buFont typeface="Wingdings" pitchFamily="2" charset="2"/>
              <a:buChar char="§"/>
              <a:defRPr/>
            </a:pPr>
            <a:r>
              <a:rPr lang="fr-FR" altLang="fr-FR" sz="1667" dirty="0">
                <a:solidFill>
                  <a:srgbClr val="1E1C11"/>
                </a:solidFill>
                <a:cs typeface="Arial" pitchFamily="34" charset="0"/>
              </a:rPr>
              <a:t>INI (</a:t>
            </a:r>
            <a:r>
              <a:rPr lang="fr-FR" altLang="fr-FR" sz="1667" b="1" dirty="0">
                <a:solidFill>
                  <a:srgbClr val="1E1C11"/>
                </a:solidFill>
                <a:cs typeface="Arial" pitchFamily="34" charset="0"/>
              </a:rPr>
              <a:t>dolutégravir</a:t>
            </a:r>
            <a:r>
              <a:rPr lang="fr-FR" altLang="fr-FR" sz="1667" dirty="0">
                <a:solidFill>
                  <a:srgbClr val="1E1C11"/>
                </a:solidFill>
                <a:cs typeface="Arial" pitchFamily="34" charset="0"/>
              </a:rPr>
              <a:t>)</a:t>
            </a:r>
          </a:p>
          <a:p>
            <a:pPr>
              <a:buClr>
                <a:srgbClr val="3A87BD"/>
              </a:buClr>
              <a:buFont typeface="Wingdings" pitchFamily="2" charset="2"/>
              <a:buChar char="§"/>
              <a:defRPr/>
            </a:pPr>
            <a:r>
              <a:rPr lang="fr-FR" altLang="fr-FR" sz="2000" dirty="0">
                <a:solidFill>
                  <a:srgbClr val="1E1C11"/>
                </a:solidFill>
                <a:cs typeface="Arial" pitchFamily="34" charset="0"/>
              </a:rPr>
              <a:t>Ce choix est fait en l’absence des résultats du typage HLA-B*5701 et du test génotypique de résistance aux ARV</a:t>
            </a:r>
          </a:p>
          <a:p>
            <a:pPr>
              <a:buClr>
                <a:srgbClr val="3A87BD"/>
              </a:buClr>
              <a:buFont typeface="Wingdings" pitchFamily="2" charset="2"/>
              <a:buChar char="§"/>
              <a:defRPr/>
            </a:pPr>
            <a:r>
              <a:rPr lang="fr-FR" altLang="fr-FR" sz="2000" dirty="0">
                <a:solidFill>
                  <a:srgbClr val="1E1C11"/>
                </a:solidFill>
                <a:cs typeface="Arial" pitchFamily="34" charset="0"/>
              </a:rPr>
              <a:t>Le traitement sera adapté selon ces résultats</a:t>
            </a:r>
          </a:p>
        </p:txBody>
      </p:sp>
      <p:sp>
        <p:nvSpPr>
          <p:cNvPr id="59395" name="ZoneTexte 10"/>
          <p:cNvSpPr txBox="1">
            <a:spLocks noChangeArrowheads="1"/>
          </p:cNvSpPr>
          <p:nvPr/>
        </p:nvSpPr>
        <p:spPr bwMode="auto">
          <a:xfrm>
            <a:off x="971550" y="4941888"/>
            <a:ext cx="4740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500" b="1">
                <a:solidFill>
                  <a:schemeClr val="bg1"/>
                </a:solidFill>
              </a:rPr>
              <a:t>Congrès de la SFLS </a:t>
            </a:r>
            <a:r>
              <a:rPr lang="fr-FR" altLang="fr-FR" sz="1500">
                <a:solidFill>
                  <a:schemeClr val="bg1"/>
                </a:solidFill>
              </a:rPr>
              <a:t>- 7 octobre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500" b="1">
                <a:solidFill>
                  <a:srgbClr val="1E1C11"/>
                </a:solidFill>
              </a:rPr>
              <a:t>Primoinfection</a:t>
            </a:r>
            <a:r>
              <a:rPr lang="fr-FR" altLang="fr-FR" sz="1500">
                <a:solidFill>
                  <a:srgbClr val="1E1C11"/>
                </a:solidFill>
              </a:rPr>
              <a:t> Cécile Goujard et groupe d’experts</a:t>
            </a:r>
            <a:endParaRPr lang="fr-FR" altLang="fr-FR" sz="15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Annabelle</a:t>
            </a:r>
          </a:p>
        </p:txBody>
      </p:sp>
      <p:sp>
        <p:nvSpPr>
          <p:cNvPr id="604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r>
              <a:rPr lang="fr-FR" altLang="x-none"/>
              <a:t>Annabelle découvre sa séropositivité lors d’un dépistage systématique. Sa charge virale est à 50 000 cop/mL et ses CD4 à 500/mm</a:t>
            </a:r>
            <a:r>
              <a:rPr lang="fr-FR" altLang="x-none" baseline="30000"/>
              <a:t>3 </a:t>
            </a:r>
            <a:r>
              <a:rPr lang="fr-FR" altLang="x-none"/>
              <a:t>, le virus est sensible à tout.</a:t>
            </a:r>
            <a:endParaRPr lang="fr-FR" altLang="x-none" baseline="30000"/>
          </a:p>
          <a:p>
            <a:endParaRPr lang="fr-FR" altLang="x-none" baseline="30000"/>
          </a:p>
          <a:p>
            <a:r>
              <a:rPr lang="fr-FR" altLang="x-none"/>
              <a:t>Quel traitement de 1</a:t>
            </a:r>
            <a:r>
              <a:rPr lang="fr-FR" altLang="x-none" baseline="30000"/>
              <a:t>ère</a:t>
            </a:r>
            <a:r>
              <a:rPr lang="fr-FR" altLang="x-none"/>
              <a:t> intention ? Sur quels critères de choix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6013" y="68263"/>
            <a:ext cx="4200525" cy="53641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32" tIns="39617" rIns="79232" bIns="39617" anchor="t"/>
          <a:lstStyle/>
          <a:p>
            <a:r>
              <a:rPr lang="fr-FR" altLang="x-none" sz="2100"/>
              <a:t>Un voyage en pirogue, puis en train, puis en bateau, puis en avion</a:t>
            </a:r>
            <a:r>
              <a:rPr lang="is-IS" altLang="x-none" sz="2100"/>
              <a:t>…</a:t>
            </a:r>
            <a:endParaRPr lang="fr-FR" altLang="x-none" sz="21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2347" b="4001"/>
          <a:stretch>
            <a:fillRect/>
          </a:stretch>
        </p:blipFill>
        <p:spPr bwMode="auto">
          <a:xfrm>
            <a:off x="2682875" y="1266825"/>
            <a:ext cx="3902075" cy="39338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966788" y="5332413"/>
            <a:ext cx="7943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9232" tIns="39617" rIns="79232" bIns="396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x-none" sz="800"/>
              <a:t>Faria et al. Science 2014                                                        Infographie « le Monde »</a:t>
            </a:r>
          </a:p>
        </p:txBody>
      </p:sp>
      <p:pic>
        <p:nvPicPr>
          <p:cNvPr id="27653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50" y="2293938"/>
            <a:ext cx="18684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4" name="Connecteur droit 4"/>
          <p:cNvCxnSpPr>
            <a:cxnSpLocks noChangeShapeType="1"/>
          </p:cNvCxnSpPr>
          <p:nvPr/>
        </p:nvCxnSpPr>
        <p:spPr bwMode="auto">
          <a:xfrm>
            <a:off x="2393950" y="2336800"/>
            <a:ext cx="139065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5" name="Connecteur droit 8"/>
          <p:cNvCxnSpPr>
            <a:cxnSpLocks noChangeShapeType="1"/>
          </p:cNvCxnSpPr>
          <p:nvPr/>
        </p:nvCxnSpPr>
        <p:spPr bwMode="auto">
          <a:xfrm flipV="1">
            <a:off x="2393950" y="4140200"/>
            <a:ext cx="1074738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Exercices pratiques</a:t>
            </a:r>
            <a:endParaRPr lang="fr-FR" dirty="0"/>
          </a:p>
        </p:txBody>
      </p:sp>
      <p:sp>
        <p:nvSpPr>
          <p:cNvPr id="61442" name="Espace réservé du texte 7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Gérard</a:t>
            </a:r>
          </a:p>
        </p:txBody>
      </p:sp>
      <p:sp>
        <p:nvSpPr>
          <p:cNvPr id="62466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r>
              <a:rPr lang="fr-FR" altLang="x-none"/>
              <a:t>Gérard découvre sa séropositivité mais n’est pas très réactif. Deux ans plus tard il vient pour une pneumocystose.</a:t>
            </a:r>
          </a:p>
          <a:p>
            <a:pPr lvl="1"/>
            <a:r>
              <a:rPr lang="fr-FR" altLang="x-none"/>
              <a:t>Charge virale : 390 000 cop/mL</a:t>
            </a:r>
          </a:p>
          <a:p>
            <a:pPr lvl="1"/>
            <a:r>
              <a:rPr lang="fr-FR" altLang="x-none"/>
              <a:t>CD4 : 180/mm</a:t>
            </a:r>
            <a:r>
              <a:rPr lang="fr-FR" altLang="x-none" baseline="30000"/>
              <a:t>3</a:t>
            </a:r>
            <a:r>
              <a:rPr lang="fr-FR" altLang="x-none"/>
              <a:t> </a:t>
            </a:r>
          </a:p>
          <a:p>
            <a:pPr lvl="1"/>
            <a:endParaRPr lang="fr-FR" altLang="x-none"/>
          </a:p>
          <a:p>
            <a:r>
              <a:rPr lang="fr-FR" altLang="x-none"/>
              <a:t>Quel traitement antiviral pour Gérard, et quand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Youssef</a:t>
            </a:r>
          </a:p>
        </p:txBody>
      </p:sp>
      <p:sp>
        <p:nvSpPr>
          <p:cNvPr id="63490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r>
              <a:rPr lang="fr-FR" altLang="x-none" sz="2400"/>
              <a:t>Youssef arrive en France après le périple Soudan/Lybie/Turquie/Grece</a:t>
            </a:r>
            <a:r>
              <a:rPr lang="mr-IN" altLang="x-none" sz="2400"/>
              <a:t>…</a:t>
            </a:r>
            <a:endParaRPr lang="fr-FR" altLang="x-none" sz="2400"/>
          </a:p>
          <a:p>
            <a:r>
              <a:rPr lang="fr-FR" altLang="x-none" sz="2400"/>
              <a:t>Lors de l’examen médical, on découvre une infection VIH, une cachexie et une tuberculose multisensible</a:t>
            </a:r>
          </a:p>
          <a:p>
            <a:pPr lvl="1"/>
            <a:r>
              <a:rPr lang="fr-FR" altLang="x-none" sz="2000"/>
              <a:t>CV : 500 000 cop/mL</a:t>
            </a:r>
          </a:p>
          <a:p>
            <a:pPr lvl="1"/>
            <a:r>
              <a:rPr lang="fr-FR" altLang="x-none" sz="2000"/>
              <a:t>CD4 : 20/mm3</a:t>
            </a:r>
          </a:p>
          <a:p>
            <a:endParaRPr lang="fr-FR" altLang="x-none" sz="2400"/>
          </a:p>
          <a:p>
            <a:r>
              <a:rPr lang="fr-FR" altLang="x-none" sz="2400"/>
              <a:t>Quels traitements pour Youssef et dans quel ordre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r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88975"/>
          </a:xfrm>
        </p:spPr>
        <p:txBody>
          <a:bodyPr/>
          <a:lstStyle/>
          <a:p>
            <a:r>
              <a:rPr lang="fr-FR" altLang="x-none"/>
              <a:t>Cindy</a:t>
            </a:r>
          </a:p>
        </p:txBody>
      </p:sp>
      <p:sp>
        <p:nvSpPr>
          <p:cNvPr id="64514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r>
              <a:rPr lang="fr-FR" altLang="x-none"/>
              <a:t>Cindy est enceinte, à 10 SA. Le test VIH systématique revient positif</a:t>
            </a:r>
          </a:p>
          <a:p>
            <a:endParaRPr lang="fr-FR" altLang="x-none"/>
          </a:p>
          <a:p>
            <a:r>
              <a:rPr lang="fr-FR" altLang="x-none"/>
              <a:t>Quel choix de traitement antirétroviral ?</a:t>
            </a:r>
          </a:p>
          <a:p>
            <a:r>
              <a:rPr lang="fr-FR" altLang="x-none"/>
              <a:t>Quand est-ce qu’on l’introduit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altLang="x-none" dirty="0"/>
              <a:t>Les « autres » modalités de traitement</a:t>
            </a:r>
          </a:p>
        </p:txBody>
      </p:sp>
      <p:sp>
        <p:nvSpPr>
          <p:cNvPr id="65538" name="Espace réservé du contenu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r>
              <a:rPr lang="fr-FR" altLang="x-none"/>
              <a:t>PrEP : prophylaxie pré exposition</a:t>
            </a:r>
          </a:p>
          <a:p>
            <a:r>
              <a:rPr lang="fr-FR" altLang="x-none"/>
              <a:t>TPE ou « PEP »: traitement post-exposition</a:t>
            </a:r>
          </a:p>
          <a:p>
            <a:r>
              <a:rPr lang="fr-FR" altLang="x-none"/>
              <a:t>TasP : traitement comme prévention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TasP</a:t>
            </a:r>
            <a:endParaRPr lang="fr-FR" dirty="0"/>
          </a:p>
        </p:txBody>
      </p:sp>
      <p:sp>
        <p:nvSpPr>
          <p:cNvPr id="66562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er 6"/>
          <p:cNvGrpSpPr>
            <a:grpSpLocks/>
          </p:cNvGrpSpPr>
          <p:nvPr/>
        </p:nvGrpSpPr>
        <p:grpSpPr bwMode="auto">
          <a:xfrm>
            <a:off x="1944688" y="168275"/>
            <a:ext cx="5219700" cy="1689100"/>
            <a:chOff x="611560" y="1057300"/>
            <a:chExt cx="5220072" cy="168825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057300"/>
              <a:ext cx="5220072" cy="1688251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22968" y="1057300"/>
              <a:ext cx="2935496" cy="215791"/>
            </a:xfrm>
            <a:prstGeom prst="rect">
              <a:avLst/>
            </a:prstGeom>
            <a:solidFill>
              <a:schemeClr val="accent5"/>
            </a:solidFill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800" b="1" dirty="0">
                  <a:solidFill>
                    <a:srgbClr val="191619"/>
                  </a:solidFill>
                  <a:latin typeface="GuardianSans" charset="0"/>
                </a:rPr>
                <a:t>JAMA </a:t>
              </a:r>
              <a:r>
                <a:rPr lang="en-US" sz="800" dirty="0">
                  <a:solidFill>
                    <a:srgbClr val="191619"/>
                  </a:solidFill>
                  <a:latin typeface="GuardianSansGR" charset="0"/>
                </a:rPr>
                <a:t>July 12, 2016 Volume 316, </a:t>
              </a:r>
              <a:r>
                <a:rPr lang="en-US" sz="800">
                  <a:solidFill>
                    <a:srgbClr val="191619"/>
                  </a:solidFill>
                  <a:latin typeface="GuardianSansGR" charset="0"/>
                </a:rPr>
                <a:t>Number 2</a:t>
              </a:r>
              <a:endParaRPr lang="en-US" dirty="0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588" y="1993900"/>
            <a:ext cx="5040312" cy="35274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itre 1"/>
          <p:cNvSpPr>
            <a:spLocks noGrp="1"/>
          </p:cNvSpPr>
          <p:nvPr>
            <p:ph type="title" idx="4294967295"/>
          </p:nvPr>
        </p:nvSpPr>
        <p:spPr>
          <a:xfrm rot="16200000">
            <a:off x="-101599" y="2346325"/>
            <a:ext cx="2722562" cy="719137"/>
          </a:xfrm>
        </p:spPr>
        <p:txBody>
          <a:bodyPr/>
          <a:lstStyle/>
          <a:p>
            <a:r>
              <a:rPr lang="fr-FR" altLang="x-none" sz="2400"/>
              <a:t>Essai Partner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195513" y="3433763"/>
            <a:ext cx="4608512" cy="4619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x-none">
                <a:solidFill>
                  <a:schemeClr val="bg1"/>
                </a:solidFill>
              </a:rPr>
              <a:t>ZERO 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6038"/>
            <a:ext cx="8204200" cy="901700"/>
          </a:xfrm>
        </p:spPr>
        <p:txBody>
          <a:bodyPr/>
          <a:lstStyle/>
          <a:p>
            <a:pPr eaLnBrk="1" hangingPunct="1"/>
            <a:r>
              <a:rPr lang="fr-FR" altLang="x-none" sz="2100" b="1"/>
              <a:t>Un des meilleurs exemples de TasP : la prévention de la transmission mère enfant</a:t>
            </a:r>
          </a:p>
        </p:txBody>
      </p:sp>
      <p:sp>
        <p:nvSpPr>
          <p:cNvPr id="68610" name="Espace réservé du contenu 3"/>
          <p:cNvSpPr>
            <a:spLocks noGrp="1"/>
          </p:cNvSpPr>
          <p:nvPr>
            <p:ph sz="half" idx="1"/>
          </p:nvPr>
        </p:nvSpPr>
        <p:spPr>
          <a:xfrm>
            <a:off x="4725988" y="4883150"/>
            <a:ext cx="4337050" cy="720725"/>
          </a:xfrm>
          <a:ln>
            <a:solidFill>
              <a:srgbClr val="222268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fr-FR" altLang="fr-FR" sz="1700"/>
              <a:t>ARV débutés avant conception et CV &lt;50 : TME = 0% [0.0 - 0.1]</a:t>
            </a:r>
          </a:p>
        </p:txBody>
      </p:sp>
      <p:grpSp>
        <p:nvGrpSpPr>
          <p:cNvPr id="68611" name="Group 69"/>
          <p:cNvGrpSpPr>
            <a:grpSpLocks/>
          </p:cNvGrpSpPr>
          <p:nvPr/>
        </p:nvGrpSpPr>
        <p:grpSpPr bwMode="auto">
          <a:xfrm>
            <a:off x="7334250" y="1235075"/>
            <a:ext cx="741363" cy="666750"/>
            <a:chOff x="4750" y="737"/>
            <a:chExt cx="762" cy="697"/>
          </a:xfrm>
        </p:grpSpPr>
        <p:pic>
          <p:nvPicPr>
            <p:cNvPr id="37904" name="Picture 70" descr="anrs9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" y="911"/>
              <a:ext cx="383" cy="163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5" name="Rectangle 71"/>
            <p:cNvSpPr>
              <a:spLocks noChangeArrowheads="1"/>
            </p:cNvSpPr>
            <p:nvPr/>
          </p:nvSpPr>
          <p:spPr bwMode="auto">
            <a:xfrm>
              <a:off x="4750" y="1079"/>
              <a:ext cx="76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800" b="1" i="1">
                  <a:solidFill>
                    <a:srgbClr val="020202"/>
                  </a:solidFill>
                </a:rPr>
                <a:t>INSERM</a:t>
              </a:r>
            </a:p>
            <a:p>
              <a:pPr algn="ctr"/>
              <a:r>
                <a:rPr lang="fr-FR" altLang="x-none" sz="800" b="1" i="1">
                  <a:solidFill>
                    <a:srgbClr val="020202"/>
                  </a:solidFill>
                </a:rPr>
                <a:t>CESP 1018</a:t>
              </a:r>
            </a:p>
          </p:txBody>
        </p:sp>
        <p:sp>
          <p:nvSpPr>
            <p:cNvPr id="68626" name="Rectangle 72"/>
            <p:cNvSpPr>
              <a:spLocks noChangeArrowheads="1"/>
            </p:cNvSpPr>
            <p:nvPr/>
          </p:nvSpPr>
          <p:spPr bwMode="auto">
            <a:xfrm>
              <a:off x="4858" y="737"/>
              <a:ext cx="47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x-none" sz="1000" b="1" i="1">
                  <a:solidFill>
                    <a:srgbClr val="020202"/>
                  </a:solidFill>
                </a:rPr>
                <a:t>EPF</a:t>
              </a:r>
              <a:endParaRPr lang="fr-FR" altLang="x-none" sz="900" b="1" i="1">
                <a:solidFill>
                  <a:srgbClr val="020202"/>
                </a:solidFill>
              </a:endParaRPr>
            </a:p>
          </p:txBody>
        </p:sp>
      </p:grpSp>
      <p:sp>
        <p:nvSpPr>
          <p:cNvPr id="68612" name="ZoneTexte 1"/>
          <p:cNvSpPr txBox="1">
            <a:spLocks noChangeArrowheads="1"/>
          </p:cNvSpPr>
          <p:nvPr/>
        </p:nvSpPr>
        <p:spPr bwMode="auto">
          <a:xfrm>
            <a:off x="2124075" y="5378450"/>
            <a:ext cx="16859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000" i="1">
                <a:solidFill>
                  <a:srgbClr val="000000"/>
                </a:solidFill>
              </a:rPr>
              <a:t>Mandelbrot et al.CID 2015</a:t>
            </a:r>
          </a:p>
        </p:txBody>
      </p:sp>
      <p:grpSp>
        <p:nvGrpSpPr>
          <p:cNvPr id="68613" name="Grouper 12"/>
          <p:cNvGrpSpPr>
            <a:grpSpLocks/>
          </p:cNvGrpSpPr>
          <p:nvPr/>
        </p:nvGrpSpPr>
        <p:grpSpPr bwMode="auto">
          <a:xfrm>
            <a:off x="927100" y="1627188"/>
            <a:ext cx="5472113" cy="2640012"/>
            <a:chOff x="2051720" y="1844824"/>
            <a:chExt cx="6192688" cy="3384376"/>
          </a:xfrm>
        </p:grpSpPr>
        <p:grpSp>
          <p:nvGrpSpPr>
            <p:cNvPr id="68620" name="Grouper 13"/>
            <p:cNvGrpSpPr>
              <a:grpSpLocks/>
            </p:cNvGrpSpPr>
            <p:nvPr/>
          </p:nvGrpSpPr>
          <p:grpSpPr bwMode="auto">
            <a:xfrm>
              <a:off x="2700338" y="2636838"/>
              <a:ext cx="1008062" cy="1729312"/>
              <a:chOff x="2700338" y="2636838"/>
              <a:chExt cx="1008062" cy="1729312"/>
            </a:xfrm>
          </p:grpSpPr>
          <p:sp>
            <p:nvSpPr>
              <p:cNvPr id="68622" name="ZoneTexte 11"/>
              <p:cNvSpPr txBox="1">
                <a:spLocks noChangeArrowheads="1"/>
              </p:cNvSpPr>
              <p:nvPr/>
            </p:nvSpPr>
            <p:spPr bwMode="auto">
              <a:xfrm>
                <a:off x="2700338" y="2636838"/>
                <a:ext cx="1008062" cy="394477"/>
              </a:xfrm>
              <a:prstGeom prst="rect">
                <a:avLst/>
              </a:prstGeom>
              <a:solidFill>
                <a:srgbClr val="FFF3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x-none" sz="1400" b="1" i="1">
                    <a:solidFill>
                      <a:srgbClr val="FF0000"/>
                    </a:solidFill>
                    <a:latin typeface="Calibri" charset="0"/>
                  </a:rPr>
                  <a:t>N=2676</a:t>
                </a:r>
              </a:p>
            </p:txBody>
          </p:sp>
          <p:cxnSp>
            <p:nvCxnSpPr>
              <p:cNvPr id="68623" name="Connecteur droit avec flèche 6"/>
              <p:cNvCxnSpPr>
                <a:cxnSpLocks noChangeShapeType="1"/>
              </p:cNvCxnSpPr>
              <p:nvPr/>
            </p:nvCxnSpPr>
            <p:spPr bwMode="auto">
              <a:xfrm>
                <a:off x="3059582" y="2996693"/>
                <a:ext cx="0" cy="136962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16" name="Espace réservé du contenu 17"/>
            <p:cNvGraphicFramePr>
              <a:graphicFrameLocks/>
            </p:cNvGraphicFramePr>
            <p:nvPr/>
          </p:nvGraphicFramePr>
          <p:xfrm>
            <a:off x="2051720" y="1844824"/>
            <a:ext cx="6192688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cxnSp>
        <p:nvCxnSpPr>
          <p:cNvPr id="5" name="Connecteur droit avec flèche 4"/>
          <p:cNvCxnSpPr>
            <a:cxnSpLocks noChangeShapeType="1"/>
          </p:cNvCxnSpPr>
          <p:nvPr/>
        </p:nvCxnSpPr>
        <p:spPr bwMode="auto">
          <a:xfrm>
            <a:off x="4006850" y="4506913"/>
            <a:ext cx="7191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 flipV="1">
            <a:off x="6216650" y="2166938"/>
            <a:ext cx="0" cy="7207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16" name="Rectangle 6"/>
          <p:cNvSpPr>
            <a:spLocks noChangeArrowheads="1"/>
          </p:cNvSpPr>
          <p:nvPr/>
        </p:nvSpPr>
        <p:spPr bwMode="auto">
          <a:xfrm>
            <a:off x="1730375" y="4327525"/>
            <a:ext cx="237966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fr-FR" altLang="x-none" sz="1600" i="1">
                <a:solidFill>
                  <a:srgbClr val="000000"/>
                </a:solidFill>
                <a:latin typeface="Calibri" charset="0"/>
              </a:rPr>
              <a:t>Effet délai de traitement</a:t>
            </a:r>
          </a:p>
        </p:txBody>
      </p:sp>
      <p:sp>
        <p:nvSpPr>
          <p:cNvPr id="68617" name="Rectangle 7"/>
          <p:cNvSpPr>
            <a:spLocks noChangeArrowheads="1"/>
          </p:cNvSpPr>
          <p:nvPr/>
        </p:nvSpPr>
        <p:spPr bwMode="auto">
          <a:xfrm>
            <a:off x="6205538" y="2917825"/>
            <a:ext cx="171767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>
            <a:spAutoFit/>
          </a:bodyPr>
          <a:lstStyle>
            <a:lvl1pPr marL="177800" indent="-1778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600" i="1">
                <a:latin typeface="Calibri" charset="0"/>
              </a:rPr>
              <a:t>Effet charge virale</a:t>
            </a: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927100" y="1566863"/>
            <a:ext cx="3238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242" tIns="39621" rIns="79242" bIns="39621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600" i="1">
                <a:latin typeface="Calibri" charset="0"/>
              </a:rPr>
              <a:t>%</a:t>
            </a:r>
            <a:endParaRPr lang="fr-FR" altLang="x-none" sz="1600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11163" y="2903538"/>
            <a:ext cx="5319712" cy="646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fr-FR" altLang="x-none">
                <a:solidFill>
                  <a:schemeClr val="bg1"/>
                </a:solidFill>
              </a:rPr>
              <a:t>ZERO TRANSMISSION</a:t>
            </a:r>
          </a:p>
          <a:p>
            <a:pPr algn="ctr" eaLnBrk="1" hangingPunct="1"/>
            <a:r>
              <a:rPr lang="fr-FR" altLang="x-none" sz="1200">
                <a:solidFill>
                  <a:schemeClr val="bg1"/>
                </a:solidFill>
              </a:rPr>
              <a:t>Si la CV est indétectable à la conception et le reste jusqu’à l’accouchement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PrEP</a:t>
            </a:r>
            <a:endParaRPr lang="fr-FR" dirty="0"/>
          </a:p>
        </p:txBody>
      </p:sp>
      <p:sp>
        <p:nvSpPr>
          <p:cNvPr id="70658" name="Espace réservé du texte 4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20650"/>
            <a:ext cx="3789362" cy="51149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93675"/>
            <a:ext cx="3914775" cy="5133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979613" y="5305425"/>
            <a:ext cx="1173162" cy="277813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Arial" panose="020B0604020202020204" pitchFamily="34" charset="0"/>
                <a:ea typeface="+mn-ea"/>
              </a:rPr>
              <a:t>PROUD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372225" y="5305425"/>
            <a:ext cx="1123950" cy="277813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Arial" panose="020B0604020202020204" pitchFamily="34" charset="0"/>
                <a:ea typeface="+mn-ea"/>
              </a:rPr>
              <a:t>IPERGAY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762000"/>
          </a:xfrm>
        </p:spPr>
        <p:txBody>
          <a:bodyPr/>
          <a:lstStyle/>
          <a:p>
            <a:r>
              <a:rPr lang="fr-FR" altLang="x-none" sz="2800" b="1">
                <a:latin typeface="Arial Narrow" charset="0"/>
              </a:rPr>
              <a:t>Environ 6 600 personnes </a:t>
            </a:r>
            <a:br>
              <a:rPr lang="fr-FR" altLang="x-none" sz="2800" b="1">
                <a:latin typeface="Arial Narrow" charset="0"/>
              </a:rPr>
            </a:br>
            <a:r>
              <a:rPr lang="fr-FR" altLang="x-none" sz="2800" b="1">
                <a:latin typeface="Arial Narrow" charset="0"/>
              </a:rPr>
              <a:t>ont découvert leur séropositivité en France en 2015</a:t>
            </a:r>
            <a:endParaRPr lang="fr-FR" altLang="x-none"/>
          </a:p>
        </p:txBody>
      </p:sp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900113" y="5378450"/>
            <a:ext cx="735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7" tIns="45692" rIns="91387" bIns="4569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x-none" sz="1200" b="1">
                <a:solidFill>
                  <a:srgbClr val="000000"/>
                </a:solidFill>
                <a:latin typeface="Arial Narrow" charset="0"/>
              </a:rPr>
              <a:t>Source : </a:t>
            </a:r>
            <a:r>
              <a:rPr lang="fr-FR" altLang="x-none" sz="1200">
                <a:solidFill>
                  <a:srgbClr val="000000"/>
                </a:solidFill>
                <a:latin typeface="Arial Narrow" charset="0"/>
              </a:rPr>
              <a:t>InVS, données DO VIH au 31/12/2014 corrigées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057275"/>
            <a:ext cx="7632700" cy="4248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u contenu 11"/>
          <p:cNvSpPr>
            <a:spLocks noGrp="1"/>
          </p:cNvSpPr>
          <p:nvPr>
            <p:ph idx="1"/>
          </p:nvPr>
        </p:nvSpPr>
        <p:spPr>
          <a:xfrm>
            <a:off x="936625" y="1806575"/>
            <a:ext cx="3959225" cy="1811338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x-none"/>
              <a:t>Truvada®</a:t>
            </a:r>
          </a:p>
          <a:p>
            <a:r>
              <a:rPr lang="fr-FR" altLang="x-none"/>
              <a:t>Randomisée</a:t>
            </a:r>
          </a:p>
          <a:p>
            <a:r>
              <a:rPr lang="fr-FR" altLang="x-none"/>
              <a:t>Placebo</a:t>
            </a:r>
          </a:p>
          <a:p>
            <a:r>
              <a:rPr lang="fr-FR" altLang="x-none"/>
              <a:t>France/Québec</a:t>
            </a:r>
          </a:p>
          <a:p>
            <a:r>
              <a:rPr lang="fr-FR" altLang="x-none" b="1"/>
              <a:t>PrEP au « coup par coup »</a:t>
            </a:r>
          </a:p>
          <a:p>
            <a:endParaRPr lang="fr-FR" altLang="x-none"/>
          </a:p>
        </p:txBody>
      </p:sp>
      <p:sp>
        <p:nvSpPr>
          <p:cNvPr id="72706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936625" y="1058863"/>
            <a:ext cx="3959225" cy="528637"/>
          </a:xfrm>
        </p:spPr>
        <p:txBody>
          <a:bodyPr/>
          <a:lstStyle/>
          <a:p>
            <a:pPr algn="ctr"/>
            <a:r>
              <a:rPr lang="fr-FR" altLang="x-none"/>
              <a:t>IPERGAY</a:t>
            </a:r>
          </a:p>
        </p:txBody>
      </p:sp>
      <p:sp>
        <p:nvSpPr>
          <p:cNvPr id="72707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1503363" y="3784600"/>
            <a:ext cx="2560637" cy="442913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altLang="x-none" sz="1400"/>
              <a:t>Ça marche très bien !</a:t>
            </a:r>
          </a:p>
          <a:p>
            <a:pPr lvl="1">
              <a:buFont typeface="Arial" charset="0"/>
              <a:buChar char="•"/>
            </a:pPr>
            <a:r>
              <a:rPr lang="fr-FR" altLang="x-none" sz="1400"/>
              <a:t>- 86% d</a:t>
            </a:r>
            <a:r>
              <a:rPr lang="fr-FR" altLang="fr-FR" sz="1400"/>
              <a:t>’</a:t>
            </a:r>
            <a:r>
              <a:rPr lang="fr-FR" altLang="x-none" sz="1400"/>
              <a:t>infection VIH</a:t>
            </a:r>
          </a:p>
          <a:p>
            <a:pPr lvl="1">
              <a:buFont typeface="Arial" charset="0"/>
              <a:buChar char="•"/>
            </a:pPr>
            <a:r>
              <a:rPr lang="fr-FR" altLang="x-none" sz="1400"/>
              <a:t>NPT = 18</a:t>
            </a:r>
          </a:p>
        </p:txBody>
      </p:sp>
      <p:sp>
        <p:nvSpPr>
          <p:cNvPr id="72708" name="Titre 7"/>
          <p:cNvSpPr>
            <a:spLocks noGrp="1"/>
          </p:cNvSpPr>
          <p:nvPr>
            <p:ph type="title"/>
          </p:nvPr>
        </p:nvSpPr>
        <p:spPr>
          <a:xfrm>
            <a:off x="1042988" y="265113"/>
            <a:ext cx="7521575" cy="506412"/>
          </a:xfrm>
          <a:ln/>
        </p:spPr>
        <p:txBody>
          <a:bodyPr/>
          <a:lstStyle/>
          <a:p>
            <a:r>
              <a:rPr lang="fr-FR" altLang="x-none" sz="3200" b="1"/>
              <a:t>PrEP : deux essais essentiels</a:t>
            </a:r>
          </a:p>
        </p:txBody>
      </p:sp>
      <p:sp>
        <p:nvSpPr>
          <p:cNvPr id="72709" name="Espace réservé du numéro de diapositive 1"/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D2E2F0-D440-9341-BFE9-1F9B1020BF33}" type="slidenum">
              <a:rPr lang="fr-FR" altLang="x-none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fr-FR" altLang="x-none" sz="1200">
              <a:solidFill>
                <a:schemeClr val="bg1"/>
              </a:solidFill>
            </a:endParaRPr>
          </a:p>
        </p:txBody>
      </p:sp>
      <p:sp>
        <p:nvSpPr>
          <p:cNvPr id="72710" name="Espace réservé du contenu 13"/>
          <p:cNvSpPr>
            <a:spLocks noGrp="1"/>
          </p:cNvSpPr>
          <p:nvPr>
            <p:ph idx="17"/>
          </p:nvPr>
        </p:nvSpPr>
        <p:spPr>
          <a:xfrm>
            <a:off x="5083175" y="1806575"/>
            <a:ext cx="3957638" cy="1811338"/>
          </a:xfrm>
          <a:ln>
            <a:solidFill>
              <a:srgbClr val="C0504D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altLang="x-none"/>
              <a:t>Truvada®</a:t>
            </a:r>
          </a:p>
          <a:p>
            <a:r>
              <a:rPr lang="fr-FR" altLang="x-none"/>
              <a:t>Randomisée</a:t>
            </a:r>
          </a:p>
          <a:p>
            <a:r>
              <a:rPr lang="fr-FR" altLang="x-none"/>
              <a:t>PrEP immédiate versus retardée</a:t>
            </a:r>
          </a:p>
          <a:p>
            <a:r>
              <a:rPr lang="fr-FR" altLang="x-none"/>
              <a:t>UK</a:t>
            </a:r>
          </a:p>
          <a:p>
            <a:r>
              <a:rPr lang="fr-FR" altLang="x-none" b="1"/>
              <a:t>PrEP continue</a:t>
            </a:r>
          </a:p>
          <a:p>
            <a:pPr lvl="1">
              <a:buFont typeface="Arial" charset="0"/>
              <a:buChar char="•"/>
            </a:pPr>
            <a:endParaRPr lang="fr-FR" altLang="x-none"/>
          </a:p>
        </p:txBody>
      </p:sp>
      <p:sp>
        <p:nvSpPr>
          <p:cNvPr id="72711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5083175" y="1058863"/>
            <a:ext cx="3957638" cy="528637"/>
          </a:xfrm>
        </p:spPr>
        <p:txBody>
          <a:bodyPr/>
          <a:lstStyle/>
          <a:p>
            <a:pPr algn="ctr"/>
            <a:r>
              <a:rPr lang="fr-FR" altLang="x-none"/>
              <a:t>PROUD</a:t>
            </a:r>
          </a:p>
        </p:txBody>
      </p:sp>
      <p:sp>
        <p:nvSpPr>
          <p:cNvPr id="72712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5629275" y="3784600"/>
            <a:ext cx="2616200" cy="442913"/>
          </a:xfrm>
        </p:spPr>
        <p:txBody>
          <a:bodyPr/>
          <a:lstStyle/>
          <a:p>
            <a:pPr>
              <a:buFontTx/>
              <a:buChar char="•"/>
            </a:pPr>
            <a:r>
              <a:rPr lang="fr-FR" altLang="x-none" sz="1400"/>
              <a:t>Ça marche très bien !</a:t>
            </a:r>
          </a:p>
          <a:p>
            <a:pPr lvl="1">
              <a:buFont typeface="Arial" charset="0"/>
              <a:buChar char="•"/>
            </a:pPr>
            <a:r>
              <a:rPr lang="fr-FR" altLang="x-none" sz="1400"/>
              <a:t>- 86% d</a:t>
            </a:r>
            <a:r>
              <a:rPr lang="fr-FR" altLang="fr-FR" sz="1400"/>
              <a:t>’</a:t>
            </a:r>
            <a:r>
              <a:rPr lang="fr-FR" altLang="x-none" sz="1400"/>
              <a:t>infection VIH</a:t>
            </a:r>
          </a:p>
          <a:p>
            <a:pPr lvl="1">
              <a:buFont typeface="Arial" charset="0"/>
              <a:buChar char="•"/>
            </a:pPr>
            <a:r>
              <a:rPr lang="fr-FR" altLang="x-none" sz="1400"/>
              <a:t>NPT = 13</a:t>
            </a:r>
          </a:p>
          <a:p>
            <a:pPr>
              <a:buFontTx/>
              <a:buChar char="•"/>
            </a:pPr>
            <a:endParaRPr lang="fr-FR" altLang="x-none" sz="1400"/>
          </a:p>
        </p:txBody>
      </p:sp>
      <p:sp>
        <p:nvSpPr>
          <p:cNvPr id="72713" name="Espace réservé du pied de page 35"/>
          <p:cNvSpPr>
            <a:spLocks noGrp="1"/>
          </p:cNvSpPr>
          <p:nvPr>
            <p:ph type="ftr" sz="quarter" idx="4294967295"/>
          </p:nvPr>
        </p:nvSpPr>
        <p:spPr bwMode="auto">
          <a:xfrm>
            <a:off x="1712913" y="5334000"/>
            <a:ext cx="7431087" cy="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x-none" sz="1100"/>
              <a:t>Mc Cormack S et al. Lancet 10 septembre 2015 -  Molina JM et al. NEJM 1</a:t>
            </a:r>
            <a:r>
              <a:rPr lang="fr-FR" altLang="x-none" sz="1100" baseline="30000"/>
              <a:t>er</a:t>
            </a:r>
            <a:r>
              <a:rPr lang="fr-FR" altLang="x-none" sz="1100"/>
              <a:t> décembre 2015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</a:endParaRPr>
          </a:p>
        </p:txBody>
      </p:sp>
      <p:sp>
        <p:nvSpPr>
          <p:cNvPr id="73730" name="AutoShape 1"/>
          <p:cNvSpPr>
            <a:spLocks/>
          </p:cNvSpPr>
          <p:nvPr/>
        </p:nvSpPr>
        <p:spPr bwMode="auto">
          <a:xfrm>
            <a:off x="-36513" y="133350"/>
            <a:ext cx="8315326" cy="254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6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Essais cliniques en prévention du VIH </a:t>
            </a:r>
            <a:r>
              <a:rPr lang="en-US" altLang="x-none" sz="1600">
                <a:solidFill>
                  <a:srgbClr val="000000"/>
                </a:solidFill>
                <a:latin typeface="Helvetica" charset="0"/>
                <a:sym typeface="Helvetica Light" charset="0"/>
              </a:rPr>
              <a:t>(Avril 2016)</a:t>
            </a:r>
          </a:p>
        </p:txBody>
      </p:sp>
      <p:sp>
        <p:nvSpPr>
          <p:cNvPr id="73731" name="Line 2"/>
          <p:cNvSpPr>
            <a:spLocks noChangeShapeType="1"/>
          </p:cNvSpPr>
          <p:nvPr/>
        </p:nvSpPr>
        <p:spPr bwMode="auto">
          <a:xfrm>
            <a:off x="3983038" y="4822825"/>
            <a:ext cx="331787" cy="158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32" name="Line 3"/>
          <p:cNvSpPr>
            <a:spLocks noChangeShapeType="1"/>
          </p:cNvSpPr>
          <p:nvPr/>
        </p:nvSpPr>
        <p:spPr bwMode="auto">
          <a:xfrm>
            <a:off x="4376738" y="4822825"/>
            <a:ext cx="4475162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 flipV="1">
            <a:off x="4283075" y="4759325"/>
            <a:ext cx="66675" cy="1190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34" name="Line 5"/>
          <p:cNvSpPr>
            <a:spLocks noChangeShapeType="1"/>
          </p:cNvSpPr>
          <p:nvPr/>
        </p:nvSpPr>
        <p:spPr bwMode="auto">
          <a:xfrm flipV="1">
            <a:off x="4356100" y="4759325"/>
            <a:ext cx="65088" cy="119063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35" name="AutoShape 6"/>
          <p:cNvSpPr>
            <a:spLocks/>
          </p:cNvSpPr>
          <p:nvPr/>
        </p:nvSpPr>
        <p:spPr bwMode="auto">
          <a:xfrm>
            <a:off x="200025" y="622300"/>
            <a:ext cx="817563" cy="4397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C82506"/>
                </a:solidFill>
                <a:latin typeface="Helvetica Light" charset="0"/>
                <a:sym typeface="Helvetica Light" charset="0"/>
              </a:rPr>
              <a:t>Prevention of sexual transmission</a:t>
            </a:r>
            <a:endParaRPr lang="en-US" altLang="x-none" sz="23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36" name="AutoShape 8"/>
          <p:cNvSpPr>
            <a:spLocks/>
          </p:cNvSpPr>
          <p:nvPr/>
        </p:nvSpPr>
        <p:spPr bwMode="auto">
          <a:xfrm>
            <a:off x="4886325" y="5100638"/>
            <a:ext cx="2830513" cy="3794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600" b="1">
                <a:solidFill>
                  <a:srgbClr val="C82506"/>
                </a:solidFill>
                <a:latin typeface="Helvetica Light" charset="0"/>
                <a:sym typeface="Helvetica Light" charset="0"/>
              </a:rPr>
              <a:t>Effectiveness </a:t>
            </a:r>
            <a:r>
              <a:rPr lang="en-US" altLang="x-none" sz="1600" b="1">
                <a:solidFill>
                  <a:srgbClr val="797979"/>
                </a:solidFill>
                <a:latin typeface="Helvetica Light" charset="0"/>
                <a:sym typeface="Helvetica Light" charset="0"/>
              </a:rPr>
              <a:t>(%)</a:t>
            </a:r>
            <a:r>
              <a:rPr lang="en-US" altLang="x-none" sz="1600" b="1">
                <a:solidFill>
                  <a:srgbClr val="C82506"/>
                </a:solidFill>
                <a:latin typeface="Helvetica Light" charset="0"/>
                <a:sym typeface="Helvetica Light" charset="0"/>
              </a:rPr>
              <a:t> </a:t>
            </a:r>
            <a:endParaRPr lang="en-US" altLang="x-none" sz="16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37" name="AutoShape 9"/>
          <p:cNvSpPr>
            <a:spLocks/>
          </p:cNvSpPr>
          <p:nvPr/>
        </p:nvSpPr>
        <p:spPr bwMode="auto">
          <a:xfrm>
            <a:off x="207963" y="4524375"/>
            <a:ext cx="1276350" cy="2905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C82506"/>
                </a:solidFill>
                <a:latin typeface="Helvetica Light" charset="0"/>
                <a:sym typeface="Helvetica Light" charset="0"/>
              </a:rPr>
              <a:t>Prevention in people who inject drugs</a:t>
            </a:r>
          </a:p>
        </p:txBody>
      </p:sp>
      <p:sp>
        <p:nvSpPr>
          <p:cNvPr id="73738" name="AutoShape 10"/>
          <p:cNvSpPr>
            <a:spLocks/>
          </p:cNvSpPr>
          <p:nvPr/>
        </p:nvSpPr>
        <p:spPr bwMode="auto">
          <a:xfrm>
            <a:off x="7656513" y="517525"/>
            <a:ext cx="898525" cy="1397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C82506"/>
                </a:solidFill>
                <a:latin typeface="Helvetica" charset="0"/>
                <a:sym typeface="Helvetica" charset="0"/>
              </a:rPr>
              <a:t>Effect size </a:t>
            </a:r>
            <a:r>
              <a:rPr lang="en-US" altLang="x-none" sz="1000">
                <a:solidFill>
                  <a:srgbClr val="797979"/>
                </a:solidFill>
                <a:latin typeface="Helvetica" charset="0"/>
                <a:sym typeface="Helvetica" charset="0"/>
              </a:rPr>
              <a:t>(CI)</a:t>
            </a:r>
            <a:endParaRPr lang="en-US" altLang="x-none" sz="23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39" name="Line 13"/>
          <p:cNvSpPr>
            <a:spLocks noChangeShapeType="1"/>
          </p:cNvSpPr>
          <p:nvPr/>
        </p:nvSpPr>
        <p:spPr bwMode="auto">
          <a:xfrm>
            <a:off x="366713" y="487363"/>
            <a:ext cx="83026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40" name="AutoShape 21"/>
          <p:cNvSpPr>
            <a:spLocks/>
          </p:cNvSpPr>
          <p:nvPr/>
        </p:nvSpPr>
        <p:spPr bwMode="auto">
          <a:xfrm>
            <a:off x="731838" y="4508500"/>
            <a:ext cx="2598737" cy="2746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Bangkok Tenofovir Study – daily oral TDF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(PWID– Thailand)</a:t>
            </a:r>
            <a:endParaRPr lang="en-US" altLang="x-none" sz="6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41" name="Line 26"/>
          <p:cNvSpPr>
            <a:spLocks noChangeShapeType="1"/>
          </p:cNvSpPr>
          <p:nvPr/>
        </p:nvSpPr>
        <p:spPr bwMode="auto">
          <a:xfrm flipH="1">
            <a:off x="7593013" y="628650"/>
            <a:ext cx="0" cy="422910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42" name="Line 36"/>
          <p:cNvSpPr>
            <a:spLocks noChangeShapeType="1"/>
          </p:cNvSpPr>
          <p:nvPr/>
        </p:nvSpPr>
        <p:spPr bwMode="auto">
          <a:xfrm flipH="1">
            <a:off x="3983038" y="628650"/>
            <a:ext cx="1587" cy="419417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43" name="AutoShape 39"/>
          <p:cNvSpPr>
            <a:spLocks/>
          </p:cNvSpPr>
          <p:nvPr/>
        </p:nvSpPr>
        <p:spPr bwMode="auto">
          <a:xfrm>
            <a:off x="5592763" y="4795838"/>
            <a:ext cx="87312" cy="74612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44" name="AutoShape 40"/>
          <p:cNvSpPr>
            <a:spLocks/>
          </p:cNvSpPr>
          <p:nvPr/>
        </p:nvSpPr>
        <p:spPr bwMode="auto">
          <a:xfrm>
            <a:off x="5551488" y="4860925"/>
            <a:ext cx="160337" cy="1825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45" name="AutoShape 41"/>
          <p:cNvSpPr>
            <a:spLocks/>
          </p:cNvSpPr>
          <p:nvPr/>
        </p:nvSpPr>
        <p:spPr bwMode="auto">
          <a:xfrm>
            <a:off x="7427913" y="4860925"/>
            <a:ext cx="317500" cy="2016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100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46" name="AutoShape 42"/>
          <p:cNvSpPr>
            <a:spLocks/>
          </p:cNvSpPr>
          <p:nvPr/>
        </p:nvSpPr>
        <p:spPr bwMode="auto">
          <a:xfrm>
            <a:off x="3795713" y="4852988"/>
            <a:ext cx="366712" cy="2016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-130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47" name="Line 43"/>
          <p:cNvSpPr>
            <a:spLocks noChangeShapeType="1"/>
          </p:cNvSpPr>
          <p:nvPr/>
        </p:nvSpPr>
        <p:spPr bwMode="auto">
          <a:xfrm flipH="1">
            <a:off x="5634038" y="635000"/>
            <a:ext cx="11112" cy="41878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48" name="Line 44"/>
          <p:cNvSpPr>
            <a:spLocks noChangeShapeType="1"/>
          </p:cNvSpPr>
          <p:nvPr/>
        </p:nvSpPr>
        <p:spPr bwMode="auto">
          <a:xfrm>
            <a:off x="250825" y="4540250"/>
            <a:ext cx="8437563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73749" name="Group 17"/>
          <p:cNvGrpSpPr>
            <a:grpSpLocks/>
          </p:cNvGrpSpPr>
          <p:nvPr/>
        </p:nvGrpSpPr>
        <p:grpSpPr bwMode="auto">
          <a:xfrm>
            <a:off x="4037013" y="4260850"/>
            <a:ext cx="1655762" cy="93663"/>
            <a:chOff x="5740400" y="7145338"/>
            <a:chExt cx="2355850" cy="158750"/>
          </a:xfrm>
        </p:grpSpPr>
        <p:sp>
          <p:nvSpPr>
            <p:cNvPr id="74017" name="AutoShape 69"/>
            <p:cNvSpPr>
              <a:spLocks/>
            </p:cNvSpPr>
            <p:nvPr/>
          </p:nvSpPr>
          <p:spPr bwMode="auto">
            <a:xfrm>
              <a:off x="5740400" y="7186613"/>
              <a:ext cx="1039813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18" name="AutoShape 70"/>
            <p:cNvSpPr>
              <a:spLocks/>
            </p:cNvSpPr>
            <p:nvPr/>
          </p:nvSpPr>
          <p:spPr bwMode="auto">
            <a:xfrm>
              <a:off x="6765925" y="7186613"/>
              <a:ext cx="1330325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19" name="AutoShape 71"/>
            <p:cNvSpPr>
              <a:spLocks/>
            </p:cNvSpPr>
            <p:nvPr/>
          </p:nvSpPr>
          <p:spPr bwMode="auto">
            <a:xfrm>
              <a:off x="6638925" y="7145338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sp>
        <p:nvSpPr>
          <p:cNvPr id="73750" name="Line 75"/>
          <p:cNvSpPr>
            <a:spLocks noChangeShapeType="1"/>
          </p:cNvSpPr>
          <p:nvPr/>
        </p:nvSpPr>
        <p:spPr bwMode="auto">
          <a:xfrm flipH="1">
            <a:off x="6618288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51" name="AutoShape 11"/>
          <p:cNvSpPr>
            <a:spLocks/>
          </p:cNvSpPr>
          <p:nvPr/>
        </p:nvSpPr>
        <p:spPr bwMode="auto">
          <a:xfrm>
            <a:off x="-80963" y="635000"/>
            <a:ext cx="3451226" cy="37957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PROUD – daily oral TDF/FTC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(MSM – United Kingdom)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IPERGAY – event-driven TDF/FTC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(MSM – Canada, France)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Partners PrEP – daily oral TDF/FTC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(Serodiscordant couples – Kenya, Uganda)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Partners PrEP – daily oral TDF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(Serodiscordant couples – Kenya, Uganda)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TDF2 – daily TDF/FTC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(Heterosexual men and women – Botswana)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iPrEx – daily oral TDF/FTC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(MSM – North and South America, South Africa, Thailand)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CAPRISA 004 – BAT-24 dosing vaginal tenofovir gel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(Women – South Africa)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RV 144 – six injectable ALVAC/AIDSVAX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(Heterosexual men and women – Thailand)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" charset="0"/>
              </a:rPr>
              <a:t>The Ring Study</a:t>
            </a: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 – monthly vaginal ring containing dapivirine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(Women – South Africa, Uganda)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" charset="0"/>
              </a:rPr>
              <a:t>ASPIRE</a:t>
            </a: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 – monthly vaginal ring containing dapivirine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(Women – Malawi, South Africa, Uganda, Zimbabwe)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4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MTN 003/VOICE – daily dosing vaginal tenofovir gel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(Women – South Africa, Uganda, Zimbabwe)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4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FEM-PrEP – daily oral TDF/FTC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(Women – Kenya, South Africa, Tanzania)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6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" charset="0"/>
              </a:rPr>
              <a:t>FACTS 001 – event-driven vaginal tenofovir gel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(Women – South Africa)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6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MTN 003/VOICE – daily oral TDF/FTC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(Women – South Africa, Uganda, Zimbabwe)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x-none" sz="5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700" b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MTN 003/VOICE – daily oral TDF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000000"/>
                </a:solidFill>
                <a:latin typeface="Helvetica" charset="0"/>
                <a:sym typeface="Helvetica" charset="0"/>
              </a:rPr>
              <a:t>(Women – South Africa, Uganda, Zimbabwe)</a:t>
            </a:r>
            <a:endParaRPr lang="en-US" altLang="x-none" sz="6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52" name="TextBox 87"/>
          <p:cNvSpPr txBox="1">
            <a:spLocks noChangeArrowheads="1"/>
          </p:cNvSpPr>
          <p:nvPr/>
        </p:nvSpPr>
        <p:spPr bwMode="auto">
          <a:xfrm>
            <a:off x="7680325" y="676275"/>
            <a:ext cx="741363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9689" tIns="29845" rIns="59689" bIns="29845">
            <a:spAutoFit/>
          </a:bodyPr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x-none" sz="200" b="1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86%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 Light" charset="0"/>
              </a:rPr>
              <a:t>(58; 97)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 b="1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86%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(44; 99)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2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75%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(55; 87)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2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67%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(44; 81)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62%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(22; 84)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44%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(15; 63)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1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39%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(6; 60)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" charset="0"/>
              </a:rPr>
              <a:t>31%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(1; 51)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" charset="0"/>
              </a:rPr>
              <a:t>31%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(1; 51)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200" b="1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" charset="0"/>
              </a:rPr>
              <a:t>27%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(1; 46)</a:t>
            </a:r>
            <a:endParaRPr lang="en-US" altLang="x-none" sz="1200" b="1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15%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(-21; 40)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6%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(-21; 40)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" charset="0"/>
              </a:rPr>
              <a:t>0%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 Light" charset="0"/>
              </a:rPr>
              <a:t>(-40; 30)</a:t>
            </a:r>
            <a:endParaRPr lang="en-US" altLang="x-none" sz="8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-4%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(-49; 27)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0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49%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(-129; 3)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1600">
              <a:solidFill>
                <a:srgbClr val="000000"/>
              </a:solidFill>
              <a:latin typeface="Helvetica" charset="0"/>
              <a:sym typeface="Helvetica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800" b="1">
                <a:solidFill>
                  <a:srgbClr val="000000"/>
                </a:solidFill>
                <a:latin typeface="Helvetica" charset="0"/>
                <a:sym typeface="Helvetica Light" charset="0"/>
              </a:rPr>
              <a:t>49% </a:t>
            </a:r>
            <a:r>
              <a:rPr lang="en-US" altLang="x-none" sz="800">
                <a:solidFill>
                  <a:srgbClr val="000000"/>
                </a:solidFill>
                <a:latin typeface="Helvetica" charset="0"/>
                <a:sym typeface="Helvetica" charset="0"/>
              </a:rPr>
              <a:t>(10; 72)</a:t>
            </a:r>
            <a:endParaRPr lang="en-US" altLang="x-none" sz="8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8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8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8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8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8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800">
              <a:solidFill>
                <a:srgbClr val="000000"/>
              </a:solidFill>
              <a:latin typeface="Helvetica" charset="0"/>
              <a:sym typeface="Helvetica Light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x-none" sz="800">
              <a:solidFill>
                <a:srgbClr val="000000"/>
              </a:solidFill>
              <a:latin typeface="Helvetica" charset="0"/>
              <a:sym typeface="Helvetica Light" charset="0"/>
            </a:endParaRPr>
          </a:p>
        </p:txBody>
      </p:sp>
      <p:sp>
        <p:nvSpPr>
          <p:cNvPr id="73753" name="Line 43"/>
          <p:cNvSpPr>
            <a:spLocks noChangeShapeType="1"/>
          </p:cNvSpPr>
          <p:nvPr/>
        </p:nvSpPr>
        <p:spPr bwMode="auto">
          <a:xfrm flipH="1">
            <a:off x="5838825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54" name="Line 43"/>
          <p:cNvSpPr>
            <a:spLocks noChangeShapeType="1"/>
          </p:cNvSpPr>
          <p:nvPr/>
        </p:nvSpPr>
        <p:spPr bwMode="auto">
          <a:xfrm flipH="1">
            <a:off x="6034088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55" name="Line 43"/>
          <p:cNvSpPr>
            <a:spLocks noChangeShapeType="1"/>
          </p:cNvSpPr>
          <p:nvPr/>
        </p:nvSpPr>
        <p:spPr bwMode="auto">
          <a:xfrm flipH="1">
            <a:off x="6227763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56" name="Line 43"/>
          <p:cNvSpPr>
            <a:spLocks noChangeShapeType="1"/>
          </p:cNvSpPr>
          <p:nvPr/>
        </p:nvSpPr>
        <p:spPr bwMode="auto">
          <a:xfrm flipH="1">
            <a:off x="6423025" y="4772025"/>
            <a:ext cx="0" cy="1238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57" name="Line 43"/>
          <p:cNvSpPr>
            <a:spLocks noChangeShapeType="1"/>
          </p:cNvSpPr>
          <p:nvPr/>
        </p:nvSpPr>
        <p:spPr bwMode="auto">
          <a:xfrm flipH="1">
            <a:off x="6813550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58" name="Line 43"/>
          <p:cNvSpPr>
            <a:spLocks noChangeShapeType="1"/>
          </p:cNvSpPr>
          <p:nvPr/>
        </p:nvSpPr>
        <p:spPr bwMode="auto">
          <a:xfrm flipH="1">
            <a:off x="7007225" y="4772025"/>
            <a:ext cx="0" cy="1238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59" name="Line 43"/>
          <p:cNvSpPr>
            <a:spLocks noChangeShapeType="1"/>
          </p:cNvSpPr>
          <p:nvPr/>
        </p:nvSpPr>
        <p:spPr bwMode="auto">
          <a:xfrm flipH="1">
            <a:off x="7202488" y="4772025"/>
            <a:ext cx="0" cy="1238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60" name="Line 43"/>
          <p:cNvSpPr>
            <a:spLocks noChangeShapeType="1"/>
          </p:cNvSpPr>
          <p:nvPr/>
        </p:nvSpPr>
        <p:spPr bwMode="auto">
          <a:xfrm flipH="1">
            <a:off x="7397750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61" name="Line 43"/>
          <p:cNvSpPr>
            <a:spLocks noChangeShapeType="1"/>
          </p:cNvSpPr>
          <p:nvPr/>
        </p:nvSpPr>
        <p:spPr bwMode="auto">
          <a:xfrm flipH="1">
            <a:off x="4854575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62" name="Line 43"/>
          <p:cNvSpPr>
            <a:spLocks noChangeShapeType="1"/>
          </p:cNvSpPr>
          <p:nvPr/>
        </p:nvSpPr>
        <p:spPr bwMode="auto">
          <a:xfrm flipH="1">
            <a:off x="5048250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63" name="Line 43"/>
          <p:cNvSpPr>
            <a:spLocks noChangeShapeType="1"/>
          </p:cNvSpPr>
          <p:nvPr/>
        </p:nvSpPr>
        <p:spPr bwMode="auto">
          <a:xfrm flipH="1">
            <a:off x="5243513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64" name="Line 43"/>
          <p:cNvSpPr>
            <a:spLocks noChangeShapeType="1"/>
          </p:cNvSpPr>
          <p:nvPr/>
        </p:nvSpPr>
        <p:spPr bwMode="auto">
          <a:xfrm flipH="1">
            <a:off x="5438775" y="4776788"/>
            <a:ext cx="0" cy="123825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65" name="Line 43"/>
          <p:cNvSpPr>
            <a:spLocks noChangeShapeType="1"/>
          </p:cNvSpPr>
          <p:nvPr/>
        </p:nvSpPr>
        <p:spPr bwMode="auto">
          <a:xfrm flipH="1">
            <a:off x="4659313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66" name="AutoShape 40"/>
          <p:cNvSpPr>
            <a:spLocks/>
          </p:cNvSpPr>
          <p:nvPr/>
        </p:nvSpPr>
        <p:spPr bwMode="auto">
          <a:xfrm>
            <a:off x="5908675" y="4814888"/>
            <a:ext cx="241300" cy="254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20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67" name="AutoShape 40"/>
          <p:cNvSpPr>
            <a:spLocks/>
          </p:cNvSpPr>
          <p:nvPr/>
        </p:nvSpPr>
        <p:spPr bwMode="auto">
          <a:xfrm>
            <a:off x="6299200" y="4862513"/>
            <a:ext cx="233363" cy="1778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40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68" name="AutoShape 40"/>
          <p:cNvSpPr>
            <a:spLocks/>
          </p:cNvSpPr>
          <p:nvPr/>
        </p:nvSpPr>
        <p:spPr bwMode="auto">
          <a:xfrm flipH="1">
            <a:off x="6702425" y="4884738"/>
            <a:ext cx="214313" cy="133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60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69" name="AutoShape 40"/>
          <p:cNvSpPr>
            <a:spLocks/>
          </p:cNvSpPr>
          <p:nvPr/>
        </p:nvSpPr>
        <p:spPr bwMode="auto">
          <a:xfrm flipH="1">
            <a:off x="7089775" y="4884738"/>
            <a:ext cx="214313" cy="1333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80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70" name="AutoShape 40"/>
          <p:cNvSpPr>
            <a:spLocks/>
          </p:cNvSpPr>
          <p:nvPr/>
        </p:nvSpPr>
        <p:spPr bwMode="auto">
          <a:xfrm>
            <a:off x="4703763" y="4856163"/>
            <a:ext cx="268287" cy="179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-40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71" name="AutoShape 39"/>
          <p:cNvSpPr>
            <a:spLocks/>
          </p:cNvSpPr>
          <p:nvPr/>
        </p:nvSpPr>
        <p:spPr bwMode="auto">
          <a:xfrm>
            <a:off x="7548563" y="4797425"/>
            <a:ext cx="88900" cy="746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72" name="AutoShape 39"/>
          <p:cNvSpPr>
            <a:spLocks/>
          </p:cNvSpPr>
          <p:nvPr/>
        </p:nvSpPr>
        <p:spPr bwMode="auto">
          <a:xfrm>
            <a:off x="3941763" y="4792663"/>
            <a:ext cx="87312" cy="7302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73" name="AutoShape 40"/>
          <p:cNvSpPr>
            <a:spLocks/>
          </p:cNvSpPr>
          <p:nvPr/>
        </p:nvSpPr>
        <p:spPr bwMode="auto">
          <a:xfrm>
            <a:off x="5095875" y="4856163"/>
            <a:ext cx="268288" cy="179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-20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3774" name="Line 43"/>
          <p:cNvSpPr>
            <a:spLocks noChangeShapeType="1"/>
          </p:cNvSpPr>
          <p:nvPr/>
        </p:nvSpPr>
        <p:spPr bwMode="auto">
          <a:xfrm flipH="1">
            <a:off x="4465638" y="4772025"/>
            <a:ext cx="0" cy="122238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73775" name="Group 21"/>
          <p:cNvGrpSpPr>
            <a:grpSpLocks/>
          </p:cNvGrpSpPr>
          <p:nvPr/>
        </p:nvGrpSpPr>
        <p:grpSpPr bwMode="auto">
          <a:xfrm>
            <a:off x="4708525" y="4029075"/>
            <a:ext cx="1497013" cy="92075"/>
            <a:chOff x="6696075" y="6875419"/>
            <a:chExt cx="2130902" cy="158750"/>
          </a:xfrm>
        </p:grpSpPr>
        <p:sp>
          <p:nvSpPr>
            <p:cNvPr id="74014" name="AutoShape 66"/>
            <p:cNvSpPr>
              <a:spLocks/>
            </p:cNvSpPr>
            <p:nvPr/>
          </p:nvSpPr>
          <p:spPr bwMode="auto">
            <a:xfrm>
              <a:off x="6696075" y="6921456"/>
              <a:ext cx="1154113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15" name="AutoShape 67"/>
            <p:cNvSpPr>
              <a:spLocks/>
            </p:cNvSpPr>
            <p:nvPr/>
          </p:nvSpPr>
          <p:spPr bwMode="auto">
            <a:xfrm>
              <a:off x="7873524" y="6918281"/>
              <a:ext cx="953453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16" name="AutoShape 71"/>
            <p:cNvSpPr>
              <a:spLocks/>
            </p:cNvSpPr>
            <p:nvPr/>
          </p:nvSpPr>
          <p:spPr bwMode="auto">
            <a:xfrm>
              <a:off x="7772400" y="6875419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sp>
        <p:nvSpPr>
          <p:cNvPr id="73776" name="AutoShape 63"/>
          <p:cNvSpPr>
            <a:spLocks/>
          </p:cNvSpPr>
          <p:nvPr/>
        </p:nvSpPr>
        <p:spPr bwMode="auto">
          <a:xfrm>
            <a:off x="5213350" y="3548063"/>
            <a:ext cx="511175" cy="44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77" name="AutoShape 64"/>
          <p:cNvSpPr>
            <a:spLocks/>
          </p:cNvSpPr>
          <p:nvPr/>
        </p:nvSpPr>
        <p:spPr bwMode="auto">
          <a:xfrm>
            <a:off x="5768975" y="3549650"/>
            <a:ext cx="665163" cy="44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78" name="AutoShape 71"/>
          <p:cNvSpPr>
            <a:spLocks/>
          </p:cNvSpPr>
          <p:nvPr/>
        </p:nvSpPr>
        <p:spPr bwMode="auto">
          <a:xfrm>
            <a:off x="5700713" y="3521075"/>
            <a:ext cx="111125" cy="9207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73779" name="Group 14"/>
          <p:cNvGrpSpPr>
            <a:grpSpLocks/>
          </p:cNvGrpSpPr>
          <p:nvPr/>
        </p:nvGrpSpPr>
        <p:grpSpPr bwMode="auto">
          <a:xfrm>
            <a:off x="5213350" y="3267075"/>
            <a:ext cx="1225550" cy="92075"/>
            <a:chOff x="7413148" y="5574876"/>
            <a:chExt cx="1743552" cy="158750"/>
          </a:xfrm>
        </p:grpSpPr>
        <p:sp>
          <p:nvSpPr>
            <p:cNvPr id="74011" name="AutoShape 60"/>
            <p:cNvSpPr>
              <a:spLocks/>
            </p:cNvSpPr>
            <p:nvPr/>
          </p:nvSpPr>
          <p:spPr bwMode="auto">
            <a:xfrm>
              <a:off x="7413148" y="5628851"/>
              <a:ext cx="1058228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12" name="AutoShape 61"/>
            <p:cNvSpPr>
              <a:spLocks/>
            </p:cNvSpPr>
            <p:nvPr/>
          </p:nvSpPr>
          <p:spPr bwMode="auto">
            <a:xfrm>
              <a:off x="8388350" y="5616151"/>
              <a:ext cx="768350" cy="74613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13" name="AutoShape 71"/>
            <p:cNvSpPr>
              <a:spLocks/>
            </p:cNvSpPr>
            <p:nvPr/>
          </p:nvSpPr>
          <p:spPr bwMode="auto">
            <a:xfrm>
              <a:off x="8361363" y="5574876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grpSp>
        <p:nvGrpSpPr>
          <p:cNvPr id="73780" name="Group 11"/>
          <p:cNvGrpSpPr>
            <a:grpSpLocks/>
          </p:cNvGrpSpPr>
          <p:nvPr/>
        </p:nvGrpSpPr>
        <p:grpSpPr bwMode="auto">
          <a:xfrm>
            <a:off x="5756275" y="2249488"/>
            <a:ext cx="1027113" cy="93662"/>
            <a:chOff x="8186738" y="4238625"/>
            <a:chExt cx="1460500" cy="158750"/>
          </a:xfrm>
        </p:grpSpPr>
        <p:sp>
          <p:nvSpPr>
            <p:cNvPr id="74008" name="AutoShape 57"/>
            <p:cNvSpPr>
              <a:spLocks/>
            </p:cNvSpPr>
            <p:nvPr/>
          </p:nvSpPr>
          <p:spPr bwMode="auto">
            <a:xfrm>
              <a:off x="8186738" y="4275138"/>
              <a:ext cx="808037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09" name="AutoShape 58"/>
            <p:cNvSpPr>
              <a:spLocks/>
            </p:cNvSpPr>
            <p:nvPr/>
          </p:nvSpPr>
          <p:spPr bwMode="auto">
            <a:xfrm>
              <a:off x="9048750" y="4275138"/>
              <a:ext cx="598488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10" name="AutoShape 71"/>
            <p:cNvSpPr>
              <a:spLocks/>
            </p:cNvSpPr>
            <p:nvPr/>
          </p:nvSpPr>
          <p:spPr bwMode="auto">
            <a:xfrm>
              <a:off x="8983663" y="4238625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grpSp>
        <p:nvGrpSpPr>
          <p:cNvPr id="73781" name="Group 10"/>
          <p:cNvGrpSpPr>
            <a:grpSpLocks/>
          </p:cNvGrpSpPr>
          <p:nvPr/>
        </p:nvGrpSpPr>
        <p:grpSpPr bwMode="auto">
          <a:xfrm>
            <a:off x="5965825" y="1995488"/>
            <a:ext cx="925513" cy="93662"/>
            <a:chOff x="8483600" y="3661530"/>
            <a:chExt cx="1317625" cy="158750"/>
          </a:xfrm>
        </p:grpSpPr>
        <p:sp>
          <p:nvSpPr>
            <p:cNvPr id="74005" name="AutoShape 54"/>
            <p:cNvSpPr>
              <a:spLocks/>
            </p:cNvSpPr>
            <p:nvPr/>
          </p:nvSpPr>
          <p:spPr bwMode="auto">
            <a:xfrm>
              <a:off x="8483600" y="3704392"/>
              <a:ext cx="715963" cy="7778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06" name="AutoShape 55"/>
            <p:cNvSpPr>
              <a:spLocks/>
            </p:cNvSpPr>
            <p:nvPr/>
          </p:nvSpPr>
          <p:spPr bwMode="auto">
            <a:xfrm>
              <a:off x="9202738" y="3704392"/>
              <a:ext cx="598487" cy="77788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07" name="AutoShape 71"/>
            <p:cNvSpPr>
              <a:spLocks/>
            </p:cNvSpPr>
            <p:nvPr/>
          </p:nvSpPr>
          <p:spPr bwMode="auto">
            <a:xfrm>
              <a:off x="9177338" y="3661530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sp>
        <p:nvSpPr>
          <p:cNvPr id="73782" name="AutoShape 48"/>
          <p:cNvSpPr>
            <a:spLocks/>
          </p:cNvSpPr>
          <p:nvPr/>
        </p:nvSpPr>
        <p:spPr bwMode="auto">
          <a:xfrm>
            <a:off x="6094413" y="1760538"/>
            <a:ext cx="723900" cy="44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83" name="AutoShape 49"/>
          <p:cNvSpPr>
            <a:spLocks/>
          </p:cNvSpPr>
          <p:nvPr/>
        </p:nvSpPr>
        <p:spPr bwMode="auto">
          <a:xfrm>
            <a:off x="6862763" y="1760538"/>
            <a:ext cx="444500" cy="44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784" name="AutoShape 71"/>
          <p:cNvSpPr>
            <a:spLocks/>
          </p:cNvSpPr>
          <p:nvPr/>
        </p:nvSpPr>
        <p:spPr bwMode="auto">
          <a:xfrm>
            <a:off x="6816725" y="1741488"/>
            <a:ext cx="111125" cy="93662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73785" name="Group 8"/>
          <p:cNvGrpSpPr>
            <a:grpSpLocks/>
          </p:cNvGrpSpPr>
          <p:nvPr/>
        </p:nvGrpSpPr>
        <p:grpSpPr bwMode="auto">
          <a:xfrm>
            <a:off x="6503988" y="1489075"/>
            <a:ext cx="727075" cy="92075"/>
            <a:chOff x="9250363" y="2644697"/>
            <a:chExt cx="1033462" cy="158750"/>
          </a:xfrm>
        </p:grpSpPr>
        <p:sp>
          <p:nvSpPr>
            <p:cNvPr id="74002" name="AutoShape 45"/>
            <p:cNvSpPr>
              <a:spLocks/>
            </p:cNvSpPr>
            <p:nvPr/>
          </p:nvSpPr>
          <p:spPr bwMode="auto">
            <a:xfrm>
              <a:off x="9250363" y="2696165"/>
              <a:ext cx="593725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03" name="AutoShape 46"/>
            <p:cNvSpPr>
              <a:spLocks/>
            </p:cNvSpPr>
            <p:nvPr/>
          </p:nvSpPr>
          <p:spPr bwMode="auto">
            <a:xfrm>
              <a:off x="9834563" y="2692322"/>
              <a:ext cx="449262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04" name="AutoShape 71"/>
            <p:cNvSpPr>
              <a:spLocks/>
            </p:cNvSpPr>
            <p:nvPr/>
          </p:nvSpPr>
          <p:spPr bwMode="auto">
            <a:xfrm>
              <a:off x="9812338" y="2644697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grpSp>
        <p:nvGrpSpPr>
          <p:cNvPr id="73786" name="Group 7"/>
          <p:cNvGrpSpPr>
            <a:grpSpLocks/>
          </p:cNvGrpSpPr>
          <p:nvPr/>
        </p:nvGrpSpPr>
        <p:grpSpPr bwMode="auto">
          <a:xfrm>
            <a:off x="6711950" y="1235075"/>
            <a:ext cx="655638" cy="92075"/>
            <a:chOff x="9545638" y="2217824"/>
            <a:chExt cx="933450" cy="158750"/>
          </a:xfrm>
        </p:grpSpPr>
        <p:sp>
          <p:nvSpPr>
            <p:cNvPr id="73999" name="AutoShape 22"/>
            <p:cNvSpPr>
              <a:spLocks/>
            </p:cNvSpPr>
            <p:nvPr/>
          </p:nvSpPr>
          <p:spPr bwMode="auto">
            <a:xfrm>
              <a:off x="9545638" y="2255924"/>
              <a:ext cx="534987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00" name="AutoShape 52"/>
            <p:cNvSpPr>
              <a:spLocks/>
            </p:cNvSpPr>
            <p:nvPr/>
          </p:nvSpPr>
          <p:spPr bwMode="auto">
            <a:xfrm>
              <a:off x="10104438" y="2251162"/>
              <a:ext cx="374650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4001" name="AutoShape 71"/>
            <p:cNvSpPr>
              <a:spLocks/>
            </p:cNvSpPr>
            <p:nvPr/>
          </p:nvSpPr>
          <p:spPr bwMode="auto">
            <a:xfrm>
              <a:off x="10066338" y="2217824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grpSp>
        <p:nvGrpSpPr>
          <p:cNvPr id="73787" name="Group 13"/>
          <p:cNvGrpSpPr>
            <a:grpSpLocks/>
          </p:cNvGrpSpPr>
          <p:nvPr/>
        </p:nvGrpSpPr>
        <p:grpSpPr bwMode="auto">
          <a:xfrm>
            <a:off x="6521450" y="981075"/>
            <a:ext cx="1036638" cy="92075"/>
            <a:chOff x="9274493" y="1757363"/>
            <a:chExt cx="1474470" cy="158750"/>
          </a:xfrm>
        </p:grpSpPr>
        <p:sp>
          <p:nvSpPr>
            <p:cNvPr id="73996" name="AutoShape 23"/>
            <p:cNvSpPr>
              <a:spLocks/>
            </p:cNvSpPr>
            <p:nvPr/>
          </p:nvSpPr>
          <p:spPr bwMode="auto">
            <a:xfrm>
              <a:off x="10336213" y="1816768"/>
              <a:ext cx="412750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997" name="AutoShape 22"/>
            <p:cNvSpPr>
              <a:spLocks/>
            </p:cNvSpPr>
            <p:nvPr/>
          </p:nvSpPr>
          <p:spPr bwMode="auto">
            <a:xfrm>
              <a:off x="9274493" y="1816768"/>
              <a:ext cx="1145540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998" name="AutoShape 71"/>
            <p:cNvSpPr>
              <a:spLocks/>
            </p:cNvSpPr>
            <p:nvPr/>
          </p:nvSpPr>
          <p:spPr bwMode="auto">
            <a:xfrm>
              <a:off x="10329863" y="1757363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grpSp>
        <p:nvGrpSpPr>
          <p:cNvPr id="73788" name="Group 12"/>
          <p:cNvGrpSpPr>
            <a:grpSpLocks/>
          </p:cNvGrpSpPr>
          <p:nvPr/>
        </p:nvGrpSpPr>
        <p:grpSpPr bwMode="auto">
          <a:xfrm>
            <a:off x="6773863" y="727075"/>
            <a:ext cx="758825" cy="92075"/>
            <a:chOff x="9635032" y="1357313"/>
            <a:chExt cx="1078609" cy="158750"/>
          </a:xfrm>
        </p:grpSpPr>
        <p:sp>
          <p:nvSpPr>
            <p:cNvPr id="73993" name="AutoShape 22"/>
            <p:cNvSpPr>
              <a:spLocks/>
            </p:cNvSpPr>
            <p:nvPr/>
          </p:nvSpPr>
          <p:spPr bwMode="auto">
            <a:xfrm>
              <a:off x="9635032" y="1406525"/>
              <a:ext cx="712070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994" name="AutoShape 23"/>
            <p:cNvSpPr>
              <a:spLocks/>
            </p:cNvSpPr>
            <p:nvPr/>
          </p:nvSpPr>
          <p:spPr bwMode="auto">
            <a:xfrm>
              <a:off x="10338198" y="1409700"/>
              <a:ext cx="375443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995" name="AutoShape 71"/>
            <p:cNvSpPr>
              <a:spLocks/>
            </p:cNvSpPr>
            <p:nvPr/>
          </p:nvSpPr>
          <p:spPr bwMode="auto">
            <a:xfrm>
              <a:off x="10333038" y="1357313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grpSp>
        <p:nvGrpSpPr>
          <p:cNvPr id="73789" name="Group 18"/>
          <p:cNvGrpSpPr>
            <a:grpSpLocks/>
          </p:cNvGrpSpPr>
          <p:nvPr/>
        </p:nvGrpSpPr>
        <p:grpSpPr bwMode="auto">
          <a:xfrm>
            <a:off x="5837238" y="4568825"/>
            <a:ext cx="1216025" cy="93663"/>
            <a:chOff x="8277225" y="7797800"/>
            <a:chExt cx="1728788" cy="158750"/>
          </a:xfrm>
        </p:grpSpPr>
        <p:sp>
          <p:nvSpPr>
            <p:cNvPr id="73990" name="AutoShape 72"/>
            <p:cNvSpPr>
              <a:spLocks/>
            </p:cNvSpPr>
            <p:nvPr/>
          </p:nvSpPr>
          <p:spPr bwMode="auto">
            <a:xfrm>
              <a:off x="8277225" y="7840663"/>
              <a:ext cx="1001713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991" name="AutoShape 73"/>
            <p:cNvSpPr>
              <a:spLocks/>
            </p:cNvSpPr>
            <p:nvPr/>
          </p:nvSpPr>
          <p:spPr bwMode="auto">
            <a:xfrm>
              <a:off x="9345613" y="7835900"/>
              <a:ext cx="660400" cy="6985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992" name="AutoShape 71"/>
            <p:cNvSpPr>
              <a:spLocks/>
            </p:cNvSpPr>
            <p:nvPr/>
          </p:nvSpPr>
          <p:spPr bwMode="auto">
            <a:xfrm>
              <a:off x="9237663" y="7797800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sp>
        <p:nvSpPr>
          <p:cNvPr id="73790" name="AutoShape 40"/>
          <p:cNvSpPr>
            <a:spLocks/>
          </p:cNvSpPr>
          <p:nvPr/>
        </p:nvSpPr>
        <p:spPr bwMode="auto">
          <a:xfrm>
            <a:off x="4268788" y="4856163"/>
            <a:ext cx="346075" cy="188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160" tIns="33160" rIns="33160" bIns="33160" anchor="ctr"/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1000">
                <a:solidFill>
                  <a:srgbClr val="000000"/>
                </a:solidFill>
                <a:latin typeface="Helvetica" charset="0"/>
                <a:sym typeface="Helvetica" charset="0"/>
              </a:rPr>
              <a:t>-60</a:t>
            </a:r>
            <a:endParaRPr lang="en-US" altLang="x-none" sz="10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grpSp>
        <p:nvGrpSpPr>
          <p:cNvPr id="73791" name="Group 12"/>
          <p:cNvGrpSpPr>
            <a:grpSpLocks/>
          </p:cNvGrpSpPr>
          <p:nvPr/>
        </p:nvGrpSpPr>
        <p:grpSpPr bwMode="auto">
          <a:xfrm>
            <a:off x="5657850" y="2503488"/>
            <a:ext cx="993775" cy="93662"/>
            <a:chOff x="8056563" y="4722813"/>
            <a:chExt cx="1412875" cy="158750"/>
          </a:xfrm>
        </p:grpSpPr>
        <p:sp>
          <p:nvSpPr>
            <p:cNvPr id="73987" name="AutoShape 57"/>
            <p:cNvSpPr>
              <a:spLocks/>
            </p:cNvSpPr>
            <p:nvPr/>
          </p:nvSpPr>
          <p:spPr bwMode="auto">
            <a:xfrm>
              <a:off x="8056563" y="4765675"/>
              <a:ext cx="806450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988" name="AutoShape 58"/>
            <p:cNvSpPr>
              <a:spLocks/>
            </p:cNvSpPr>
            <p:nvPr/>
          </p:nvSpPr>
          <p:spPr bwMode="auto">
            <a:xfrm>
              <a:off x="8924925" y="4756150"/>
              <a:ext cx="544513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989" name="AutoShape 71"/>
            <p:cNvSpPr>
              <a:spLocks/>
            </p:cNvSpPr>
            <p:nvPr/>
          </p:nvSpPr>
          <p:spPr bwMode="auto">
            <a:xfrm>
              <a:off x="8831263" y="4722813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grpSp>
        <p:nvGrpSpPr>
          <p:cNvPr id="73792" name="Group 121"/>
          <p:cNvGrpSpPr>
            <a:grpSpLocks noChangeAspect="1"/>
          </p:cNvGrpSpPr>
          <p:nvPr/>
        </p:nvGrpSpPr>
        <p:grpSpPr bwMode="auto">
          <a:xfrm>
            <a:off x="3475038" y="684213"/>
            <a:ext cx="185737" cy="155575"/>
            <a:chOff x="3734106" y="1164282"/>
            <a:chExt cx="639470" cy="639839"/>
          </a:xfrm>
        </p:grpSpPr>
        <p:sp>
          <p:nvSpPr>
            <p:cNvPr id="124" name="Oval 123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200">
                <a:solidFill>
                  <a:srgbClr val="C41230"/>
                </a:solidFill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 rot="17838445">
              <a:off x="3963794" y="1475709"/>
              <a:ext cx="300333" cy="14756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 rot="20438150">
              <a:off x="3837950" y="1399325"/>
              <a:ext cx="207692" cy="15016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 rot="17856089">
              <a:off x="3950664" y="1452851"/>
              <a:ext cx="293806" cy="147572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 rot="20438150">
              <a:off x="3843417" y="1366678"/>
              <a:ext cx="295141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29" name="Straight Connector 128"/>
            <p:cNvCxnSpPr>
              <a:stCxn id="128" idx="2"/>
            </p:cNvCxnSpPr>
            <p:nvPr/>
          </p:nvCxnSpPr>
          <p:spPr>
            <a:xfrm flipH="1" flipV="1">
              <a:off x="3969124" y="1360151"/>
              <a:ext cx="43725" cy="143637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4029247" y="1503788"/>
              <a:ext cx="125706" cy="65290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93" name="Group 130"/>
          <p:cNvGrpSpPr>
            <a:grpSpLocks noChangeAspect="1"/>
          </p:cNvGrpSpPr>
          <p:nvPr/>
        </p:nvGrpSpPr>
        <p:grpSpPr bwMode="auto">
          <a:xfrm>
            <a:off x="3479800" y="944563"/>
            <a:ext cx="184150" cy="152400"/>
            <a:chOff x="3734106" y="1164282"/>
            <a:chExt cx="639470" cy="639839"/>
          </a:xfrm>
        </p:grpSpPr>
        <p:sp>
          <p:nvSpPr>
            <p:cNvPr id="132" name="Oval 131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200">
                <a:solidFill>
                  <a:srgbClr val="C41230"/>
                </a:solidFill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 rot="17838445">
              <a:off x="3967852" y="1479185"/>
              <a:ext cx="293260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4" name="Rounded Rectangle 133"/>
            <p:cNvSpPr/>
            <p:nvPr/>
          </p:nvSpPr>
          <p:spPr>
            <a:xfrm rot="20438150">
              <a:off x="3838849" y="1404222"/>
              <a:ext cx="209482" cy="14663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 rot="17856089">
              <a:off x="3947983" y="1455858"/>
              <a:ext cx="299922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>
            <a:xfrm rot="20438150">
              <a:off x="3838849" y="1364232"/>
              <a:ext cx="297684" cy="14663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37" name="Straight Connector 136"/>
            <p:cNvCxnSpPr>
              <a:stCxn id="136" idx="2"/>
            </p:cNvCxnSpPr>
            <p:nvPr/>
          </p:nvCxnSpPr>
          <p:spPr>
            <a:xfrm flipH="1" flipV="1">
              <a:off x="3965638" y="1357565"/>
              <a:ext cx="44101" cy="146630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 flipV="1">
              <a:off x="4026279" y="1497531"/>
              <a:ext cx="132304" cy="7331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94" name="Group 138"/>
          <p:cNvGrpSpPr>
            <a:grpSpLocks noChangeAspect="1"/>
          </p:cNvGrpSpPr>
          <p:nvPr/>
        </p:nvGrpSpPr>
        <p:grpSpPr bwMode="auto">
          <a:xfrm>
            <a:off x="3479800" y="1195388"/>
            <a:ext cx="185738" cy="153987"/>
            <a:chOff x="3734106" y="1164282"/>
            <a:chExt cx="639470" cy="639839"/>
          </a:xfrm>
        </p:grpSpPr>
        <p:sp>
          <p:nvSpPr>
            <p:cNvPr id="140" name="Oval 139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200">
                <a:solidFill>
                  <a:srgbClr val="C41230"/>
                </a:solidFill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 rot="17838445">
              <a:off x="3965546" y="1476379"/>
              <a:ext cx="296831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 rot="20438150">
              <a:off x="3837953" y="1401749"/>
              <a:ext cx="207691" cy="1451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 rot="17856089">
              <a:off x="3955180" y="1456022"/>
              <a:ext cx="290237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4" name="Rounded Rectangle 143"/>
            <p:cNvSpPr/>
            <p:nvPr/>
          </p:nvSpPr>
          <p:spPr>
            <a:xfrm rot="20438150">
              <a:off x="3837953" y="1362171"/>
              <a:ext cx="295139" cy="15171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45" name="Straight Connector 144"/>
            <p:cNvCxnSpPr>
              <a:stCxn id="144" idx="2"/>
            </p:cNvCxnSpPr>
            <p:nvPr/>
          </p:nvCxnSpPr>
          <p:spPr>
            <a:xfrm flipH="1" flipV="1">
              <a:off x="3963659" y="1362171"/>
              <a:ext cx="49192" cy="145119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4029245" y="1500691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95" name="Group 146"/>
          <p:cNvGrpSpPr>
            <a:grpSpLocks noChangeAspect="1"/>
          </p:cNvGrpSpPr>
          <p:nvPr/>
        </p:nvGrpSpPr>
        <p:grpSpPr bwMode="auto">
          <a:xfrm>
            <a:off x="3489325" y="1454150"/>
            <a:ext cx="185738" cy="155575"/>
            <a:chOff x="3734106" y="1164282"/>
            <a:chExt cx="639470" cy="639839"/>
          </a:xfrm>
        </p:grpSpPr>
        <p:sp>
          <p:nvSpPr>
            <p:cNvPr id="148" name="Oval 147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5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13716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18288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22860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27432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defTabSz="596888">
                <a:defRPr/>
              </a:pPr>
              <a:endParaRPr lang="en-US" altLang="en-US" sz="800">
                <a:solidFill>
                  <a:srgbClr val="C41230"/>
                </a:solidFill>
                <a:cs typeface="Helvetica Light"/>
              </a:endParaRPr>
            </a:p>
          </p:txBody>
        </p:sp>
        <p:sp>
          <p:nvSpPr>
            <p:cNvPr id="149" name="Rounded Rectangle 148"/>
            <p:cNvSpPr/>
            <p:nvPr/>
          </p:nvSpPr>
          <p:spPr>
            <a:xfrm rot="17838445">
              <a:off x="3967061" y="1478971"/>
              <a:ext cx="293802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0" name="Rounded Rectangle 149"/>
            <p:cNvSpPr/>
            <p:nvPr/>
          </p:nvSpPr>
          <p:spPr>
            <a:xfrm rot="20438150">
              <a:off x="3837953" y="1405856"/>
              <a:ext cx="207691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 rot="17856089">
              <a:off x="3953396" y="1455589"/>
              <a:ext cx="293802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 rot="20438150">
              <a:off x="3837953" y="1366682"/>
              <a:ext cx="295139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53" name="Straight Connector 152"/>
            <p:cNvCxnSpPr>
              <a:stCxn id="152" idx="2"/>
            </p:cNvCxnSpPr>
            <p:nvPr/>
          </p:nvCxnSpPr>
          <p:spPr>
            <a:xfrm flipH="1" flipV="1">
              <a:off x="3963659" y="1360151"/>
              <a:ext cx="49192" cy="150168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 flipV="1">
              <a:off x="4029245" y="1497261"/>
              <a:ext cx="131173" cy="71817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96" name="Group 154"/>
          <p:cNvGrpSpPr>
            <a:grpSpLocks noChangeAspect="1"/>
          </p:cNvGrpSpPr>
          <p:nvPr/>
        </p:nvGrpSpPr>
        <p:grpSpPr bwMode="auto">
          <a:xfrm>
            <a:off x="3479800" y="1714500"/>
            <a:ext cx="185738" cy="153988"/>
            <a:chOff x="3734106" y="1164282"/>
            <a:chExt cx="639470" cy="639839"/>
          </a:xfrm>
        </p:grpSpPr>
        <p:sp>
          <p:nvSpPr>
            <p:cNvPr id="156" name="Oval 155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200">
                <a:solidFill>
                  <a:srgbClr val="C41230"/>
                </a:solidFill>
              </a:endParaRPr>
            </a:p>
          </p:txBody>
        </p:sp>
        <p:sp>
          <p:nvSpPr>
            <p:cNvPr id="157" name="Rounded Rectangle 156"/>
            <p:cNvSpPr/>
            <p:nvPr/>
          </p:nvSpPr>
          <p:spPr>
            <a:xfrm rot="17838445">
              <a:off x="3965547" y="1476376"/>
              <a:ext cx="296834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 rot="20438150">
              <a:off x="3837953" y="1401747"/>
              <a:ext cx="207691" cy="145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9" name="Rounded Rectangle 158"/>
            <p:cNvSpPr/>
            <p:nvPr/>
          </p:nvSpPr>
          <p:spPr>
            <a:xfrm rot="17856089">
              <a:off x="3955181" y="1456024"/>
              <a:ext cx="290235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 rot="20438150">
              <a:off x="3837953" y="1362170"/>
              <a:ext cx="295139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61" name="Straight Connector 160"/>
            <p:cNvCxnSpPr>
              <a:stCxn id="160" idx="2"/>
            </p:cNvCxnSpPr>
            <p:nvPr/>
          </p:nvCxnSpPr>
          <p:spPr>
            <a:xfrm flipH="1" flipV="1">
              <a:off x="3963659" y="1362170"/>
              <a:ext cx="49192" cy="145118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4029245" y="1500693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97" name="Group 162"/>
          <p:cNvGrpSpPr>
            <a:grpSpLocks noChangeAspect="1"/>
          </p:cNvGrpSpPr>
          <p:nvPr/>
        </p:nvGrpSpPr>
        <p:grpSpPr bwMode="auto">
          <a:xfrm>
            <a:off x="3470275" y="1973263"/>
            <a:ext cx="184150" cy="155575"/>
            <a:chOff x="3734106" y="1164282"/>
            <a:chExt cx="639470" cy="639839"/>
          </a:xfrm>
        </p:grpSpPr>
        <p:sp>
          <p:nvSpPr>
            <p:cNvPr id="164" name="Oval 163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200">
                <a:solidFill>
                  <a:srgbClr val="C41230"/>
                </a:solidFill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 rot="17838445">
              <a:off x="3967579" y="1481088"/>
              <a:ext cx="293806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 rot="20438150">
              <a:off x="3838849" y="1405852"/>
              <a:ext cx="209482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7" name="Rounded Rectangle 166"/>
            <p:cNvSpPr/>
            <p:nvPr/>
          </p:nvSpPr>
          <p:spPr>
            <a:xfrm rot="17856089">
              <a:off x="3951043" y="1454972"/>
              <a:ext cx="293806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 rot="20438150">
              <a:off x="3838849" y="1366678"/>
              <a:ext cx="292170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169" name="Straight Connector 168"/>
            <p:cNvCxnSpPr>
              <a:stCxn id="168" idx="2"/>
            </p:cNvCxnSpPr>
            <p:nvPr/>
          </p:nvCxnSpPr>
          <p:spPr>
            <a:xfrm flipH="1" flipV="1">
              <a:off x="3960127" y="1360151"/>
              <a:ext cx="55127" cy="150164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 flipV="1">
              <a:off x="4026279" y="1497257"/>
              <a:ext cx="132304" cy="71821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98" name="Group 230"/>
          <p:cNvGrpSpPr>
            <a:grpSpLocks noChangeAspect="1"/>
          </p:cNvGrpSpPr>
          <p:nvPr/>
        </p:nvGrpSpPr>
        <p:grpSpPr bwMode="auto">
          <a:xfrm>
            <a:off x="3473450" y="3438525"/>
            <a:ext cx="185738" cy="153988"/>
            <a:chOff x="3734106" y="1164282"/>
            <a:chExt cx="639470" cy="639839"/>
          </a:xfrm>
        </p:grpSpPr>
        <p:sp>
          <p:nvSpPr>
            <p:cNvPr id="232" name="Oval 231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200">
                <a:solidFill>
                  <a:srgbClr val="C41230"/>
                </a:solidFill>
              </a:endParaRPr>
            </a:p>
          </p:txBody>
        </p:sp>
        <p:sp>
          <p:nvSpPr>
            <p:cNvPr id="233" name="Rounded Rectangle 232"/>
            <p:cNvSpPr/>
            <p:nvPr/>
          </p:nvSpPr>
          <p:spPr>
            <a:xfrm rot="17838445">
              <a:off x="3965547" y="1476376"/>
              <a:ext cx="296834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4" name="Rounded Rectangle 233"/>
            <p:cNvSpPr/>
            <p:nvPr/>
          </p:nvSpPr>
          <p:spPr>
            <a:xfrm rot="20438150">
              <a:off x="3837953" y="1401747"/>
              <a:ext cx="207691" cy="145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5" name="Rounded Rectangle 234"/>
            <p:cNvSpPr/>
            <p:nvPr/>
          </p:nvSpPr>
          <p:spPr>
            <a:xfrm rot="17856089">
              <a:off x="3955181" y="1456024"/>
              <a:ext cx="290235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6" name="Rounded Rectangle 235"/>
            <p:cNvSpPr/>
            <p:nvPr/>
          </p:nvSpPr>
          <p:spPr>
            <a:xfrm rot="20438150">
              <a:off x="3837953" y="1362170"/>
              <a:ext cx="295139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37" name="Straight Connector 236"/>
            <p:cNvCxnSpPr>
              <a:stCxn id="236" idx="2"/>
            </p:cNvCxnSpPr>
            <p:nvPr/>
          </p:nvCxnSpPr>
          <p:spPr>
            <a:xfrm flipH="1" flipV="1">
              <a:off x="3963659" y="1362170"/>
              <a:ext cx="49192" cy="145118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 flipV="1">
              <a:off x="4029245" y="1500693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99" name="Group 238"/>
          <p:cNvGrpSpPr>
            <a:grpSpLocks noChangeAspect="1"/>
          </p:cNvGrpSpPr>
          <p:nvPr/>
        </p:nvGrpSpPr>
        <p:grpSpPr bwMode="auto">
          <a:xfrm>
            <a:off x="3473450" y="3952875"/>
            <a:ext cx="185738" cy="153988"/>
            <a:chOff x="3734106" y="1164282"/>
            <a:chExt cx="639470" cy="639839"/>
          </a:xfrm>
        </p:grpSpPr>
        <p:sp>
          <p:nvSpPr>
            <p:cNvPr id="240" name="Oval 239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F39F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200">
                <a:solidFill>
                  <a:srgbClr val="C41230"/>
                </a:solidFill>
              </a:endParaRPr>
            </a:p>
          </p:txBody>
        </p:sp>
        <p:sp>
          <p:nvSpPr>
            <p:cNvPr id="241" name="Rounded Rectangle 240"/>
            <p:cNvSpPr/>
            <p:nvPr/>
          </p:nvSpPr>
          <p:spPr>
            <a:xfrm rot="17838445">
              <a:off x="3965547" y="1476376"/>
              <a:ext cx="296834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2" name="Rounded Rectangle 241"/>
            <p:cNvSpPr/>
            <p:nvPr/>
          </p:nvSpPr>
          <p:spPr>
            <a:xfrm rot="20438150">
              <a:off x="3837953" y="1401747"/>
              <a:ext cx="207691" cy="145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3" name="Rounded Rectangle 242"/>
            <p:cNvSpPr/>
            <p:nvPr/>
          </p:nvSpPr>
          <p:spPr>
            <a:xfrm rot="17856089">
              <a:off x="3955181" y="1456024"/>
              <a:ext cx="290235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4" name="Rounded Rectangle 243"/>
            <p:cNvSpPr/>
            <p:nvPr/>
          </p:nvSpPr>
          <p:spPr>
            <a:xfrm rot="20438150">
              <a:off x="3837953" y="1362170"/>
              <a:ext cx="295139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39F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45" name="Straight Connector 244"/>
            <p:cNvCxnSpPr>
              <a:stCxn id="244" idx="2"/>
            </p:cNvCxnSpPr>
            <p:nvPr/>
          </p:nvCxnSpPr>
          <p:spPr>
            <a:xfrm flipH="1" flipV="1">
              <a:off x="3963659" y="1362170"/>
              <a:ext cx="49192" cy="145118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 flipV="1">
              <a:off x="4029245" y="1500693"/>
              <a:ext cx="131173" cy="65963"/>
            </a:xfrm>
            <a:prstGeom prst="line">
              <a:avLst/>
            </a:prstGeom>
            <a:ln w="12700">
              <a:solidFill>
                <a:srgbClr val="FF39F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800" name="Group 246"/>
          <p:cNvGrpSpPr>
            <a:grpSpLocks noChangeAspect="1"/>
          </p:cNvGrpSpPr>
          <p:nvPr/>
        </p:nvGrpSpPr>
        <p:grpSpPr bwMode="auto">
          <a:xfrm>
            <a:off x="3473450" y="4203700"/>
            <a:ext cx="185738" cy="155575"/>
            <a:chOff x="3734106" y="1164282"/>
            <a:chExt cx="639470" cy="639839"/>
          </a:xfrm>
        </p:grpSpPr>
        <p:sp>
          <p:nvSpPr>
            <p:cNvPr id="248" name="Oval 247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5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13716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18288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22860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27432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defTabSz="596888">
                <a:defRPr/>
              </a:pPr>
              <a:endParaRPr lang="en-US" altLang="en-US" sz="800">
                <a:solidFill>
                  <a:srgbClr val="C41230"/>
                </a:solidFill>
                <a:cs typeface="Helvetica Light"/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 rot="17838445">
              <a:off x="3967061" y="1478971"/>
              <a:ext cx="293802" cy="147571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 rot="20438150">
              <a:off x="3837953" y="1405856"/>
              <a:ext cx="207691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 rot="17856089">
              <a:off x="3953396" y="1455589"/>
              <a:ext cx="293802" cy="14210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 rot="20438150">
              <a:off x="3837953" y="1366682"/>
              <a:ext cx="295139" cy="143637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53" name="Straight Connector 252"/>
            <p:cNvCxnSpPr>
              <a:stCxn id="252" idx="2"/>
            </p:cNvCxnSpPr>
            <p:nvPr/>
          </p:nvCxnSpPr>
          <p:spPr>
            <a:xfrm flipH="1" flipV="1">
              <a:off x="3963659" y="1360151"/>
              <a:ext cx="49192" cy="150168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H="1" flipV="1">
              <a:off x="4029245" y="1497261"/>
              <a:ext cx="131173" cy="71817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801" name="Group 542"/>
          <p:cNvGrpSpPr>
            <a:grpSpLocks noChangeAspect="1"/>
          </p:cNvGrpSpPr>
          <p:nvPr/>
        </p:nvGrpSpPr>
        <p:grpSpPr bwMode="auto">
          <a:xfrm>
            <a:off x="3467100" y="2725738"/>
            <a:ext cx="185738" cy="155575"/>
            <a:chOff x="123484" y="1220470"/>
            <a:chExt cx="640080" cy="640080"/>
          </a:xfrm>
        </p:grpSpPr>
        <p:sp>
          <p:nvSpPr>
            <p:cNvPr id="258" name="Oval 257"/>
            <p:cNvSpPr/>
            <p:nvPr/>
          </p:nvSpPr>
          <p:spPr>
            <a:xfrm>
              <a:off x="123484" y="1220470"/>
              <a:ext cx="640080" cy="640080"/>
            </a:xfrm>
            <a:prstGeom prst="ellipse">
              <a:avLst/>
            </a:prstGeom>
            <a:solidFill>
              <a:srgbClr val="98B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1346">
                <a:defRPr/>
              </a:pPr>
              <a:endParaRPr lang="en-US" altLang="en-US" sz="2300">
                <a:solidFill>
                  <a:srgbClr val="C41230"/>
                </a:solidFill>
                <a:latin typeface="Helvetica Light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 rot="399029">
              <a:off x="260255" y="1351099"/>
              <a:ext cx="366539" cy="3657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1346">
                <a:defRPr/>
              </a:pPr>
              <a:endParaRPr lang="en-US" altLang="en-US" sz="1800">
                <a:solidFill>
                  <a:srgbClr val="C41230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60" name="Arc 259"/>
            <p:cNvSpPr/>
            <p:nvPr/>
          </p:nvSpPr>
          <p:spPr>
            <a:xfrm rot="736393">
              <a:off x="249313" y="1351099"/>
              <a:ext cx="393894" cy="326571"/>
            </a:xfrm>
            <a:prstGeom prst="arc">
              <a:avLst>
                <a:gd name="adj1" fmla="val 14008021"/>
                <a:gd name="adj2" fmla="val 20199900"/>
              </a:avLst>
            </a:prstGeom>
            <a:ln w="9525">
              <a:solidFill>
                <a:srgbClr val="98BFF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81346">
                <a:defRPr/>
              </a:pPr>
              <a:endParaRPr lang="en-US" sz="2300" dirty="0">
                <a:solidFill>
                  <a:srgbClr val="393A3B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grpSp>
        <p:nvGrpSpPr>
          <p:cNvPr id="73802" name="Group 542"/>
          <p:cNvGrpSpPr>
            <a:grpSpLocks noChangeAspect="1"/>
          </p:cNvGrpSpPr>
          <p:nvPr/>
        </p:nvGrpSpPr>
        <p:grpSpPr bwMode="auto">
          <a:xfrm>
            <a:off x="3482975" y="2971800"/>
            <a:ext cx="185738" cy="155575"/>
            <a:chOff x="123484" y="1220470"/>
            <a:chExt cx="640080" cy="640080"/>
          </a:xfrm>
        </p:grpSpPr>
        <p:sp>
          <p:nvSpPr>
            <p:cNvPr id="262" name="Oval 261"/>
            <p:cNvSpPr/>
            <p:nvPr/>
          </p:nvSpPr>
          <p:spPr>
            <a:xfrm>
              <a:off x="123484" y="1220470"/>
              <a:ext cx="640080" cy="640080"/>
            </a:xfrm>
            <a:prstGeom prst="ellipse">
              <a:avLst/>
            </a:prstGeom>
            <a:solidFill>
              <a:srgbClr val="98BFF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1346">
                <a:defRPr/>
              </a:pPr>
              <a:endParaRPr lang="en-US" altLang="en-US" sz="2300">
                <a:solidFill>
                  <a:srgbClr val="C41230"/>
                </a:solidFill>
                <a:latin typeface="Helvetica Light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63" name="Oval 262"/>
            <p:cNvSpPr/>
            <p:nvPr/>
          </p:nvSpPr>
          <p:spPr>
            <a:xfrm rot="399029">
              <a:off x="260255" y="1351099"/>
              <a:ext cx="366539" cy="36576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1346">
                <a:defRPr/>
              </a:pPr>
              <a:endParaRPr lang="en-US" altLang="en-US" sz="1800">
                <a:solidFill>
                  <a:srgbClr val="C41230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Helvetica Light"/>
                <a:sym typeface="Helvetica Light" charset="0"/>
              </a:endParaRPr>
            </a:p>
          </p:txBody>
        </p:sp>
        <p:sp>
          <p:nvSpPr>
            <p:cNvPr id="264" name="Arc 263"/>
            <p:cNvSpPr/>
            <p:nvPr/>
          </p:nvSpPr>
          <p:spPr>
            <a:xfrm rot="736393">
              <a:off x="249313" y="1351099"/>
              <a:ext cx="388422" cy="326571"/>
            </a:xfrm>
            <a:prstGeom prst="arc">
              <a:avLst>
                <a:gd name="adj1" fmla="val 14008021"/>
                <a:gd name="adj2" fmla="val 20199900"/>
              </a:avLst>
            </a:prstGeom>
            <a:ln w="9525">
              <a:solidFill>
                <a:srgbClr val="98BFF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381346">
                <a:defRPr/>
              </a:pPr>
              <a:endParaRPr lang="en-US" sz="2300" dirty="0">
                <a:solidFill>
                  <a:srgbClr val="393A3B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sp>
        <p:nvSpPr>
          <p:cNvPr id="183" name="Rectangle 182"/>
          <p:cNvSpPr/>
          <p:nvPr/>
        </p:nvSpPr>
        <p:spPr>
          <a:xfrm>
            <a:off x="196850" y="4964113"/>
            <a:ext cx="1690688" cy="67945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689" tIns="29845" rIns="59689" bIns="29845" anchor="ctr"/>
          <a:lstStyle/>
          <a:p>
            <a:pPr algn="ctr" defTabSz="381346">
              <a:defRPr/>
            </a:pPr>
            <a:endParaRPr lang="en-US" altLang="en-US" sz="2300">
              <a:solidFill>
                <a:srgbClr val="C41230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sp>
        <p:nvSpPr>
          <p:cNvPr id="185" name="Rectangle 184"/>
          <p:cNvSpPr>
            <a:spLocks/>
          </p:cNvSpPr>
          <p:nvPr/>
        </p:nvSpPr>
        <p:spPr bwMode="auto">
          <a:xfrm>
            <a:off x="2003425" y="4943475"/>
            <a:ext cx="1719263" cy="696913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689" tIns="29845" rIns="59689" bIns="29845" anchor="ctr"/>
          <a:lstStyle/>
          <a:p>
            <a:pPr algn="ctr" defTabSz="381346">
              <a:defRPr/>
            </a:pPr>
            <a:endParaRPr lang="en-US" altLang="en-US" sz="2300">
              <a:solidFill>
                <a:srgbClr val="C41230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grpSp>
        <p:nvGrpSpPr>
          <p:cNvPr id="73805" name="Group 246"/>
          <p:cNvGrpSpPr>
            <a:grpSpLocks noChangeAspect="1"/>
          </p:cNvGrpSpPr>
          <p:nvPr/>
        </p:nvGrpSpPr>
        <p:grpSpPr bwMode="auto">
          <a:xfrm>
            <a:off x="3468688" y="4559300"/>
            <a:ext cx="184150" cy="153988"/>
            <a:chOff x="3734106" y="1164282"/>
            <a:chExt cx="639470" cy="639839"/>
          </a:xfrm>
        </p:grpSpPr>
        <p:sp>
          <p:nvSpPr>
            <p:cNvPr id="325" name="Oval 324"/>
            <p:cNvSpPr/>
            <p:nvPr/>
          </p:nvSpPr>
          <p:spPr>
            <a:xfrm>
              <a:off x="3734106" y="1164282"/>
              <a:ext cx="639470" cy="639839"/>
            </a:xfrm>
            <a:prstGeom prst="ellipse">
              <a:avLst/>
            </a:prstGeom>
            <a:solidFill>
              <a:srgbClr val="F570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1pPr>
              <a:lvl2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2pPr>
              <a:lvl3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3pPr>
              <a:lvl4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4pPr>
              <a:lvl5pPr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5pPr>
              <a:lvl6pPr marL="13716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6pPr>
              <a:lvl7pPr marL="18288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7pPr>
              <a:lvl8pPr marL="22860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8pPr>
              <a:lvl9pPr marL="2743200" indent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sym typeface="Helvetica Light" charset="0"/>
                </a:defRPr>
              </a:lvl9pPr>
            </a:lstStyle>
            <a:p>
              <a:pPr algn="ctr" defTabSz="596888">
                <a:defRPr/>
              </a:pPr>
              <a:endParaRPr lang="en-US" altLang="en-US" sz="800">
                <a:solidFill>
                  <a:srgbClr val="C41230"/>
                </a:solidFill>
                <a:cs typeface="Helvetica Light"/>
              </a:endParaRPr>
            </a:p>
          </p:txBody>
        </p:sp>
        <p:sp>
          <p:nvSpPr>
            <p:cNvPr id="326" name="Rounded Rectangle 325"/>
            <p:cNvSpPr/>
            <p:nvPr/>
          </p:nvSpPr>
          <p:spPr>
            <a:xfrm rot="17838445">
              <a:off x="3966065" y="1478497"/>
              <a:ext cx="296834" cy="1433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7" name="Rounded Rectangle 326"/>
            <p:cNvSpPr/>
            <p:nvPr/>
          </p:nvSpPr>
          <p:spPr>
            <a:xfrm rot="20438150">
              <a:off x="3838845" y="1401747"/>
              <a:ext cx="209482" cy="15171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8" name="Rounded Rectangle 327"/>
            <p:cNvSpPr/>
            <p:nvPr/>
          </p:nvSpPr>
          <p:spPr>
            <a:xfrm rot="17856089">
              <a:off x="3952283" y="1449355"/>
              <a:ext cx="296834" cy="1488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29" name="Rounded Rectangle 328"/>
            <p:cNvSpPr/>
            <p:nvPr/>
          </p:nvSpPr>
          <p:spPr>
            <a:xfrm rot="20438150">
              <a:off x="3838845" y="1368768"/>
              <a:ext cx="297684" cy="13851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C74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MS PGothic" panose="020B0600070205080204" pitchFamily="34" charset="-128"/>
                  <a:cs typeface="Helvetica Light" charset="0"/>
                  <a:sym typeface="Helvetica Light" charset="0"/>
                </a:defRPr>
              </a:lvl1pPr>
              <a:lvl2pPr marL="4572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9144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3716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1828800">
                <a:spcBef>
                  <a:spcPts val="4200"/>
                </a:spcBef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indent="914400" eaLnBrk="0" fontAlgn="base" hangingPunct="0">
                <a:spcBef>
                  <a:spcPts val="420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algn="ctr" defTabSz="596888">
                <a:spcBef>
                  <a:spcPct val="0"/>
                </a:spcBef>
                <a:defRPr/>
              </a:pPr>
              <a:endParaRPr lang="en-US" altLang="en-US" sz="1000">
                <a:solidFill>
                  <a:srgbClr val="393A3B"/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330" name="Straight Connector 329"/>
            <p:cNvCxnSpPr>
              <a:stCxn id="329" idx="2"/>
            </p:cNvCxnSpPr>
            <p:nvPr/>
          </p:nvCxnSpPr>
          <p:spPr>
            <a:xfrm flipH="1" flipV="1">
              <a:off x="3965638" y="1355576"/>
              <a:ext cx="44101" cy="151712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 flipV="1">
              <a:off x="4026276" y="1500693"/>
              <a:ext cx="132304" cy="65963"/>
            </a:xfrm>
            <a:prstGeom prst="line">
              <a:avLst/>
            </a:prstGeom>
            <a:ln w="12700">
              <a:solidFill>
                <a:srgbClr val="FC74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806" name="Group 27"/>
          <p:cNvGrpSpPr>
            <a:grpSpLocks/>
          </p:cNvGrpSpPr>
          <p:nvPr/>
        </p:nvGrpSpPr>
        <p:grpSpPr bwMode="auto">
          <a:xfrm>
            <a:off x="3395663" y="2227263"/>
            <a:ext cx="263525" cy="184150"/>
            <a:chOff x="4826000" y="4198534"/>
            <a:chExt cx="374939" cy="315237"/>
          </a:xfrm>
        </p:grpSpPr>
        <p:grpSp>
          <p:nvGrpSpPr>
            <p:cNvPr id="73904" name="Group 26"/>
            <p:cNvGrpSpPr>
              <a:grpSpLocks/>
            </p:cNvGrpSpPr>
            <p:nvPr/>
          </p:nvGrpSpPr>
          <p:grpSpPr bwMode="auto">
            <a:xfrm>
              <a:off x="4935623" y="4198534"/>
              <a:ext cx="265316" cy="315237"/>
              <a:chOff x="4935623" y="4198538"/>
              <a:chExt cx="265316" cy="329901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4936674" y="4212757"/>
                <a:ext cx="264265" cy="264490"/>
              </a:xfrm>
              <a:prstGeom prst="ellipse">
                <a:avLst/>
              </a:prstGeom>
              <a:solidFill>
                <a:srgbClr val="FFDCF6"/>
              </a:solidFill>
              <a:ln>
                <a:solidFill>
                  <a:srgbClr val="FFDCF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230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218" name="Flowchart: Manual Operation 516"/>
              <p:cNvSpPr/>
              <p:nvPr/>
            </p:nvSpPr>
            <p:spPr bwMode="auto">
              <a:xfrm rot="457298">
                <a:off x="4993142" y="4241197"/>
                <a:ext cx="142295" cy="136511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1800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cxnSp>
            <p:nvCxnSpPr>
              <p:cNvPr id="219" name="Straight Connector 218"/>
              <p:cNvCxnSpPr/>
              <p:nvPr/>
            </p:nvCxnSpPr>
            <p:spPr bwMode="auto">
              <a:xfrm>
                <a:off x="5020246" y="4261105"/>
                <a:ext cx="9035" cy="102383"/>
              </a:xfrm>
              <a:prstGeom prst="line">
                <a:avLst/>
              </a:prstGeom>
              <a:ln w="6350">
                <a:solidFill>
                  <a:srgbClr val="FFDCF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909" name="TextBox 536"/>
              <p:cNvSpPr txBox="1">
                <a:spLocks noChangeArrowheads="1"/>
              </p:cNvSpPr>
              <p:nvPr/>
            </p:nvSpPr>
            <p:spPr bwMode="auto">
              <a:xfrm>
                <a:off x="5011738" y="4198538"/>
                <a:ext cx="58737" cy="329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600">
                    <a:solidFill>
                      <a:srgbClr val="FAC9D1"/>
                    </a:solidFill>
                    <a:latin typeface="Calibri" charset="0"/>
                    <a:sym typeface="Helvetica Light" charset="0"/>
                  </a:rPr>
                  <a:t>R</a:t>
                </a:r>
              </a:p>
            </p:txBody>
          </p:sp>
          <p:sp>
            <p:nvSpPr>
              <p:cNvPr id="224" name="Flowchart: Manual Operation 517"/>
              <p:cNvSpPr/>
              <p:nvPr/>
            </p:nvSpPr>
            <p:spPr bwMode="auto">
              <a:xfrm rot="11305694" flipV="1">
                <a:off x="5013469" y="4383395"/>
                <a:ext cx="60985" cy="59724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1800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</p:grpSp>
        <p:sp>
          <p:nvSpPr>
            <p:cNvPr id="225" name="Chord 224"/>
            <p:cNvSpPr/>
            <p:nvPr/>
          </p:nvSpPr>
          <p:spPr bwMode="auto">
            <a:xfrm rot="4761924">
              <a:off x="4947172" y="4107255"/>
              <a:ext cx="89680" cy="332024"/>
            </a:xfrm>
            <a:prstGeom prst="chord">
              <a:avLst>
                <a:gd name="adj1" fmla="val 12177876"/>
                <a:gd name="adj2" fmla="val 16154512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1346">
                <a:defRPr/>
              </a:pPr>
              <a:endParaRPr lang="en-US" sz="2300" dirty="0">
                <a:solidFill>
                  <a:srgbClr val="C41230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sp>
        <p:nvSpPr>
          <p:cNvPr id="333" name="Oval 332"/>
          <p:cNvSpPr/>
          <p:nvPr/>
        </p:nvSpPr>
        <p:spPr bwMode="auto">
          <a:xfrm>
            <a:off x="3479800" y="3186113"/>
            <a:ext cx="185738" cy="149225"/>
          </a:xfrm>
          <a:prstGeom prst="ellipse">
            <a:avLst/>
          </a:prstGeom>
          <a:solidFill>
            <a:srgbClr val="FFDCF6"/>
          </a:solidFill>
          <a:ln>
            <a:solidFill>
              <a:srgbClr val="FFDC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689" tIns="29845" rIns="59689" bIns="29845" anchor="ctr"/>
          <a:lstStyle/>
          <a:p>
            <a:pPr algn="ctr" defTabSz="381346">
              <a:defRPr/>
            </a:pPr>
            <a:endParaRPr lang="en-US" altLang="en-US" sz="2300">
              <a:solidFill>
                <a:srgbClr val="C41230"/>
              </a:solidFill>
              <a:latin typeface="Helvetica Light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sp>
        <p:nvSpPr>
          <p:cNvPr id="334" name="Flowchart: Manual Operation 516"/>
          <p:cNvSpPr/>
          <p:nvPr/>
        </p:nvSpPr>
        <p:spPr bwMode="auto">
          <a:xfrm rot="457298">
            <a:off x="3517900" y="3211513"/>
            <a:ext cx="101600" cy="76200"/>
          </a:xfrm>
          <a:prstGeom prst="flowChartManualOperati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689" tIns="29845" rIns="59689" bIns="29845" anchor="ctr"/>
          <a:lstStyle/>
          <a:p>
            <a:pPr algn="ctr" defTabSz="381346">
              <a:defRPr/>
            </a:pPr>
            <a:endParaRPr lang="en-US" altLang="en-US" sz="1800">
              <a:solidFill>
                <a:srgbClr val="393A3B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cxnSp>
        <p:nvCxnSpPr>
          <p:cNvPr id="335" name="Straight Connector 334"/>
          <p:cNvCxnSpPr/>
          <p:nvPr/>
        </p:nvCxnSpPr>
        <p:spPr bwMode="auto">
          <a:xfrm>
            <a:off x="3538538" y="3225800"/>
            <a:ext cx="4762" cy="57150"/>
          </a:xfrm>
          <a:prstGeom prst="line">
            <a:avLst/>
          </a:prstGeom>
          <a:ln w="6350">
            <a:solidFill>
              <a:srgbClr val="FFDCF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810" name="TextBox 536"/>
          <p:cNvSpPr txBox="1">
            <a:spLocks noChangeArrowheads="1"/>
          </p:cNvSpPr>
          <p:nvPr/>
        </p:nvSpPr>
        <p:spPr bwMode="auto">
          <a:xfrm>
            <a:off x="3532188" y="3187700"/>
            <a:ext cx="412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689" tIns="29845" rIns="59689" bIns="29845">
            <a:spAutoFit/>
          </a:bodyPr>
          <a:lstStyle>
            <a:lvl1pPr defTabSz="3810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3810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3810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3810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3810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600">
                <a:solidFill>
                  <a:srgbClr val="FAC9D1"/>
                </a:solidFill>
                <a:latin typeface="Calibri" charset="0"/>
                <a:sym typeface="Helvetica Light" charset="0"/>
              </a:rPr>
              <a:t>R</a:t>
            </a:r>
          </a:p>
        </p:txBody>
      </p:sp>
      <p:sp>
        <p:nvSpPr>
          <p:cNvPr id="337" name="Flowchart: Manual Operation 517"/>
          <p:cNvSpPr/>
          <p:nvPr/>
        </p:nvSpPr>
        <p:spPr bwMode="auto">
          <a:xfrm rot="11305694" flipV="1">
            <a:off x="3533775" y="3284538"/>
            <a:ext cx="42863" cy="34925"/>
          </a:xfrm>
          <a:prstGeom prst="flowChartManualOperation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689" tIns="29845" rIns="59689" bIns="29845" anchor="ctr"/>
          <a:lstStyle/>
          <a:p>
            <a:pPr algn="ctr" defTabSz="381346">
              <a:defRPr/>
            </a:pPr>
            <a:endParaRPr lang="en-US" altLang="en-US" sz="1800">
              <a:solidFill>
                <a:srgbClr val="393A3B"/>
              </a:solidFill>
              <a:latin typeface="Arial Narrow" panose="020B0606020202030204" pitchFamily="34" charset="0"/>
              <a:ea typeface="MS PGothic" panose="020B0600070205080204" pitchFamily="34" charset="-128"/>
              <a:cs typeface="Helvetica Light"/>
              <a:sym typeface="Helvetica Light" charset="0"/>
            </a:endParaRPr>
          </a:p>
        </p:txBody>
      </p:sp>
      <p:sp>
        <p:nvSpPr>
          <p:cNvPr id="338" name="Chord 337"/>
          <p:cNvSpPr/>
          <p:nvPr/>
        </p:nvSpPr>
        <p:spPr bwMode="auto">
          <a:xfrm rot="4761924">
            <a:off x="3483769" y="3113881"/>
            <a:ext cx="53975" cy="233363"/>
          </a:xfrm>
          <a:prstGeom prst="chord">
            <a:avLst>
              <a:gd name="adj1" fmla="val 12177876"/>
              <a:gd name="adj2" fmla="val 1615451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9689" tIns="29845" rIns="59689" bIns="29845" anchor="ctr"/>
          <a:lstStyle/>
          <a:p>
            <a:pPr algn="ctr" defTabSz="381346">
              <a:defRPr/>
            </a:pPr>
            <a:endParaRPr lang="en-US" sz="2300" dirty="0">
              <a:solidFill>
                <a:srgbClr val="C41230"/>
              </a:solidFill>
              <a:latin typeface="Helvetica Light"/>
              <a:ea typeface="Helvetica Light"/>
              <a:cs typeface="Helvetica Light"/>
              <a:sym typeface="Helvetica Light" charset="0"/>
            </a:endParaRPr>
          </a:p>
        </p:txBody>
      </p:sp>
      <p:grpSp>
        <p:nvGrpSpPr>
          <p:cNvPr id="73813" name="Group 625"/>
          <p:cNvGrpSpPr>
            <a:grpSpLocks noChangeAspect="1"/>
          </p:cNvGrpSpPr>
          <p:nvPr/>
        </p:nvGrpSpPr>
        <p:grpSpPr bwMode="auto">
          <a:xfrm>
            <a:off x="3089275" y="3068638"/>
            <a:ext cx="1076325" cy="838200"/>
            <a:chOff x="1037822" y="3283762"/>
            <a:chExt cx="2365395" cy="2212196"/>
          </a:xfrm>
        </p:grpSpPr>
        <p:cxnSp>
          <p:nvCxnSpPr>
            <p:cNvPr id="368" name="Straight Connector 367"/>
            <p:cNvCxnSpPr/>
            <p:nvPr/>
          </p:nvCxnSpPr>
          <p:spPr>
            <a:xfrm rot="2111954" flipH="1">
              <a:off x="1037822" y="5495958"/>
              <a:ext cx="90708" cy="0"/>
            </a:xfrm>
            <a:prstGeom prst="lin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rot="2111954" flipH="1">
              <a:off x="3312509" y="3283762"/>
              <a:ext cx="90708" cy="0"/>
            </a:xfrm>
            <a:prstGeom prst="lin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814" name="Group 1"/>
          <p:cNvGrpSpPr>
            <a:grpSpLocks/>
          </p:cNvGrpSpPr>
          <p:nvPr/>
        </p:nvGrpSpPr>
        <p:grpSpPr bwMode="auto">
          <a:xfrm>
            <a:off x="3475038" y="2479675"/>
            <a:ext cx="185737" cy="155575"/>
            <a:chOff x="4941888" y="5311775"/>
            <a:chExt cx="265112" cy="265113"/>
          </a:xfrm>
        </p:grpSpPr>
        <p:grpSp>
          <p:nvGrpSpPr>
            <p:cNvPr id="73890" name="Group 477"/>
            <p:cNvGrpSpPr>
              <a:grpSpLocks noChangeAspect="1"/>
            </p:cNvGrpSpPr>
            <p:nvPr/>
          </p:nvGrpSpPr>
          <p:grpSpPr bwMode="auto">
            <a:xfrm>
              <a:off x="4941888" y="5311775"/>
              <a:ext cx="265112" cy="265113"/>
              <a:chOff x="1836724" y="3045595"/>
              <a:chExt cx="640044" cy="641012"/>
            </a:xfrm>
          </p:grpSpPr>
          <p:sp>
            <p:nvSpPr>
              <p:cNvPr id="342" name="Oval 341"/>
              <p:cNvSpPr/>
              <p:nvPr/>
            </p:nvSpPr>
            <p:spPr>
              <a:xfrm>
                <a:off x="1836724" y="3045595"/>
                <a:ext cx="640044" cy="641012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230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grpSp>
            <p:nvGrpSpPr>
              <p:cNvPr id="343" name="Group 342"/>
              <p:cNvGrpSpPr>
                <a:grpSpLocks noChangeAspect="1"/>
              </p:cNvGrpSpPr>
              <p:nvPr/>
            </p:nvGrpSpPr>
            <p:grpSpPr>
              <a:xfrm rot="2111954">
                <a:off x="2195231" y="3352374"/>
                <a:ext cx="48601" cy="68900"/>
                <a:chOff x="1072807" y="5512062"/>
                <a:chExt cx="106053" cy="150346"/>
              </a:xfrm>
              <a:solidFill>
                <a:srgbClr val="FFFFFF"/>
              </a:solidFill>
            </p:grpSpPr>
            <p:cxnSp>
              <p:nvCxnSpPr>
                <p:cNvPr id="354" name="Straight Connector 353"/>
                <p:cNvCxnSpPr/>
                <p:nvPr/>
              </p:nvCxnSpPr>
              <p:spPr>
                <a:xfrm flipH="1">
                  <a:off x="1072807" y="5512062"/>
                  <a:ext cx="91440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>
                  <a:off x="1087420" y="5662408"/>
                  <a:ext cx="91440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4" name="Straight Connector 343"/>
              <p:cNvCxnSpPr/>
              <p:nvPr/>
            </p:nvCxnSpPr>
            <p:spPr>
              <a:xfrm rot="2111954" flipH="1">
                <a:off x="2175894" y="3392267"/>
                <a:ext cx="87528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2111954" flipH="1">
                <a:off x="2137598" y="3444594"/>
                <a:ext cx="87528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2111954" flipH="1">
                <a:off x="2137598" y="3470758"/>
                <a:ext cx="38295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891" name="Group 461"/>
            <p:cNvGrpSpPr>
              <a:grpSpLocks noChangeAspect="1"/>
            </p:cNvGrpSpPr>
            <p:nvPr/>
          </p:nvGrpSpPr>
          <p:grpSpPr bwMode="auto">
            <a:xfrm>
              <a:off x="5021263" y="5340350"/>
              <a:ext cx="85725" cy="192088"/>
              <a:chOff x="2080250" y="3165489"/>
              <a:chExt cx="188463" cy="423864"/>
            </a:xfrm>
          </p:grpSpPr>
          <p:grpSp>
            <p:nvGrpSpPr>
              <p:cNvPr id="389" name="Group 388"/>
              <p:cNvGrpSpPr>
                <a:grpSpLocks noChangeAspect="1"/>
              </p:cNvGrpSpPr>
              <p:nvPr/>
            </p:nvGrpSpPr>
            <p:grpSpPr>
              <a:xfrm rot="2111954">
                <a:off x="2080250" y="3165489"/>
                <a:ext cx="188463" cy="423864"/>
                <a:chOff x="828045" y="5164680"/>
                <a:chExt cx="411244" cy="924910"/>
              </a:xfrm>
              <a:solidFill>
                <a:srgbClr val="FFFFFF"/>
              </a:solidFill>
            </p:grpSpPr>
            <p:sp>
              <p:nvSpPr>
                <p:cNvPr id="394" name="Rectangle 393"/>
                <p:cNvSpPr/>
                <p:nvPr/>
              </p:nvSpPr>
              <p:spPr>
                <a:xfrm rot="5400000">
                  <a:off x="906162" y="5938978"/>
                  <a:ext cx="301225" cy="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sz="1800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974149" y="5338465"/>
                  <a:ext cx="182880" cy="60960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sz="1800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914978" y="5338465"/>
                  <a:ext cx="301223" cy="457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sz="1800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7" name="Rectangle 396"/>
                <p:cNvSpPr/>
                <p:nvPr/>
              </p:nvSpPr>
              <p:spPr>
                <a:xfrm>
                  <a:off x="1015989" y="5212081"/>
                  <a:ext cx="99201" cy="198119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sz="1800" dirty="0">
                    <a:solidFill>
                      <a:srgbClr val="393A3B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>
                <a:xfrm>
                  <a:off x="974149" y="5181599"/>
                  <a:ext cx="182880" cy="64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sz="1800" dirty="0">
                    <a:solidFill>
                      <a:srgbClr val="FFFFFF"/>
                    </a:solidFill>
                    <a:latin typeface="Arial Narrow" panose="020B0606020202030204" pitchFamily="34" charset="0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cxnSp>
              <p:nvCxnSpPr>
                <p:cNvPr id="399" name="Straight Connector 398"/>
                <p:cNvCxnSpPr/>
                <p:nvPr/>
              </p:nvCxnSpPr>
              <p:spPr>
                <a:xfrm flipH="1">
                  <a:off x="1039758" y="5434084"/>
                  <a:ext cx="199531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828045" y="5164680"/>
                  <a:ext cx="91439" cy="0"/>
                </a:xfrm>
                <a:prstGeom prst="line">
                  <a:avLst/>
                </a:prstGeom>
                <a:grpFill/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 flipH="1">
                  <a:off x="1087420" y="5662408"/>
                  <a:ext cx="91440" cy="0"/>
                </a:xfrm>
                <a:prstGeom prst="line">
                  <a:avLst/>
                </a:prstGeom>
                <a:grpFill/>
                <a:ln w="12700"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Straight Connector 389"/>
              <p:cNvCxnSpPr/>
              <p:nvPr/>
            </p:nvCxnSpPr>
            <p:spPr>
              <a:xfrm rot="2111954" flipH="1">
                <a:off x="2174750" y="3394936"/>
                <a:ext cx="89667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rot="2111954" flipH="1">
                <a:off x="2134898" y="3448659"/>
                <a:ext cx="94647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 rot="2111954" flipH="1">
                <a:off x="2134898" y="3472537"/>
                <a:ext cx="44832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rot="2111954" flipH="1">
                <a:off x="2095046" y="3496414"/>
                <a:ext cx="89667" cy="0"/>
              </a:xfrm>
              <a:prstGeom prst="line">
                <a:avLst/>
              </a:prstGeom>
              <a:solidFill>
                <a:srgbClr val="FFFFFF"/>
              </a:solidFill>
              <a:ln w="12700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815" name="Group 104"/>
          <p:cNvGrpSpPr>
            <a:grpSpLocks/>
          </p:cNvGrpSpPr>
          <p:nvPr/>
        </p:nvGrpSpPr>
        <p:grpSpPr bwMode="auto">
          <a:xfrm>
            <a:off x="179388" y="4873625"/>
            <a:ext cx="3768725" cy="792163"/>
            <a:chOff x="174095" y="8280401"/>
            <a:chExt cx="5087218" cy="1352640"/>
          </a:xfrm>
        </p:grpSpPr>
        <p:sp>
          <p:nvSpPr>
            <p:cNvPr id="182" name="Rectangle 181"/>
            <p:cNvSpPr/>
            <p:nvPr/>
          </p:nvSpPr>
          <p:spPr>
            <a:xfrm>
              <a:off x="174095" y="8285822"/>
              <a:ext cx="2359320" cy="1816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1346"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 Narrow" panose="020B0606020202030204" pitchFamily="34" charset="0"/>
                  <a:ea typeface="Helvetica Light"/>
                  <a:cs typeface="Helvetica Light"/>
                  <a:sym typeface="Helvetica Light" charset="0"/>
                </a:rPr>
                <a:t>DELIVERY SYSTEM</a:t>
              </a:r>
            </a:p>
          </p:txBody>
        </p:sp>
        <p:grpSp>
          <p:nvGrpSpPr>
            <p:cNvPr id="73837" name="Group 101"/>
            <p:cNvGrpSpPr>
              <a:grpSpLocks/>
            </p:cNvGrpSpPr>
            <p:nvPr/>
          </p:nvGrpSpPr>
          <p:grpSpPr bwMode="auto">
            <a:xfrm>
              <a:off x="2692098" y="8930989"/>
              <a:ext cx="2438620" cy="619412"/>
              <a:chOff x="1563977" y="8533788"/>
              <a:chExt cx="2438620" cy="824438"/>
            </a:xfrm>
          </p:grpSpPr>
          <p:sp>
            <p:nvSpPr>
              <p:cNvPr id="277" name="Oval 276"/>
              <p:cNvSpPr/>
              <p:nvPr/>
            </p:nvSpPr>
            <p:spPr bwMode="auto">
              <a:xfrm>
                <a:off x="1563868" y="9082168"/>
                <a:ext cx="212147" cy="277813"/>
              </a:xfrm>
              <a:prstGeom prst="ellipse">
                <a:avLst/>
              </a:prstGeom>
              <a:solidFill>
                <a:srgbClr val="FF39FC"/>
              </a:solidFill>
              <a:ln>
                <a:solidFill>
                  <a:srgbClr val="FF39FC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180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73889" name="TextBox 162"/>
              <p:cNvSpPr txBox="1">
                <a:spLocks noChangeArrowheads="1"/>
              </p:cNvSpPr>
              <p:nvPr/>
            </p:nvSpPr>
            <p:spPr bwMode="auto">
              <a:xfrm>
                <a:off x="2946163" y="8533788"/>
                <a:ext cx="1056434" cy="629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600">
                    <a:solidFill>
                      <a:srgbClr val="393A3B"/>
                    </a:solidFill>
                    <a:latin typeface="Arial Narrow" charset="0"/>
                    <a:sym typeface="Helvetica Light" charset="0"/>
                  </a:rPr>
                  <a:t>Tenofovir disoproxil fumarate (TDF)</a:t>
                </a:r>
              </a:p>
            </p:txBody>
          </p:sp>
        </p:grpSp>
        <p:grpSp>
          <p:nvGrpSpPr>
            <p:cNvPr id="73838" name="Group 100"/>
            <p:cNvGrpSpPr>
              <a:grpSpLocks/>
            </p:cNvGrpSpPr>
            <p:nvPr/>
          </p:nvGrpSpPr>
          <p:grpSpPr bwMode="auto">
            <a:xfrm>
              <a:off x="3860603" y="8645869"/>
              <a:ext cx="841905" cy="315163"/>
              <a:chOff x="4117122" y="9062244"/>
              <a:chExt cx="841905" cy="315163"/>
            </a:xfrm>
          </p:grpSpPr>
          <p:sp>
            <p:nvSpPr>
              <p:cNvPr id="73886" name="TextBox 497"/>
              <p:cNvSpPr txBox="1">
                <a:spLocks noChangeArrowheads="1"/>
              </p:cNvSpPr>
              <p:nvPr/>
            </p:nvSpPr>
            <p:spPr bwMode="auto">
              <a:xfrm>
                <a:off x="4333536" y="9062244"/>
                <a:ext cx="625491" cy="315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600">
                    <a:solidFill>
                      <a:srgbClr val="393A3B"/>
                    </a:solidFill>
                    <a:latin typeface="Arial Narrow" charset="0"/>
                    <a:sym typeface="Helvetica Light" charset="0"/>
                  </a:rPr>
                  <a:t>Dapivirine</a:t>
                </a:r>
              </a:p>
            </p:txBody>
          </p:sp>
          <p:sp>
            <p:nvSpPr>
              <p:cNvPr id="257" name="Oval 256"/>
              <p:cNvSpPr>
                <a:spLocks/>
              </p:cNvSpPr>
              <p:nvPr/>
            </p:nvSpPr>
            <p:spPr bwMode="auto">
              <a:xfrm>
                <a:off x="4116382" y="9084408"/>
                <a:ext cx="218575" cy="208723"/>
              </a:xfrm>
              <a:prstGeom prst="ellipse">
                <a:avLst/>
              </a:prstGeom>
              <a:solidFill>
                <a:srgbClr val="7FBDF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180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</p:grpSp>
        <p:grpSp>
          <p:nvGrpSpPr>
            <p:cNvPr id="73839" name="Group 102"/>
            <p:cNvGrpSpPr>
              <a:grpSpLocks/>
            </p:cNvGrpSpPr>
            <p:nvPr/>
          </p:nvGrpSpPr>
          <p:grpSpPr bwMode="auto">
            <a:xfrm>
              <a:off x="2909900" y="8997950"/>
              <a:ext cx="2351413" cy="635091"/>
              <a:chOff x="2909900" y="8808482"/>
              <a:chExt cx="2351413" cy="635091"/>
            </a:xfrm>
          </p:grpSpPr>
          <p:sp>
            <p:nvSpPr>
              <p:cNvPr id="287" name="Oval 286"/>
              <p:cNvSpPr>
                <a:spLocks/>
              </p:cNvSpPr>
              <p:nvPr/>
            </p:nvSpPr>
            <p:spPr bwMode="auto">
              <a:xfrm>
                <a:off x="3855578" y="8809269"/>
                <a:ext cx="218575" cy="208723"/>
              </a:xfrm>
              <a:prstGeom prst="ellipse">
                <a:avLst/>
              </a:prstGeom>
              <a:solidFill>
                <a:srgbClr val="FC74C0"/>
              </a:solidFill>
              <a:ln>
                <a:solidFill>
                  <a:srgbClr val="FC74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180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73885" name="TextBox 162"/>
              <p:cNvSpPr txBox="1">
                <a:spLocks noChangeArrowheads="1"/>
              </p:cNvSpPr>
              <p:nvPr/>
            </p:nvSpPr>
            <p:spPr bwMode="auto">
              <a:xfrm>
                <a:off x="2909900" y="9128410"/>
                <a:ext cx="2351413" cy="315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600">
                    <a:solidFill>
                      <a:srgbClr val="393A3B"/>
                    </a:solidFill>
                    <a:latin typeface="Arial Narrow" charset="0"/>
                    <a:sym typeface="Helvetica Light" charset="0"/>
                  </a:rPr>
                  <a:t>Tenofovir/emtricitabine (TDF/FTC)</a:t>
                </a:r>
              </a:p>
            </p:txBody>
          </p:sp>
        </p:grpSp>
        <p:grpSp>
          <p:nvGrpSpPr>
            <p:cNvPr id="73840" name="Group 99"/>
            <p:cNvGrpSpPr>
              <a:grpSpLocks/>
            </p:cNvGrpSpPr>
            <p:nvPr/>
          </p:nvGrpSpPr>
          <p:grpSpPr bwMode="auto">
            <a:xfrm>
              <a:off x="2693686" y="8972433"/>
              <a:ext cx="928502" cy="315164"/>
              <a:chOff x="4004740" y="8619477"/>
              <a:chExt cx="928502" cy="315164"/>
            </a:xfrm>
          </p:grpSpPr>
          <p:sp>
            <p:nvSpPr>
              <p:cNvPr id="289" name="Oval 288"/>
              <p:cNvSpPr>
                <a:spLocks/>
              </p:cNvSpPr>
              <p:nvPr/>
            </p:nvSpPr>
            <p:spPr bwMode="auto">
              <a:xfrm>
                <a:off x="4005187" y="8651203"/>
                <a:ext cx="210003" cy="211435"/>
              </a:xfrm>
              <a:prstGeom prst="ellipse">
                <a:avLst/>
              </a:prstGeom>
              <a:solidFill>
                <a:srgbClr val="FFDCF6"/>
              </a:solidFill>
              <a:ln>
                <a:solidFill>
                  <a:srgbClr val="FFDCF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180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73883" name="TextBox 497"/>
              <p:cNvSpPr txBox="1">
                <a:spLocks noChangeArrowheads="1"/>
              </p:cNvSpPr>
              <p:nvPr/>
            </p:nvSpPr>
            <p:spPr bwMode="auto">
              <a:xfrm>
                <a:off x="4194882" y="8619477"/>
                <a:ext cx="738360" cy="315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600">
                    <a:solidFill>
                      <a:srgbClr val="393A3B"/>
                    </a:solidFill>
                    <a:latin typeface="Arial Narrow" charset="0"/>
                    <a:sym typeface="Helvetica Light" charset="0"/>
                  </a:rPr>
                  <a:t>Tenofovir </a:t>
                </a:r>
              </a:p>
            </p:txBody>
          </p:sp>
        </p:grpSp>
        <p:grpSp>
          <p:nvGrpSpPr>
            <p:cNvPr id="73841" name="Group 96"/>
            <p:cNvGrpSpPr>
              <a:grpSpLocks/>
            </p:cNvGrpSpPr>
            <p:nvPr/>
          </p:nvGrpSpPr>
          <p:grpSpPr bwMode="auto">
            <a:xfrm>
              <a:off x="266004" y="9194684"/>
              <a:ext cx="1351658" cy="376806"/>
              <a:chOff x="266004" y="9194684"/>
              <a:chExt cx="1351658" cy="376806"/>
            </a:xfrm>
          </p:grpSpPr>
          <p:grpSp>
            <p:nvGrpSpPr>
              <p:cNvPr id="73874" name="Group 610"/>
              <p:cNvGrpSpPr>
                <a:grpSpLocks/>
              </p:cNvGrpSpPr>
              <p:nvPr/>
            </p:nvGrpSpPr>
            <p:grpSpPr bwMode="auto">
              <a:xfrm>
                <a:off x="266004" y="9194684"/>
                <a:ext cx="356615" cy="324196"/>
                <a:chOff x="2600794" y="4742377"/>
                <a:chExt cx="664995" cy="640080"/>
              </a:xfrm>
            </p:grpSpPr>
            <p:sp>
              <p:nvSpPr>
                <p:cNvPr id="298" name="Oval 297"/>
                <p:cNvSpPr/>
                <p:nvPr/>
              </p:nvSpPr>
              <p:spPr>
                <a:xfrm>
                  <a:off x="2629205" y="4740843"/>
                  <a:ext cx="635351" cy="64223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230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299" name="Chord 298"/>
                <p:cNvSpPr/>
                <p:nvPr/>
              </p:nvSpPr>
              <p:spPr>
                <a:xfrm rot="4904794">
                  <a:off x="2664691" y="4736253"/>
                  <a:ext cx="508434" cy="635353"/>
                </a:xfrm>
                <a:prstGeom prst="chord">
                  <a:avLst>
                    <a:gd name="adj1" fmla="val 10185174"/>
                    <a:gd name="adj2" fmla="val 14024297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sz="2300" dirty="0">
                    <a:solidFill>
                      <a:srgbClr val="C41230"/>
                    </a:solidFill>
                    <a:latin typeface="Helvetica Light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0" name="Flowchart: Manual Operation 613"/>
                <p:cNvSpPr/>
                <p:nvPr/>
              </p:nvSpPr>
              <p:spPr>
                <a:xfrm rot="457298">
                  <a:off x="2813017" y="4837178"/>
                  <a:ext cx="291701" cy="299708"/>
                </a:xfrm>
                <a:prstGeom prst="flowChartManualOperation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180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1" name="Flowchart: Manual Operation 614"/>
                <p:cNvSpPr/>
                <p:nvPr/>
              </p:nvSpPr>
              <p:spPr>
                <a:xfrm rot="11305694" flipV="1">
                  <a:off x="2876952" y="5163643"/>
                  <a:ext cx="103894" cy="160558"/>
                </a:xfrm>
                <a:prstGeom prst="flowChartManualOperation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180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480877">
                  <a:off x="2856971" y="5115478"/>
                  <a:ext cx="171826" cy="4281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230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2872955" y="4853232"/>
                  <a:ext cx="11989" cy="256892"/>
                </a:xfrm>
                <a:prstGeom prst="line">
                  <a:avLst/>
                </a:prstGeom>
                <a:ln w="635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875" name="TextBox 19"/>
              <p:cNvSpPr txBox="1">
                <a:spLocks noChangeArrowheads="1"/>
              </p:cNvSpPr>
              <p:nvPr/>
            </p:nvSpPr>
            <p:spPr bwMode="auto">
              <a:xfrm>
                <a:off x="609600" y="9230062"/>
                <a:ext cx="1008062" cy="341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700">
                    <a:solidFill>
                      <a:srgbClr val="393A3B"/>
                    </a:solidFill>
                    <a:latin typeface="Arial Narrow" charset="0"/>
                    <a:sym typeface="Helvetica Light" charset="0"/>
                  </a:rPr>
                  <a:t>Vaginal gel</a:t>
                </a:r>
              </a:p>
            </p:txBody>
          </p:sp>
        </p:grpSp>
        <p:grpSp>
          <p:nvGrpSpPr>
            <p:cNvPr id="73842" name="Group 97"/>
            <p:cNvGrpSpPr>
              <a:grpSpLocks/>
            </p:cNvGrpSpPr>
            <p:nvPr/>
          </p:nvGrpSpPr>
          <p:grpSpPr bwMode="auto">
            <a:xfrm>
              <a:off x="1320374" y="9172575"/>
              <a:ext cx="1169362" cy="401135"/>
              <a:chOff x="1320374" y="9172575"/>
              <a:chExt cx="1169362" cy="401135"/>
            </a:xfrm>
          </p:grpSpPr>
          <p:grpSp>
            <p:nvGrpSpPr>
              <p:cNvPr id="73869" name="Group 640"/>
              <p:cNvGrpSpPr>
                <a:grpSpLocks noChangeAspect="1"/>
              </p:cNvGrpSpPr>
              <p:nvPr/>
            </p:nvGrpSpPr>
            <p:grpSpPr bwMode="auto">
              <a:xfrm>
                <a:off x="1320374" y="9172575"/>
                <a:ext cx="373097" cy="373063"/>
                <a:chOff x="124181" y="1156402"/>
                <a:chExt cx="638903" cy="638845"/>
              </a:xfrm>
            </p:grpSpPr>
            <p:sp>
              <p:nvSpPr>
                <p:cNvPr id="306" name="Oval 305"/>
                <p:cNvSpPr/>
                <p:nvPr/>
              </p:nvSpPr>
              <p:spPr>
                <a:xfrm>
                  <a:off x="124465" y="1155797"/>
                  <a:ext cx="638501" cy="64057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230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 rot="399029">
                  <a:off x="260240" y="1308977"/>
                  <a:ext cx="370623" cy="36671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1800">
                    <a:solidFill>
                      <a:srgbClr val="C41230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08" name="Arc 307"/>
                <p:cNvSpPr/>
                <p:nvPr/>
              </p:nvSpPr>
              <p:spPr>
                <a:xfrm rot="736393">
                  <a:off x="249230" y="1332188"/>
                  <a:ext cx="392642" cy="320288"/>
                </a:xfrm>
                <a:prstGeom prst="arc">
                  <a:avLst>
                    <a:gd name="adj1" fmla="val 14008021"/>
                    <a:gd name="adj2" fmla="val 20199900"/>
                  </a:avLst>
                </a:prstGeom>
                <a:ln w="9525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sz="2300" dirty="0">
                    <a:solidFill>
                      <a:srgbClr val="393A3B"/>
                    </a:solidFill>
                    <a:latin typeface="Helvetica Light"/>
                    <a:ea typeface="Helvetica Light"/>
                    <a:cs typeface="Helvetica Light"/>
                    <a:sym typeface="Helvetica Light" charset="0"/>
                  </a:endParaRPr>
                </a:p>
              </p:txBody>
            </p:sp>
          </p:grpSp>
          <p:sp>
            <p:nvSpPr>
              <p:cNvPr id="73870" name="TextBox 22"/>
              <p:cNvSpPr txBox="1">
                <a:spLocks noChangeArrowheads="1"/>
              </p:cNvSpPr>
              <p:nvPr/>
            </p:nvSpPr>
            <p:spPr bwMode="auto">
              <a:xfrm>
                <a:off x="1682751" y="9232283"/>
                <a:ext cx="806985" cy="341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700">
                    <a:solidFill>
                      <a:srgbClr val="393A3B"/>
                    </a:solidFill>
                    <a:latin typeface="Arial Narrow" charset="0"/>
                    <a:sym typeface="Helvetica Light" charset="0"/>
                  </a:rPr>
                  <a:t>Vaginal ring</a:t>
                </a:r>
              </a:p>
            </p:txBody>
          </p:sp>
        </p:grpSp>
        <p:grpSp>
          <p:nvGrpSpPr>
            <p:cNvPr id="73843" name="Group 29"/>
            <p:cNvGrpSpPr>
              <a:grpSpLocks/>
            </p:cNvGrpSpPr>
            <p:nvPr/>
          </p:nvGrpSpPr>
          <p:grpSpPr bwMode="auto">
            <a:xfrm>
              <a:off x="1344616" y="8651747"/>
              <a:ext cx="964035" cy="388562"/>
              <a:chOff x="274214" y="8651875"/>
              <a:chExt cx="964035" cy="388562"/>
            </a:xfrm>
          </p:grpSpPr>
          <p:grpSp>
            <p:nvGrpSpPr>
              <p:cNvPr id="73860" name="Group 617"/>
              <p:cNvGrpSpPr>
                <a:grpSpLocks noChangeAspect="1"/>
              </p:cNvGrpSpPr>
              <p:nvPr/>
            </p:nvGrpSpPr>
            <p:grpSpPr bwMode="auto">
              <a:xfrm>
                <a:off x="274214" y="8651875"/>
                <a:ext cx="347472" cy="347472"/>
                <a:chOff x="3733800" y="1164282"/>
                <a:chExt cx="640080" cy="640080"/>
              </a:xfrm>
            </p:grpSpPr>
            <p:sp>
              <p:nvSpPr>
                <p:cNvPr id="311" name="Oval 310"/>
                <p:cNvSpPr/>
                <p:nvPr/>
              </p:nvSpPr>
              <p:spPr>
                <a:xfrm>
                  <a:off x="3732873" y="1164320"/>
                  <a:ext cx="639483" cy="63915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230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2" name="Rounded Rectangle 311"/>
                <p:cNvSpPr/>
                <p:nvPr/>
              </p:nvSpPr>
              <p:spPr>
                <a:xfrm rot="17838445">
                  <a:off x="3966495" y="1478279"/>
                  <a:ext cx="294609" cy="14605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180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3" name="Rounded Rectangle 312"/>
                <p:cNvSpPr/>
                <p:nvPr/>
              </p:nvSpPr>
              <p:spPr>
                <a:xfrm rot="20438150">
                  <a:off x="3835506" y="1404003"/>
                  <a:ext cx="213161" cy="14480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180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4" name="Rounded Rectangle 313"/>
                <p:cNvSpPr/>
                <p:nvPr/>
              </p:nvSpPr>
              <p:spPr>
                <a:xfrm rot="17856089">
                  <a:off x="3950703" y="1453314"/>
                  <a:ext cx="294612" cy="14605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180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sp>
              <p:nvSpPr>
                <p:cNvPr id="315" name="Rounded Rectangle 314"/>
                <p:cNvSpPr/>
                <p:nvPr/>
              </p:nvSpPr>
              <p:spPr>
                <a:xfrm rot="20438150">
                  <a:off x="3835506" y="1364056"/>
                  <a:ext cx="296056" cy="14480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solidFill>
                    <a:srgbClr val="FFFF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1800">
                    <a:solidFill>
                      <a:srgbClr val="393A3B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cxnSp>
              <p:nvCxnSpPr>
                <p:cNvPr id="316" name="Straight Connector 315"/>
                <p:cNvCxnSpPr>
                  <a:stCxn id="315" idx="2"/>
                </p:cNvCxnSpPr>
                <p:nvPr/>
              </p:nvCxnSpPr>
              <p:spPr>
                <a:xfrm flipH="1" flipV="1">
                  <a:off x="3961823" y="1359061"/>
                  <a:ext cx="47369" cy="14481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/>
              </p:nvCxnSpPr>
              <p:spPr>
                <a:xfrm flipH="1" flipV="1">
                  <a:off x="4024982" y="1503871"/>
                  <a:ext cx="130264" cy="64913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861" name="TextBox 21"/>
              <p:cNvSpPr txBox="1">
                <a:spLocks noChangeArrowheads="1"/>
              </p:cNvSpPr>
              <p:nvPr/>
            </p:nvSpPr>
            <p:spPr bwMode="auto">
              <a:xfrm>
                <a:off x="593727" y="8699010"/>
                <a:ext cx="644522" cy="341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700">
                    <a:solidFill>
                      <a:srgbClr val="393A3B"/>
                    </a:solidFill>
                    <a:latin typeface="Arial Narrow" charset="0"/>
                    <a:sym typeface="Helvetica Light" charset="0"/>
                  </a:rPr>
                  <a:t>Oral pills</a:t>
                </a:r>
              </a:p>
            </p:txBody>
          </p:sp>
        </p:grpSp>
        <p:grpSp>
          <p:nvGrpSpPr>
            <p:cNvPr id="73844" name="Group 95"/>
            <p:cNvGrpSpPr>
              <a:grpSpLocks/>
            </p:cNvGrpSpPr>
            <p:nvPr/>
          </p:nvGrpSpPr>
          <p:grpSpPr bwMode="auto">
            <a:xfrm>
              <a:off x="279721" y="8635583"/>
              <a:ext cx="1078707" cy="405346"/>
              <a:chOff x="1308893" y="8635583"/>
              <a:chExt cx="1078707" cy="405346"/>
            </a:xfrm>
          </p:grpSpPr>
          <p:grpSp>
            <p:nvGrpSpPr>
              <p:cNvPr id="73852" name="Group 30"/>
              <p:cNvGrpSpPr>
                <a:grpSpLocks/>
              </p:cNvGrpSpPr>
              <p:nvPr/>
            </p:nvGrpSpPr>
            <p:grpSpPr bwMode="auto">
              <a:xfrm>
                <a:off x="1308893" y="8635583"/>
                <a:ext cx="360822" cy="360822"/>
                <a:chOff x="1537493" y="8673683"/>
                <a:chExt cx="360822" cy="360822"/>
              </a:xfrm>
            </p:grpSpPr>
            <p:sp>
              <p:nvSpPr>
                <p:cNvPr id="403" name="Oval 402"/>
                <p:cNvSpPr>
                  <a:spLocks noChangeAspect="1"/>
                </p:cNvSpPr>
                <p:nvPr/>
              </p:nvSpPr>
              <p:spPr bwMode="auto">
                <a:xfrm>
                  <a:off x="1536868" y="8673603"/>
                  <a:ext cx="362149" cy="37136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230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grpSp>
              <p:nvGrpSpPr>
                <p:cNvPr id="404" name="Group 403"/>
                <p:cNvGrpSpPr>
                  <a:grpSpLocks noChangeAspect="1"/>
                </p:cNvGrpSpPr>
                <p:nvPr/>
              </p:nvGrpSpPr>
              <p:grpSpPr bwMode="auto">
                <a:xfrm rot="2111954">
                  <a:off x="1676643" y="8742846"/>
                  <a:ext cx="96207" cy="269357"/>
                  <a:chOff x="914978" y="5181599"/>
                  <a:chExt cx="324311" cy="907991"/>
                </a:xfrm>
                <a:solidFill>
                  <a:srgbClr val="FFFFFF"/>
                </a:solidFill>
              </p:grpSpPr>
              <p:sp>
                <p:nvSpPr>
                  <p:cNvPr id="409" name="Rectangle 408"/>
                  <p:cNvSpPr/>
                  <p:nvPr/>
                </p:nvSpPr>
                <p:spPr>
                  <a:xfrm rot="5400000">
                    <a:off x="906162" y="5938978"/>
                    <a:ext cx="301225" cy="0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1346">
                      <a:defRPr/>
                    </a:pPr>
                    <a:endParaRPr lang="en-US" sz="1800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974149" y="5338465"/>
                    <a:ext cx="182880" cy="609600"/>
                  </a:xfrm>
                  <a:prstGeom prst="rect">
                    <a:avLst/>
                  </a:prstGeom>
                  <a:solidFill>
                    <a:schemeClr val="tx1"/>
                  </a:solidFill>
                  <a:ln w="381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1346">
                      <a:defRPr/>
                    </a:pPr>
                    <a:endParaRPr lang="en-US" sz="1800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914978" y="5338465"/>
                    <a:ext cx="301223" cy="457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1346">
                      <a:defRPr/>
                    </a:pPr>
                    <a:endParaRPr lang="en-US" sz="1800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1015989" y="5212081"/>
                    <a:ext cx="99201" cy="19811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1346">
                      <a:defRPr/>
                    </a:pPr>
                    <a:endParaRPr lang="en-US" sz="1800" dirty="0">
                      <a:solidFill>
                        <a:srgbClr val="393A3B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974149" y="5181599"/>
                    <a:ext cx="182880" cy="64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381346">
                      <a:defRPr/>
                    </a:pPr>
                    <a:endParaRPr lang="en-US" sz="1800" dirty="0">
                      <a:solidFill>
                        <a:srgbClr val="FFFFFF"/>
                      </a:solidFill>
                      <a:latin typeface="Arial Narrow" panose="020B0606020202030204" pitchFamily="34" charset="0"/>
                      <a:ea typeface="Helvetica Light"/>
                      <a:cs typeface="Helvetica Light"/>
                      <a:sym typeface="Helvetica Light" charset="0"/>
                    </a:endParaRPr>
                  </a:p>
                </p:txBody>
              </p:sp>
              <p:cxnSp>
                <p:nvCxnSpPr>
                  <p:cNvPr id="414" name="Straight Connector 413"/>
                  <p:cNvCxnSpPr/>
                  <p:nvPr/>
                </p:nvCxnSpPr>
                <p:spPr>
                  <a:xfrm flipH="1">
                    <a:off x="1039758" y="5434084"/>
                    <a:ext cx="199531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FFFFF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5" name="Straight Connector 414"/>
                  <p:cNvCxnSpPr/>
                  <p:nvPr/>
                </p:nvCxnSpPr>
                <p:spPr>
                  <a:xfrm flipH="1">
                    <a:off x="1072807" y="5512062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FFFFF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6" name="Straight Connector 415"/>
                  <p:cNvCxnSpPr/>
                  <p:nvPr/>
                </p:nvCxnSpPr>
                <p:spPr>
                  <a:xfrm flipH="1">
                    <a:off x="1087420" y="5662408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FFFFF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5" name="Straight Connector 404"/>
                <p:cNvCxnSpPr/>
                <p:nvPr/>
              </p:nvCxnSpPr>
              <p:spPr bwMode="auto">
                <a:xfrm rot="2111954" flipH="1">
                  <a:off x="1716871" y="8876904"/>
                  <a:ext cx="57859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 bwMode="auto">
                <a:xfrm rot="2111954" flipH="1">
                  <a:off x="1691156" y="8920275"/>
                  <a:ext cx="60001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/>
                <p:nvPr/>
              </p:nvCxnSpPr>
              <p:spPr bwMode="auto">
                <a:xfrm rot="2111954" flipH="1">
                  <a:off x="1691156" y="8936539"/>
                  <a:ext cx="27858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 bwMode="auto">
                <a:xfrm rot="2111954" flipH="1">
                  <a:off x="1663299" y="8955515"/>
                  <a:ext cx="60001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FFFFFF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853" name="TextBox 22"/>
              <p:cNvSpPr txBox="1">
                <a:spLocks noChangeArrowheads="1"/>
              </p:cNvSpPr>
              <p:nvPr/>
            </p:nvSpPr>
            <p:spPr bwMode="auto">
              <a:xfrm>
                <a:off x="1654176" y="8699503"/>
                <a:ext cx="733424" cy="341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700">
                    <a:solidFill>
                      <a:srgbClr val="393A3B"/>
                    </a:solidFill>
                    <a:latin typeface="Arial Narrow" charset="0"/>
                    <a:sym typeface="Helvetica Light" charset="0"/>
                  </a:rPr>
                  <a:t>Vaccine</a:t>
                </a:r>
              </a:p>
            </p:txBody>
          </p:sp>
        </p:grpSp>
        <p:grpSp>
          <p:nvGrpSpPr>
            <p:cNvPr id="73845" name="Group 103"/>
            <p:cNvGrpSpPr>
              <a:grpSpLocks/>
            </p:cNvGrpSpPr>
            <p:nvPr/>
          </p:nvGrpSpPr>
          <p:grpSpPr bwMode="auto">
            <a:xfrm>
              <a:off x="2706614" y="8655844"/>
              <a:ext cx="1250256" cy="315163"/>
              <a:chOff x="2693914" y="8655844"/>
              <a:chExt cx="1250256" cy="315163"/>
            </a:xfrm>
          </p:grpSpPr>
          <p:grpSp>
            <p:nvGrpSpPr>
              <p:cNvPr id="73847" name="Group 477"/>
              <p:cNvGrpSpPr>
                <a:grpSpLocks noChangeAspect="1"/>
              </p:cNvGrpSpPr>
              <p:nvPr/>
            </p:nvGrpSpPr>
            <p:grpSpPr bwMode="auto">
              <a:xfrm>
                <a:off x="2693914" y="8666164"/>
                <a:ext cx="209569" cy="211137"/>
                <a:chOff x="1908816" y="3036649"/>
                <a:chExt cx="550688" cy="555647"/>
              </a:xfrm>
            </p:grpSpPr>
            <p:sp>
              <p:nvSpPr>
                <p:cNvPr id="422" name="Oval 421"/>
                <p:cNvSpPr/>
                <p:nvPr/>
              </p:nvSpPr>
              <p:spPr>
                <a:xfrm>
                  <a:off x="1909802" y="3062964"/>
                  <a:ext cx="551830" cy="55642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381346">
                    <a:defRPr/>
                  </a:pPr>
                  <a:endParaRPr lang="en-US" altLang="en-US" sz="2300">
                    <a:solidFill>
                      <a:srgbClr val="C41230"/>
                    </a:solidFill>
                    <a:latin typeface="Helvetica Light"/>
                    <a:ea typeface="MS PGothic" panose="020B0600070205080204" pitchFamily="34" charset="-128"/>
                    <a:cs typeface="Helvetica Light"/>
                    <a:sym typeface="Helvetica Light" charset="0"/>
                  </a:endParaRPr>
                </a:p>
              </p:txBody>
            </p:sp>
            <p:grpSp>
              <p:nvGrpSpPr>
                <p:cNvPr id="423" name="Group 422"/>
                <p:cNvGrpSpPr>
                  <a:grpSpLocks noChangeAspect="1"/>
                </p:cNvGrpSpPr>
                <p:nvPr/>
              </p:nvGrpSpPr>
              <p:grpSpPr>
                <a:xfrm rot="2111954">
                  <a:off x="2195239" y="3352380"/>
                  <a:ext cx="48602" cy="68900"/>
                  <a:chOff x="1072807" y="5512062"/>
                  <a:chExt cx="106053" cy="150346"/>
                </a:xfrm>
                <a:solidFill>
                  <a:srgbClr val="FFFFFF"/>
                </a:solidFill>
              </p:grpSpPr>
              <p:cxnSp>
                <p:nvCxnSpPr>
                  <p:cNvPr id="434" name="Straight Connector 433"/>
                  <p:cNvCxnSpPr/>
                  <p:nvPr/>
                </p:nvCxnSpPr>
                <p:spPr>
                  <a:xfrm flipH="1">
                    <a:off x="1072807" y="5512062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92D05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flipH="1">
                    <a:off x="1087420" y="5662408"/>
                    <a:ext cx="91440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92D05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6" name="Straight Connector 425"/>
                <p:cNvCxnSpPr/>
                <p:nvPr/>
              </p:nvCxnSpPr>
              <p:spPr>
                <a:xfrm rot="2111954" flipH="1">
                  <a:off x="2135039" y="3498122"/>
                  <a:ext cx="39415" cy="0"/>
                </a:xfrm>
                <a:prstGeom prst="line">
                  <a:avLst/>
                </a:prstGeom>
                <a:solidFill>
                  <a:srgbClr val="FFFFFF"/>
                </a:solidFill>
                <a:ln w="12700">
                  <a:solidFill>
                    <a:srgbClr val="92D05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848" name="TextBox 497"/>
              <p:cNvSpPr txBox="1">
                <a:spLocks noChangeArrowheads="1"/>
              </p:cNvSpPr>
              <p:nvPr/>
            </p:nvSpPr>
            <p:spPr bwMode="auto">
              <a:xfrm>
                <a:off x="2877692" y="8655844"/>
                <a:ext cx="1066478" cy="315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600">
                    <a:solidFill>
                      <a:srgbClr val="000000"/>
                    </a:solidFill>
                    <a:latin typeface="Arial Narrow" charset="0"/>
                    <a:sym typeface="Helvetica Light" charset="0"/>
                  </a:rPr>
                  <a:t>ALVAC/AIDSVAX</a:t>
                </a:r>
                <a:endParaRPr lang="en-US" altLang="x-none" sz="600">
                  <a:solidFill>
                    <a:srgbClr val="393A3B"/>
                  </a:solidFill>
                  <a:latin typeface="Arial Narrow" charset="0"/>
                  <a:sym typeface="Helvetica Light" charset="0"/>
                </a:endParaRPr>
              </a:p>
            </p:txBody>
          </p:sp>
        </p:grpSp>
        <p:sp>
          <p:nvSpPr>
            <p:cNvPr id="227" name="Rectangle 226"/>
            <p:cNvSpPr/>
            <p:nvPr/>
          </p:nvSpPr>
          <p:spPr bwMode="auto">
            <a:xfrm>
              <a:off x="2614845" y="8280401"/>
              <a:ext cx="2352892" cy="1978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1346">
                <a:defRPr/>
              </a:pPr>
              <a:r>
                <a:rPr lang="en-US" sz="700" dirty="0">
                  <a:solidFill>
                    <a:srgbClr val="FFFFFF"/>
                  </a:solidFill>
                  <a:latin typeface="Arial Narrow" panose="020B0606020202030204" pitchFamily="34" charset="0"/>
                  <a:ea typeface="Helvetica Light"/>
                  <a:cs typeface="Helvetica Light"/>
                  <a:sym typeface="Helvetica Light" charset="0"/>
                </a:rPr>
                <a:t>ACTIVE DRUG</a:t>
              </a:r>
            </a:p>
          </p:txBody>
        </p:sp>
      </p:grpSp>
      <p:pic>
        <p:nvPicPr>
          <p:cNvPr id="73816" name="Picture 2" descr="AVAC3677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063" y="101600"/>
            <a:ext cx="9286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817" name="Group 27"/>
          <p:cNvGrpSpPr>
            <a:grpSpLocks/>
          </p:cNvGrpSpPr>
          <p:nvPr/>
        </p:nvGrpSpPr>
        <p:grpSpPr bwMode="auto">
          <a:xfrm>
            <a:off x="3395663" y="3683000"/>
            <a:ext cx="263525" cy="185738"/>
            <a:chOff x="4826000" y="4198534"/>
            <a:chExt cx="374939" cy="315237"/>
          </a:xfrm>
        </p:grpSpPr>
        <p:grpSp>
          <p:nvGrpSpPr>
            <p:cNvPr id="73829" name="Group 26"/>
            <p:cNvGrpSpPr>
              <a:grpSpLocks/>
            </p:cNvGrpSpPr>
            <p:nvPr/>
          </p:nvGrpSpPr>
          <p:grpSpPr bwMode="auto">
            <a:xfrm>
              <a:off x="4935623" y="4198534"/>
              <a:ext cx="265316" cy="315237"/>
              <a:chOff x="4935623" y="4198538"/>
              <a:chExt cx="265316" cy="329901"/>
            </a:xfrm>
          </p:grpSpPr>
          <p:sp>
            <p:nvSpPr>
              <p:cNvPr id="324" name="Oval 323"/>
              <p:cNvSpPr/>
              <p:nvPr/>
            </p:nvSpPr>
            <p:spPr bwMode="auto">
              <a:xfrm>
                <a:off x="4936674" y="4212637"/>
                <a:ext cx="264265" cy="262227"/>
              </a:xfrm>
              <a:prstGeom prst="ellipse">
                <a:avLst/>
              </a:prstGeom>
              <a:solidFill>
                <a:srgbClr val="FFDCF6"/>
              </a:solidFill>
              <a:ln>
                <a:solidFill>
                  <a:srgbClr val="FFDCF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2300">
                  <a:solidFill>
                    <a:srgbClr val="C41230"/>
                  </a:solidFill>
                  <a:latin typeface="Helvetica Light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sp>
            <p:nvSpPr>
              <p:cNvPr id="332" name="Flowchart: Manual Operation 516"/>
              <p:cNvSpPr/>
              <p:nvPr/>
            </p:nvSpPr>
            <p:spPr bwMode="auto">
              <a:xfrm rot="457298">
                <a:off x="4993142" y="4240834"/>
                <a:ext cx="142295" cy="135344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1800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  <p:cxnSp>
            <p:nvCxnSpPr>
              <p:cNvPr id="336" name="Straight Connector 335"/>
              <p:cNvCxnSpPr/>
              <p:nvPr/>
            </p:nvCxnSpPr>
            <p:spPr bwMode="auto">
              <a:xfrm>
                <a:off x="5020246" y="4260570"/>
                <a:ext cx="9035" cy="104328"/>
              </a:xfrm>
              <a:prstGeom prst="line">
                <a:avLst/>
              </a:prstGeom>
              <a:ln w="6350">
                <a:solidFill>
                  <a:srgbClr val="FFDCF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834" name="TextBox 536"/>
              <p:cNvSpPr txBox="1">
                <a:spLocks noChangeArrowheads="1"/>
              </p:cNvSpPr>
              <p:nvPr/>
            </p:nvSpPr>
            <p:spPr bwMode="auto">
              <a:xfrm>
                <a:off x="5011738" y="4198538"/>
                <a:ext cx="58737" cy="329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3810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38100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381000">
                  <a:spcBef>
                    <a:spcPct val="20000"/>
                  </a:spcBef>
                  <a:buChar char="•"/>
                  <a:defRPr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381000">
                  <a:spcBef>
                    <a:spcPct val="20000"/>
                  </a:spcBef>
                  <a:buChar char="–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381000">
                  <a:spcBef>
                    <a:spcPct val="20000"/>
                  </a:spcBef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381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x-none" sz="600">
                    <a:solidFill>
                      <a:srgbClr val="FAC9D1"/>
                    </a:solidFill>
                    <a:latin typeface="Calibri" charset="0"/>
                    <a:sym typeface="Helvetica Light" charset="0"/>
                  </a:rPr>
                  <a:t>R</a:t>
                </a:r>
              </a:p>
            </p:txBody>
          </p:sp>
          <p:sp>
            <p:nvSpPr>
              <p:cNvPr id="340" name="Flowchart: Manual Operation 517"/>
              <p:cNvSpPr/>
              <p:nvPr/>
            </p:nvSpPr>
            <p:spPr bwMode="auto">
              <a:xfrm rot="11305694" flipV="1">
                <a:off x="5013469" y="4381817"/>
                <a:ext cx="60985" cy="62032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81346">
                  <a:defRPr/>
                </a:pPr>
                <a:endParaRPr lang="en-US" altLang="en-US" sz="1800">
                  <a:solidFill>
                    <a:srgbClr val="393A3B"/>
                  </a:solidFill>
                  <a:latin typeface="Arial Narrow" panose="020B0606020202030204" pitchFamily="34" charset="0"/>
                  <a:ea typeface="MS PGothic" panose="020B0600070205080204" pitchFamily="34" charset="-128"/>
                  <a:cs typeface="Helvetica Light"/>
                  <a:sym typeface="Helvetica Light" charset="0"/>
                </a:endParaRPr>
              </a:p>
            </p:txBody>
          </p:sp>
        </p:grpSp>
        <p:sp>
          <p:nvSpPr>
            <p:cNvPr id="323" name="Chord 322"/>
            <p:cNvSpPr/>
            <p:nvPr/>
          </p:nvSpPr>
          <p:spPr bwMode="auto">
            <a:xfrm rot="4761924">
              <a:off x="4946208" y="4107965"/>
              <a:ext cx="91607" cy="332024"/>
            </a:xfrm>
            <a:prstGeom prst="chord">
              <a:avLst>
                <a:gd name="adj1" fmla="val 12177876"/>
                <a:gd name="adj2" fmla="val 16154512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1346">
                <a:defRPr/>
              </a:pPr>
              <a:endParaRPr lang="en-US" sz="2300" dirty="0">
                <a:solidFill>
                  <a:srgbClr val="C41230"/>
                </a:solidFill>
                <a:latin typeface="Helvetica Light"/>
                <a:ea typeface="Helvetica Light"/>
                <a:cs typeface="Helvetica Light"/>
                <a:sym typeface="Helvetica Light" charset="0"/>
              </a:endParaRPr>
            </a:p>
          </p:txBody>
        </p:sp>
      </p:grpSp>
      <p:sp>
        <p:nvSpPr>
          <p:cNvPr id="73818" name="AutoShape 66"/>
          <p:cNvSpPr>
            <a:spLocks/>
          </p:cNvSpPr>
          <p:nvPr/>
        </p:nvSpPr>
        <p:spPr bwMode="auto">
          <a:xfrm>
            <a:off x="4829175" y="3802063"/>
            <a:ext cx="811213" cy="44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1A7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819" name="AutoShape 67"/>
          <p:cNvSpPr>
            <a:spLocks/>
          </p:cNvSpPr>
          <p:nvPr/>
        </p:nvSpPr>
        <p:spPr bwMode="auto">
          <a:xfrm>
            <a:off x="5661025" y="3800475"/>
            <a:ext cx="554038" cy="44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365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73820" name="AutoShape 71"/>
          <p:cNvSpPr>
            <a:spLocks/>
          </p:cNvSpPr>
          <p:nvPr/>
        </p:nvSpPr>
        <p:spPr bwMode="auto">
          <a:xfrm>
            <a:off x="5584825" y="3775075"/>
            <a:ext cx="112713" cy="92075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gradFill rotWithShape="0">
            <a:gsLst>
              <a:gs pos="0">
                <a:srgbClr val="52A9FF"/>
              </a:gs>
              <a:gs pos="100000">
                <a:srgbClr val="014990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fr-FR"/>
          </a:p>
        </p:txBody>
      </p:sp>
      <p:grpSp>
        <p:nvGrpSpPr>
          <p:cNvPr id="73821" name="Group 12"/>
          <p:cNvGrpSpPr>
            <a:grpSpLocks/>
          </p:cNvGrpSpPr>
          <p:nvPr/>
        </p:nvGrpSpPr>
        <p:grpSpPr bwMode="auto">
          <a:xfrm>
            <a:off x="5659438" y="2759075"/>
            <a:ext cx="993775" cy="92075"/>
            <a:chOff x="8056563" y="4722813"/>
            <a:chExt cx="1412875" cy="158750"/>
          </a:xfrm>
        </p:grpSpPr>
        <p:sp>
          <p:nvSpPr>
            <p:cNvPr id="73826" name="AutoShape 57"/>
            <p:cNvSpPr>
              <a:spLocks/>
            </p:cNvSpPr>
            <p:nvPr/>
          </p:nvSpPr>
          <p:spPr bwMode="auto">
            <a:xfrm>
              <a:off x="8056563" y="4765675"/>
              <a:ext cx="806450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827" name="AutoShape 58"/>
            <p:cNvSpPr>
              <a:spLocks/>
            </p:cNvSpPr>
            <p:nvPr/>
          </p:nvSpPr>
          <p:spPr bwMode="auto">
            <a:xfrm>
              <a:off x="8924925" y="4756150"/>
              <a:ext cx="544513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828" name="AutoShape 71"/>
            <p:cNvSpPr>
              <a:spLocks/>
            </p:cNvSpPr>
            <p:nvPr/>
          </p:nvSpPr>
          <p:spPr bwMode="auto">
            <a:xfrm>
              <a:off x="8831263" y="4722813"/>
              <a:ext cx="158750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  <p:grpSp>
        <p:nvGrpSpPr>
          <p:cNvPr id="73822" name="Group 3"/>
          <p:cNvGrpSpPr>
            <a:grpSpLocks/>
          </p:cNvGrpSpPr>
          <p:nvPr/>
        </p:nvGrpSpPr>
        <p:grpSpPr bwMode="auto">
          <a:xfrm>
            <a:off x="5657850" y="3013075"/>
            <a:ext cx="906463" cy="92075"/>
            <a:chOff x="8053159" y="5403850"/>
            <a:chExt cx="1289279" cy="158750"/>
          </a:xfrm>
        </p:grpSpPr>
        <p:sp>
          <p:nvSpPr>
            <p:cNvPr id="73823" name="AutoShape 57"/>
            <p:cNvSpPr>
              <a:spLocks/>
            </p:cNvSpPr>
            <p:nvPr/>
          </p:nvSpPr>
          <p:spPr bwMode="auto">
            <a:xfrm>
              <a:off x="8053159" y="5432425"/>
              <a:ext cx="665242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A7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824" name="AutoShape 58"/>
            <p:cNvSpPr>
              <a:spLocks/>
            </p:cNvSpPr>
            <p:nvPr/>
          </p:nvSpPr>
          <p:spPr bwMode="auto">
            <a:xfrm>
              <a:off x="8742435" y="5437188"/>
              <a:ext cx="600003" cy="762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65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  <p:sp>
          <p:nvSpPr>
            <p:cNvPr id="73825" name="AutoShape 71"/>
            <p:cNvSpPr>
              <a:spLocks/>
            </p:cNvSpPr>
            <p:nvPr/>
          </p:nvSpPr>
          <p:spPr bwMode="auto">
            <a:xfrm>
              <a:off x="8664965" y="5403850"/>
              <a:ext cx="158731" cy="158750"/>
            </a:xfrm>
            <a:custGeom>
              <a:avLst/>
              <a:gdLst>
                <a:gd name="T0" fmla="*/ 2147483646 w 19679"/>
                <a:gd name="T1" fmla="*/ 2147483646 h 19679"/>
                <a:gd name="T2" fmla="*/ 2147483646 w 19679"/>
                <a:gd name="T3" fmla="*/ 2147483646 h 19679"/>
                <a:gd name="T4" fmla="*/ 2147483646 w 19679"/>
                <a:gd name="T5" fmla="*/ 2147483646 h 19679"/>
                <a:gd name="T6" fmla="*/ 2147483646 w 19679"/>
                <a:gd name="T7" fmla="*/ 2147483646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rotWithShape="0">
              <a:gsLst>
                <a:gs pos="0">
                  <a:srgbClr val="52A9FF"/>
                </a:gs>
                <a:gs pos="100000">
                  <a:srgbClr val="01499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 site du COREVIH Bretagne</a:t>
            </a:r>
            <a:br>
              <a:rPr lang="fr-FR" dirty="0" smtClean="0"/>
            </a:br>
            <a:endParaRPr lang="fr-FR" sz="1600" dirty="0"/>
          </a:p>
        </p:txBody>
      </p:sp>
      <p:sp>
        <p:nvSpPr>
          <p:cNvPr id="75778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/>
          <a:lstStyle/>
          <a:p>
            <a:endParaRPr lang="x-none" altLang="x-none">
              <a:latin typeface="Calibri" charset="0"/>
              <a:cs typeface="Calibri" charset="0"/>
            </a:endParaRPr>
          </a:p>
        </p:txBody>
      </p:sp>
      <p:pic>
        <p:nvPicPr>
          <p:cNvPr id="75779" name="Image 3" descr="Logo_Corevih_Badge.png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4318000"/>
            <a:ext cx="24003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ZoneTexte 4"/>
          <p:cNvSpPr txBox="1">
            <a:spLocks noChangeArrowheads="1"/>
          </p:cNvSpPr>
          <p:nvPr/>
        </p:nvSpPr>
        <p:spPr bwMode="auto">
          <a:xfrm>
            <a:off x="1187450" y="4791075"/>
            <a:ext cx="3251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8" rIns="91398" bIns="4569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4pPr>
            <a:lvl5pPr marL="2057400" indent="-22860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Calibri" charset="0"/>
                <a:ea typeface="ＭＳ Ｐゴシック" charset="-128"/>
                <a:cs typeface="Calibri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x-none" sz="1800">
                <a:latin typeface="Arial" charset="0"/>
                <a:hlinkClick r:id="rId2"/>
              </a:rPr>
              <a:t>http://www.corevih-bretagne.fr</a:t>
            </a:r>
            <a:endParaRPr lang="fr-FR" altLang="x-none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x-none" sz="1800">
                <a:latin typeface="Arial" charset="0"/>
              </a:rPr>
              <a:t/>
            </a:r>
            <a:br>
              <a:rPr lang="fr-FR" altLang="x-none" sz="1800">
                <a:latin typeface="Arial" charset="0"/>
              </a:rPr>
            </a:br>
            <a:endParaRPr lang="fr-FR" altLang="x-none" sz="18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x-none" sz="180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69850" y="68263"/>
            <a:ext cx="9074150" cy="952500"/>
          </a:xfrm>
        </p:spPr>
        <p:txBody>
          <a:bodyPr/>
          <a:lstStyle/>
          <a:p>
            <a:r>
              <a:rPr lang="fr-FR" altLang="x-none" sz="2800" b="1">
                <a:latin typeface="Arial Narrow" charset="0"/>
              </a:rPr>
              <a:t>Découvertes de séropositivité par mode de  contamination</a:t>
            </a:r>
            <a:endParaRPr lang="fr-FR" altLang="x-none" sz="2800"/>
          </a:p>
        </p:txBody>
      </p:sp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606550" y="5378450"/>
            <a:ext cx="73564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x-none" sz="1000" b="1">
                <a:solidFill>
                  <a:srgbClr val="000000"/>
                </a:solidFill>
                <a:latin typeface="Arial Narrow" charset="0"/>
              </a:rPr>
              <a:t>Source : </a:t>
            </a:r>
            <a:r>
              <a:rPr lang="fr-FR" altLang="x-none" sz="1000">
                <a:solidFill>
                  <a:srgbClr val="000000"/>
                </a:solidFill>
                <a:latin typeface="Arial Narrow" charset="0"/>
              </a:rPr>
              <a:t>InVS, données DO VIH au 31/12/2014 corrigées</a:t>
            </a:r>
          </a:p>
        </p:txBody>
      </p:sp>
      <p:sp>
        <p:nvSpPr>
          <p:cNvPr id="6" name="Flèche droite rayée 5"/>
          <p:cNvSpPr/>
          <p:nvPr/>
        </p:nvSpPr>
        <p:spPr bwMode="auto">
          <a:xfrm rot="1028652">
            <a:off x="1930400" y="2324100"/>
            <a:ext cx="4464050" cy="290513"/>
          </a:xfrm>
          <a:prstGeom prst="striped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79232" tIns="39617" rIns="79232" bIns="39617"/>
          <a:lstStyle/>
          <a:p>
            <a:pPr defTabSz="792326" eaLnBrk="1" hangingPunct="1">
              <a:defRPr/>
            </a:pPr>
            <a:endParaRPr lang="fr-FR" sz="2100">
              <a:solidFill>
                <a:srgbClr val="000000"/>
              </a:solidFill>
              <a:ea typeface="ＭＳ Ｐゴシック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1012825"/>
            <a:ext cx="8008938" cy="39687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droite rayée 3"/>
          <p:cNvSpPr/>
          <p:nvPr/>
        </p:nvSpPr>
        <p:spPr bwMode="auto">
          <a:xfrm rot="20842829">
            <a:off x="1971675" y="1581150"/>
            <a:ext cx="7070725" cy="28892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 lIns="79232" tIns="39617" rIns="79232" bIns="39617"/>
          <a:lstStyle/>
          <a:p>
            <a:pPr defTabSz="792326" eaLnBrk="1" hangingPunct="1">
              <a:defRPr/>
            </a:pPr>
            <a:endParaRPr lang="fr-FR" sz="2100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323850" y="265113"/>
            <a:ext cx="8534400" cy="504825"/>
          </a:xfrm>
        </p:spPr>
        <p:txBody>
          <a:bodyPr/>
          <a:lstStyle/>
          <a:p>
            <a:r>
              <a:rPr lang="fr-FR" altLang="x-none" sz="2400"/>
              <a:t>Evolution des modes de contaminations chez les 18-24 ans en France </a:t>
            </a:r>
          </a:p>
        </p:txBody>
      </p:sp>
      <p:pic>
        <p:nvPicPr>
          <p:cNvPr id="3" name="Image 2" descr="Evolution découverte 18-24 ans selon les modes de contamination 2013-2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1273175"/>
            <a:ext cx="5222875" cy="39608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27038"/>
          </a:xfrm>
        </p:spPr>
        <p:txBody>
          <a:bodyPr/>
          <a:lstStyle/>
          <a:p>
            <a:r>
              <a:rPr lang="fr-FR" altLang="x-none"/>
              <a:t>Syphilis 2000-2015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850" y="985838"/>
            <a:ext cx="6464300" cy="4608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09075" cy="952500"/>
          </a:xfrm>
        </p:spPr>
        <p:txBody>
          <a:bodyPr/>
          <a:lstStyle/>
          <a:p>
            <a:pPr eaLnBrk="1" hangingPunct="1"/>
            <a:r>
              <a:rPr lang="fr-FR" altLang="x-none" sz="4600" b="1">
                <a:ea typeface="ＭＳ Ｐゴシック" charset="-128"/>
              </a:rPr>
              <a:t>Prévalence du VIH en 2010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463" y="1100138"/>
          <a:ext cx="8899525" cy="4549775"/>
        </p:xfrm>
        <a:graphic>
          <a:graphicData uri="http://schemas.openxmlformats.org/drawingml/2006/table">
            <a:tbl>
              <a:tblPr/>
              <a:tblGrid>
                <a:gridCol w="2984500"/>
                <a:gridCol w="2441575"/>
                <a:gridCol w="1809750"/>
                <a:gridCol w="1663700"/>
              </a:tblGrid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Nb de PVVIH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Taille pop. 18-64 ans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Taux de prévalence(%)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149 500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(143000-155800)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39 566 800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0,37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(0,36-0,39)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66744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Total Hommes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100 600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19 517 600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0,51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0485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Total Femmes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48 800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20 049 200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0,24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HSH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53 100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(51200-55600)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312 300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17,00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(16,39-17,80)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UDI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14 200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(12900-16700)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81 000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17,53</a:t>
                      </a:r>
                      <a:r>
                        <a:rPr kumimoji="0" lang="en-US" altLang="x-non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(15,93-20,62)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Femmes hétérosexuelles étrangères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20 300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(18600-22600)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1 296 400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1,57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(1,43-1,74)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Hommes hétérosexuels étrangers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13 700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(11400-16400)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1 312 900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1,04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(0,87-1,25)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Femmes hétérosexuelles françaises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22 300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(19700-24600)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18 752 800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0,12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(0,11-0,13)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442020"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Hommes hétérosexuels français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22 000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(18400-26500)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17 811 400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0,12</a:t>
                      </a:r>
                      <a:endParaRPr kumimoji="0" lang="en-US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(0,10-0,15)</a:t>
                      </a:r>
                      <a:r>
                        <a:rPr kumimoji="0" lang="en-US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 </a:t>
                      </a:r>
                      <a:endParaRPr kumimoji="0" lang="fr-FR" altLang="x-non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  <a:ea typeface="ＭＳ Ｐゴシック" charset="-128"/>
                      </a:endParaRP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42020">
                <a:tc>
                  <a:txBody>
                    <a:bodyPr/>
                    <a:lstStyle>
                      <a:lvl1pPr defTabSz="457200"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Autres (transfusion sanguine, hémophilie, transmission périnatale)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3 800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(3000-4700)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13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9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38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6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75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3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63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ts val="463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463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x-non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marL="91425" marR="91425" marT="38100" marB="381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2" name="Cadre 1"/>
          <p:cNvSpPr>
            <a:spLocks/>
          </p:cNvSpPr>
          <p:nvPr/>
        </p:nvSpPr>
        <p:spPr bwMode="auto">
          <a:xfrm>
            <a:off x="7337425" y="2406650"/>
            <a:ext cx="1670050" cy="1106488"/>
          </a:xfrm>
          <a:custGeom>
            <a:avLst/>
            <a:gdLst>
              <a:gd name="T0" fmla="*/ 0 w 1670050"/>
              <a:gd name="T1" fmla="*/ 0 h 1106488"/>
              <a:gd name="T2" fmla="*/ 1670050 w 1670050"/>
              <a:gd name="T3" fmla="*/ 0 h 1106488"/>
              <a:gd name="T4" fmla="*/ 1670050 w 1670050"/>
              <a:gd name="T5" fmla="*/ 1106488 h 1106488"/>
              <a:gd name="T6" fmla="*/ 0 w 1670050"/>
              <a:gd name="T7" fmla="*/ 1106488 h 1106488"/>
              <a:gd name="T8" fmla="*/ 0 w 1670050"/>
              <a:gd name="T9" fmla="*/ 0 h 1106488"/>
              <a:gd name="T10" fmla="*/ 72254 w 1670050"/>
              <a:gd name="T11" fmla="*/ 72254 h 1106488"/>
              <a:gd name="T12" fmla="*/ 72254 w 1670050"/>
              <a:gd name="T13" fmla="*/ 1034234 h 1106488"/>
              <a:gd name="T14" fmla="*/ 1597796 w 1670050"/>
              <a:gd name="T15" fmla="*/ 1034234 h 1106488"/>
              <a:gd name="T16" fmla="*/ 1597796 w 1670050"/>
              <a:gd name="T17" fmla="*/ 72254 h 1106488"/>
              <a:gd name="T18" fmla="*/ 72254 w 1670050"/>
              <a:gd name="T19" fmla="*/ 72254 h 11064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70050" h="1106488">
                <a:moveTo>
                  <a:pt x="0" y="0"/>
                </a:moveTo>
                <a:lnTo>
                  <a:pt x="1670050" y="0"/>
                </a:lnTo>
                <a:lnTo>
                  <a:pt x="1670050" y="1106488"/>
                </a:lnTo>
                <a:lnTo>
                  <a:pt x="0" y="1106488"/>
                </a:lnTo>
                <a:lnTo>
                  <a:pt x="0" y="0"/>
                </a:lnTo>
                <a:close/>
                <a:moveTo>
                  <a:pt x="72254" y="72254"/>
                </a:moveTo>
                <a:lnTo>
                  <a:pt x="72254" y="1034234"/>
                </a:lnTo>
                <a:lnTo>
                  <a:pt x="1597796" y="1034234"/>
                </a:lnTo>
                <a:lnTo>
                  <a:pt x="1597796" y="72254"/>
                </a:lnTo>
                <a:lnTo>
                  <a:pt x="72254" y="72254"/>
                </a:lnTo>
                <a:close/>
              </a:path>
            </a:pathLst>
          </a:custGeom>
          <a:solidFill>
            <a:srgbClr val="FF0000"/>
          </a:solidFill>
          <a:ln w="100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105431" tIns="52714" rIns="105431" bIns="52714" anchor="ctr"/>
          <a:lstStyle/>
          <a:p>
            <a:endParaRPr lang="fr-F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>
          <a:xfrm>
            <a:off x="790575" y="-14288"/>
            <a:ext cx="7696200" cy="9525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altLang="fr-FR" sz="2917" b="1" dirty="0"/>
              <a:t>Cascade de la prise en charge en France en 2013*</a:t>
            </a:r>
          </a:p>
        </p:txBody>
      </p:sp>
      <p:sp>
        <p:nvSpPr>
          <p:cNvPr id="34818" name="ZoneTexte 3"/>
          <p:cNvSpPr txBox="1">
            <a:spLocks noChangeArrowheads="1"/>
          </p:cNvSpPr>
          <p:nvPr/>
        </p:nvSpPr>
        <p:spPr bwMode="auto">
          <a:xfrm>
            <a:off x="790575" y="5178425"/>
            <a:ext cx="273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r-FR" altLang="x-none" sz="2000"/>
              <a:t>* Résultats provisoires</a:t>
            </a:r>
          </a:p>
        </p:txBody>
      </p:sp>
      <p:grpSp>
        <p:nvGrpSpPr>
          <p:cNvPr id="34819" name="Grouper 6"/>
          <p:cNvGrpSpPr>
            <a:grpSpLocks/>
          </p:cNvGrpSpPr>
          <p:nvPr/>
        </p:nvGrpSpPr>
        <p:grpSpPr bwMode="auto">
          <a:xfrm>
            <a:off x="762000" y="1165225"/>
            <a:ext cx="7620000" cy="3838575"/>
            <a:chOff x="0" y="1398953"/>
            <a:chExt cx="9144000" cy="4605673"/>
          </a:xfrm>
        </p:grpSpPr>
        <p:pic>
          <p:nvPicPr>
            <p:cNvPr id="34827" name="Imag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98953"/>
              <a:ext cx="9144000" cy="4605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ZoneTexte 4"/>
            <p:cNvSpPr txBox="1">
              <a:spLocks noChangeArrowheads="1"/>
            </p:cNvSpPr>
            <p:nvPr/>
          </p:nvSpPr>
          <p:spPr bwMode="auto">
            <a:xfrm>
              <a:off x="3587261" y="1899137"/>
              <a:ext cx="83715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x-none" sz="2000"/>
                <a:t>84%</a:t>
              </a:r>
            </a:p>
          </p:txBody>
        </p:sp>
        <p:sp>
          <p:nvSpPr>
            <p:cNvPr id="34829" name="ZoneTexte 8"/>
            <p:cNvSpPr txBox="1">
              <a:spLocks noChangeArrowheads="1"/>
            </p:cNvSpPr>
            <p:nvPr/>
          </p:nvSpPr>
          <p:spPr bwMode="auto">
            <a:xfrm>
              <a:off x="5512190" y="2217934"/>
              <a:ext cx="83715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x-none" sz="2000"/>
                <a:t>75%</a:t>
              </a:r>
            </a:p>
          </p:txBody>
        </p:sp>
        <p:sp>
          <p:nvSpPr>
            <p:cNvPr id="34830" name="ZoneTexte 9"/>
            <p:cNvSpPr txBox="1">
              <a:spLocks noChangeArrowheads="1"/>
            </p:cNvSpPr>
            <p:nvPr/>
          </p:nvSpPr>
          <p:spPr bwMode="auto">
            <a:xfrm>
              <a:off x="7477129" y="2448766"/>
              <a:ext cx="837152" cy="48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r-FR" altLang="x-none" sz="2000"/>
                <a:t>68%</a:t>
              </a:r>
            </a:p>
          </p:txBody>
        </p:sp>
      </p:grp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107950" y="711200"/>
            <a:ext cx="1881188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76201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2000" b="1">
                <a:solidFill>
                  <a:schemeClr val="bg1"/>
                </a:solidFill>
              </a:rPr>
              <a:t>153 000</a:t>
            </a:r>
          </a:p>
        </p:txBody>
      </p:sp>
      <p:sp>
        <p:nvSpPr>
          <p:cNvPr id="3" name="Virage 2"/>
          <p:cNvSpPr/>
          <p:nvPr/>
        </p:nvSpPr>
        <p:spPr>
          <a:xfrm rot="5400000">
            <a:off x="1943894" y="872332"/>
            <a:ext cx="687387" cy="5969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757988" y="2662238"/>
            <a:ext cx="1079500" cy="604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76201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1667" b="1" dirty="0">
                <a:solidFill>
                  <a:schemeClr val="bg1"/>
                </a:solidFill>
              </a:rPr>
              <a:t>+ 12 % en 3 ans</a:t>
            </a:r>
          </a:p>
        </p:txBody>
      </p:sp>
      <p:sp>
        <p:nvSpPr>
          <p:cNvPr id="16" name="Flèche vers la droite 4"/>
          <p:cNvSpPr>
            <a:spLocks noChangeArrowheads="1"/>
          </p:cNvSpPr>
          <p:nvPr/>
        </p:nvSpPr>
        <p:spPr bwMode="auto">
          <a:xfrm>
            <a:off x="4458342" y="2956584"/>
            <a:ext cx="829362" cy="702468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fr-FR" sz="1600" b="1" spc="42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18" name="Flèche vers la droite 4"/>
          <p:cNvSpPr>
            <a:spLocks noChangeArrowheads="1"/>
          </p:cNvSpPr>
          <p:nvPr/>
        </p:nvSpPr>
        <p:spPr bwMode="auto">
          <a:xfrm>
            <a:off x="2798271" y="1967335"/>
            <a:ext cx="829362" cy="702468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fr-FR" sz="1600" b="1" spc="42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84%</a:t>
            </a:r>
          </a:p>
        </p:txBody>
      </p:sp>
      <p:sp>
        <p:nvSpPr>
          <p:cNvPr id="19" name="Flèche vers la droite 4"/>
          <p:cNvSpPr>
            <a:spLocks noChangeArrowheads="1"/>
          </p:cNvSpPr>
          <p:nvPr/>
        </p:nvSpPr>
        <p:spPr bwMode="auto">
          <a:xfrm>
            <a:off x="6091199" y="3655084"/>
            <a:ext cx="829362" cy="702468"/>
          </a:xfrm>
          <a:prstGeom prst="rightArrow">
            <a:avLst>
              <a:gd name="adj1" fmla="val 50000"/>
              <a:gd name="adj2" fmla="val 49975"/>
            </a:avLst>
          </a:prstGeom>
          <a:solidFill>
            <a:srgbClr val="0000FF"/>
          </a:solidFill>
          <a:ln w="9525">
            <a:solidFill>
              <a:srgbClr val="0432FF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fr-FR" sz="1600" b="1" spc="42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j-lt"/>
              </a:rPr>
              <a:t>90%</a:t>
            </a:r>
          </a:p>
        </p:txBody>
      </p:sp>
      <p:sp>
        <p:nvSpPr>
          <p:cNvPr id="34826" name="ZoneTexte 19"/>
          <p:cNvSpPr txBox="1">
            <a:spLocks noChangeArrowheads="1"/>
          </p:cNvSpPr>
          <p:nvPr/>
        </p:nvSpPr>
        <p:spPr bwMode="auto">
          <a:xfrm>
            <a:off x="790575" y="5484813"/>
            <a:ext cx="7591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fr-FR" altLang="x-none" sz="1000" i="1"/>
              <a:t>Virginie Supervie - UMR S 1136, Inserm, UPMC, Paris  - SFLS </a:t>
            </a:r>
            <a:r>
              <a:rPr lang="mr-IN" altLang="x-none" sz="1000" i="1">
                <a:ea typeface="Mangal" charset="0"/>
              </a:rPr>
              <a:t>–</a:t>
            </a:r>
            <a:r>
              <a:rPr lang="fr-FR" altLang="x-none" sz="1000" i="1"/>
              <a:t> Montpellier, 7 octobre 2016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diapos COREVIH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Thème Office">
      <a:majorFont>
        <a:latin typeface="Futura"/>
        <a:ea typeface="ＭＳ Ｐゴシック"/>
        <a:cs typeface=""/>
      </a:majorFont>
      <a:minorFont>
        <a:latin typeface="Futura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Été">
    <a:dk1>
      <a:sysClr val="windowText" lastClr="000000"/>
    </a:dk1>
    <a:lt1>
      <a:sysClr val="window" lastClr="FFFFFF"/>
    </a:lt1>
    <a:dk2>
      <a:srgbClr val="D16207"/>
    </a:dk2>
    <a:lt2>
      <a:srgbClr val="F0B31E"/>
    </a:lt2>
    <a:accent1>
      <a:srgbClr val="51A6C2"/>
    </a:accent1>
    <a:accent2>
      <a:srgbClr val="51C2A9"/>
    </a:accent2>
    <a:accent3>
      <a:srgbClr val="7EC251"/>
    </a:accent3>
    <a:accent4>
      <a:srgbClr val="E1DC53"/>
    </a:accent4>
    <a:accent5>
      <a:srgbClr val="B54721"/>
    </a:accent5>
    <a:accent6>
      <a:srgbClr val="A16BB1"/>
    </a:accent6>
    <a:hlink>
      <a:srgbClr val="A40A06"/>
    </a:hlink>
    <a:folHlink>
      <a:srgbClr val="837F16"/>
    </a:folHlink>
  </a:clrScheme>
  <a:fontScheme name="Thème Office">
    <a:majorFont>
      <a:latin typeface="Futura"/>
      <a:ea typeface="ＭＳ Ｐゴシック"/>
      <a:cs typeface=""/>
    </a:majorFont>
    <a:minorFont>
      <a:latin typeface="Futura"/>
      <a:ea typeface="ＭＳ Ｐゴシック"/>
      <a:cs typeface="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xel 7">
    <a:dk1>
      <a:srgbClr val="000000"/>
    </a:dk1>
    <a:lt1>
      <a:srgbClr val="FFFFFF"/>
    </a:lt1>
    <a:dk2>
      <a:srgbClr val="000000"/>
    </a:dk2>
    <a:lt2>
      <a:srgbClr val="CC3300"/>
    </a:lt2>
    <a:accent1>
      <a:srgbClr val="FFCC00"/>
    </a:accent1>
    <a:accent2>
      <a:srgbClr val="CC6600"/>
    </a:accent2>
    <a:accent3>
      <a:srgbClr val="FFFFFF"/>
    </a:accent3>
    <a:accent4>
      <a:srgbClr val="000000"/>
    </a:accent4>
    <a:accent5>
      <a:srgbClr val="FFE2AA"/>
    </a:accent5>
    <a:accent6>
      <a:srgbClr val="B95C00"/>
    </a:accent6>
    <a:hlink>
      <a:srgbClr val="663300"/>
    </a:hlink>
    <a:folHlink>
      <a:srgbClr val="CC9900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2476</TotalTime>
  <Words>2251</Words>
  <Application>Microsoft Macintosh PowerPoint</Application>
  <PresentationFormat>Présentation à l'écran (16:10)</PresentationFormat>
  <Paragraphs>698</Paragraphs>
  <Slides>42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42</vt:i4>
      </vt:variant>
    </vt:vector>
  </HeadingPairs>
  <TitlesOfParts>
    <vt:vector size="64" baseType="lpstr">
      <vt:lpstr>Arial Narrow</vt:lpstr>
      <vt:lpstr>Calibri</vt:lpstr>
      <vt:lpstr>Century Gothic</vt:lpstr>
      <vt:lpstr>Futura</vt:lpstr>
      <vt:lpstr>GuardianSans</vt:lpstr>
      <vt:lpstr>GuardianSansGR</vt:lpstr>
      <vt:lpstr>Helvetica</vt:lpstr>
      <vt:lpstr>Helvetica Light</vt:lpstr>
      <vt:lpstr>Lucida Grande</vt:lpstr>
      <vt:lpstr>Mangal</vt:lpstr>
      <vt:lpstr>MS PGothic</vt:lpstr>
      <vt:lpstr>ＭＳ Ｐゴシック</vt:lpstr>
      <vt:lpstr>Tahoma</vt:lpstr>
      <vt:lpstr>Times New Roman</vt:lpstr>
      <vt:lpstr>Tw Cen MT</vt:lpstr>
      <vt:lpstr>Wingdings</vt:lpstr>
      <vt:lpstr>Wingdings 2</vt:lpstr>
      <vt:lpstr>Arial</vt:lpstr>
      <vt:lpstr>4_Modèle par défaut</vt:lpstr>
      <vt:lpstr>Médian</vt:lpstr>
      <vt:lpstr>5_Modèle par défaut</vt:lpstr>
      <vt:lpstr>Modèle diapos COREVIH</vt:lpstr>
      <vt:lpstr>Les antirétroviraux dans leur contexte de prescription…</vt:lpstr>
      <vt:lpstr>Le contexte</vt:lpstr>
      <vt:lpstr>Un voyage en pirogue, puis en train, puis en bateau, puis en avion…</vt:lpstr>
      <vt:lpstr>Environ 6 600 personnes  ont découvert leur séropositivité en France en 2015</vt:lpstr>
      <vt:lpstr>Découvertes de séropositivité par mode de  contamination</vt:lpstr>
      <vt:lpstr>Evolution des modes de contaminations chez les 18-24 ans en France </vt:lpstr>
      <vt:lpstr>Syphilis 2000-2015</vt:lpstr>
      <vt:lpstr>Prévalence du VIH en 2010</vt:lpstr>
      <vt:lpstr>Cascade de la prise en charge en France en 2013*</vt:lpstr>
      <vt:lpstr>Temps médian en années entre les étapes de la prise en charge du VIH en France en 2013*</vt:lpstr>
      <vt:lpstr>Antirétroviraux en 2016</vt:lpstr>
      <vt:lpstr>Quizz – Quels sont les deux intrus… qui ne sont pas des antirétroviraux ?</vt:lpstr>
      <vt:lpstr>Quizz – Quels sont les deux intrus… qui ne sont pas des antirétroviraux ?</vt:lpstr>
      <vt:lpstr>Présentation PowerPoint</vt:lpstr>
      <vt:lpstr>Présentation PowerPoint</vt:lpstr>
      <vt:lpstr>Présentation PowerPoint</vt:lpstr>
      <vt:lpstr>Présentation PowerPoint</vt:lpstr>
      <vt:lpstr>Les indications des traitement</vt:lpstr>
      <vt:lpstr>Présentation PowerPoint</vt:lpstr>
      <vt:lpstr>Présentation PowerPoint</vt:lpstr>
      <vt:lpstr>Les molécules peu utilisées</vt:lpstr>
      <vt:lpstr>Les classes actuellement utilisées</vt:lpstr>
      <vt:lpstr>Les abandonnés (ou futurs…)</vt:lpstr>
      <vt:lpstr>Les associations en monocomprimés</vt:lpstr>
      <vt:lpstr>LES TRAITEMENTS UTILISÉS</vt:lpstr>
      <vt:lpstr>Options recommandées pour l'initiation d'un premier traitement antirétroviral : 2 INTI + 1 INNTI</vt:lpstr>
      <vt:lpstr>Présentation PowerPoint</vt:lpstr>
      <vt:lpstr>Primo-infection</vt:lpstr>
      <vt:lpstr>Annabelle</vt:lpstr>
      <vt:lpstr>Exercices pratiques</vt:lpstr>
      <vt:lpstr>Gérard</vt:lpstr>
      <vt:lpstr>Youssef</vt:lpstr>
      <vt:lpstr>Cindy</vt:lpstr>
      <vt:lpstr>Les « autres » modalités de traitement</vt:lpstr>
      <vt:lpstr>TasP</vt:lpstr>
      <vt:lpstr>Essai Partner</vt:lpstr>
      <vt:lpstr>Un des meilleurs exemples de TasP : la prévention de la transmission mère enfant</vt:lpstr>
      <vt:lpstr>PrEP</vt:lpstr>
      <vt:lpstr>Présentation PowerPoint</vt:lpstr>
      <vt:lpstr>PrEP : deux essais essentiels</vt:lpstr>
      <vt:lpstr>Présentation PowerPoint</vt:lpstr>
      <vt:lpstr>Le site du COREVIH Bretagne </vt:lpstr>
    </vt:vector>
  </TitlesOfParts>
  <Company>MSS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Julien Bressy</dc:creator>
  <cp:lastModifiedBy>Cedric Arvieux</cp:lastModifiedBy>
  <cp:revision>95</cp:revision>
  <dcterms:created xsi:type="dcterms:W3CDTF">2013-07-02T11:21:15Z</dcterms:created>
  <dcterms:modified xsi:type="dcterms:W3CDTF">2016-12-01T11:02:21Z</dcterms:modified>
</cp:coreProperties>
</file>