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27" r:id="rId4"/>
    <p:sldId id="277" r:id="rId5"/>
    <p:sldId id="316" r:id="rId6"/>
    <p:sldId id="318" r:id="rId7"/>
    <p:sldId id="323" r:id="rId8"/>
    <p:sldId id="328" r:id="rId9"/>
    <p:sldId id="278" r:id="rId10"/>
    <p:sldId id="319" r:id="rId11"/>
    <p:sldId id="320" r:id="rId12"/>
    <p:sldId id="325" r:id="rId13"/>
    <p:sldId id="312" r:id="rId14"/>
    <p:sldId id="321" r:id="rId15"/>
    <p:sldId id="324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40" r:id="rId25"/>
    <p:sldId id="337" r:id="rId26"/>
    <p:sldId id="279" r:id="rId27"/>
    <p:sldId id="339" r:id="rId28"/>
    <p:sldId id="341" r:id="rId29"/>
    <p:sldId id="342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EE4A8-5E0D-45C4-AAFB-D5ACC3FF410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90F3C13-C566-47E9-B69E-A8AC3FDFD6D0}">
      <dgm:prSet phldrT="[Texte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fr-FR" sz="2800" b="1" dirty="0" smtClean="0"/>
            <a:t>CARCINOME EPIDERMOIDE ANAL</a:t>
          </a:r>
          <a:endParaRPr lang="fr-FR" sz="2800" b="1" dirty="0"/>
        </a:p>
      </dgm:t>
    </dgm:pt>
    <dgm:pt modelId="{04942366-7E14-4445-8258-9CD873DA54B6}" type="parTrans" cxnId="{F8E3FF77-F0AF-4224-8846-9E997D5E422E}">
      <dgm:prSet/>
      <dgm:spPr/>
      <dgm:t>
        <a:bodyPr/>
        <a:lstStyle/>
        <a:p>
          <a:endParaRPr lang="fr-FR"/>
        </a:p>
      </dgm:t>
    </dgm:pt>
    <dgm:pt modelId="{3F8EB2D2-1BC4-423C-8F54-05987B9E3466}" type="sibTrans" cxnId="{F8E3FF77-F0AF-4224-8846-9E997D5E422E}">
      <dgm:prSet/>
      <dgm:spPr/>
      <dgm:t>
        <a:bodyPr/>
        <a:lstStyle/>
        <a:p>
          <a:endParaRPr lang="fr-FR"/>
        </a:p>
      </dgm:t>
    </dgm:pt>
    <dgm:pt modelId="{7108E691-79C2-477D-A2F8-B00E8DA473CD}">
      <dgm:prSet phldrT="[Texte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sz="2000" b="1" dirty="0" smtClean="0"/>
            <a:t>DYSPLASIE ANALE</a:t>
          </a:r>
          <a:endParaRPr lang="fr-FR" sz="2000" b="1" dirty="0"/>
        </a:p>
      </dgm:t>
    </dgm:pt>
    <dgm:pt modelId="{F7415B2D-6B49-48C9-B597-9F75AE2157B9}" type="parTrans" cxnId="{03518A6D-338A-42E9-8B48-DE9BE7642A9F}">
      <dgm:prSet/>
      <dgm:spPr/>
      <dgm:t>
        <a:bodyPr/>
        <a:lstStyle/>
        <a:p>
          <a:endParaRPr lang="fr-FR"/>
        </a:p>
      </dgm:t>
    </dgm:pt>
    <dgm:pt modelId="{5C889E37-E833-441C-A916-E0D05EEE7B21}" type="sibTrans" cxnId="{03518A6D-338A-42E9-8B48-DE9BE7642A9F}">
      <dgm:prSet/>
      <dgm:spPr/>
      <dgm:t>
        <a:bodyPr/>
        <a:lstStyle/>
        <a:p>
          <a:endParaRPr lang="fr-FR"/>
        </a:p>
      </dgm:t>
    </dgm:pt>
    <dgm:pt modelId="{77066E64-9F50-4C08-8245-2F3F13C90E3D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3200" b="1" dirty="0" smtClean="0"/>
            <a:t>HPV</a:t>
          </a:r>
          <a:endParaRPr lang="fr-FR" sz="3200" b="1" dirty="0"/>
        </a:p>
      </dgm:t>
    </dgm:pt>
    <dgm:pt modelId="{F1ADC4AF-37D0-40A3-A901-04784E9B93E7}" type="parTrans" cxnId="{B4A4326B-5807-4E9F-B686-E18DEDF715FD}">
      <dgm:prSet/>
      <dgm:spPr/>
      <dgm:t>
        <a:bodyPr/>
        <a:lstStyle/>
        <a:p>
          <a:endParaRPr lang="fr-FR"/>
        </a:p>
      </dgm:t>
    </dgm:pt>
    <dgm:pt modelId="{EB6E2095-FCE0-439F-A56C-38E5012E648C}" type="sibTrans" cxnId="{B4A4326B-5807-4E9F-B686-E18DEDF715FD}">
      <dgm:prSet/>
      <dgm:spPr/>
      <dgm:t>
        <a:bodyPr/>
        <a:lstStyle/>
        <a:p>
          <a:endParaRPr lang="fr-FR"/>
        </a:p>
      </dgm:t>
    </dgm:pt>
    <dgm:pt modelId="{089FB689-EFCF-4E9D-A73C-A4AB96ADECA5}" type="pres">
      <dgm:prSet presAssocID="{12FEE4A8-5E0D-45C4-AAFB-D5ACC3FF410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A932F5-0441-4CDD-BCDE-2E44C9405C76}" type="pres">
      <dgm:prSet presAssocID="{890F3C13-C566-47E9-B69E-A8AC3FDFD6D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0DA291-9B88-4548-8B44-DA8235FC879C}" type="pres">
      <dgm:prSet presAssocID="{890F3C13-C566-47E9-B69E-A8AC3FDFD6D0}" presName="gear1srcNode" presStyleLbl="node1" presStyleIdx="0" presStyleCnt="3"/>
      <dgm:spPr/>
      <dgm:t>
        <a:bodyPr/>
        <a:lstStyle/>
        <a:p>
          <a:endParaRPr lang="fr-FR"/>
        </a:p>
      </dgm:t>
    </dgm:pt>
    <dgm:pt modelId="{04FA4115-87CC-4DD0-A91F-E3347C133345}" type="pres">
      <dgm:prSet presAssocID="{890F3C13-C566-47E9-B69E-A8AC3FDFD6D0}" presName="gear1dstNode" presStyleLbl="node1" presStyleIdx="0" presStyleCnt="3"/>
      <dgm:spPr/>
      <dgm:t>
        <a:bodyPr/>
        <a:lstStyle/>
        <a:p>
          <a:endParaRPr lang="fr-FR"/>
        </a:p>
      </dgm:t>
    </dgm:pt>
    <dgm:pt modelId="{0A72616B-DF90-47DF-BDDC-B1CE76F314B0}" type="pres">
      <dgm:prSet presAssocID="{7108E691-79C2-477D-A2F8-B00E8DA473C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1FAD9-21F6-45C5-A673-BA35FB1D7E1C}" type="pres">
      <dgm:prSet presAssocID="{7108E691-79C2-477D-A2F8-B00E8DA473CD}" presName="gear2srcNode" presStyleLbl="node1" presStyleIdx="1" presStyleCnt="3"/>
      <dgm:spPr/>
      <dgm:t>
        <a:bodyPr/>
        <a:lstStyle/>
        <a:p>
          <a:endParaRPr lang="fr-FR"/>
        </a:p>
      </dgm:t>
    </dgm:pt>
    <dgm:pt modelId="{61AB85C0-949C-4B25-B2C5-48DEE9738BA6}" type="pres">
      <dgm:prSet presAssocID="{7108E691-79C2-477D-A2F8-B00E8DA473CD}" presName="gear2dstNode" presStyleLbl="node1" presStyleIdx="1" presStyleCnt="3"/>
      <dgm:spPr/>
      <dgm:t>
        <a:bodyPr/>
        <a:lstStyle/>
        <a:p>
          <a:endParaRPr lang="fr-FR"/>
        </a:p>
      </dgm:t>
    </dgm:pt>
    <dgm:pt modelId="{218080BE-A36A-4378-ABE1-F189D188B649}" type="pres">
      <dgm:prSet presAssocID="{77066E64-9F50-4C08-8245-2F3F13C90E3D}" presName="gear3" presStyleLbl="node1" presStyleIdx="2" presStyleCnt="3"/>
      <dgm:spPr/>
      <dgm:t>
        <a:bodyPr/>
        <a:lstStyle/>
        <a:p>
          <a:endParaRPr lang="fr-FR"/>
        </a:p>
      </dgm:t>
    </dgm:pt>
    <dgm:pt modelId="{B0AC11D3-6190-4940-8FEF-1958753E89AE}" type="pres">
      <dgm:prSet presAssocID="{77066E64-9F50-4C08-8245-2F3F13C90E3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87EA9F-E3EC-4D22-BCBA-66E86ABAB8DC}" type="pres">
      <dgm:prSet presAssocID="{77066E64-9F50-4C08-8245-2F3F13C90E3D}" presName="gear3srcNode" presStyleLbl="node1" presStyleIdx="2" presStyleCnt="3"/>
      <dgm:spPr/>
      <dgm:t>
        <a:bodyPr/>
        <a:lstStyle/>
        <a:p>
          <a:endParaRPr lang="fr-FR"/>
        </a:p>
      </dgm:t>
    </dgm:pt>
    <dgm:pt modelId="{5249E399-4640-435C-9108-F3AF5DC612F8}" type="pres">
      <dgm:prSet presAssocID="{77066E64-9F50-4C08-8245-2F3F13C90E3D}" presName="gear3dstNode" presStyleLbl="node1" presStyleIdx="2" presStyleCnt="3"/>
      <dgm:spPr/>
      <dgm:t>
        <a:bodyPr/>
        <a:lstStyle/>
        <a:p>
          <a:endParaRPr lang="fr-FR"/>
        </a:p>
      </dgm:t>
    </dgm:pt>
    <dgm:pt modelId="{CCD84BE4-8649-4F54-B773-FC9D8D93739A}" type="pres">
      <dgm:prSet presAssocID="{3F8EB2D2-1BC4-423C-8F54-05987B9E3466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042C3F19-4D7B-49CD-A3A6-01BC1235A4B3}" type="pres">
      <dgm:prSet presAssocID="{5C889E37-E833-441C-A916-E0D05EEE7B21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BACD825F-5AC9-4050-95F0-375F16E082A3}" type="pres">
      <dgm:prSet presAssocID="{EB6E2095-FCE0-439F-A56C-38E5012E648C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DFCDA65D-7E15-4006-A50C-D7C245CD1D4D}" type="presOf" srcId="{890F3C13-C566-47E9-B69E-A8AC3FDFD6D0}" destId="{0FA932F5-0441-4CDD-BCDE-2E44C9405C76}" srcOrd="0" destOrd="0" presId="urn:microsoft.com/office/officeart/2005/8/layout/gear1"/>
    <dgm:cxn modelId="{386E2803-0ACA-4439-8656-2C68D318AB8F}" type="presOf" srcId="{77066E64-9F50-4C08-8245-2F3F13C90E3D}" destId="{7A87EA9F-E3EC-4D22-BCBA-66E86ABAB8DC}" srcOrd="2" destOrd="0" presId="urn:microsoft.com/office/officeart/2005/8/layout/gear1"/>
    <dgm:cxn modelId="{5B98B2B2-C49E-4B68-A191-2D2B698D300C}" type="presOf" srcId="{7108E691-79C2-477D-A2F8-B00E8DA473CD}" destId="{0A72616B-DF90-47DF-BDDC-B1CE76F314B0}" srcOrd="0" destOrd="0" presId="urn:microsoft.com/office/officeart/2005/8/layout/gear1"/>
    <dgm:cxn modelId="{03518A6D-338A-42E9-8B48-DE9BE7642A9F}" srcId="{12FEE4A8-5E0D-45C4-AAFB-D5ACC3FF410E}" destId="{7108E691-79C2-477D-A2F8-B00E8DA473CD}" srcOrd="1" destOrd="0" parTransId="{F7415B2D-6B49-48C9-B597-9F75AE2157B9}" sibTransId="{5C889E37-E833-441C-A916-E0D05EEE7B21}"/>
    <dgm:cxn modelId="{6FC5CE06-FD87-45DE-B2F4-6BE351E60DC0}" type="presOf" srcId="{5C889E37-E833-441C-A916-E0D05EEE7B21}" destId="{042C3F19-4D7B-49CD-A3A6-01BC1235A4B3}" srcOrd="0" destOrd="0" presId="urn:microsoft.com/office/officeart/2005/8/layout/gear1"/>
    <dgm:cxn modelId="{3819D767-DEB2-42EA-8090-87F5F6384EBB}" type="presOf" srcId="{7108E691-79C2-477D-A2F8-B00E8DA473CD}" destId="{61AB85C0-949C-4B25-B2C5-48DEE9738BA6}" srcOrd="2" destOrd="0" presId="urn:microsoft.com/office/officeart/2005/8/layout/gear1"/>
    <dgm:cxn modelId="{488B3AC1-31F3-4320-929F-2794E6C49D90}" type="presOf" srcId="{890F3C13-C566-47E9-B69E-A8AC3FDFD6D0}" destId="{04FA4115-87CC-4DD0-A91F-E3347C133345}" srcOrd="2" destOrd="0" presId="urn:microsoft.com/office/officeart/2005/8/layout/gear1"/>
    <dgm:cxn modelId="{E158DDE3-CEF8-41DC-8FBB-DDDAE9D0D883}" type="presOf" srcId="{3F8EB2D2-1BC4-423C-8F54-05987B9E3466}" destId="{CCD84BE4-8649-4F54-B773-FC9D8D93739A}" srcOrd="0" destOrd="0" presId="urn:microsoft.com/office/officeart/2005/8/layout/gear1"/>
    <dgm:cxn modelId="{41EFA5FF-91D5-409C-B98B-A5B98FFE5501}" type="presOf" srcId="{890F3C13-C566-47E9-B69E-A8AC3FDFD6D0}" destId="{220DA291-9B88-4548-8B44-DA8235FC879C}" srcOrd="1" destOrd="0" presId="urn:microsoft.com/office/officeart/2005/8/layout/gear1"/>
    <dgm:cxn modelId="{A5225857-CB3C-4A47-887F-00309D62A2B2}" type="presOf" srcId="{7108E691-79C2-477D-A2F8-B00E8DA473CD}" destId="{09D1FAD9-21F6-45C5-A673-BA35FB1D7E1C}" srcOrd="1" destOrd="0" presId="urn:microsoft.com/office/officeart/2005/8/layout/gear1"/>
    <dgm:cxn modelId="{182A8302-25F7-4B0E-9644-E2156A61C80A}" type="presOf" srcId="{77066E64-9F50-4C08-8245-2F3F13C90E3D}" destId="{5249E399-4640-435C-9108-F3AF5DC612F8}" srcOrd="3" destOrd="0" presId="urn:microsoft.com/office/officeart/2005/8/layout/gear1"/>
    <dgm:cxn modelId="{F7079D05-749C-4777-A469-DC206BD8B5C7}" type="presOf" srcId="{77066E64-9F50-4C08-8245-2F3F13C90E3D}" destId="{218080BE-A36A-4378-ABE1-F189D188B649}" srcOrd="0" destOrd="0" presId="urn:microsoft.com/office/officeart/2005/8/layout/gear1"/>
    <dgm:cxn modelId="{525D2147-F0F0-4681-A145-1D340069A699}" type="presOf" srcId="{77066E64-9F50-4C08-8245-2F3F13C90E3D}" destId="{B0AC11D3-6190-4940-8FEF-1958753E89AE}" srcOrd="1" destOrd="0" presId="urn:microsoft.com/office/officeart/2005/8/layout/gear1"/>
    <dgm:cxn modelId="{2FFCB084-B629-4194-AE31-37A5337CAC7B}" type="presOf" srcId="{12FEE4A8-5E0D-45C4-AAFB-D5ACC3FF410E}" destId="{089FB689-EFCF-4E9D-A73C-A4AB96ADECA5}" srcOrd="0" destOrd="0" presId="urn:microsoft.com/office/officeart/2005/8/layout/gear1"/>
    <dgm:cxn modelId="{8BFC6D5C-E627-4210-B0CD-E934CB6D6C77}" type="presOf" srcId="{EB6E2095-FCE0-439F-A56C-38E5012E648C}" destId="{BACD825F-5AC9-4050-95F0-375F16E082A3}" srcOrd="0" destOrd="0" presId="urn:microsoft.com/office/officeart/2005/8/layout/gear1"/>
    <dgm:cxn modelId="{F8E3FF77-F0AF-4224-8846-9E997D5E422E}" srcId="{12FEE4A8-5E0D-45C4-AAFB-D5ACC3FF410E}" destId="{890F3C13-C566-47E9-B69E-A8AC3FDFD6D0}" srcOrd="0" destOrd="0" parTransId="{04942366-7E14-4445-8258-9CD873DA54B6}" sibTransId="{3F8EB2D2-1BC4-423C-8F54-05987B9E3466}"/>
    <dgm:cxn modelId="{B4A4326B-5807-4E9F-B686-E18DEDF715FD}" srcId="{12FEE4A8-5E0D-45C4-AAFB-D5ACC3FF410E}" destId="{77066E64-9F50-4C08-8245-2F3F13C90E3D}" srcOrd="2" destOrd="0" parTransId="{F1ADC4AF-37D0-40A3-A901-04784E9B93E7}" sibTransId="{EB6E2095-FCE0-439F-A56C-38E5012E648C}"/>
    <dgm:cxn modelId="{9C9839CC-B1F5-4F59-A212-588C245D2EA4}" type="presParOf" srcId="{089FB689-EFCF-4E9D-A73C-A4AB96ADECA5}" destId="{0FA932F5-0441-4CDD-BCDE-2E44C9405C76}" srcOrd="0" destOrd="0" presId="urn:microsoft.com/office/officeart/2005/8/layout/gear1"/>
    <dgm:cxn modelId="{500C8DDD-B557-45F9-B723-E3DCDCBD01A7}" type="presParOf" srcId="{089FB689-EFCF-4E9D-A73C-A4AB96ADECA5}" destId="{220DA291-9B88-4548-8B44-DA8235FC879C}" srcOrd="1" destOrd="0" presId="urn:microsoft.com/office/officeart/2005/8/layout/gear1"/>
    <dgm:cxn modelId="{BE83F1F5-B8D0-49A0-AEBA-6F695C979AE7}" type="presParOf" srcId="{089FB689-EFCF-4E9D-A73C-A4AB96ADECA5}" destId="{04FA4115-87CC-4DD0-A91F-E3347C133345}" srcOrd="2" destOrd="0" presId="urn:microsoft.com/office/officeart/2005/8/layout/gear1"/>
    <dgm:cxn modelId="{8BF49700-4E47-4344-A816-9E82D3226C88}" type="presParOf" srcId="{089FB689-EFCF-4E9D-A73C-A4AB96ADECA5}" destId="{0A72616B-DF90-47DF-BDDC-B1CE76F314B0}" srcOrd="3" destOrd="0" presId="urn:microsoft.com/office/officeart/2005/8/layout/gear1"/>
    <dgm:cxn modelId="{DC926C87-5001-43CA-9ACF-AF4CF35FB24B}" type="presParOf" srcId="{089FB689-EFCF-4E9D-A73C-A4AB96ADECA5}" destId="{09D1FAD9-21F6-45C5-A673-BA35FB1D7E1C}" srcOrd="4" destOrd="0" presId="urn:microsoft.com/office/officeart/2005/8/layout/gear1"/>
    <dgm:cxn modelId="{EA95F493-05D7-4D7A-8368-F3FC60198FA3}" type="presParOf" srcId="{089FB689-EFCF-4E9D-A73C-A4AB96ADECA5}" destId="{61AB85C0-949C-4B25-B2C5-48DEE9738BA6}" srcOrd="5" destOrd="0" presId="urn:microsoft.com/office/officeart/2005/8/layout/gear1"/>
    <dgm:cxn modelId="{5F7387E1-AF63-4EAE-9307-E5DD7CA3B50C}" type="presParOf" srcId="{089FB689-EFCF-4E9D-A73C-A4AB96ADECA5}" destId="{218080BE-A36A-4378-ABE1-F189D188B649}" srcOrd="6" destOrd="0" presId="urn:microsoft.com/office/officeart/2005/8/layout/gear1"/>
    <dgm:cxn modelId="{16E85B07-45F0-4E37-BAB3-6CB01F95E212}" type="presParOf" srcId="{089FB689-EFCF-4E9D-A73C-A4AB96ADECA5}" destId="{B0AC11D3-6190-4940-8FEF-1958753E89AE}" srcOrd="7" destOrd="0" presId="urn:microsoft.com/office/officeart/2005/8/layout/gear1"/>
    <dgm:cxn modelId="{8DC39097-984A-400E-B0A1-4E1F5C566CBA}" type="presParOf" srcId="{089FB689-EFCF-4E9D-A73C-A4AB96ADECA5}" destId="{7A87EA9F-E3EC-4D22-BCBA-66E86ABAB8DC}" srcOrd="8" destOrd="0" presId="urn:microsoft.com/office/officeart/2005/8/layout/gear1"/>
    <dgm:cxn modelId="{3F033E42-12E6-4EA8-A1E3-E3F888FBC080}" type="presParOf" srcId="{089FB689-EFCF-4E9D-A73C-A4AB96ADECA5}" destId="{5249E399-4640-435C-9108-F3AF5DC612F8}" srcOrd="9" destOrd="0" presId="urn:microsoft.com/office/officeart/2005/8/layout/gear1"/>
    <dgm:cxn modelId="{0B1FBCD9-D107-4579-A74A-3B9E401D465F}" type="presParOf" srcId="{089FB689-EFCF-4E9D-A73C-A4AB96ADECA5}" destId="{CCD84BE4-8649-4F54-B773-FC9D8D93739A}" srcOrd="10" destOrd="0" presId="urn:microsoft.com/office/officeart/2005/8/layout/gear1"/>
    <dgm:cxn modelId="{E238D7A9-219E-4225-9CAC-A4FADD0012A7}" type="presParOf" srcId="{089FB689-EFCF-4E9D-A73C-A4AB96ADECA5}" destId="{042C3F19-4D7B-49CD-A3A6-01BC1235A4B3}" srcOrd="11" destOrd="0" presId="urn:microsoft.com/office/officeart/2005/8/layout/gear1"/>
    <dgm:cxn modelId="{9CC8624F-B0AA-4E30-A2DA-79E007AEF277}" type="presParOf" srcId="{089FB689-EFCF-4E9D-A73C-A4AB96ADECA5}" destId="{BACD825F-5AC9-4050-95F0-375F16E082A3}" srcOrd="12" destOrd="0" presId="urn:microsoft.com/office/officeart/2005/8/layout/gear1"/>
  </dgm:cxnLst>
  <dgm:bg>
    <a:solidFill>
      <a:schemeClr val="accent5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EE4A8-5E0D-45C4-AAFB-D5ACC3FF410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90F3C13-C566-47E9-B69E-A8AC3FDFD6D0}">
      <dgm:prSet phldrT="[Texte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fr-FR" sz="2800" b="1" dirty="0" smtClean="0">
              <a:solidFill>
                <a:schemeClr val="accent2">
                  <a:lumMod val="75000"/>
                </a:schemeClr>
              </a:solidFill>
            </a:rPr>
            <a:t>CARCINOME EPIDERMOIDE ANAL</a:t>
          </a:r>
          <a:endParaRPr lang="fr-FR" sz="2800" b="1" dirty="0">
            <a:solidFill>
              <a:schemeClr val="accent2">
                <a:lumMod val="75000"/>
              </a:schemeClr>
            </a:solidFill>
          </a:endParaRPr>
        </a:p>
      </dgm:t>
    </dgm:pt>
    <dgm:pt modelId="{04942366-7E14-4445-8258-9CD873DA54B6}" type="parTrans" cxnId="{F8E3FF77-F0AF-4224-8846-9E997D5E422E}">
      <dgm:prSet/>
      <dgm:spPr/>
      <dgm:t>
        <a:bodyPr/>
        <a:lstStyle/>
        <a:p>
          <a:endParaRPr lang="fr-FR"/>
        </a:p>
      </dgm:t>
    </dgm:pt>
    <dgm:pt modelId="{3F8EB2D2-1BC4-423C-8F54-05987B9E3466}" type="sibTrans" cxnId="{F8E3FF77-F0AF-4224-8846-9E997D5E422E}">
      <dgm:prSet/>
      <dgm:spPr/>
      <dgm:t>
        <a:bodyPr/>
        <a:lstStyle/>
        <a:p>
          <a:endParaRPr lang="fr-FR"/>
        </a:p>
      </dgm:t>
    </dgm:pt>
    <dgm:pt modelId="{7108E691-79C2-477D-A2F8-B00E8DA473CD}">
      <dgm:prSet phldrT="[Texte]"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sz="2000" b="1" dirty="0" smtClean="0">
              <a:solidFill>
                <a:schemeClr val="accent6">
                  <a:lumMod val="75000"/>
                </a:schemeClr>
              </a:solidFill>
            </a:rPr>
            <a:t>DYSPLASIE ANALE</a:t>
          </a:r>
          <a:endParaRPr lang="fr-FR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F7415B2D-6B49-48C9-B597-9F75AE2157B9}" type="parTrans" cxnId="{03518A6D-338A-42E9-8B48-DE9BE7642A9F}">
      <dgm:prSet/>
      <dgm:spPr/>
      <dgm:t>
        <a:bodyPr/>
        <a:lstStyle/>
        <a:p>
          <a:endParaRPr lang="fr-FR"/>
        </a:p>
      </dgm:t>
    </dgm:pt>
    <dgm:pt modelId="{5C889E37-E833-441C-A916-E0D05EEE7B21}" type="sibTrans" cxnId="{03518A6D-338A-42E9-8B48-DE9BE7642A9F}">
      <dgm:prSet/>
      <dgm:spPr/>
      <dgm:t>
        <a:bodyPr/>
        <a:lstStyle/>
        <a:p>
          <a:endParaRPr lang="fr-FR"/>
        </a:p>
      </dgm:t>
    </dgm:pt>
    <dgm:pt modelId="{77066E64-9F50-4C08-8245-2F3F13C90E3D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3200" b="1" dirty="0" smtClean="0"/>
            <a:t>HPV</a:t>
          </a:r>
          <a:endParaRPr lang="fr-FR" sz="3200" b="1" dirty="0"/>
        </a:p>
      </dgm:t>
    </dgm:pt>
    <dgm:pt modelId="{F1ADC4AF-37D0-40A3-A901-04784E9B93E7}" type="parTrans" cxnId="{B4A4326B-5807-4E9F-B686-E18DEDF715FD}">
      <dgm:prSet/>
      <dgm:spPr/>
      <dgm:t>
        <a:bodyPr/>
        <a:lstStyle/>
        <a:p>
          <a:endParaRPr lang="fr-FR"/>
        </a:p>
      </dgm:t>
    </dgm:pt>
    <dgm:pt modelId="{EB6E2095-FCE0-439F-A56C-38E5012E648C}" type="sibTrans" cxnId="{B4A4326B-5807-4E9F-B686-E18DEDF715FD}">
      <dgm:prSet/>
      <dgm:spPr/>
      <dgm:t>
        <a:bodyPr/>
        <a:lstStyle/>
        <a:p>
          <a:endParaRPr lang="fr-FR"/>
        </a:p>
      </dgm:t>
    </dgm:pt>
    <dgm:pt modelId="{089FB689-EFCF-4E9D-A73C-A4AB96ADECA5}" type="pres">
      <dgm:prSet presAssocID="{12FEE4A8-5E0D-45C4-AAFB-D5ACC3FF410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A932F5-0441-4CDD-BCDE-2E44C9405C76}" type="pres">
      <dgm:prSet presAssocID="{890F3C13-C566-47E9-B69E-A8AC3FDFD6D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0DA291-9B88-4548-8B44-DA8235FC879C}" type="pres">
      <dgm:prSet presAssocID="{890F3C13-C566-47E9-B69E-A8AC3FDFD6D0}" presName="gear1srcNode" presStyleLbl="node1" presStyleIdx="0" presStyleCnt="3"/>
      <dgm:spPr/>
      <dgm:t>
        <a:bodyPr/>
        <a:lstStyle/>
        <a:p>
          <a:endParaRPr lang="fr-FR"/>
        </a:p>
      </dgm:t>
    </dgm:pt>
    <dgm:pt modelId="{04FA4115-87CC-4DD0-A91F-E3347C133345}" type="pres">
      <dgm:prSet presAssocID="{890F3C13-C566-47E9-B69E-A8AC3FDFD6D0}" presName="gear1dstNode" presStyleLbl="node1" presStyleIdx="0" presStyleCnt="3"/>
      <dgm:spPr/>
      <dgm:t>
        <a:bodyPr/>
        <a:lstStyle/>
        <a:p>
          <a:endParaRPr lang="fr-FR"/>
        </a:p>
      </dgm:t>
    </dgm:pt>
    <dgm:pt modelId="{0A72616B-DF90-47DF-BDDC-B1CE76F314B0}" type="pres">
      <dgm:prSet presAssocID="{7108E691-79C2-477D-A2F8-B00E8DA473C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1FAD9-21F6-45C5-A673-BA35FB1D7E1C}" type="pres">
      <dgm:prSet presAssocID="{7108E691-79C2-477D-A2F8-B00E8DA473CD}" presName="gear2srcNode" presStyleLbl="node1" presStyleIdx="1" presStyleCnt="3"/>
      <dgm:spPr/>
      <dgm:t>
        <a:bodyPr/>
        <a:lstStyle/>
        <a:p>
          <a:endParaRPr lang="fr-FR"/>
        </a:p>
      </dgm:t>
    </dgm:pt>
    <dgm:pt modelId="{61AB85C0-949C-4B25-B2C5-48DEE9738BA6}" type="pres">
      <dgm:prSet presAssocID="{7108E691-79C2-477D-A2F8-B00E8DA473CD}" presName="gear2dstNode" presStyleLbl="node1" presStyleIdx="1" presStyleCnt="3"/>
      <dgm:spPr/>
      <dgm:t>
        <a:bodyPr/>
        <a:lstStyle/>
        <a:p>
          <a:endParaRPr lang="fr-FR"/>
        </a:p>
      </dgm:t>
    </dgm:pt>
    <dgm:pt modelId="{218080BE-A36A-4378-ABE1-F189D188B649}" type="pres">
      <dgm:prSet presAssocID="{77066E64-9F50-4C08-8245-2F3F13C90E3D}" presName="gear3" presStyleLbl="node1" presStyleIdx="2" presStyleCnt="3"/>
      <dgm:spPr/>
      <dgm:t>
        <a:bodyPr/>
        <a:lstStyle/>
        <a:p>
          <a:endParaRPr lang="fr-FR"/>
        </a:p>
      </dgm:t>
    </dgm:pt>
    <dgm:pt modelId="{B0AC11D3-6190-4940-8FEF-1958753E89AE}" type="pres">
      <dgm:prSet presAssocID="{77066E64-9F50-4C08-8245-2F3F13C90E3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87EA9F-E3EC-4D22-BCBA-66E86ABAB8DC}" type="pres">
      <dgm:prSet presAssocID="{77066E64-9F50-4C08-8245-2F3F13C90E3D}" presName="gear3srcNode" presStyleLbl="node1" presStyleIdx="2" presStyleCnt="3"/>
      <dgm:spPr/>
      <dgm:t>
        <a:bodyPr/>
        <a:lstStyle/>
        <a:p>
          <a:endParaRPr lang="fr-FR"/>
        </a:p>
      </dgm:t>
    </dgm:pt>
    <dgm:pt modelId="{5249E399-4640-435C-9108-F3AF5DC612F8}" type="pres">
      <dgm:prSet presAssocID="{77066E64-9F50-4C08-8245-2F3F13C90E3D}" presName="gear3dstNode" presStyleLbl="node1" presStyleIdx="2" presStyleCnt="3"/>
      <dgm:spPr/>
      <dgm:t>
        <a:bodyPr/>
        <a:lstStyle/>
        <a:p>
          <a:endParaRPr lang="fr-FR"/>
        </a:p>
      </dgm:t>
    </dgm:pt>
    <dgm:pt modelId="{CCD84BE4-8649-4F54-B773-FC9D8D93739A}" type="pres">
      <dgm:prSet presAssocID="{3F8EB2D2-1BC4-423C-8F54-05987B9E3466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042C3F19-4D7B-49CD-A3A6-01BC1235A4B3}" type="pres">
      <dgm:prSet presAssocID="{5C889E37-E833-441C-A916-E0D05EEE7B21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BACD825F-5AC9-4050-95F0-375F16E082A3}" type="pres">
      <dgm:prSet presAssocID="{EB6E2095-FCE0-439F-A56C-38E5012E648C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E55A0B4F-08BC-4BD3-95D6-A62750DBC0D4}" type="presOf" srcId="{7108E691-79C2-477D-A2F8-B00E8DA473CD}" destId="{0A72616B-DF90-47DF-BDDC-B1CE76F314B0}" srcOrd="0" destOrd="0" presId="urn:microsoft.com/office/officeart/2005/8/layout/gear1"/>
    <dgm:cxn modelId="{03518A6D-338A-42E9-8B48-DE9BE7642A9F}" srcId="{12FEE4A8-5E0D-45C4-AAFB-D5ACC3FF410E}" destId="{7108E691-79C2-477D-A2F8-B00E8DA473CD}" srcOrd="1" destOrd="0" parTransId="{F7415B2D-6B49-48C9-B597-9F75AE2157B9}" sibTransId="{5C889E37-E833-441C-A916-E0D05EEE7B21}"/>
    <dgm:cxn modelId="{598D4DDF-41A5-4C39-8614-61156D4C309D}" type="presOf" srcId="{7108E691-79C2-477D-A2F8-B00E8DA473CD}" destId="{09D1FAD9-21F6-45C5-A673-BA35FB1D7E1C}" srcOrd="1" destOrd="0" presId="urn:microsoft.com/office/officeart/2005/8/layout/gear1"/>
    <dgm:cxn modelId="{C5119183-826D-434D-B82B-4AA809F934BA}" type="presOf" srcId="{7108E691-79C2-477D-A2F8-B00E8DA473CD}" destId="{61AB85C0-949C-4B25-B2C5-48DEE9738BA6}" srcOrd="2" destOrd="0" presId="urn:microsoft.com/office/officeart/2005/8/layout/gear1"/>
    <dgm:cxn modelId="{581C361B-3C15-47BC-B300-780919758495}" type="presOf" srcId="{890F3C13-C566-47E9-B69E-A8AC3FDFD6D0}" destId="{0FA932F5-0441-4CDD-BCDE-2E44C9405C76}" srcOrd="0" destOrd="0" presId="urn:microsoft.com/office/officeart/2005/8/layout/gear1"/>
    <dgm:cxn modelId="{BE7A3C88-FD28-4360-ACF5-BA895A9451BD}" type="presOf" srcId="{77066E64-9F50-4C08-8245-2F3F13C90E3D}" destId="{5249E399-4640-435C-9108-F3AF5DC612F8}" srcOrd="3" destOrd="0" presId="urn:microsoft.com/office/officeart/2005/8/layout/gear1"/>
    <dgm:cxn modelId="{34C3C4D8-5462-4FE4-B0F3-3DD4C0F4868E}" type="presOf" srcId="{77066E64-9F50-4C08-8245-2F3F13C90E3D}" destId="{7A87EA9F-E3EC-4D22-BCBA-66E86ABAB8DC}" srcOrd="2" destOrd="0" presId="urn:microsoft.com/office/officeart/2005/8/layout/gear1"/>
    <dgm:cxn modelId="{A638F91C-5F14-4AC9-AB56-3D18BB4B07DE}" type="presOf" srcId="{EB6E2095-FCE0-439F-A56C-38E5012E648C}" destId="{BACD825F-5AC9-4050-95F0-375F16E082A3}" srcOrd="0" destOrd="0" presId="urn:microsoft.com/office/officeart/2005/8/layout/gear1"/>
    <dgm:cxn modelId="{87DEF814-7A97-417F-8A23-D98EC8248A94}" type="presOf" srcId="{5C889E37-E833-441C-A916-E0D05EEE7B21}" destId="{042C3F19-4D7B-49CD-A3A6-01BC1235A4B3}" srcOrd="0" destOrd="0" presId="urn:microsoft.com/office/officeart/2005/8/layout/gear1"/>
    <dgm:cxn modelId="{CAD17788-BD95-44DF-A991-F8A21E06B348}" type="presOf" srcId="{890F3C13-C566-47E9-B69E-A8AC3FDFD6D0}" destId="{04FA4115-87CC-4DD0-A91F-E3347C133345}" srcOrd="2" destOrd="0" presId="urn:microsoft.com/office/officeart/2005/8/layout/gear1"/>
    <dgm:cxn modelId="{DD32A5C8-69FC-45F6-A747-FFE942F496C1}" type="presOf" srcId="{77066E64-9F50-4C08-8245-2F3F13C90E3D}" destId="{B0AC11D3-6190-4940-8FEF-1958753E89AE}" srcOrd="1" destOrd="0" presId="urn:microsoft.com/office/officeart/2005/8/layout/gear1"/>
    <dgm:cxn modelId="{5F24B1DB-8D8E-4664-8C7D-CA9B6FC85072}" type="presOf" srcId="{77066E64-9F50-4C08-8245-2F3F13C90E3D}" destId="{218080BE-A36A-4378-ABE1-F189D188B649}" srcOrd="0" destOrd="0" presId="urn:microsoft.com/office/officeart/2005/8/layout/gear1"/>
    <dgm:cxn modelId="{B06FC132-C99B-4E59-995C-E85F0FA1D2AC}" type="presOf" srcId="{3F8EB2D2-1BC4-423C-8F54-05987B9E3466}" destId="{CCD84BE4-8649-4F54-B773-FC9D8D93739A}" srcOrd="0" destOrd="0" presId="urn:microsoft.com/office/officeart/2005/8/layout/gear1"/>
    <dgm:cxn modelId="{7915BF36-0E1C-4264-89AA-DC4DB3973330}" type="presOf" srcId="{890F3C13-C566-47E9-B69E-A8AC3FDFD6D0}" destId="{220DA291-9B88-4548-8B44-DA8235FC879C}" srcOrd="1" destOrd="0" presId="urn:microsoft.com/office/officeart/2005/8/layout/gear1"/>
    <dgm:cxn modelId="{F8E3FF77-F0AF-4224-8846-9E997D5E422E}" srcId="{12FEE4A8-5E0D-45C4-AAFB-D5ACC3FF410E}" destId="{890F3C13-C566-47E9-B69E-A8AC3FDFD6D0}" srcOrd="0" destOrd="0" parTransId="{04942366-7E14-4445-8258-9CD873DA54B6}" sibTransId="{3F8EB2D2-1BC4-423C-8F54-05987B9E3466}"/>
    <dgm:cxn modelId="{B4A4326B-5807-4E9F-B686-E18DEDF715FD}" srcId="{12FEE4A8-5E0D-45C4-AAFB-D5ACC3FF410E}" destId="{77066E64-9F50-4C08-8245-2F3F13C90E3D}" srcOrd="2" destOrd="0" parTransId="{F1ADC4AF-37D0-40A3-A901-04784E9B93E7}" sibTransId="{EB6E2095-FCE0-439F-A56C-38E5012E648C}"/>
    <dgm:cxn modelId="{0CF93597-818A-4C9D-917E-66C8CCCA8686}" type="presOf" srcId="{12FEE4A8-5E0D-45C4-AAFB-D5ACC3FF410E}" destId="{089FB689-EFCF-4E9D-A73C-A4AB96ADECA5}" srcOrd="0" destOrd="0" presId="urn:microsoft.com/office/officeart/2005/8/layout/gear1"/>
    <dgm:cxn modelId="{23C61029-4A29-445E-B067-1600BCE44FE7}" type="presParOf" srcId="{089FB689-EFCF-4E9D-A73C-A4AB96ADECA5}" destId="{0FA932F5-0441-4CDD-BCDE-2E44C9405C76}" srcOrd="0" destOrd="0" presId="urn:microsoft.com/office/officeart/2005/8/layout/gear1"/>
    <dgm:cxn modelId="{179D58F5-2C09-465D-ABDE-7CBDB4119E84}" type="presParOf" srcId="{089FB689-EFCF-4E9D-A73C-A4AB96ADECA5}" destId="{220DA291-9B88-4548-8B44-DA8235FC879C}" srcOrd="1" destOrd="0" presId="urn:microsoft.com/office/officeart/2005/8/layout/gear1"/>
    <dgm:cxn modelId="{1C113137-F8FB-4838-A1C4-69F812A8065A}" type="presParOf" srcId="{089FB689-EFCF-4E9D-A73C-A4AB96ADECA5}" destId="{04FA4115-87CC-4DD0-A91F-E3347C133345}" srcOrd="2" destOrd="0" presId="urn:microsoft.com/office/officeart/2005/8/layout/gear1"/>
    <dgm:cxn modelId="{00683DE0-8934-4843-B65E-BBCBBB538687}" type="presParOf" srcId="{089FB689-EFCF-4E9D-A73C-A4AB96ADECA5}" destId="{0A72616B-DF90-47DF-BDDC-B1CE76F314B0}" srcOrd="3" destOrd="0" presId="urn:microsoft.com/office/officeart/2005/8/layout/gear1"/>
    <dgm:cxn modelId="{869CCF3B-2CC8-4D62-9927-627DD7C67037}" type="presParOf" srcId="{089FB689-EFCF-4E9D-A73C-A4AB96ADECA5}" destId="{09D1FAD9-21F6-45C5-A673-BA35FB1D7E1C}" srcOrd="4" destOrd="0" presId="urn:microsoft.com/office/officeart/2005/8/layout/gear1"/>
    <dgm:cxn modelId="{C7C01BEC-91F8-4CEA-94D2-F29EC9EC3D4D}" type="presParOf" srcId="{089FB689-EFCF-4E9D-A73C-A4AB96ADECA5}" destId="{61AB85C0-949C-4B25-B2C5-48DEE9738BA6}" srcOrd="5" destOrd="0" presId="urn:microsoft.com/office/officeart/2005/8/layout/gear1"/>
    <dgm:cxn modelId="{F5146D55-B37A-40C6-A0CD-F171F6A850E3}" type="presParOf" srcId="{089FB689-EFCF-4E9D-A73C-A4AB96ADECA5}" destId="{218080BE-A36A-4378-ABE1-F189D188B649}" srcOrd="6" destOrd="0" presId="urn:microsoft.com/office/officeart/2005/8/layout/gear1"/>
    <dgm:cxn modelId="{C6881B71-630F-4864-A879-490F513E198D}" type="presParOf" srcId="{089FB689-EFCF-4E9D-A73C-A4AB96ADECA5}" destId="{B0AC11D3-6190-4940-8FEF-1958753E89AE}" srcOrd="7" destOrd="0" presId="urn:microsoft.com/office/officeart/2005/8/layout/gear1"/>
    <dgm:cxn modelId="{7B6CD325-BC24-4B50-8EC6-54EBED44F6A0}" type="presParOf" srcId="{089FB689-EFCF-4E9D-A73C-A4AB96ADECA5}" destId="{7A87EA9F-E3EC-4D22-BCBA-66E86ABAB8DC}" srcOrd="8" destOrd="0" presId="urn:microsoft.com/office/officeart/2005/8/layout/gear1"/>
    <dgm:cxn modelId="{4F06BBFA-5B62-44CF-8A82-ECA3C54EEAC5}" type="presParOf" srcId="{089FB689-EFCF-4E9D-A73C-A4AB96ADECA5}" destId="{5249E399-4640-435C-9108-F3AF5DC612F8}" srcOrd="9" destOrd="0" presId="urn:microsoft.com/office/officeart/2005/8/layout/gear1"/>
    <dgm:cxn modelId="{31380D72-8818-4486-BD7C-6609D5D34EF2}" type="presParOf" srcId="{089FB689-EFCF-4E9D-A73C-A4AB96ADECA5}" destId="{CCD84BE4-8649-4F54-B773-FC9D8D93739A}" srcOrd="10" destOrd="0" presId="urn:microsoft.com/office/officeart/2005/8/layout/gear1"/>
    <dgm:cxn modelId="{D4412A9A-1828-483C-89EF-E25EA229C1D7}" type="presParOf" srcId="{089FB689-EFCF-4E9D-A73C-A4AB96ADECA5}" destId="{042C3F19-4D7B-49CD-A3A6-01BC1235A4B3}" srcOrd="11" destOrd="0" presId="urn:microsoft.com/office/officeart/2005/8/layout/gear1"/>
    <dgm:cxn modelId="{A466DABD-D8BF-4FED-A9A8-F7A861882F03}" type="presParOf" srcId="{089FB689-EFCF-4E9D-A73C-A4AB96ADECA5}" destId="{BACD825F-5AC9-4050-95F0-375F16E082A3}" srcOrd="12" destOrd="0" presId="urn:microsoft.com/office/officeart/2005/8/layout/gear1"/>
  </dgm:cxnLst>
  <dgm:bg>
    <a:solidFill>
      <a:schemeClr val="accent5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EE4A8-5E0D-45C4-AAFB-D5ACC3FF410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90F3C13-C566-47E9-B69E-A8AC3FDFD6D0}">
      <dgm:prSet phldrT="[Texte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fr-FR" sz="2800" b="1" dirty="0" smtClean="0">
              <a:solidFill>
                <a:schemeClr val="accent2">
                  <a:lumMod val="75000"/>
                </a:schemeClr>
              </a:solidFill>
            </a:rPr>
            <a:t>CARCINOME EPIDERMOIDE ANAL</a:t>
          </a:r>
          <a:endParaRPr lang="fr-FR" sz="2800" b="1" dirty="0">
            <a:solidFill>
              <a:schemeClr val="accent2">
                <a:lumMod val="75000"/>
              </a:schemeClr>
            </a:solidFill>
          </a:endParaRPr>
        </a:p>
      </dgm:t>
    </dgm:pt>
    <dgm:pt modelId="{04942366-7E14-4445-8258-9CD873DA54B6}" type="parTrans" cxnId="{F8E3FF77-F0AF-4224-8846-9E997D5E422E}">
      <dgm:prSet/>
      <dgm:spPr/>
      <dgm:t>
        <a:bodyPr/>
        <a:lstStyle/>
        <a:p>
          <a:endParaRPr lang="fr-FR"/>
        </a:p>
      </dgm:t>
    </dgm:pt>
    <dgm:pt modelId="{3F8EB2D2-1BC4-423C-8F54-05987B9E3466}" type="sibTrans" cxnId="{F8E3FF77-F0AF-4224-8846-9E997D5E422E}">
      <dgm:prSet/>
      <dgm:spPr/>
      <dgm:t>
        <a:bodyPr/>
        <a:lstStyle/>
        <a:p>
          <a:endParaRPr lang="fr-FR"/>
        </a:p>
      </dgm:t>
    </dgm:pt>
    <dgm:pt modelId="{7108E691-79C2-477D-A2F8-B00E8DA473CD}">
      <dgm:prSet phldrT="[Texte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sz="2000" b="1" dirty="0" smtClean="0"/>
            <a:t>DYSPLASIE ANALE</a:t>
          </a:r>
          <a:endParaRPr lang="fr-FR" sz="2000" b="1" dirty="0"/>
        </a:p>
      </dgm:t>
    </dgm:pt>
    <dgm:pt modelId="{F7415B2D-6B49-48C9-B597-9F75AE2157B9}" type="parTrans" cxnId="{03518A6D-338A-42E9-8B48-DE9BE7642A9F}">
      <dgm:prSet/>
      <dgm:spPr/>
      <dgm:t>
        <a:bodyPr/>
        <a:lstStyle/>
        <a:p>
          <a:endParaRPr lang="fr-FR"/>
        </a:p>
      </dgm:t>
    </dgm:pt>
    <dgm:pt modelId="{5C889E37-E833-441C-A916-E0D05EEE7B21}" type="sibTrans" cxnId="{03518A6D-338A-42E9-8B48-DE9BE7642A9F}">
      <dgm:prSet/>
      <dgm:spPr/>
      <dgm:t>
        <a:bodyPr/>
        <a:lstStyle/>
        <a:p>
          <a:endParaRPr lang="fr-FR"/>
        </a:p>
      </dgm:t>
    </dgm:pt>
    <dgm:pt modelId="{77066E64-9F50-4C08-8245-2F3F13C90E3D}">
      <dgm:prSet phldrT="[Texte]" custT="1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3200" b="1" dirty="0" smtClean="0">
              <a:solidFill>
                <a:schemeClr val="accent3">
                  <a:lumMod val="75000"/>
                </a:schemeClr>
              </a:solidFill>
            </a:rPr>
            <a:t>HPV</a:t>
          </a:r>
          <a:endParaRPr lang="fr-FR" sz="3200" b="1" dirty="0">
            <a:solidFill>
              <a:schemeClr val="accent3">
                <a:lumMod val="75000"/>
              </a:schemeClr>
            </a:solidFill>
          </a:endParaRPr>
        </a:p>
      </dgm:t>
    </dgm:pt>
    <dgm:pt modelId="{F1ADC4AF-37D0-40A3-A901-04784E9B93E7}" type="parTrans" cxnId="{B4A4326B-5807-4E9F-B686-E18DEDF715FD}">
      <dgm:prSet/>
      <dgm:spPr/>
      <dgm:t>
        <a:bodyPr/>
        <a:lstStyle/>
        <a:p>
          <a:endParaRPr lang="fr-FR"/>
        </a:p>
      </dgm:t>
    </dgm:pt>
    <dgm:pt modelId="{EB6E2095-FCE0-439F-A56C-38E5012E648C}" type="sibTrans" cxnId="{B4A4326B-5807-4E9F-B686-E18DEDF715FD}">
      <dgm:prSet/>
      <dgm:spPr/>
      <dgm:t>
        <a:bodyPr/>
        <a:lstStyle/>
        <a:p>
          <a:endParaRPr lang="fr-FR"/>
        </a:p>
      </dgm:t>
    </dgm:pt>
    <dgm:pt modelId="{089FB689-EFCF-4E9D-A73C-A4AB96ADECA5}" type="pres">
      <dgm:prSet presAssocID="{12FEE4A8-5E0D-45C4-AAFB-D5ACC3FF410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A932F5-0441-4CDD-BCDE-2E44C9405C76}" type="pres">
      <dgm:prSet presAssocID="{890F3C13-C566-47E9-B69E-A8AC3FDFD6D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0DA291-9B88-4548-8B44-DA8235FC879C}" type="pres">
      <dgm:prSet presAssocID="{890F3C13-C566-47E9-B69E-A8AC3FDFD6D0}" presName="gear1srcNode" presStyleLbl="node1" presStyleIdx="0" presStyleCnt="3"/>
      <dgm:spPr/>
      <dgm:t>
        <a:bodyPr/>
        <a:lstStyle/>
        <a:p>
          <a:endParaRPr lang="fr-FR"/>
        </a:p>
      </dgm:t>
    </dgm:pt>
    <dgm:pt modelId="{04FA4115-87CC-4DD0-A91F-E3347C133345}" type="pres">
      <dgm:prSet presAssocID="{890F3C13-C566-47E9-B69E-A8AC3FDFD6D0}" presName="gear1dstNode" presStyleLbl="node1" presStyleIdx="0" presStyleCnt="3"/>
      <dgm:spPr/>
      <dgm:t>
        <a:bodyPr/>
        <a:lstStyle/>
        <a:p>
          <a:endParaRPr lang="fr-FR"/>
        </a:p>
      </dgm:t>
    </dgm:pt>
    <dgm:pt modelId="{0A72616B-DF90-47DF-BDDC-B1CE76F314B0}" type="pres">
      <dgm:prSet presAssocID="{7108E691-79C2-477D-A2F8-B00E8DA473C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1FAD9-21F6-45C5-A673-BA35FB1D7E1C}" type="pres">
      <dgm:prSet presAssocID="{7108E691-79C2-477D-A2F8-B00E8DA473CD}" presName="gear2srcNode" presStyleLbl="node1" presStyleIdx="1" presStyleCnt="3"/>
      <dgm:spPr/>
      <dgm:t>
        <a:bodyPr/>
        <a:lstStyle/>
        <a:p>
          <a:endParaRPr lang="fr-FR"/>
        </a:p>
      </dgm:t>
    </dgm:pt>
    <dgm:pt modelId="{61AB85C0-949C-4B25-B2C5-48DEE9738BA6}" type="pres">
      <dgm:prSet presAssocID="{7108E691-79C2-477D-A2F8-B00E8DA473CD}" presName="gear2dstNode" presStyleLbl="node1" presStyleIdx="1" presStyleCnt="3"/>
      <dgm:spPr/>
      <dgm:t>
        <a:bodyPr/>
        <a:lstStyle/>
        <a:p>
          <a:endParaRPr lang="fr-FR"/>
        </a:p>
      </dgm:t>
    </dgm:pt>
    <dgm:pt modelId="{218080BE-A36A-4378-ABE1-F189D188B649}" type="pres">
      <dgm:prSet presAssocID="{77066E64-9F50-4C08-8245-2F3F13C90E3D}" presName="gear3" presStyleLbl="node1" presStyleIdx="2" presStyleCnt="3"/>
      <dgm:spPr/>
      <dgm:t>
        <a:bodyPr/>
        <a:lstStyle/>
        <a:p>
          <a:endParaRPr lang="fr-FR"/>
        </a:p>
      </dgm:t>
    </dgm:pt>
    <dgm:pt modelId="{B0AC11D3-6190-4940-8FEF-1958753E89AE}" type="pres">
      <dgm:prSet presAssocID="{77066E64-9F50-4C08-8245-2F3F13C90E3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87EA9F-E3EC-4D22-BCBA-66E86ABAB8DC}" type="pres">
      <dgm:prSet presAssocID="{77066E64-9F50-4C08-8245-2F3F13C90E3D}" presName="gear3srcNode" presStyleLbl="node1" presStyleIdx="2" presStyleCnt="3"/>
      <dgm:spPr/>
      <dgm:t>
        <a:bodyPr/>
        <a:lstStyle/>
        <a:p>
          <a:endParaRPr lang="fr-FR"/>
        </a:p>
      </dgm:t>
    </dgm:pt>
    <dgm:pt modelId="{5249E399-4640-435C-9108-F3AF5DC612F8}" type="pres">
      <dgm:prSet presAssocID="{77066E64-9F50-4C08-8245-2F3F13C90E3D}" presName="gear3dstNode" presStyleLbl="node1" presStyleIdx="2" presStyleCnt="3"/>
      <dgm:spPr/>
      <dgm:t>
        <a:bodyPr/>
        <a:lstStyle/>
        <a:p>
          <a:endParaRPr lang="fr-FR"/>
        </a:p>
      </dgm:t>
    </dgm:pt>
    <dgm:pt modelId="{CCD84BE4-8649-4F54-B773-FC9D8D93739A}" type="pres">
      <dgm:prSet presAssocID="{3F8EB2D2-1BC4-423C-8F54-05987B9E3466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042C3F19-4D7B-49CD-A3A6-01BC1235A4B3}" type="pres">
      <dgm:prSet presAssocID="{5C889E37-E833-441C-A916-E0D05EEE7B21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BACD825F-5AC9-4050-95F0-375F16E082A3}" type="pres">
      <dgm:prSet presAssocID="{EB6E2095-FCE0-439F-A56C-38E5012E648C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E50C14C0-5DFA-457E-B87C-E576203C9428}" type="presOf" srcId="{77066E64-9F50-4C08-8245-2F3F13C90E3D}" destId="{7A87EA9F-E3EC-4D22-BCBA-66E86ABAB8DC}" srcOrd="2" destOrd="0" presId="urn:microsoft.com/office/officeart/2005/8/layout/gear1"/>
    <dgm:cxn modelId="{03518A6D-338A-42E9-8B48-DE9BE7642A9F}" srcId="{12FEE4A8-5E0D-45C4-AAFB-D5ACC3FF410E}" destId="{7108E691-79C2-477D-A2F8-B00E8DA473CD}" srcOrd="1" destOrd="0" parTransId="{F7415B2D-6B49-48C9-B597-9F75AE2157B9}" sibTransId="{5C889E37-E833-441C-A916-E0D05EEE7B21}"/>
    <dgm:cxn modelId="{953ECD9F-6432-4A1C-8874-E4E0D579531C}" type="presOf" srcId="{12FEE4A8-5E0D-45C4-AAFB-D5ACC3FF410E}" destId="{089FB689-EFCF-4E9D-A73C-A4AB96ADECA5}" srcOrd="0" destOrd="0" presId="urn:microsoft.com/office/officeart/2005/8/layout/gear1"/>
    <dgm:cxn modelId="{6FB00016-177E-4E25-BEF4-FB9F2E817D1F}" type="presOf" srcId="{890F3C13-C566-47E9-B69E-A8AC3FDFD6D0}" destId="{220DA291-9B88-4548-8B44-DA8235FC879C}" srcOrd="1" destOrd="0" presId="urn:microsoft.com/office/officeart/2005/8/layout/gear1"/>
    <dgm:cxn modelId="{F0545705-804B-4352-95A4-8ECACAC29DB9}" type="presOf" srcId="{890F3C13-C566-47E9-B69E-A8AC3FDFD6D0}" destId="{0FA932F5-0441-4CDD-BCDE-2E44C9405C76}" srcOrd="0" destOrd="0" presId="urn:microsoft.com/office/officeart/2005/8/layout/gear1"/>
    <dgm:cxn modelId="{47B8BFB8-9117-4D8C-B3AB-9BE715843002}" type="presOf" srcId="{EB6E2095-FCE0-439F-A56C-38E5012E648C}" destId="{BACD825F-5AC9-4050-95F0-375F16E082A3}" srcOrd="0" destOrd="0" presId="urn:microsoft.com/office/officeart/2005/8/layout/gear1"/>
    <dgm:cxn modelId="{9482CE13-A32F-48BA-9151-1A57ADF5C537}" type="presOf" srcId="{77066E64-9F50-4C08-8245-2F3F13C90E3D}" destId="{5249E399-4640-435C-9108-F3AF5DC612F8}" srcOrd="3" destOrd="0" presId="urn:microsoft.com/office/officeart/2005/8/layout/gear1"/>
    <dgm:cxn modelId="{4F6A5EF4-3B69-485B-9A03-BD8B27720428}" type="presOf" srcId="{7108E691-79C2-477D-A2F8-B00E8DA473CD}" destId="{61AB85C0-949C-4B25-B2C5-48DEE9738BA6}" srcOrd="2" destOrd="0" presId="urn:microsoft.com/office/officeart/2005/8/layout/gear1"/>
    <dgm:cxn modelId="{72E6843E-D4BB-4523-84BB-C9CDADB6FD69}" type="presOf" srcId="{3F8EB2D2-1BC4-423C-8F54-05987B9E3466}" destId="{CCD84BE4-8649-4F54-B773-FC9D8D93739A}" srcOrd="0" destOrd="0" presId="urn:microsoft.com/office/officeart/2005/8/layout/gear1"/>
    <dgm:cxn modelId="{866119F1-3246-495D-8DE6-2F1AE16A5964}" type="presOf" srcId="{890F3C13-C566-47E9-B69E-A8AC3FDFD6D0}" destId="{04FA4115-87CC-4DD0-A91F-E3347C133345}" srcOrd="2" destOrd="0" presId="urn:microsoft.com/office/officeart/2005/8/layout/gear1"/>
    <dgm:cxn modelId="{52A988C8-7434-472D-8703-8B7FC0118B60}" type="presOf" srcId="{7108E691-79C2-477D-A2F8-B00E8DA473CD}" destId="{0A72616B-DF90-47DF-BDDC-B1CE76F314B0}" srcOrd="0" destOrd="0" presId="urn:microsoft.com/office/officeart/2005/8/layout/gear1"/>
    <dgm:cxn modelId="{E5881FB8-02FD-40F2-BA78-6AEDF3AFB4BB}" type="presOf" srcId="{77066E64-9F50-4C08-8245-2F3F13C90E3D}" destId="{B0AC11D3-6190-4940-8FEF-1958753E89AE}" srcOrd="1" destOrd="0" presId="urn:microsoft.com/office/officeart/2005/8/layout/gear1"/>
    <dgm:cxn modelId="{F8E3FF77-F0AF-4224-8846-9E997D5E422E}" srcId="{12FEE4A8-5E0D-45C4-AAFB-D5ACC3FF410E}" destId="{890F3C13-C566-47E9-B69E-A8AC3FDFD6D0}" srcOrd="0" destOrd="0" parTransId="{04942366-7E14-4445-8258-9CD873DA54B6}" sibTransId="{3F8EB2D2-1BC4-423C-8F54-05987B9E3466}"/>
    <dgm:cxn modelId="{1B1FE6A1-1800-4665-9AEE-50884576746B}" type="presOf" srcId="{7108E691-79C2-477D-A2F8-B00E8DA473CD}" destId="{09D1FAD9-21F6-45C5-A673-BA35FB1D7E1C}" srcOrd="1" destOrd="0" presId="urn:microsoft.com/office/officeart/2005/8/layout/gear1"/>
    <dgm:cxn modelId="{B4A4326B-5807-4E9F-B686-E18DEDF715FD}" srcId="{12FEE4A8-5E0D-45C4-AAFB-D5ACC3FF410E}" destId="{77066E64-9F50-4C08-8245-2F3F13C90E3D}" srcOrd="2" destOrd="0" parTransId="{F1ADC4AF-37D0-40A3-A901-04784E9B93E7}" sibTransId="{EB6E2095-FCE0-439F-A56C-38E5012E648C}"/>
    <dgm:cxn modelId="{D5C66D8B-0B4A-40B4-9B67-14FC25425205}" type="presOf" srcId="{5C889E37-E833-441C-A916-E0D05EEE7B21}" destId="{042C3F19-4D7B-49CD-A3A6-01BC1235A4B3}" srcOrd="0" destOrd="0" presId="urn:microsoft.com/office/officeart/2005/8/layout/gear1"/>
    <dgm:cxn modelId="{D6938207-E14F-423E-9B5D-65D536F4C33E}" type="presOf" srcId="{77066E64-9F50-4C08-8245-2F3F13C90E3D}" destId="{218080BE-A36A-4378-ABE1-F189D188B649}" srcOrd="0" destOrd="0" presId="urn:microsoft.com/office/officeart/2005/8/layout/gear1"/>
    <dgm:cxn modelId="{ED0BFDF4-8A99-456D-A306-969F84D5DD20}" type="presParOf" srcId="{089FB689-EFCF-4E9D-A73C-A4AB96ADECA5}" destId="{0FA932F5-0441-4CDD-BCDE-2E44C9405C76}" srcOrd="0" destOrd="0" presId="urn:microsoft.com/office/officeart/2005/8/layout/gear1"/>
    <dgm:cxn modelId="{630CD118-92DB-441D-B5F8-4C9DDEADB709}" type="presParOf" srcId="{089FB689-EFCF-4E9D-A73C-A4AB96ADECA5}" destId="{220DA291-9B88-4548-8B44-DA8235FC879C}" srcOrd="1" destOrd="0" presId="urn:microsoft.com/office/officeart/2005/8/layout/gear1"/>
    <dgm:cxn modelId="{C261DA83-59A4-4602-96F6-ADA00230C323}" type="presParOf" srcId="{089FB689-EFCF-4E9D-A73C-A4AB96ADECA5}" destId="{04FA4115-87CC-4DD0-A91F-E3347C133345}" srcOrd="2" destOrd="0" presId="urn:microsoft.com/office/officeart/2005/8/layout/gear1"/>
    <dgm:cxn modelId="{0FC4C6D0-7FE6-4DC5-8C9D-66FF732497E0}" type="presParOf" srcId="{089FB689-EFCF-4E9D-A73C-A4AB96ADECA5}" destId="{0A72616B-DF90-47DF-BDDC-B1CE76F314B0}" srcOrd="3" destOrd="0" presId="urn:microsoft.com/office/officeart/2005/8/layout/gear1"/>
    <dgm:cxn modelId="{4EEB3769-0379-4ACA-8623-04A7237F754F}" type="presParOf" srcId="{089FB689-EFCF-4E9D-A73C-A4AB96ADECA5}" destId="{09D1FAD9-21F6-45C5-A673-BA35FB1D7E1C}" srcOrd="4" destOrd="0" presId="urn:microsoft.com/office/officeart/2005/8/layout/gear1"/>
    <dgm:cxn modelId="{E767BAE4-3F3B-404F-BBCF-1B18CA13AEC3}" type="presParOf" srcId="{089FB689-EFCF-4E9D-A73C-A4AB96ADECA5}" destId="{61AB85C0-949C-4B25-B2C5-48DEE9738BA6}" srcOrd="5" destOrd="0" presId="urn:microsoft.com/office/officeart/2005/8/layout/gear1"/>
    <dgm:cxn modelId="{D5201E20-CBE4-438C-B007-9379EF9A7F9D}" type="presParOf" srcId="{089FB689-EFCF-4E9D-A73C-A4AB96ADECA5}" destId="{218080BE-A36A-4378-ABE1-F189D188B649}" srcOrd="6" destOrd="0" presId="urn:microsoft.com/office/officeart/2005/8/layout/gear1"/>
    <dgm:cxn modelId="{25EB659F-1D16-4E7F-A8E7-AD993836751E}" type="presParOf" srcId="{089FB689-EFCF-4E9D-A73C-A4AB96ADECA5}" destId="{B0AC11D3-6190-4940-8FEF-1958753E89AE}" srcOrd="7" destOrd="0" presId="urn:microsoft.com/office/officeart/2005/8/layout/gear1"/>
    <dgm:cxn modelId="{C50F5109-599F-4997-8CEF-5BECDAF7F7D4}" type="presParOf" srcId="{089FB689-EFCF-4E9D-A73C-A4AB96ADECA5}" destId="{7A87EA9F-E3EC-4D22-BCBA-66E86ABAB8DC}" srcOrd="8" destOrd="0" presId="urn:microsoft.com/office/officeart/2005/8/layout/gear1"/>
    <dgm:cxn modelId="{2F560517-B9E9-498B-BF47-86C5E898E1E1}" type="presParOf" srcId="{089FB689-EFCF-4E9D-A73C-A4AB96ADECA5}" destId="{5249E399-4640-435C-9108-F3AF5DC612F8}" srcOrd="9" destOrd="0" presId="urn:microsoft.com/office/officeart/2005/8/layout/gear1"/>
    <dgm:cxn modelId="{9C0AF02B-2AA4-4ECB-8498-376D4082ABBA}" type="presParOf" srcId="{089FB689-EFCF-4E9D-A73C-A4AB96ADECA5}" destId="{CCD84BE4-8649-4F54-B773-FC9D8D93739A}" srcOrd="10" destOrd="0" presId="urn:microsoft.com/office/officeart/2005/8/layout/gear1"/>
    <dgm:cxn modelId="{3A238577-5BCB-43AA-8A37-1334A77F0277}" type="presParOf" srcId="{089FB689-EFCF-4E9D-A73C-A4AB96ADECA5}" destId="{042C3F19-4D7B-49CD-A3A6-01BC1235A4B3}" srcOrd="11" destOrd="0" presId="urn:microsoft.com/office/officeart/2005/8/layout/gear1"/>
    <dgm:cxn modelId="{796EA4D4-D04A-41FF-9979-52F9A7A642B1}" type="presParOf" srcId="{089FB689-EFCF-4E9D-A73C-A4AB96ADECA5}" destId="{BACD825F-5AC9-4050-95F0-375F16E082A3}" srcOrd="12" destOrd="0" presId="urn:microsoft.com/office/officeart/2005/8/layout/gear1"/>
  </dgm:cxnLst>
  <dgm:bg>
    <a:solidFill>
      <a:schemeClr val="accent5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EE4A8-5E0D-45C4-AAFB-D5ACC3FF410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90F3C13-C566-47E9-B69E-A8AC3FDFD6D0}">
      <dgm:prSet phldrT="[Texte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fr-FR" sz="2800" b="1" dirty="0" smtClean="0"/>
            <a:t>CARCINOME EPIDERMOIDE ANAL</a:t>
          </a:r>
          <a:endParaRPr lang="fr-FR" sz="2800" b="1" dirty="0"/>
        </a:p>
      </dgm:t>
    </dgm:pt>
    <dgm:pt modelId="{04942366-7E14-4445-8258-9CD873DA54B6}" type="parTrans" cxnId="{F8E3FF77-F0AF-4224-8846-9E997D5E422E}">
      <dgm:prSet/>
      <dgm:spPr/>
      <dgm:t>
        <a:bodyPr/>
        <a:lstStyle/>
        <a:p>
          <a:endParaRPr lang="fr-FR"/>
        </a:p>
      </dgm:t>
    </dgm:pt>
    <dgm:pt modelId="{3F8EB2D2-1BC4-423C-8F54-05987B9E3466}" type="sibTrans" cxnId="{F8E3FF77-F0AF-4224-8846-9E997D5E422E}">
      <dgm:prSet/>
      <dgm:spPr/>
      <dgm:t>
        <a:bodyPr/>
        <a:lstStyle/>
        <a:p>
          <a:endParaRPr lang="fr-FR"/>
        </a:p>
      </dgm:t>
    </dgm:pt>
    <dgm:pt modelId="{7108E691-79C2-477D-A2F8-B00E8DA473CD}">
      <dgm:prSet phldrT="[Texte]"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sz="2000" b="1" dirty="0" smtClean="0">
              <a:solidFill>
                <a:schemeClr val="accent6">
                  <a:lumMod val="75000"/>
                </a:schemeClr>
              </a:solidFill>
            </a:rPr>
            <a:t>DYSPLASIE ANALE</a:t>
          </a:r>
          <a:endParaRPr lang="fr-FR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F7415B2D-6B49-48C9-B597-9F75AE2157B9}" type="parTrans" cxnId="{03518A6D-338A-42E9-8B48-DE9BE7642A9F}">
      <dgm:prSet/>
      <dgm:spPr/>
      <dgm:t>
        <a:bodyPr/>
        <a:lstStyle/>
        <a:p>
          <a:endParaRPr lang="fr-FR"/>
        </a:p>
      </dgm:t>
    </dgm:pt>
    <dgm:pt modelId="{5C889E37-E833-441C-A916-E0D05EEE7B21}" type="sibTrans" cxnId="{03518A6D-338A-42E9-8B48-DE9BE7642A9F}">
      <dgm:prSet/>
      <dgm:spPr/>
      <dgm:t>
        <a:bodyPr/>
        <a:lstStyle/>
        <a:p>
          <a:endParaRPr lang="fr-FR"/>
        </a:p>
      </dgm:t>
    </dgm:pt>
    <dgm:pt modelId="{77066E64-9F50-4C08-8245-2F3F13C90E3D}">
      <dgm:prSet phldrT="[Texte]" custT="1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3200" b="1" dirty="0" smtClean="0">
              <a:solidFill>
                <a:schemeClr val="accent3">
                  <a:lumMod val="75000"/>
                </a:schemeClr>
              </a:solidFill>
            </a:rPr>
            <a:t>HPV</a:t>
          </a:r>
          <a:endParaRPr lang="fr-FR" sz="3200" b="1" dirty="0">
            <a:solidFill>
              <a:schemeClr val="accent3">
                <a:lumMod val="75000"/>
              </a:schemeClr>
            </a:solidFill>
          </a:endParaRPr>
        </a:p>
      </dgm:t>
    </dgm:pt>
    <dgm:pt modelId="{F1ADC4AF-37D0-40A3-A901-04784E9B93E7}" type="parTrans" cxnId="{B4A4326B-5807-4E9F-B686-E18DEDF715FD}">
      <dgm:prSet/>
      <dgm:spPr/>
      <dgm:t>
        <a:bodyPr/>
        <a:lstStyle/>
        <a:p>
          <a:endParaRPr lang="fr-FR"/>
        </a:p>
      </dgm:t>
    </dgm:pt>
    <dgm:pt modelId="{EB6E2095-FCE0-439F-A56C-38E5012E648C}" type="sibTrans" cxnId="{B4A4326B-5807-4E9F-B686-E18DEDF715FD}">
      <dgm:prSet/>
      <dgm:spPr/>
      <dgm:t>
        <a:bodyPr/>
        <a:lstStyle/>
        <a:p>
          <a:endParaRPr lang="fr-FR"/>
        </a:p>
      </dgm:t>
    </dgm:pt>
    <dgm:pt modelId="{089FB689-EFCF-4E9D-A73C-A4AB96ADECA5}" type="pres">
      <dgm:prSet presAssocID="{12FEE4A8-5E0D-45C4-AAFB-D5ACC3FF410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A932F5-0441-4CDD-BCDE-2E44C9405C76}" type="pres">
      <dgm:prSet presAssocID="{890F3C13-C566-47E9-B69E-A8AC3FDFD6D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0DA291-9B88-4548-8B44-DA8235FC879C}" type="pres">
      <dgm:prSet presAssocID="{890F3C13-C566-47E9-B69E-A8AC3FDFD6D0}" presName="gear1srcNode" presStyleLbl="node1" presStyleIdx="0" presStyleCnt="3"/>
      <dgm:spPr/>
      <dgm:t>
        <a:bodyPr/>
        <a:lstStyle/>
        <a:p>
          <a:endParaRPr lang="fr-FR"/>
        </a:p>
      </dgm:t>
    </dgm:pt>
    <dgm:pt modelId="{04FA4115-87CC-4DD0-A91F-E3347C133345}" type="pres">
      <dgm:prSet presAssocID="{890F3C13-C566-47E9-B69E-A8AC3FDFD6D0}" presName="gear1dstNode" presStyleLbl="node1" presStyleIdx="0" presStyleCnt="3"/>
      <dgm:spPr/>
      <dgm:t>
        <a:bodyPr/>
        <a:lstStyle/>
        <a:p>
          <a:endParaRPr lang="fr-FR"/>
        </a:p>
      </dgm:t>
    </dgm:pt>
    <dgm:pt modelId="{0A72616B-DF90-47DF-BDDC-B1CE76F314B0}" type="pres">
      <dgm:prSet presAssocID="{7108E691-79C2-477D-A2F8-B00E8DA473C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1FAD9-21F6-45C5-A673-BA35FB1D7E1C}" type="pres">
      <dgm:prSet presAssocID="{7108E691-79C2-477D-A2F8-B00E8DA473CD}" presName="gear2srcNode" presStyleLbl="node1" presStyleIdx="1" presStyleCnt="3"/>
      <dgm:spPr/>
      <dgm:t>
        <a:bodyPr/>
        <a:lstStyle/>
        <a:p>
          <a:endParaRPr lang="fr-FR"/>
        </a:p>
      </dgm:t>
    </dgm:pt>
    <dgm:pt modelId="{61AB85C0-949C-4B25-B2C5-48DEE9738BA6}" type="pres">
      <dgm:prSet presAssocID="{7108E691-79C2-477D-A2F8-B00E8DA473CD}" presName="gear2dstNode" presStyleLbl="node1" presStyleIdx="1" presStyleCnt="3"/>
      <dgm:spPr/>
      <dgm:t>
        <a:bodyPr/>
        <a:lstStyle/>
        <a:p>
          <a:endParaRPr lang="fr-FR"/>
        </a:p>
      </dgm:t>
    </dgm:pt>
    <dgm:pt modelId="{218080BE-A36A-4378-ABE1-F189D188B649}" type="pres">
      <dgm:prSet presAssocID="{77066E64-9F50-4C08-8245-2F3F13C90E3D}" presName="gear3" presStyleLbl="node1" presStyleIdx="2" presStyleCnt="3"/>
      <dgm:spPr/>
      <dgm:t>
        <a:bodyPr/>
        <a:lstStyle/>
        <a:p>
          <a:endParaRPr lang="fr-FR"/>
        </a:p>
      </dgm:t>
    </dgm:pt>
    <dgm:pt modelId="{B0AC11D3-6190-4940-8FEF-1958753E89AE}" type="pres">
      <dgm:prSet presAssocID="{77066E64-9F50-4C08-8245-2F3F13C90E3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87EA9F-E3EC-4D22-BCBA-66E86ABAB8DC}" type="pres">
      <dgm:prSet presAssocID="{77066E64-9F50-4C08-8245-2F3F13C90E3D}" presName="gear3srcNode" presStyleLbl="node1" presStyleIdx="2" presStyleCnt="3"/>
      <dgm:spPr/>
      <dgm:t>
        <a:bodyPr/>
        <a:lstStyle/>
        <a:p>
          <a:endParaRPr lang="fr-FR"/>
        </a:p>
      </dgm:t>
    </dgm:pt>
    <dgm:pt modelId="{5249E399-4640-435C-9108-F3AF5DC612F8}" type="pres">
      <dgm:prSet presAssocID="{77066E64-9F50-4C08-8245-2F3F13C90E3D}" presName="gear3dstNode" presStyleLbl="node1" presStyleIdx="2" presStyleCnt="3"/>
      <dgm:spPr/>
      <dgm:t>
        <a:bodyPr/>
        <a:lstStyle/>
        <a:p>
          <a:endParaRPr lang="fr-FR"/>
        </a:p>
      </dgm:t>
    </dgm:pt>
    <dgm:pt modelId="{CCD84BE4-8649-4F54-B773-FC9D8D93739A}" type="pres">
      <dgm:prSet presAssocID="{3F8EB2D2-1BC4-423C-8F54-05987B9E3466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042C3F19-4D7B-49CD-A3A6-01BC1235A4B3}" type="pres">
      <dgm:prSet presAssocID="{5C889E37-E833-441C-A916-E0D05EEE7B21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BACD825F-5AC9-4050-95F0-375F16E082A3}" type="pres">
      <dgm:prSet presAssocID="{EB6E2095-FCE0-439F-A56C-38E5012E648C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03518A6D-338A-42E9-8B48-DE9BE7642A9F}" srcId="{12FEE4A8-5E0D-45C4-AAFB-D5ACC3FF410E}" destId="{7108E691-79C2-477D-A2F8-B00E8DA473CD}" srcOrd="1" destOrd="0" parTransId="{F7415B2D-6B49-48C9-B597-9F75AE2157B9}" sibTransId="{5C889E37-E833-441C-A916-E0D05EEE7B21}"/>
    <dgm:cxn modelId="{F9D9B39C-6477-4E6E-9AF6-1B535CD7D250}" type="presOf" srcId="{5C889E37-E833-441C-A916-E0D05EEE7B21}" destId="{042C3F19-4D7B-49CD-A3A6-01BC1235A4B3}" srcOrd="0" destOrd="0" presId="urn:microsoft.com/office/officeart/2005/8/layout/gear1"/>
    <dgm:cxn modelId="{10BB9BAB-E917-4464-B23F-62D99671FD1C}" type="presOf" srcId="{77066E64-9F50-4C08-8245-2F3F13C90E3D}" destId="{218080BE-A36A-4378-ABE1-F189D188B649}" srcOrd="0" destOrd="0" presId="urn:microsoft.com/office/officeart/2005/8/layout/gear1"/>
    <dgm:cxn modelId="{E7DE4F8C-F1EF-4FF6-AF12-B2016BB76F21}" type="presOf" srcId="{77066E64-9F50-4C08-8245-2F3F13C90E3D}" destId="{7A87EA9F-E3EC-4D22-BCBA-66E86ABAB8DC}" srcOrd="2" destOrd="0" presId="urn:microsoft.com/office/officeart/2005/8/layout/gear1"/>
    <dgm:cxn modelId="{0AE335EC-5163-485A-A7A7-4BF4C6F3EED5}" type="presOf" srcId="{890F3C13-C566-47E9-B69E-A8AC3FDFD6D0}" destId="{220DA291-9B88-4548-8B44-DA8235FC879C}" srcOrd="1" destOrd="0" presId="urn:microsoft.com/office/officeart/2005/8/layout/gear1"/>
    <dgm:cxn modelId="{649D39D4-D529-451E-9BAD-413C2BE623AC}" type="presOf" srcId="{77066E64-9F50-4C08-8245-2F3F13C90E3D}" destId="{5249E399-4640-435C-9108-F3AF5DC612F8}" srcOrd="3" destOrd="0" presId="urn:microsoft.com/office/officeart/2005/8/layout/gear1"/>
    <dgm:cxn modelId="{D0577973-AEC1-4C44-B3F7-ED60869131E6}" type="presOf" srcId="{77066E64-9F50-4C08-8245-2F3F13C90E3D}" destId="{B0AC11D3-6190-4940-8FEF-1958753E89AE}" srcOrd="1" destOrd="0" presId="urn:microsoft.com/office/officeart/2005/8/layout/gear1"/>
    <dgm:cxn modelId="{CB9A5EE3-D3B3-4881-8F04-9D9090123FC5}" type="presOf" srcId="{890F3C13-C566-47E9-B69E-A8AC3FDFD6D0}" destId="{04FA4115-87CC-4DD0-A91F-E3347C133345}" srcOrd="2" destOrd="0" presId="urn:microsoft.com/office/officeart/2005/8/layout/gear1"/>
    <dgm:cxn modelId="{F789B3AC-A7BB-4671-9895-622392CC9384}" type="presOf" srcId="{7108E691-79C2-477D-A2F8-B00E8DA473CD}" destId="{09D1FAD9-21F6-45C5-A673-BA35FB1D7E1C}" srcOrd="1" destOrd="0" presId="urn:microsoft.com/office/officeart/2005/8/layout/gear1"/>
    <dgm:cxn modelId="{1FFDA66D-87EF-4556-B51E-56955D64D702}" type="presOf" srcId="{7108E691-79C2-477D-A2F8-B00E8DA473CD}" destId="{61AB85C0-949C-4B25-B2C5-48DEE9738BA6}" srcOrd="2" destOrd="0" presId="urn:microsoft.com/office/officeart/2005/8/layout/gear1"/>
    <dgm:cxn modelId="{75DBCE6E-8843-4DF7-85F7-E1A3D93EBD51}" type="presOf" srcId="{3F8EB2D2-1BC4-423C-8F54-05987B9E3466}" destId="{CCD84BE4-8649-4F54-B773-FC9D8D93739A}" srcOrd="0" destOrd="0" presId="urn:microsoft.com/office/officeart/2005/8/layout/gear1"/>
    <dgm:cxn modelId="{B823C4FC-4F9A-404C-8424-D5866DDD5BF9}" type="presOf" srcId="{7108E691-79C2-477D-A2F8-B00E8DA473CD}" destId="{0A72616B-DF90-47DF-BDDC-B1CE76F314B0}" srcOrd="0" destOrd="0" presId="urn:microsoft.com/office/officeart/2005/8/layout/gear1"/>
    <dgm:cxn modelId="{9581A83A-30A7-4C02-B669-57AA4FDC181A}" type="presOf" srcId="{EB6E2095-FCE0-439F-A56C-38E5012E648C}" destId="{BACD825F-5AC9-4050-95F0-375F16E082A3}" srcOrd="0" destOrd="0" presId="urn:microsoft.com/office/officeart/2005/8/layout/gear1"/>
    <dgm:cxn modelId="{0E646320-61D8-40B5-82F9-32E1781435BE}" type="presOf" srcId="{890F3C13-C566-47E9-B69E-A8AC3FDFD6D0}" destId="{0FA932F5-0441-4CDD-BCDE-2E44C9405C76}" srcOrd="0" destOrd="0" presId="urn:microsoft.com/office/officeart/2005/8/layout/gear1"/>
    <dgm:cxn modelId="{168CE418-96D6-436C-9CD0-669305F29D63}" type="presOf" srcId="{12FEE4A8-5E0D-45C4-AAFB-D5ACC3FF410E}" destId="{089FB689-EFCF-4E9D-A73C-A4AB96ADECA5}" srcOrd="0" destOrd="0" presId="urn:microsoft.com/office/officeart/2005/8/layout/gear1"/>
    <dgm:cxn modelId="{F8E3FF77-F0AF-4224-8846-9E997D5E422E}" srcId="{12FEE4A8-5E0D-45C4-AAFB-D5ACC3FF410E}" destId="{890F3C13-C566-47E9-B69E-A8AC3FDFD6D0}" srcOrd="0" destOrd="0" parTransId="{04942366-7E14-4445-8258-9CD873DA54B6}" sibTransId="{3F8EB2D2-1BC4-423C-8F54-05987B9E3466}"/>
    <dgm:cxn modelId="{B4A4326B-5807-4E9F-B686-E18DEDF715FD}" srcId="{12FEE4A8-5E0D-45C4-AAFB-D5ACC3FF410E}" destId="{77066E64-9F50-4C08-8245-2F3F13C90E3D}" srcOrd="2" destOrd="0" parTransId="{F1ADC4AF-37D0-40A3-A901-04784E9B93E7}" sibTransId="{EB6E2095-FCE0-439F-A56C-38E5012E648C}"/>
    <dgm:cxn modelId="{BD18A404-61AB-4D25-870F-69DAAC8DC445}" type="presParOf" srcId="{089FB689-EFCF-4E9D-A73C-A4AB96ADECA5}" destId="{0FA932F5-0441-4CDD-BCDE-2E44C9405C76}" srcOrd="0" destOrd="0" presId="urn:microsoft.com/office/officeart/2005/8/layout/gear1"/>
    <dgm:cxn modelId="{9A5AFC0C-DE0A-44AA-8F53-85402FB92DC2}" type="presParOf" srcId="{089FB689-EFCF-4E9D-A73C-A4AB96ADECA5}" destId="{220DA291-9B88-4548-8B44-DA8235FC879C}" srcOrd="1" destOrd="0" presId="urn:microsoft.com/office/officeart/2005/8/layout/gear1"/>
    <dgm:cxn modelId="{A5F1D3E2-7051-4ECF-83C9-8A58CD945156}" type="presParOf" srcId="{089FB689-EFCF-4E9D-A73C-A4AB96ADECA5}" destId="{04FA4115-87CC-4DD0-A91F-E3347C133345}" srcOrd="2" destOrd="0" presId="urn:microsoft.com/office/officeart/2005/8/layout/gear1"/>
    <dgm:cxn modelId="{2BA69668-74C0-4774-9148-9FFBE9488361}" type="presParOf" srcId="{089FB689-EFCF-4E9D-A73C-A4AB96ADECA5}" destId="{0A72616B-DF90-47DF-BDDC-B1CE76F314B0}" srcOrd="3" destOrd="0" presId="urn:microsoft.com/office/officeart/2005/8/layout/gear1"/>
    <dgm:cxn modelId="{59A061A4-2CF7-414C-A63F-BAFF924589A0}" type="presParOf" srcId="{089FB689-EFCF-4E9D-A73C-A4AB96ADECA5}" destId="{09D1FAD9-21F6-45C5-A673-BA35FB1D7E1C}" srcOrd="4" destOrd="0" presId="urn:microsoft.com/office/officeart/2005/8/layout/gear1"/>
    <dgm:cxn modelId="{36AC06C7-65A7-498F-88CE-E5ADE54FEDE9}" type="presParOf" srcId="{089FB689-EFCF-4E9D-A73C-A4AB96ADECA5}" destId="{61AB85C0-949C-4B25-B2C5-48DEE9738BA6}" srcOrd="5" destOrd="0" presId="urn:microsoft.com/office/officeart/2005/8/layout/gear1"/>
    <dgm:cxn modelId="{62181BBF-065A-4EB3-B998-2C8558D88214}" type="presParOf" srcId="{089FB689-EFCF-4E9D-A73C-A4AB96ADECA5}" destId="{218080BE-A36A-4378-ABE1-F189D188B649}" srcOrd="6" destOrd="0" presId="urn:microsoft.com/office/officeart/2005/8/layout/gear1"/>
    <dgm:cxn modelId="{30392EFF-1BDA-4523-A97B-4DF8BE676CC8}" type="presParOf" srcId="{089FB689-EFCF-4E9D-A73C-A4AB96ADECA5}" destId="{B0AC11D3-6190-4940-8FEF-1958753E89AE}" srcOrd="7" destOrd="0" presId="urn:microsoft.com/office/officeart/2005/8/layout/gear1"/>
    <dgm:cxn modelId="{27E09AE3-3D2E-4CD7-B98B-06A70D1E68F7}" type="presParOf" srcId="{089FB689-EFCF-4E9D-A73C-A4AB96ADECA5}" destId="{7A87EA9F-E3EC-4D22-BCBA-66E86ABAB8DC}" srcOrd="8" destOrd="0" presId="urn:microsoft.com/office/officeart/2005/8/layout/gear1"/>
    <dgm:cxn modelId="{234C7C9A-0B83-45E3-9AF2-799611014685}" type="presParOf" srcId="{089FB689-EFCF-4E9D-A73C-A4AB96ADECA5}" destId="{5249E399-4640-435C-9108-F3AF5DC612F8}" srcOrd="9" destOrd="0" presId="urn:microsoft.com/office/officeart/2005/8/layout/gear1"/>
    <dgm:cxn modelId="{1CB0E3AC-9597-493C-AD50-06643060F707}" type="presParOf" srcId="{089FB689-EFCF-4E9D-A73C-A4AB96ADECA5}" destId="{CCD84BE4-8649-4F54-B773-FC9D8D93739A}" srcOrd="10" destOrd="0" presId="urn:microsoft.com/office/officeart/2005/8/layout/gear1"/>
    <dgm:cxn modelId="{2B103DC3-FE82-4BFD-9FD8-0C5C9870D83E}" type="presParOf" srcId="{089FB689-EFCF-4E9D-A73C-A4AB96ADECA5}" destId="{042C3F19-4D7B-49CD-A3A6-01BC1235A4B3}" srcOrd="11" destOrd="0" presId="urn:microsoft.com/office/officeart/2005/8/layout/gear1"/>
    <dgm:cxn modelId="{5934CDDD-4A3D-46BB-A3D0-4EA3AFC6EC72}" type="presParOf" srcId="{089FB689-EFCF-4E9D-A73C-A4AB96ADECA5}" destId="{BACD825F-5AC9-4050-95F0-375F16E082A3}" srcOrd="12" destOrd="0" presId="urn:microsoft.com/office/officeart/2005/8/layout/gear1"/>
  </dgm:cxnLst>
  <dgm:bg>
    <a:solidFill>
      <a:schemeClr val="accent5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EE4A8-5E0D-45C4-AAFB-D5ACC3FF410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90F3C13-C566-47E9-B69E-A8AC3FDFD6D0}">
      <dgm:prSet phldrT="[Texte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fr-FR" sz="2800" b="1" dirty="0" smtClean="0"/>
            <a:t>CARCINOME EPIDERMOIDE ANAL</a:t>
          </a:r>
          <a:endParaRPr lang="fr-FR" sz="2800" b="1" dirty="0"/>
        </a:p>
      </dgm:t>
    </dgm:pt>
    <dgm:pt modelId="{04942366-7E14-4445-8258-9CD873DA54B6}" type="parTrans" cxnId="{F8E3FF77-F0AF-4224-8846-9E997D5E422E}">
      <dgm:prSet/>
      <dgm:spPr/>
      <dgm:t>
        <a:bodyPr/>
        <a:lstStyle/>
        <a:p>
          <a:endParaRPr lang="fr-FR"/>
        </a:p>
      </dgm:t>
    </dgm:pt>
    <dgm:pt modelId="{3F8EB2D2-1BC4-423C-8F54-05987B9E3466}" type="sibTrans" cxnId="{F8E3FF77-F0AF-4224-8846-9E997D5E422E}">
      <dgm:prSet/>
      <dgm:spPr/>
      <dgm:t>
        <a:bodyPr/>
        <a:lstStyle/>
        <a:p>
          <a:endParaRPr lang="fr-FR"/>
        </a:p>
      </dgm:t>
    </dgm:pt>
    <dgm:pt modelId="{7108E691-79C2-477D-A2F8-B00E8DA473CD}">
      <dgm:prSet phldrT="[Texte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sz="2000" b="1" dirty="0" smtClean="0"/>
            <a:t>DYSPLASIE ANALE</a:t>
          </a:r>
          <a:endParaRPr lang="fr-FR" sz="2000" b="1" dirty="0"/>
        </a:p>
      </dgm:t>
    </dgm:pt>
    <dgm:pt modelId="{F7415B2D-6B49-48C9-B597-9F75AE2157B9}" type="parTrans" cxnId="{03518A6D-338A-42E9-8B48-DE9BE7642A9F}">
      <dgm:prSet/>
      <dgm:spPr/>
      <dgm:t>
        <a:bodyPr/>
        <a:lstStyle/>
        <a:p>
          <a:endParaRPr lang="fr-FR"/>
        </a:p>
      </dgm:t>
    </dgm:pt>
    <dgm:pt modelId="{5C889E37-E833-441C-A916-E0D05EEE7B21}" type="sibTrans" cxnId="{03518A6D-338A-42E9-8B48-DE9BE7642A9F}">
      <dgm:prSet/>
      <dgm:spPr/>
      <dgm:t>
        <a:bodyPr/>
        <a:lstStyle/>
        <a:p>
          <a:endParaRPr lang="fr-FR"/>
        </a:p>
      </dgm:t>
    </dgm:pt>
    <dgm:pt modelId="{77066E64-9F50-4C08-8245-2F3F13C90E3D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3200" b="1" dirty="0" smtClean="0"/>
            <a:t>HPV</a:t>
          </a:r>
          <a:endParaRPr lang="fr-FR" sz="3200" b="1" dirty="0"/>
        </a:p>
      </dgm:t>
    </dgm:pt>
    <dgm:pt modelId="{F1ADC4AF-37D0-40A3-A901-04784E9B93E7}" type="parTrans" cxnId="{B4A4326B-5807-4E9F-B686-E18DEDF715FD}">
      <dgm:prSet/>
      <dgm:spPr/>
      <dgm:t>
        <a:bodyPr/>
        <a:lstStyle/>
        <a:p>
          <a:endParaRPr lang="fr-FR"/>
        </a:p>
      </dgm:t>
    </dgm:pt>
    <dgm:pt modelId="{EB6E2095-FCE0-439F-A56C-38E5012E648C}" type="sibTrans" cxnId="{B4A4326B-5807-4E9F-B686-E18DEDF715FD}">
      <dgm:prSet/>
      <dgm:spPr/>
      <dgm:t>
        <a:bodyPr/>
        <a:lstStyle/>
        <a:p>
          <a:endParaRPr lang="fr-FR"/>
        </a:p>
      </dgm:t>
    </dgm:pt>
    <dgm:pt modelId="{91785BD4-D5EB-41A8-B2F5-44845AA08353}">
      <dgm:prSet phldrT="[Texte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1E77B12D-0A3D-4BD8-BE1C-5CC7206D90F5}" type="parTrans" cxnId="{6D8D7DFC-8CD7-41D3-9C39-B73574A9A62E}">
      <dgm:prSet/>
      <dgm:spPr/>
      <dgm:t>
        <a:bodyPr/>
        <a:lstStyle/>
        <a:p>
          <a:endParaRPr lang="fr-FR"/>
        </a:p>
      </dgm:t>
    </dgm:pt>
    <dgm:pt modelId="{6FD158D8-BBC9-4829-BA8C-3A918176158C}" type="sibTrans" cxnId="{6D8D7DFC-8CD7-41D3-9C39-B73574A9A62E}">
      <dgm:prSet/>
      <dgm:spPr/>
      <dgm:t>
        <a:bodyPr/>
        <a:lstStyle/>
        <a:p>
          <a:endParaRPr lang="fr-FR"/>
        </a:p>
      </dgm:t>
    </dgm:pt>
    <dgm:pt modelId="{F7B26B32-FAC2-4580-B2F2-FD1195BD6BB2}">
      <dgm:prSet phldrT="[Texte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fr-FR" b="1" dirty="0"/>
        </a:p>
      </dgm:t>
    </dgm:pt>
    <dgm:pt modelId="{53C84D69-5F6F-4A01-B877-71D5880EC492}" type="parTrans" cxnId="{C1C21F5F-E052-4849-B0FD-7A7AAAB2CCCF}">
      <dgm:prSet/>
      <dgm:spPr/>
      <dgm:t>
        <a:bodyPr/>
        <a:lstStyle/>
        <a:p>
          <a:endParaRPr lang="fr-FR"/>
        </a:p>
      </dgm:t>
    </dgm:pt>
    <dgm:pt modelId="{57B7F089-C4A8-4979-A0CF-412EC762DD7B}" type="sibTrans" cxnId="{C1C21F5F-E052-4849-B0FD-7A7AAAB2CCCF}">
      <dgm:prSet/>
      <dgm:spPr/>
      <dgm:t>
        <a:bodyPr/>
        <a:lstStyle/>
        <a:p>
          <a:endParaRPr lang="fr-FR"/>
        </a:p>
      </dgm:t>
    </dgm:pt>
    <dgm:pt modelId="{089FB689-EFCF-4E9D-A73C-A4AB96ADECA5}" type="pres">
      <dgm:prSet presAssocID="{12FEE4A8-5E0D-45C4-AAFB-D5ACC3FF410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A932F5-0441-4CDD-BCDE-2E44C9405C76}" type="pres">
      <dgm:prSet presAssocID="{890F3C13-C566-47E9-B69E-A8AC3FDFD6D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0DA291-9B88-4548-8B44-DA8235FC879C}" type="pres">
      <dgm:prSet presAssocID="{890F3C13-C566-47E9-B69E-A8AC3FDFD6D0}" presName="gear1srcNode" presStyleLbl="node1" presStyleIdx="0" presStyleCnt="3"/>
      <dgm:spPr/>
      <dgm:t>
        <a:bodyPr/>
        <a:lstStyle/>
        <a:p>
          <a:endParaRPr lang="fr-FR"/>
        </a:p>
      </dgm:t>
    </dgm:pt>
    <dgm:pt modelId="{04FA4115-87CC-4DD0-A91F-E3347C133345}" type="pres">
      <dgm:prSet presAssocID="{890F3C13-C566-47E9-B69E-A8AC3FDFD6D0}" presName="gear1dstNode" presStyleLbl="node1" presStyleIdx="0" presStyleCnt="3"/>
      <dgm:spPr/>
      <dgm:t>
        <a:bodyPr/>
        <a:lstStyle/>
        <a:p>
          <a:endParaRPr lang="fr-FR"/>
        </a:p>
      </dgm:t>
    </dgm:pt>
    <dgm:pt modelId="{0A72616B-DF90-47DF-BDDC-B1CE76F314B0}" type="pres">
      <dgm:prSet presAssocID="{7108E691-79C2-477D-A2F8-B00E8DA473CD}" presName="gear2" presStyleLbl="node1" presStyleIdx="1" presStyleCnt="3" custLinFactNeighborX="937" custLinFactNeighborY="387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1FAD9-21F6-45C5-A673-BA35FB1D7E1C}" type="pres">
      <dgm:prSet presAssocID="{7108E691-79C2-477D-A2F8-B00E8DA473CD}" presName="gear2srcNode" presStyleLbl="node1" presStyleIdx="1" presStyleCnt="3"/>
      <dgm:spPr/>
      <dgm:t>
        <a:bodyPr/>
        <a:lstStyle/>
        <a:p>
          <a:endParaRPr lang="fr-FR"/>
        </a:p>
      </dgm:t>
    </dgm:pt>
    <dgm:pt modelId="{61AB85C0-949C-4B25-B2C5-48DEE9738BA6}" type="pres">
      <dgm:prSet presAssocID="{7108E691-79C2-477D-A2F8-B00E8DA473CD}" presName="gear2dstNode" presStyleLbl="node1" presStyleIdx="1" presStyleCnt="3"/>
      <dgm:spPr/>
      <dgm:t>
        <a:bodyPr/>
        <a:lstStyle/>
        <a:p>
          <a:endParaRPr lang="fr-FR"/>
        </a:p>
      </dgm:t>
    </dgm:pt>
    <dgm:pt modelId="{218080BE-A36A-4378-ABE1-F189D188B649}" type="pres">
      <dgm:prSet presAssocID="{77066E64-9F50-4C08-8245-2F3F13C90E3D}" presName="gear3" presStyleLbl="node1" presStyleIdx="2" presStyleCnt="3"/>
      <dgm:spPr/>
      <dgm:t>
        <a:bodyPr/>
        <a:lstStyle/>
        <a:p>
          <a:endParaRPr lang="fr-FR"/>
        </a:p>
      </dgm:t>
    </dgm:pt>
    <dgm:pt modelId="{B0AC11D3-6190-4940-8FEF-1958753E89AE}" type="pres">
      <dgm:prSet presAssocID="{77066E64-9F50-4C08-8245-2F3F13C90E3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87EA9F-E3EC-4D22-BCBA-66E86ABAB8DC}" type="pres">
      <dgm:prSet presAssocID="{77066E64-9F50-4C08-8245-2F3F13C90E3D}" presName="gear3srcNode" presStyleLbl="node1" presStyleIdx="2" presStyleCnt="3"/>
      <dgm:spPr/>
      <dgm:t>
        <a:bodyPr/>
        <a:lstStyle/>
        <a:p>
          <a:endParaRPr lang="fr-FR"/>
        </a:p>
      </dgm:t>
    </dgm:pt>
    <dgm:pt modelId="{5249E399-4640-435C-9108-F3AF5DC612F8}" type="pres">
      <dgm:prSet presAssocID="{77066E64-9F50-4C08-8245-2F3F13C90E3D}" presName="gear3dstNode" presStyleLbl="node1" presStyleIdx="2" presStyleCnt="3"/>
      <dgm:spPr/>
      <dgm:t>
        <a:bodyPr/>
        <a:lstStyle/>
        <a:p>
          <a:endParaRPr lang="fr-FR"/>
        </a:p>
      </dgm:t>
    </dgm:pt>
    <dgm:pt modelId="{CCD84BE4-8649-4F54-B773-FC9D8D93739A}" type="pres">
      <dgm:prSet presAssocID="{3F8EB2D2-1BC4-423C-8F54-05987B9E3466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042C3F19-4D7B-49CD-A3A6-01BC1235A4B3}" type="pres">
      <dgm:prSet presAssocID="{5C889E37-E833-441C-A916-E0D05EEE7B21}" presName="connector2" presStyleLbl="sibTrans2D1" presStyleIdx="1" presStyleCnt="3" custLinFactNeighborX="-85955" custLinFactNeighborY="-31634"/>
      <dgm:spPr/>
      <dgm:t>
        <a:bodyPr/>
        <a:lstStyle/>
        <a:p>
          <a:endParaRPr lang="fr-FR"/>
        </a:p>
      </dgm:t>
    </dgm:pt>
    <dgm:pt modelId="{BACD825F-5AC9-4050-95F0-375F16E082A3}" type="pres">
      <dgm:prSet presAssocID="{EB6E2095-FCE0-439F-A56C-38E5012E648C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508152F7-32D6-4FB0-B152-4C74E8BB8BEB}" type="presOf" srcId="{77066E64-9F50-4C08-8245-2F3F13C90E3D}" destId="{7A87EA9F-E3EC-4D22-BCBA-66E86ABAB8DC}" srcOrd="2" destOrd="0" presId="urn:microsoft.com/office/officeart/2005/8/layout/gear1"/>
    <dgm:cxn modelId="{03518A6D-338A-42E9-8B48-DE9BE7642A9F}" srcId="{12FEE4A8-5E0D-45C4-AAFB-D5ACC3FF410E}" destId="{7108E691-79C2-477D-A2F8-B00E8DA473CD}" srcOrd="1" destOrd="0" parTransId="{F7415B2D-6B49-48C9-B597-9F75AE2157B9}" sibTransId="{5C889E37-E833-441C-A916-E0D05EEE7B21}"/>
    <dgm:cxn modelId="{0160DB99-E34E-4A3F-A498-5254160CEB5C}" type="presOf" srcId="{7108E691-79C2-477D-A2F8-B00E8DA473CD}" destId="{09D1FAD9-21F6-45C5-A673-BA35FB1D7E1C}" srcOrd="1" destOrd="0" presId="urn:microsoft.com/office/officeart/2005/8/layout/gear1"/>
    <dgm:cxn modelId="{585FE7C0-2F45-45E6-BD28-623C6E53D91F}" type="presOf" srcId="{EB6E2095-FCE0-439F-A56C-38E5012E648C}" destId="{BACD825F-5AC9-4050-95F0-375F16E082A3}" srcOrd="0" destOrd="0" presId="urn:microsoft.com/office/officeart/2005/8/layout/gear1"/>
    <dgm:cxn modelId="{2D5176F7-4BFE-418B-8D6C-5F61D9EEFBC3}" type="presOf" srcId="{890F3C13-C566-47E9-B69E-A8AC3FDFD6D0}" destId="{220DA291-9B88-4548-8B44-DA8235FC879C}" srcOrd="1" destOrd="0" presId="urn:microsoft.com/office/officeart/2005/8/layout/gear1"/>
    <dgm:cxn modelId="{5230FF5B-E897-4681-A460-F8F8469CA8E5}" type="presOf" srcId="{77066E64-9F50-4C08-8245-2F3F13C90E3D}" destId="{218080BE-A36A-4378-ABE1-F189D188B649}" srcOrd="0" destOrd="0" presId="urn:microsoft.com/office/officeart/2005/8/layout/gear1"/>
    <dgm:cxn modelId="{7CBB6DB5-A287-40D8-AEC6-98F7A9ABF5F9}" type="presOf" srcId="{890F3C13-C566-47E9-B69E-A8AC3FDFD6D0}" destId="{04FA4115-87CC-4DD0-A91F-E3347C133345}" srcOrd="2" destOrd="0" presId="urn:microsoft.com/office/officeart/2005/8/layout/gear1"/>
    <dgm:cxn modelId="{5E525612-52F3-497D-9CB2-1FD752DF329D}" type="presOf" srcId="{890F3C13-C566-47E9-B69E-A8AC3FDFD6D0}" destId="{0FA932F5-0441-4CDD-BCDE-2E44C9405C76}" srcOrd="0" destOrd="0" presId="urn:microsoft.com/office/officeart/2005/8/layout/gear1"/>
    <dgm:cxn modelId="{958E142C-A89D-401C-98A9-4013EDDD3B96}" type="presOf" srcId="{12FEE4A8-5E0D-45C4-AAFB-D5ACC3FF410E}" destId="{089FB689-EFCF-4E9D-A73C-A4AB96ADECA5}" srcOrd="0" destOrd="0" presId="urn:microsoft.com/office/officeart/2005/8/layout/gear1"/>
    <dgm:cxn modelId="{C49BFB0F-AC8A-43E6-9278-E4B9BF2DBE1A}" type="presOf" srcId="{7108E691-79C2-477D-A2F8-B00E8DA473CD}" destId="{0A72616B-DF90-47DF-BDDC-B1CE76F314B0}" srcOrd="0" destOrd="0" presId="urn:microsoft.com/office/officeart/2005/8/layout/gear1"/>
    <dgm:cxn modelId="{68DA7F74-EF3E-42C4-AB36-6D0AE29CFABF}" type="presOf" srcId="{77066E64-9F50-4C08-8245-2F3F13C90E3D}" destId="{B0AC11D3-6190-4940-8FEF-1958753E89AE}" srcOrd="1" destOrd="0" presId="urn:microsoft.com/office/officeart/2005/8/layout/gear1"/>
    <dgm:cxn modelId="{DA7399A4-8CFD-40F5-BAA6-990F32B78EEE}" type="presOf" srcId="{77066E64-9F50-4C08-8245-2F3F13C90E3D}" destId="{5249E399-4640-435C-9108-F3AF5DC612F8}" srcOrd="3" destOrd="0" presId="urn:microsoft.com/office/officeart/2005/8/layout/gear1"/>
    <dgm:cxn modelId="{F8E3FF77-F0AF-4224-8846-9E997D5E422E}" srcId="{12FEE4A8-5E0D-45C4-AAFB-D5ACC3FF410E}" destId="{890F3C13-C566-47E9-B69E-A8AC3FDFD6D0}" srcOrd="0" destOrd="0" parTransId="{04942366-7E14-4445-8258-9CD873DA54B6}" sibTransId="{3F8EB2D2-1BC4-423C-8F54-05987B9E3466}"/>
    <dgm:cxn modelId="{6D8D7DFC-8CD7-41D3-9C39-B73574A9A62E}" srcId="{12FEE4A8-5E0D-45C4-AAFB-D5ACC3FF410E}" destId="{91785BD4-D5EB-41A8-B2F5-44845AA08353}" srcOrd="3" destOrd="0" parTransId="{1E77B12D-0A3D-4BD8-BE1C-5CC7206D90F5}" sibTransId="{6FD158D8-BBC9-4829-BA8C-3A918176158C}"/>
    <dgm:cxn modelId="{871FF3EA-6F40-4E37-B57C-8AF541EB674B}" type="presOf" srcId="{5C889E37-E833-441C-A916-E0D05EEE7B21}" destId="{042C3F19-4D7B-49CD-A3A6-01BC1235A4B3}" srcOrd="0" destOrd="0" presId="urn:microsoft.com/office/officeart/2005/8/layout/gear1"/>
    <dgm:cxn modelId="{C1C21F5F-E052-4849-B0FD-7A7AAAB2CCCF}" srcId="{12FEE4A8-5E0D-45C4-AAFB-D5ACC3FF410E}" destId="{F7B26B32-FAC2-4580-B2F2-FD1195BD6BB2}" srcOrd="4" destOrd="0" parTransId="{53C84D69-5F6F-4A01-B877-71D5880EC492}" sibTransId="{57B7F089-C4A8-4979-A0CF-412EC762DD7B}"/>
    <dgm:cxn modelId="{B4A4326B-5807-4E9F-B686-E18DEDF715FD}" srcId="{12FEE4A8-5E0D-45C4-AAFB-D5ACC3FF410E}" destId="{77066E64-9F50-4C08-8245-2F3F13C90E3D}" srcOrd="2" destOrd="0" parTransId="{F1ADC4AF-37D0-40A3-A901-04784E9B93E7}" sibTransId="{EB6E2095-FCE0-439F-A56C-38E5012E648C}"/>
    <dgm:cxn modelId="{FAB4F606-9667-485F-9CBE-ECAA9A16EBEF}" type="presOf" srcId="{7108E691-79C2-477D-A2F8-B00E8DA473CD}" destId="{61AB85C0-949C-4B25-B2C5-48DEE9738BA6}" srcOrd="2" destOrd="0" presId="urn:microsoft.com/office/officeart/2005/8/layout/gear1"/>
    <dgm:cxn modelId="{7BA27F48-4FD9-439B-B1B3-955A89AE33AA}" type="presOf" srcId="{3F8EB2D2-1BC4-423C-8F54-05987B9E3466}" destId="{CCD84BE4-8649-4F54-B773-FC9D8D93739A}" srcOrd="0" destOrd="0" presId="urn:microsoft.com/office/officeart/2005/8/layout/gear1"/>
    <dgm:cxn modelId="{6E817532-ECBE-4F93-AB47-22257A82331E}" type="presParOf" srcId="{089FB689-EFCF-4E9D-A73C-A4AB96ADECA5}" destId="{0FA932F5-0441-4CDD-BCDE-2E44C9405C76}" srcOrd="0" destOrd="0" presId="urn:microsoft.com/office/officeart/2005/8/layout/gear1"/>
    <dgm:cxn modelId="{1BDA8972-16C2-4852-93C9-3FE726FC6C69}" type="presParOf" srcId="{089FB689-EFCF-4E9D-A73C-A4AB96ADECA5}" destId="{220DA291-9B88-4548-8B44-DA8235FC879C}" srcOrd="1" destOrd="0" presId="urn:microsoft.com/office/officeart/2005/8/layout/gear1"/>
    <dgm:cxn modelId="{8D0DD283-206D-4EAF-9F01-08EEC85BB066}" type="presParOf" srcId="{089FB689-EFCF-4E9D-A73C-A4AB96ADECA5}" destId="{04FA4115-87CC-4DD0-A91F-E3347C133345}" srcOrd="2" destOrd="0" presId="urn:microsoft.com/office/officeart/2005/8/layout/gear1"/>
    <dgm:cxn modelId="{C71DB7B8-EB8E-4A6F-A804-1D743D7EF734}" type="presParOf" srcId="{089FB689-EFCF-4E9D-A73C-A4AB96ADECA5}" destId="{0A72616B-DF90-47DF-BDDC-B1CE76F314B0}" srcOrd="3" destOrd="0" presId="urn:microsoft.com/office/officeart/2005/8/layout/gear1"/>
    <dgm:cxn modelId="{4CB79DC5-30C9-413E-A0AB-9DE6B9DD50A3}" type="presParOf" srcId="{089FB689-EFCF-4E9D-A73C-A4AB96ADECA5}" destId="{09D1FAD9-21F6-45C5-A673-BA35FB1D7E1C}" srcOrd="4" destOrd="0" presId="urn:microsoft.com/office/officeart/2005/8/layout/gear1"/>
    <dgm:cxn modelId="{C5858E14-A3E9-4B6B-9289-C7B99155E1FD}" type="presParOf" srcId="{089FB689-EFCF-4E9D-A73C-A4AB96ADECA5}" destId="{61AB85C0-949C-4B25-B2C5-48DEE9738BA6}" srcOrd="5" destOrd="0" presId="urn:microsoft.com/office/officeart/2005/8/layout/gear1"/>
    <dgm:cxn modelId="{80CE736C-B6E0-4013-AF87-74EABE23FF87}" type="presParOf" srcId="{089FB689-EFCF-4E9D-A73C-A4AB96ADECA5}" destId="{218080BE-A36A-4378-ABE1-F189D188B649}" srcOrd="6" destOrd="0" presId="urn:microsoft.com/office/officeart/2005/8/layout/gear1"/>
    <dgm:cxn modelId="{3D9ABC08-48A3-453F-8B3B-627CB3649C28}" type="presParOf" srcId="{089FB689-EFCF-4E9D-A73C-A4AB96ADECA5}" destId="{B0AC11D3-6190-4940-8FEF-1958753E89AE}" srcOrd="7" destOrd="0" presId="urn:microsoft.com/office/officeart/2005/8/layout/gear1"/>
    <dgm:cxn modelId="{92CEF81E-791A-475A-8BF2-7FDDC064E15B}" type="presParOf" srcId="{089FB689-EFCF-4E9D-A73C-A4AB96ADECA5}" destId="{7A87EA9F-E3EC-4D22-BCBA-66E86ABAB8DC}" srcOrd="8" destOrd="0" presId="urn:microsoft.com/office/officeart/2005/8/layout/gear1"/>
    <dgm:cxn modelId="{902FD26A-3CB3-4F6C-89B7-8B95765E2543}" type="presParOf" srcId="{089FB689-EFCF-4E9D-A73C-A4AB96ADECA5}" destId="{5249E399-4640-435C-9108-F3AF5DC612F8}" srcOrd="9" destOrd="0" presId="urn:microsoft.com/office/officeart/2005/8/layout/gear1"/>
    <dgm:cxn modelId="{C95994D0-3B31-44E5-B104-4F544465A204}" type="presParOf" srcId="{089FB689-EFCF-4E9D-A73C-A4AB96ADECA5}" destId="{CCD84BE4-8649-4F54-B773-FC9D8D93739A}" srcOrd="10" destOrd="0" presId="urn:microsoft.com/office/officeart/2005/8/layout/gear1"/>
    <dgm:cxn modelId="{931252E5-F7EA-40F9-B28F-AFF81DC3769C}" type="presParOf" srcId="{089FB689-EFCF-4E9D-A73C-A4AB96ADECA5}" destId="{042C3F19-4D7B-49CD-A3A6-01BC1235A4B3}" srcOrd="11" destOrd="0" presId="urn:microsoft.com/office/officeart/2005/8/layout/gear1"/>
    <dgm:cxn modelId="{8018B03E-5F50-403D-84F0-9B0769741F42}" type="presParOf" srcId="{089FB689-EFCF-4E9D-A73C-A4AB96ADECA5}" destId="{BACD825F-5AC9-4050-95F0-375F16E082A3}" srcOrd="12" destOrd="0" presId="urn:microsoft.com/office/officeart/2005/8/layout/gear1"/>
  </dgm:cxnLst>
  <dgm:bg>
    <a:solidFill>
      <a:schemeClr val="accent5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6BDBC1-2854-4158-8DBA-22136FB529B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B3480C8-432B-4C33-B463-75D0017CAA9A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fr-FR" sz="8800" b="1" dirty="0" smtClean="0">
              <a:solidFill>
                <a:srgbClr val="C00000"/>
              </a:solidFill>
            </a:rPr>
            <a:t>VIH</a:t>
          </a:r>
          <a:endParaRPr lang="fr-FR" sz="8800" b="1" dirty="0">
            <a:solidFill>
              <a:srgbClr val="C00000"/>
            </a:solidFill>
          </a:endParaRPr>
        </a:p>
      </dgm:t>
    </dgm:pt>
    <dgm:pt modelId="{D9ACF7FC-4472-4B88-9FAB-081DC5C22E39}" type="sibTrans" cxnId="{8888D9C5-FFE3-4F21-94E4-85C3798E55C5}">
      <dgm:prSet/>
      <dgm:spPr/>
      <dgm:t>
        <a:bodyPr/>
        <a:lstStyle/>
        <a:p>
          <a:endParaRPr lang="fr-FR"/>
        </a:p>
      </dgm:t>
    </dgm:pt>
    <dgm:pt modelId="{C761D5C5-3E30-4233-AD54-D2A4175E61AF}" type="parTrans" cxnId="{8888D9C5-FFE3-4F21-94E4-85C3798E55C5}">
      <dgm:prSet/>
      <dgm:spPr/>
      <dgm:t>
        <a:bodyPr/>
        <a:lstStyle/>
        <a:p>
          <a:endParaRPr lang="fr-FR"/>
        </a:p>
      </dgm:t>
    </dgm:pt>
    <dgm:pt modelId="{CA4F6374-8AC5-43DD-A964-6BE252F53F94}" type="pres">
      <dgm:prSet presAssocID="{D86BDBC1-2854-4158-8DBA-22136FB529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0CFE39E-D04D-4599-9054-FD02FA93C1DA}" type="pres">
      <dgm:prSet presAssocID="{AB3480C8-432B-4C33-B463-75D0017CAA9A}" presName="gear1" presStyleLbl="node1" presStyleIdx="0" presStyleCnt="1" custAng="20520265" custScaleX="130306" custScaleY="131583" custLinFactNeighborX="-49305" custLinFactNeighborY="-3049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7D64AD-EB81-4900-9FFA-46F6DF1743A2}" type="pres">
      <dgm:prSet presAssocID="{AB3480C8-432B-4C33-B463-75D0017CAA9A}" presName="gear1srcNode" presStyleLbl="node1" presStyleIdx="0" presStyleCnt="1"/>
      <dgm:spPr/>
      <dgm:t>
        <a:bodyPr/>
        <a:lstStyle/>
        <a:p>
          <a:endParaRPr lang="fr-FR"/>
        </a:p>
      </dgm:t>
    </dgm:pt>
    <dgm:pt modelId="{D11436DA-EA53-458F-B947-DC69810CE17D}" type="pres">
      <dgm:prSet presAssocID="{AB3480C8-432B-4C33-B463-75D0017CAA9A}" presName="gear1dstNode" presStyleLbl="node1" presStyleIdx="0" presStyleCnt="1"/>
      <dgm:spPr/>
      <dgm:t>
        <a:bodyPr/>
        <a:lstStyle/>
        <a:p>
          <a:endParaRPr lang="fr-FR"/>
        </a:p>
      </dgm:t>
    </dgm:pt>
    <dgm:pt modelId="{788AC6BA-4811-4955-B320-7E33940CAEDA}" type="pres">
      <dgm:prSet presAssocID="{D9ACF7FC-4472-4B88-9FAB-081DC5C22E39}" presName="connector1" presStyleLbl="sibTrans2D1" presStyleIdx="0" presStyleCnt="1" custFlipVert="1" custScaleX="20306" custScaleY="12165" custLinFactNeighborX="14736" custLinFactNeighborY="60702"/>
      <dgm:spPr/>
      <dgm:t>
        <a:bodyPr/>
        <a:lstStyle/>
        <a:p>
          <a:endParaRPr lang="fr-FR"/>
        </a:p>
      </dgm:t>
    </dgm:pt>
  </dgm:ptLst>
  <dgm:cxnLst>
    <dgm:cxn modelId="{9D10AB65-F7DA-4EF2-90C5-FC72073D6686}" type="presOf" srcId="{D86BDBC1-2854-4158-8DBA-22136FB529B3}" destId="{CA4F6374-8AC5-43DD-A964-6BE252F53F94}" srcOrd="0" destOrd="0" presId="urn:microsoft.com/office/officeart/2005/8/layout/gear1"/>
    <dgm:cxn modelId="{3C3F1217-FB83-4892-9E79-17F9FB440B8B}" type="presOf" srcId="{D9ACF7FC-4472-4B88-9FAB-081DC5C22E39}" destId="{788AC6BA-4811-4955-B320-7E33940CAEDA}" srcOrd="0" destOrd="0" presId="urn:microsoft.com/office/officeart/2005/8/layout/gear1"/>
    <dgm:cxn modelId="{3B089E8E-5B93-4DBA-AF8D-DF3E017B72FA}" type="presOf" srcId="{AB3480C8-432B-4C33-B463-75D0017CAA9A}" destId="{20CFE39E-D04D-4599-9054-FD02FA93C1DA}" srcOrd="0" destOrd="0" presId="urn:microsoft.com/office/officeart/2005/8/layout/gear1"/>
    <dgm:cxn modelId="{8888D9C5-FFE3-4F21-94E4-85C3798E55C5}" srcId="{D86BDBC1-2854-4158-8DBA-22136FB529B3}" destId="{AB3480C8-432B-4C33-B463-75D0017CAA9A}" srcOrd="0" destOrd="0" parTransId="{C761D5C5-3E30-4233-AD54-D2A4175E61AF}" sibTransId="{D9ACF7FC-4472-4B88-9FAB-081DC5C22E39}"/>
    <dgm:cxn modelId="{95D77832-A4C0-4F67-ADD7-6842EE41FADC}" type="presOf" srcId="{AB3480C8-432B-4C33-B463-75D0017CAA9A}" destId="{757D64AD-EB81-4900-9FFA-46F6DF1743A2}" srcOrd="1" destOrd="0" presId="urn:microsoft.com/office/officeart/2005/8/layout/gear1"/>
    <dgm:cxn modelId="{FE6054DA-65CE-487C-A11B-384694DD8FB5}" type="presOf" srcId="{AB3480C8-432B-4C33-B463-75D0017CAA9A}" destId="{D11436DA-EA53-458F-B947-DC69810CE17D}" srcOrd="2" destOrd="0" presId="urn:microsoft.com/office/officeart/2005/8/layout/gear1"/>
    <dgm:cxn modelId="{21AD7DE4-77BE-452B-B071-25C26377D9C3}" type="presParOf" srcId="{CA4F6374-8AC5-43DD-A964-6BE252F53F94}" destId="{20CFE39E-D04D-4599-9054-FD02FA93C1DA}" srcOrd="0" destOrd="0" presId="urn:microsoft.com/office/officeart/2005/8/layout/gear1"/>
    <dgm:cxn modelId="{C6FBCA0E-4391-4542-825C-0CB16B84F903}" type="presParOf" srcId="{CA4F6374-8AC5-43DD-A964-6BE252F53F94}" destId="{757D64AD-EB81-4900-9FFA-46F6DF1743A2}" srcOrd="1" destOrd="0" presId="urn:microsoft.com/office/officeart/2005/8/layout/gear1"/>
    <dgm:cxn modelId="{C7F503DD-D012-40AA-B53C-2B921C1F5925}" type="presParOf" srcId="{CA4F6374-8AC5-43DD-A964-6BE252F53F94}" destId="{D11436DA-EA53-458F-B947-DC69810CE17D}" srcOrd="2" destOrd="0" presId="urn:microsoft.com/office/officeart/2005/8/layout/gear1"/>
    <dgm:cxn modelId="{0CD26A33-4634-4D3C-90C0-FEFFA76E5E70}" type="presParOf" srcId="{CA4F6374-8AC5-43DD-A964-6BE252F53F94}" destId="{788AC6BA-4811-4955-B320-7E33940CAEDA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FEE4A8-5E0D-45C4-AAFB-D5ACC3FF410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90F3C13-C566-47E9-B69E-A8AC3FDFD6D0}">
      <dgm:prSet phldrT="[Texte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fr-FR" sz="2800" b="1" dirty="0" smtClean="0"/>
            <a:t>CARCINOME EPIDERMOIDE ANAL</a:t>
          </a:r>
          <a:endParaRPr lang="fr-FR" sz="2800" b="1" dirty="0"/>
        </a:p>
      </dgm:t>
    </dgm:pt>
    <dgm:pt modelId="{04942366-7E14-4445-8258-9CD873DA54B6}" type="parTrans" cxnId="{F8E3FF77-F0AF-4224-8846-9E997D5E422E}">
      <dgm:prSet/>
      <dgm:spPr/>
      <dgm:t>
        <a:bodyPr/>
        <a:lstStyle/>
        <a:p>
          <a:endParaRPr lang="fr-FR"/>
        </a:p>
      </dgm:t>
    </dgm:pt>
    <dgm:pt modelId="{3F8EB2D2-1BC4-423C-8F54-05987B9E3466}" type="sibTrans" cxnId="{F8E3FF77-F0AF-4224-8846-9E997D5E422E}">
      <dgm:prSet/>
      <dgm:spPr/>
      <dgm:t>
        <a:bodyPr/>
        <a:lstStyle/>
        <a:p>
          <a:endParaRPr lang="fr-FR"/>
        </a:p>
      </dgm:t>
    </dgm:pt>
    <dgm:pt modelId="{7108E691-79C2-477D-A2F8-B00E8DA473CD}">
      <dgm:prSet phldrT="[Texte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sz="2000" b="1" dirty="0" smtClean="0"/>
            <a:t>DYSPLASIE ANALE</a:t>
          </a:r>
          <a:endParaRPr lang="fr-FR" sz="2000" b="1" dirty="0"/>
        </a:p>
      </dgm:t>
    </dgm:pt>
    <dgm:pt modelId="{F7415B2D-6B49-48C9-B597-9F75AE2157B9}" type="parTrans" cxnId="{03518A6D-338A-42E9-8B48-DE9BE7642A9F}">
      <dgm:prSet/>
      <dgm:spPr/>
      <dgm:t>
        <a:bodyPr/>
        <a:lstStyle/>
        <a:p>
          <a:endParaRPr lang="fr-FR"/>
        </a:p>
      </dgm:t>
    </dgm:pt>
    <dgm:pt modelId="{5C889E37-E833-441C-A916-E0D05EEE7B21}" type="sibTrans" cxnId="{03518A6D-338A-42E9-8B48-DE9BE7642A9F}">
      <dgm:prSet/>
      <dgm:spPr/>
      <dgm:t>
        <a:bodyPr/>
        <a:lstStyle/>
        <a:p>
          <a:endParaRPr lang="fr-FR"/>
        </a:p>
      </dgm:t>
    </dgm:pt>
    <dgm:pt modelId="{77066E64-9F50-4C08-8245-2F3F13C90E3D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3200" b="1" dirty="0" smtClean="0"/>
            <a:t>HPV</a:t>
          </a:r>
          <a:endParaRPr lang="fr-FR" sz="3200" b="1" dirty="0"/>
        </a:p>
      </dgm:t>
    </dgm:pt>
    <dgm:pt modelId="{F1ADC4AF-37D0-40A3-A901-04784E9B93E7}" type="parTrans" cxnId="{B4A4326B-5807-4E9F-B686-E18DEDF715FD}">
      <dgm:prSet/>
      <dgm:spPr/>
      <dgm:t>
        <a:bodyPr/>
        <a:lstStyle/>
        <a:p>
          <a:endParaRPr lang="fr-FR"/>
        </a:p>
      </dgm:t>
    </dgm:pt>
    <dgm:pt modelId="{EB6E2095-FCE0-439F-A56C-38E5012E648C}" type="sibTrans" cxnId="{B4A4326B-5807-4E9F-B686-E18DEDF715FD}">
      <dgm:prSet/>
      <dgm:spPr/>
      <dgm:t>
        <a:bodyPr/>
        <a:lstStyle/>
        <a:p>
          <a:endParaRPr lang="fr-FR"/>
        </a:p>
      </dgm:t>
    </dgm:pt>
    <dgm:pt modelId="{91785BD4-D5EB-41A8-B2F5-44845AA08353}">
      <dgm:prSet phldrT="[Texte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1E77B12D-0A3D-4BD8-BE1C-5CC7206D90F5}" type="parTrans" cxnId="{6D8D7DFC-8CD7-41D3-9C39-B73574A9A62E}">
      <dgm:prSet/>
      <dgm:spPr/>
      <dgm:t>
        <a:bodyPr/>
        <a:lstStyle/>
        <a:p>
          <a:endParaRPr lang="fr-FR"/>
        </a:p>
      </dgm:t>
    </dgm:pt>
    <dgm:pt modelId="{6FD158D8-BBC9-4829-BA8C-3A918176158C}" type="sibTrans" cxnId="{6D8D7DFC-8CD7-41D3-9C39-B73574A9A62E}">
      <dgm:prSet/>
      <dgm:spPr/>
      <dgm:t>
        <a:bodyPr/>
        <a:lstStyle/>
        <a:p>
          <a:endParaRPr lang="fr-FR"/>
        </a:p>
      </dgm:t>
    </dgm:pt>
    <dgm:pt modelId="{F7B26B32-FAC2-4580-B2F2-FD1195BD6BB2}">
      <dgm:prSet phldrT="[Texte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fr-FR" b="1" dirty="0"/>
        </a:p>
      </dgm:t>
    </dgm:pt>
    <dgm:pt modelId="{53C84D69-5F6F-4A01-B877-71D5880EC492}" type="parTrans" cxnId="{C1C21F5F-E052-4849-B0FD-7A7AAAB2CCCF}">
      <dgm:prSet/>
      <dgm:spPr/>
      <dgm:t>
        <a:bodyPr/>
        <a:lstStyle/>
        <a:p>
          <a:endParaRPr lang="fr-FR"/>
        </a:p>
      </dgm:t>
    </dgm:pt>
    <dgm:pt modelId="{57B7F089-C4A8-4979-A0CF-412EC762DD7B}" type="sibTrans" cxnId="{C1C21F5F-E052-4849-B0FD-7A7AAAB2CCCF}">
      <dgm:prSet/>
      <dgm:spPr/>
      <dgm:t>
        <a:bodyPr/>
        <a:lstStyle/>
        <a:p>
          <a:endParaRPr lang="fr-FR"/>
        </a:p>
      </dgm:t>
    </dgm:pt>
    <dgm:pt modelId="{089FB689-EFCF-4E9D-A73C-A4AB96ADECA5}" type="pres">
      <dgm:prSet presAssocID="{12FEE4A8-5E0D-45C4-AAFB-D5ACC3FF410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A932F5-0441-4CDD-BCDE-2E44C9405C76}" type="pres">
      <dgm:prSet presAssocID="{890F3C13-C566-47E9-B69E-A8AC3FDFD6D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0DA291-9B88-4548-8B44-DA8235FC879C}" type="pres">
      <dgm:prSet presAssocID="{890F3C13-C566-47E9-B69E-A8AC3FDFD6D0}" presName="gear1srcNode" presStyleLbl="node1" presStyleIdx="0" presStyleCnt="3"/>
      <dgm:spPr/>
      <dgm:t>
        <a:bodyPr/>
        <a:lstStyle/>
        <a:p>
          <a:endParaRPr lang="fr-FR"/>
        </a:p>
      </dgm:t>
    </dgm:pt>
    <dgm:pt modelId="{04FA4115-87CC-4DD0-A91F-E3347C133345}" type="pres">
      <dgm:prSet presAssocID="{890F3C13-C566-47E9-B69E-A8AC3FDFD6D0}" presName="gear1dstNode" presStyleLbl="node1" presStyleIdx="0" presStyleCnt="3"/>
      <dgm:spPr/>
      <dgm:t>
        <a:bodyPr/>
        <a:lstStyle/>
        <a:p>
          <a:endParaRPr lang="fr-FR"/>
        </a:p>
      </dgm:t>
    </dgm:pt>
    <dgm:pt modelId="{0A72616B-DF90-47DF-BDDC-B1CE76F314B0}" type="pres">
      <dgm:prSet presAssocID="{7108E691-79C2-477D-A2F8-B00E8DA473CD}" presName="gear2" presStyleLbl="node1" presStyleIdx="1" presStyleCnt="3" custLinFactNeighborX="937" custLinFactNeighborY="387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1FAD9-21F6-45C5-A673-BA35FB1D7E1C}" type="pres">
      <dgm:prSet presAssocID="{7108E691-79C2-477D-A2F8-B00E8DA473CD}" presName="gear2srcNode" presStyleLbl="node1" presStyleIdx="1" presStyleCnt="3"/>
      <dgm:spPr/>
      <dgm:t>
        <a:bodyPr/>
        <a:lstStyle/>
        <a:p>
          <a:endParaRPr lang="fr-FR"/>
        </a:p>
      </dgm:t>
    </dgm:pt>
    <dgm:pt modelId="{61AB85C0-949C-4B25-B2C5-48DEE9738BA6}" type="pres">
      <dgm:prSet presAssocID="{7108E691-79C2-477D-A2F8-B00E8DA473CD}" presName="gear2dstNode" presStyleLbl="node1" presStyleIdx="1" presStyleCnt="3"/>
      <dgm:spPr/>
      <dgm:t>
        <a:bodyPr/>
        <a:lstStyle/>
        <a:p>
          <a:endParaRPr lang="fr-FR"/>
        </a:p>
      </dgm:t>
    </dgm:pt>
    <dgm:pt modelId="{218080BE-A36A-4378-ABE1-F189D188B649}" type="pres">
      <dgm:prSet presAssocID="{77066E64-9F50-4C08-8245-2F3F13C90E3D}" presName="gear3" presStyleLbl="node1" presStyleIdx="2" presStyleCnt="3"/>
      <dgm:spPr/>
      <dgm:t>
        <a:bodyPr/>
        <a:lstStyle/>
        <a:p>
          <a:endParaRPr lang="fr-FR"/>
        </a:p>
      </dgm:t>
    </dgm:pt>
    <dgm:pt modelId="{B0AC11D3-6190-4940-8FEF-1958753E89AE}" type="pres">
      <dgm:prSet presAssocID="{77066E64-9F50-4C08-8245-2F3F13C90E3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87EA9F-E3EC-4D22-BCBA-66E86ABAB8DC}" type="pres">
      <dgm:prSet presAssocID="{77066E64-9F50-4C08-8245-2F3F13C90E3D}" presName="gear3srcNode" presStyleLbl="node1" presStyleIdx="2" presStyleCnt="3"/>
      <dgm:spPr/>
      <dgm:t>
        <a:bodyPr/>
        <a:lstStyle/>
        <a:p>
          <a:endParaRPr lang="fr-FR"/>
        </a:p>
      </dgm:t>
    </dgm:pt>
    <dgm:pt modelId="{5249E399-4640-435C-9108-F3AF5DC612F8}" type="pres">
      <dgm:prSet presAssocID="{77066E64-9F50-4C08-8245-2F3F13C90E3D}" presName="gear3dstNode" presStyleLbl="node1" presStyleIdx="2" presStyleCnt="3"/>
      <dgm:spPr/>
      <dgm:t>
        <a:bodyPr/>
        <a:lstStyle/>
        <a:p>
          <a:endParaRPr lang="fr-FR"/>
        </a:p>
      </dgm:t>
    </dgm:pt>
    <dgm:pt modelId="{CCD84BE4-8649-4F54-B773-FC9D8D93739A}" type="pres">
      <dgm:prSet presAssocID="{3F8EB2D2-1BC4-423C-8F54-05987B9E3466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042C3F19-4D7B-49CD-A3A6-01BC1235A4B3}" type="pres">
      <dgm:prSet presAssocID="{5C889E37-E833-441C-A916-E0D05EEE7B21}" presName="connector2" presStyleLbl="sibTrans2D1" presStyleIdx="1" presStyleCnt="3" custLinFactNeighborX="-85955" custLinFactNeighborY="-31634"/>
      <dgm:spPr/>
      <dgm:t>
        <a:bodyPr/>
        <a:lstStyle/>
        <a:p>
          <a:endParaRPr lang="fr-FR"/>
        </a:p>
      </dgm:t>
    </dgm:pt>
    <dgm:pt modelId="{BACD825F-5AC9-4050-95F0-375F16E082A3}" type="pres">
      <dgm:prSet presAssocID="{EB6E2095-FCE0-439F-A56C-38E5012E648C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03518A6D-338A-42E9-8B48-DE9BE7642A9F}" srcId="{12FEE4A8-5E0D-45C4-AAFB-D5ACC3FF410E}" destId="{7108E691-79C2-477D-A2F8-B00E8DA473CD}" srcOrd="1" destOrd="0" parTransId="{F7415B2D-6B49-48C9-B597-9F75AE2157B9}" sibTransId="{5C889E37-E833-441C-A916-E0D05EEE7B21}"/>
    <dgm:cxn modelId="{3A3F726F-C4D5-4BCF-BFB7-9418A6C32C23}" type="presOf" srcId="{890F3C13-C566-47E9-B69E-A8AC3FDFD6D0}" destId="{0FA932F5-0441-4CDD-BCDE-2E44C9405C76}" srcOrd="0" destOrd="0" presId="urn:microsoft.com/office/officeart/2005/8/layout/gear1"/>
    <dgm:cxn modelId="{3B5D3348-F72D-4775-95BA-761AC1D2C8C4}" type="presOf" srcId="{7108E691-79C2-477D-A2F8-B00E8DA473CD}" destId="{09D1FAD9-21F6-45C5-A673-BA35FB1D7E1C}" srcOrd="1" destOrd="0" presId="urn:microsoft.com/office/officeart/2005/8/layout/gear1"/>
    <dgm:cxn modelId="{59B0909C-AD6D-49D8-B2B1-D4843E3D1DF7}" type="presOf" srcId="{7108E691-79C2-477D-A2F8-B00E8DA473CD}" destId="{0A72616B-DF90-47DF-BDDC-B1CE76F314B0}" srcOrd="0" destOrd="0" presId="urn:microsoft.com/office/officeart/2005/8/layout/gear1"/>
    <dgm:cxn modelId="{B4A4326B-5807-4E9F-B686-E18DEDF715FD}" srcId="{12FEE4A8-5E0D-45C4-AAFB-D5ACC3FF410E}" destId="{77066E64-9F50-4C08-8245-2F3F13C90E3D}" srcOrd="2" destOrd="0" parTransId="{F1ADC4AF-37D0-40A3-A901-04784E9B93E7}" sibTransId="{EB6E2095-FCE0-439F-A56C-38E5012E648C}"/>
    <dgm:cxn modelId="{C1C21F5F-E052-4849-B0FD-7A7AAAB2CCCF}" srcId="{12FEE4A8-5E0D-45C4-AAFB-D5ACC3FF410E}" destId="{F7B26B32-FAC2-4580-B2F2-FD1195BD6BB2}" srcOrd="4" destOrd="0" parTransId="{53C84D69-5F6F-4A01-B877-71D5880EC492}" sibTransId="{57B7F089-C4A8-4979-A0CF-412EC762DD7B}"/>
    <dgm:cxn modelId="{F8BD8E5F-A976-429A-8DFF-775269931F48}" type="presOf" srcId="{890F3C13-C566-47E9-B69E-A8AC3FDFD6D0}" destId="{04FA4115-87CC-4DD0-A91F-E3347C133345}" srcOrd="2" destOrd="0" presId="urn:microsoft.com/office/officeart/2005/8/layout/gear1"/>
    <dgm:cxn modelId="{4C07E670-9D04-4BCC-84CA-C2AE05AD04EE}" type="presOf" srcId="{77066E64-9F50-4C08-8245-2F3F13C90E3D}" destId="{7A87EA9F-E3EC-4D22-BCBA-66E86ABAB8DC}" srcOrd="2" destOrd="0" presId="urn:microsoft.com/office/officeart/2005/8/layout/gear1"/>
    <dgm:cxn modelId="{E62F40A4-B393-4686-918D-942E7133602F}" type="presOf" srcId="{77066E64-9F50-4C08-8245-2F3F13C90E3D}" destId="{5249E399-4640-435C-9108-F3AF5DC612F8}" srcOrd="3" destOrd="0" presId="urn:microsoft.com/office/officeart/2005/8/layout/gear1"/>
    <dgm:cxn modelId="{A754B77E-CEE8-43EC-8C7F-6CD31873E4F1}" type="presOf" srcId="{890F3C13-C566-47E9-B69E-A8AC3FDFD6D0}" destId="{220DA291-9B88-4548-8B44-DA8235FC879C}" srcOrd="1" destOrd="0" presId="urn:microsoft.com/office/officeart/2005/8/layout/gear1"/>
    <dgm:cxn modelId="{2275287B-A404-4D66-A57C-25EAF6158E18}" type="presOf" srcId="{7108E691-79C2-477D-A2F8-B00E8DA473CD}" destId="{61AB85C0-949C-4B25-B2C5-48DEE9738BA6}" srcOrd="2" destOrd="0" presId="urn:microsoft.com/office/officeart/2005/8/layout/gear1"/>
    <dgm:cxn modelId="{A93E6DD4-40F7-4629-AFCC-E64C149AC828}" type="presOf" srcId="{3F8EB2D2-1BC4-423C-8F54-05987B9E3466}" destId="{CCD84BE4-8649-4F54-B773-FC9D8D93739A}" srcOrd="0" destOrd="0" presId="urn:microsoft.com/office/officeart/2005/8/layout/gear1"/>
    <dgm:cxn modelId="{F8E3FF77-F0AF-4224-8846-9E997D5E422E}" srcId="{12FEE4A8-5E0D-45C4-AAFB-D5ACC3FF410E}" destId="{890F3C13-C566-47E9-B69E-A8AC3FDFD6D0}" srcOrd="0" destOrd="0" parTransId="{04942366-7E14-4445-8258-9CD873DA54B6}" sibTransId="{3F8EB2D2-1BC4-423C-8F54-05987B9E3466}"/>
    <dgm:cxn modelId="{BB84A4D2-1489-4A91-AF9B-F9DB840CA537}" type="presOf" srcId="{77066E64-9F50-4C08-8245-2F3F13C90E3D}" destId="{218080BE-A36A-4378-ABE1-F189D188B649}" srcOrd="0" destOrd="0" presId="urn:microsoft.com/office/officeart/2005/8/layout/gear1"/>
    <dgm:cxn modelId="{6D8D7DFC-8CD7-41D3-9C39-B73574A9A62E}" srcId="{12FEE4A8-5E0D-45C4-AAFB-D5ACC3FF410E}" destId="{91785BD4-D5EB-41A8-B2F5-44845AA08353}" srcOrd="3" destOrd="0" parTransId="{1E77B12D-0A3D-4BD8-BE1C-5CC7206D90F5}" sibTransId="{6FD158D8-BBC9-4829-BA8C-3A918176158C}"/>
    <dgm:cxn modelId="{A0A2985E-8A31-4B21-9540-CBE05C9193A4}" type="presOf" srcId="{12FEE4A8-5E0D-45C4-AAFB-D5ACC3FF410E}" destId="{089FB689-EFCF-4E9D-A73C-A4AB96ADECA5}" srcOrd="0" destOrd="0" presId="urn:microsoft.com/office/officeart/2005/8/layout/gear1"/>
    <dgm:cxn modelId="{DEF6B0AD-F4AE-4E5C-B3CC-DC5DEB1B0CA8}" type="presOf" srcId="{EB6E2095-FCE0-439F-A56C-38E5012E648C}" destId="{BACD825F-5AC9-4050-95F0-375F16E082A3}" srcOrd="0" destOrd="0" presId="urn:microsoft.com/office/officeart/2005/8/layout/gear1"/>
    <dgm:cxn modelId="{30D83CD9-FFCB-4C89-8F6B-9C1AED763F94}" type="presOf" srcId="{5C889E37-E833-441C-A916-E0D05EEE7B21}" destId="{042C3F19-4D7B-49CD-A3A6-01BC1235A4B3}" srcOrd="0" destOrd="0" presId="urn:microsoft.com/office/officeart/2005/8/layout/gear1"/>
    <dgm:cxn modelId="{3DEBEE3F-E557-4D27-AF68-E3CA78764D07}" type="presOf" srcId="{77066E64-9F50-4C08-8245-2F3F13C90E3D}" destId="{B0AC11D3-6190-4940-8FEF-1958753E89AE}" srcOrd="1" destOrd="0" presId="urn:microsoft.com/office/officeart/2005/8/layout/gear1"/>
    <dgm:cxn modelId="{19C2CCBE-F6B9-42D1-A685-89B961BB59DC}" type="presParOf" srcId="{089FB689-EFCF-4E9D-A73C-A4AB96ADECA5}" destId="{0FA932F5-0441-4CDD-BCDE-2E44C9405C76}" srcOrd="0" destOrd="0" presId="urn:microsoft.com/office/officeart/2005/8/layout/gear1"/>
    <dgm:cxn modelId="{2CBD5DE4-C10A-402A-8206-DF28F9A0316A}" type="presParOf" srcId="{089FB689-EFCF-4E9D-A73C-A4AB96ADECA5}" destId="{220DA291-9B88-4548-8B44-DA8235FC879C}" srcOrd="1" destOrd="0" presId="urn:microsoft.com/office/officeart/2005/8/layout/gear1"/>
    <dgm:cxn modelId="{09579F94-0F48-4DA3-B69C-54EADA17C077}" type="presParOf" srcId="{089FB689-EFCF-4E9D-A73C-A4AB96ADECA5}" destId="{04FA4115-87CC-4DD0-A91F-E3347C133345}" srcOrd="2" destOrd="0" presId="urn:microsoft.com/office/officeart/2005/8/layout/gear1"/>
    <dgm:cxn modelId="{371DA114-93A8-43DF-8154-7A36DB9F9CBC}" type="presParOf" srcId="{089FB689-EFCF-4E9D-A73C-A4AB96ADECA5}" destId="{0A72616B-DF90-47DF-BDDC-B1CE76F314B0}" srcOrd="3" destOrd="0" presId="urn:microsoft.com/office/officeart/2005/8/layout/gear1"/>
    <dgm:cxn modelId="{DC160783-78D3-43AE-85E4-49CE22B3DB07}" type="presParOf" srcId="{089FB689-EFCF-4E9D-A73C-A4AB96ADECA5}" destId="{09D1FAD9-21F6-45C5-A673-BA35FB1D7E1C}" srcOrd="4" destOrd="0" presId="urn:microsoft.com/office/officeart/2005/8/layout/gear1"/>
    <dgm:cxn modelId="{5E9AF517-7B3F-4650-90BA-232C6D1D42F6}" type="presParOf" srcId="{089FB689-EFCF-4E9D-A73C-A4AB96ADECA5}" destId="{61AB85C0-949C-4B25-B2C5-48DEE9738BA6}" srcOrd="5" destOrd="0" presId="urn:microsoft.com/office/officeart/2005/8/layout/gear1"/>
    <dgm:cxn modelId="{F6CF91EE-A7EF-420C-B1F6-741256F64984}" type="presParOf" srcId="{089FB689-EFCF-4E9D-A73C-A4AB96ADECA5}" destId="{218080BE-A36A-4378-ABE1-F189D188B649}" srcOrd="6" destOrd="0" presId="urn:microsoft.com/office/officeart/2005/8/layout/gear1"/>
    <dgm:cxn modelId="{22C704DE-7398-4BFB-B401-030285AA5DA5}" type="presParOf" srcId="{089FB689-EFCF-4E9D-A73C-A4AB96ADECA5}" destId="{B0AC11D3-6190-4940-8FEF-1958753E89AE}" srcOrd="7" destOrd="0" presId="urn:microsoft.com/office/officeart/2005/8/layout/gear1"/>
    <dgm:cxn modelId="{735BDB8E-26F3-47A4-88B8-91C87FE6A692}" type="presParOf" srcId="{089FB689-EFCF-4E9D-A73C-A4AB96ADECA5}" destId="{7A87EA9F-E3EC-4D22-BCBA-66E86ABAB8DC}" srcOrd="8" destOrd="0" presId="urn:microsoft.com/office/officeart/2005/8/layout/gear1"/>
    <dgm:cxn modelId="{CC9DF649-BAE1-4943-AC28-E05FCC7F398F}" type="presParOf" srcId="{089FB689-EFCF-4E9D-A73C-A4AB96ADECA5}" destId="{5249E399-4640-435C-9108-F3AF5DC612F8}" srcOrd="9" destOrd="0" presId="urn:microsoft.com/office/officeart/2005/8/layout/gear1"/>
    <dgm:cxn modelId="{73A640BD-FD42-4036-AF52-6B75F3A601DA}" type="presParOf" srcId="{089FB689-EFCF-4E9D-A73C-A4AB96ADECA5}" destId="{CCD84BE4-8649-4F54-B773-FC9D8D93739A}" srcOrd="10" destOrd="0" presId="urn:microsoft.com/office/officeart/2005/8/layout/gear1"/>
    <dgm:cxn modelId="{132AB151-C04D-46B4-A9F3-FD4789034323}" type="presParOf" srcId="{089FB689-EFCF-4E9D-A73C-A4AB96ADECA5}" destId="{042C3F19-4D7B-49CD-A3A6-01BC1235A4B3}" srcOrd="11" destOrd="0" presId="urn:microsoft.com/office/officeart/2005/8/layout/gear1"/>
    <dgm:cxn modelId="{5E1570CF-A758-4833-B82F-AA2BB9B11F73}" type="presParOf" srcId="{089FB689-EFCF-4E9D-A73C-A4AB96ADECA5}" destId="{BACD825F-5AC9-4050-95F0-375F16E082A3}" srcOrd="12" destOrd="0" presId="urn:microsoft.com/office/officeart/2005/8/layout/gear1"/>
  </dgm:cxnLst>
  <dgm:bg>
    <a:solidFill>
      <a:schemeClr val="accent5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6BDBC1-2854-4158-8DBA-22136FB529B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B3480C8-432B-4C33-B463-75D0017CAA9A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fr-FR" sz="8800" b="1" dirty="0" smtClean="0">
              <a:solidFill>
                <a:srgbClr val="C00000"/>
              </a:solidFill>
            </a:rPr>
            <a:t>VIH</a:t>
          </a:r>
          <a:endParaRPr lang="fr-FR" sz="8800" b="1" dirty="0">
            <a:solidFill>
              <a:srgbClr val="C00000"/>
            </a:solidFill>
          </a:endParaRPr>
        </a:p>
      </dgm:t>
    </dgm:pt>
    <dgm:pt modelId="{D9ACF7FC-4472-4B88-9FAB-081DC5C22E39}" type="sibTrans" cxnId="{8888D9C5-FFE3-4F21-94E4-85C3798E55C5}">
      <dgm:prSet/>
      <dgm:spPr/>
      <dgm:t>
        <a:bodyPr/>
        <a:lstStyle/>
        <a:p>
          <a:endParaRPr lang="fr-FR"/>
        </a:p>
      </dgm:t>
    </dgm:pt>
    <dgm:pt modelId="{C761D5C5-3E30-4233-AD54-D2A4175E61AF}" type="parTrans" cxnId="{8888D9C5-FFE3-4F21-94E4-85C3798E55C5}">
      <dgm:prSet/>
      <dgm:spPr/>
      <dgm:t>
        <a:bodyPr/>
        <a:lstStyle/>
        <a:p>
          <a:endParaRPr lang="fr-FR"/>
        </a:p>
      </dgm:t>
    </dgm:pt>
    <dgm:pt modelId="{CA4F6374-8AC5-43DD-A964-6BE252F53F94}" type="pres">
      <dgm:prSet presAssocID="{D86BDBC1-2854-4158-8DBA-22136FB529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0CFE39E-D04D-4599-9054-FD02FA93C1DA}" type="pres">
      <dgm:prSet presAssocID="{AB3480C8-432B-4C33-B463-75D0017CAA9A}" presName="gear1" presStyleLbl="node1" presStyleIdx="0" presStyleCnt="1" custAng="20520265" custScaleX="130306" custScaleY="131583" custLinFactNeighborX="-49305" custLinFactNeighborY="-3049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7D64AD-EB81-4900-9FFA-46F6DF1743A2}" type="pres">
      <dgm:prSet presAssocID="{AB3480C8-432B-4C33-B463-75D0017CAA9A}" presName="gear1srcNode" presStyleLbl="node1" presStyleIdx="0" presStyleCnt="1"/>
      <dgm:spPr/>
      <dgm:t>
        <a:bodyPr/>
        <a:lstStyle/>
        <a:p>
          <a:endParaRPr lang="fr-FR"/>
        </a:p>
      </dgm:t>
    </dgm:pt>
    <dgm:pt modelId="{D11436DA-EA53-458F-B947-DC69810CE17D}" type="pres">
      <dgm:prSet presAssocID="{AB3480C8-432B-4C33-B463-75D0017CAA9A}" presName="gear1dstNode" presStyleLbl="node1" presStyleIdx="0" presStyleCnt="1"/>
      <dgm:spPr/>
      <dgm:t>
        <a:bodyPr/>
        <a:lstStyle/>
        <a:p>
          <a:endParaRPr lang="fr-FR"/>
        </a:p>
      </dgm:t>
    </dgm:pt>
    <dgm:pt modelId="{788AC6BA-4811-4955-B320-7E33940CAEDA}" type="pres">
      <dgm:prSet presAssocID="{D9ACF7FC-4472-4B88-9FAB-081DC5C22E39}" presName="connector1" presStyleLbl="sibTrans2D1" presStyleIdx="0" presStyleCnt="1" custFlipVert="1" custScaleX="20306" custScaleY="12165" custLinFactNeighborX="14736" custLinFactNeighborY="60702"/>
      <dgm:spPr/>
      <dgm:t>
        <a:bodyPr/>
        <a:lstStyle/>
        <a:p>
          <a:endParaRPr lang="fr-FR"/>
        </a:p>
      </dgm:t>
    </dgm:pt>
  </dgm:ptLst>
  <dgm:cxnLst>
    <dgm:cxn modelId="{B6E5637E-6499-4DA2-AE6C-D0AC66F7DDEF}" type="presOf" srcId="{D86BDBC1-2854-4158-8DBA-22136FB529B3}" destId="{CA4F6374-8AC5-43DD-A964-6BE252F53F94}" srcOrd="0" destOrd="0" presId="urn:microsoft.com/office/officeart/2005/8/layout/gear1"/>
    <dgm:cxn modelId="{A9E59F4A-5927-45AF-91DE-F79A2F87D8F9}" type="presOf" srcId="{AB3480C8-432B-4C33-B463-75D0017CAA9A}" destId="{757D64AD-EB81-4900-9FFA-46F6DF1743A2}" srcOrd="1" destOrd="0" presId="urn:microsoft.com/office/officeart/2005/8/layout/gear1"/>
    <dgm:cxn modelId="{A45279FE-8032-421C-BE19-7BCE1FACB615}" type="presOf" srcId="{D9ACF7FC-4472-4B88-9FAB-081DC5C22E39}" destId="{788AC6BA-4811-4955-B320-7E33940CAEDA}" srcOrd="0" destOrd="0" presId="urn:microsoft.com/office/officeart/2005/8/layout/gear1"/>
    <dgm:cxn modelId="{8888D9C5-FFE3-4F21-94E4-85C3798E55C5}" srcId="{D86BDBC1-2854-4158-8DBA-22136FB529B3}" destId="{AB3480C8-432B-4C33-B463-75D0017CAA9A}" srcOrd="0" destOrd="0" parTransId="{C761D5C5-3E30-4233-AD54-D2A4175E61AF}" sibTransId="{D9ACF7FC-4472-4B88-9FAB-081DC5C22E39}"/>
    <dgm:cxn modelId="{CF2AD604-6F45-4789-98CA-39D026198EB0}" type="presOf" srcId="{AB3480C8-432B-4C33-B463-75D0017CAA9A}" destId="{D11436DA-EA53-458F-B947-DC69810CE17D}" srcOrd="2" destOrd="0" presId="urn:microsoft.com/office/officeart/2005/8/layout/gear1"/>
    <dgm:cxn modelId="{973FBAE7-D936-4579-9C90-510A9888165E}" type="presOf" srcId="{AB3480C8-432B-4C33-B463-75D0017CAA9A}" destId="{20CFE39E-D04D-4599-9054-FD02FA93C1DA}" srcOrd="0" destOrd="0" presId="urn:microsoft.com/office/officeart/2005/8/layout/gear1"/>
    <dgm:cxn modelId="{3C865781-405A-41A5-949E-A0A27C7EB120}" type="presParOf" srcId="{CA4F6374-8AC5-43DD-A964-6BE252F53F94}" destId="{20CFE39E-D04D-4599-9054-FD02FA93C1DA}" srcOrd="0" destOrd="0" presId="urn:microsoft.com/office/officeart/2005/8/layout/gear1"/>
    <dgm:cxn modelId="{B3EF5BA7-979C-4D31-92E6-FBAA6055E897}" type="presParOf" srcId="{CA4F6374-8AC5-43DD-A964-6BE252F53F94}" destId="{757D64AD-EB81-4900-9FFA-46F6DF1743A2}" srcOrd="1" destOrd="0" presId="urn:microsoft.com/office/officeart/2005/8/layout/gear1"/>
    <dgm:cxn modelId="{E0702FDF-AEC7-45B8-8C9B-D51A9586BC40}" type="presParOf" srcId="{CA4F6374-8AC5-43DD-A964-6BE252F53F94}" destId="{D11436DA-EA53-458F-B947-DC69810CE17D}" srcOrd="2" destOrd="0" presId="urn:microsoft.com/office/officeart/2005/8/layout/gear1"/>
    <dgm:cxn modelId="{B6FCF51F-D21F-4FBD-99D5-22E3961C7937}" type="presParOf" srcId="{CA4F6374-8AC5-43DD-A964-6BE252F53F94}" destId="{788AC6BA-4811-4955-B320-7E33940CAEDA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932F5-0441-4CDD-BCDE-2E44C9405C76}">
      <dsp:nvSpPr>
        <dsp:cNvPr id="0" name=""/>
        <dsp:cNvSpPr/>
      </dsp:nvSpPr>
      <dsp:spPr>
        <a:xfrm>
          <a:off x="4229100" y="3086100"/>
          <a:ext cx="3771900" cy="3771900"/>
        </a:xfrm>
        <a:prstGeom prst="gear9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CARCINOME EPIDERMOIDE ANAL</a:t>
          </a:r>
          <a:endParaRPr lang="fr-FR" sz="2800" b="1" kern="1200" dirty="0"/>
        </a:p>
      </dsp:txBody>
      <dsp:txXfrm>
        <a:off x="4987420" y="3969650"/>
        <a:ext cx="2255260" cy="1938834"/>
      </dsp:txXfrm>
    </dsp:sp>
    <dsp:sp modelId="{0A72616B-DF90-47DF-BDDC-B1CE76F314B0}">
      <dsp:nvSpPr>
        <dsp:cNvPr id="0" name=""/>
        <dsp:cNvSpPr/>
      </dsp:nvSpPr>
      <dsp:spPr>
        <a:xfrm>
          <a:off x="2034540" y="2194560"/>
          <a:ext cx="2743200" cy="2743200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DYSPLASIE ANALE</a:t>
          </a:r>
          <a:endParaRPr lang="fr-FR" sz="2000" b="1" kern="1200" dirty="0"/>
        </a:p>
      </dsp:txBody>
      <dsp:txXfrm>
        <a:off x="2725149" y="2889343"/>
        <a:ext cx="1361982" cy="1353634"/>
      </dsp:txXfrm>
    </dsp:sp>
    <dsp:sp modelId="{218080BE-A36A-4378-ABE1-F189D188B649}">
      <dsp:nvSpPr>
        <dsp:cNvPr id="0" name=""/>
        <dsp:cNvSpPr/>
      </dsp:nvSpPr>
      <dsp:spPr>
        <a:xfrm rot="20700000">
          <a:off x="3571011" y="302031"/>
          <a:ext cx="2687776" cy="2687776"/>
        </a:xfrm>
        <a:prstGeom prst="gear6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HPV</a:t>
          </a:r>
          <a:endParaRPr lang="fr-FR" sz="3200" b="1" kern="1200" dirty="0"/>
        </a:p>
      </dsp:txBody>
      <dsp:txXfrm rot="-20700000">
        <a:off x="4160520" y="891540"/>
        <a:ext cx="1508760" cy="1508760"/>
      </dsp:txXfrm>
    </dsp:sp>
    <dsp:sp modelId="{CCD84BE4-8649-4F54-B773-FC9D8D93739A}">
      <dsp:nvSpPr>
        <dsp:cNvPr id="0" name=""/>
        <dsp:cNvSpPr/>
      </dsp:nvSpPr>
      <dsp:spPr>
        <a:xfrm>
          <a:off x="3969260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C3F19-4D7B-49CD-A3A6-01BC1235A4B3}">
      <dsp:nvSpPr>
        <dsp:cNvPr id="0" name=""/>
        <dsp:cNvSpPr/>
      </dsp:nvSpPr>
      <dsp:spPr>
        <a:xfrm>
          <a:off x="1548724" y="1576162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825F-5AC9-4050-95F0-375F16E082A3}">
      <dsp:nvSpPr>
        <dsp:cNvPr id="0" name=""/>
        <dsp:cNvSpPr/>
      </dsp:nvSpPr>
      <dsp:spPr>
        <a:xfrm>
          <a:off x="2949301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932F5-0441-4CDD-BCDE-2E44C9405C76}">
      <dsp:nvSpPr>
        <dsp:cNvPr id="0" name=""/>
        <dsp:cNvSpPr/>
      </dsp:nvSpPr>
      <dsp:spPr>
        <a:xfrm>
          <a:off x="4229100" y="3086100"/>
          <a:ext cx="3771900" cy="3771900"/>
        </a:xfrm>
        <a:prstGeom prst="gear9">
          <a:avLst/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accent2">
                  <a:lumMod val="75000"/>
                </a:schemeClr>
              </a:solidFill>
            </a:rPr>
            <a:t>CARCINOME EPIDERMOIDE ANAL</a:t>
          </a:r>
          <a:endParaRPr lang="fr-FR" sz="2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987420" y="3969650"/>
        <a:ext cx="2255260" cy="1938834"/>
      </dsp:txXfrm>
    </dsp:sp>
    <dsp:sp modelId="{0A72616B-DF90-47DF-BDDC-B1CE76F314B0}">
      <dsp:nvSpPr>
        <dsp:cNvPr id="0" name=""/>
        <dsp:cNvSpPr/>
      </dsp:nvSpPr>
      <dsp:spPr>
        <a:xfrm>
          <a:off x="2034540" y="2194560"/>
          <a:ext cx="2743200" cy="2743200"/>
        </a:xfrm>
        <a:prstGeom prst="gear6">
          <a:avLst/>
        </a:prstGeom>
        <a:solidFill>
          <a:schemeClr val="bg1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accent6">
                  <a:lumMod val="75000"/>
                </a:schemeClr>
              </a:solidFill>
            </a:rPr>
            <a:t>DYSPLASIE ANALE</a:t>
          </a:r>
          <a:endParaRPr lang="fr-FR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725149" y="2889343"/>
        <a:ext cx="1361982" cy="1353634"/>
      </dsp:txXfrm>
    </dsp:sp>
    <dsp:sp modelId="{218080BE-A36A-4378-ABE1-F189D188B649}">
      <dsp:nvSpPr>
        <dsp:cNvPr id="0" name=""/>
        <dsp:cNvSpPr/>
      </dsp:nvSpPr>
      <dsp:spPr>
        <a:xfrm rot="20700000">
          <a:off x="3571011" y="302031"/>
          <a:ext cx="2687776" cy="2687776"/>
        </a:xfrm>
        <a:prstGeom prst="gear6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HPV</a:t>
          </a:r>
          <a:endParaRPr lang="fr-FR" sz="3200" b="1" kern="1200" dirty="0"/>
        </a:p>
      </dsp:txBody>
      <dsp:txXfrm rot="-20700000">
        <a:off x="4160520" y="891540"/>
        <a:ext cx="1508760" cy="1508760"/>
      </dsp:txXfrm>
    </dsp:sp>
    <dsp:sp modelId="{CCD84BE4-8649-4F54-B773-FC9D8D93739A}">
      <dsp:nvSpPr>
        <dsp:cNvPr id="0" name=""/>
        <dsp:cNvSpPr/>
      </dsp:nvSpPr>
      <dsp:spPr>
        <a:xfrm>
          <a:off x="3969260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C3F19-4D7B-49CD-A3A6-01BC1235A4B3}">
      <dsp:nvSpPr>
        <dsp:cNvPr id="0" name=""/>
        <dsp:cNvSpPr/>
      </dsp:nvSpPr>
      <dsp:spPr>
        <a:xfrm>
          <a:off x="1548724" y="1576162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825F-5AC9-4050-95F0-375F16E082A3}">
      <dsp:nvSpPr>
        <dsp:cNvPr id="0" name=""/>
        <dsp:cNvSpPr/>
      </dsp:nvSpPr>
      <dsp:spPr>
        <a:xfrm>
          <a:off x="2949301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932F5-0441-4CDD-BCDE-2E44C9405C76}">
      <dsp:nvSpPr>
        <dsp:cNvPr id="0" name=""/>
        <dsp:cNvSpPr/>
      </dsp:nvSpPr>
      <dsp:spPr>
        <a:xfrm>
          <a:off x="4229100" y="3086100"/>
          <a:ext cx="3771900" cy="3771900"/>
        </a:xfrm>
        <a:prstGeom prst="gear9">
          <a:avLst/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accent2">
                  <a:lumMod val="75000"/>
                </a:schemeClr>
              </a:solidFill>
            </a:rPr>
            <a:t>CARCINOME EPIDERMOIDE ANAL</a:t>
          </a:r>
          <a:endParaRPr lang="fr-FR" sz="2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987420" y="3969650"/>
        <a:ext cx="2255260" cy="1938834"/>
      </dsp:txXfrm>
    </dsp:sp>
    <dsp:sp modelId="{0A72616B-DF90-47DF-BDDC-B1CE76F314B0}">
      <dsp:nvSpPr>
        <dsp:cNvPr id="0" name=""/>
        <dsp:cNvSpPr/>
      </dsp:nvSpPr>
      <dsp:spPr>
        <a:xfrm>
          <a:off x="2034540" y="2194560"/>
          <a:ext cx="2743200" cy="2743200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DYSPLASIE ANALE</a:t>
          </a:r>
          <a:endParaRPr lang="fr-FR" sz="2000" b="1" kern="1200" dirty="0"/>
        </a:p>
      </dsp:txBody>
      <dsp:txXfrm>
        <a:off x="2725149" y="2889343"/>
        <a:ext cx="1361982" cy="1353634"/>
      </dsp:txXfrm>
    </dsp:sp>
    <dsp:sp modelId="{218080BE-A36A-4378-ABE1-F189D188B649}">
      <dsp:nvSpPr>
        <dsp:cNvPr id="0" name=""/>
        <dsp:cNvSpPr/>
      </dsp:nvSpPr>
      <dsp:spPr>
        <a:xfrm rot="20700000">
          <a:off x="3571011" y="302031"/>
          <a:ext cx="2687776" cy="2687776"/>
        </a:xfrm>
        <a:prstGeom prst="gear6">
          <a:avLst/>
        </a:prstGeom>
        <a:solidFill>
          <a:schemeClr val="bg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accent3">
                  <a:lumMod val="75000"/>
                </a:schemeClr>
              </a:solidFill>
            </a:rPr>
            <a:t>HPV</a:t>
          </a:r>
          <a:endParaRPr lang="fr-FR" sz="3200" b="1" kern="1200" dirty="0">
            <a:solidFill>
              <a:schemeClr val="accent3">
                <a:lumMod val="75000"/>
              </a:schemeClr>
            </a:solidFill>
          </a:endParaRPr>
        </a:p>
      </dsp:txBody>
      <dsp:txXfrm rot="-20700000">
        <a:off x="4160520" y="891540"/>
        <a:ext cx="1508760" cy="1508760"/>
      </dsp:txXfrm>
    </dsp:sp>
    <dsp:sp modelId="{CCD84BE4-8649-4F54-B773-FC9D8D93739A}">
      <dsp:nvSpPr>
        <dsp:cNvPr id="0" name=""/>
        <dsp:cNvSpPr/>
      </dsp:nvSpPr>
      <dsp:spPr>
        <a:xfrm>
          <a:off x="3969260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C3F19-4D7B-49CD-A3A6-01BC1235A4B3}">
      <dsp:nvSpPr>
        <dsp:cNvPr id="0" name=""/>
        <dsp:cNvSpPr/>
      </dsp:nvSpPr>
      <dsp:spPr>
        <a:xfrm>
          <a:off x="1548724" y="1576162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825F-5AC9-4050-95F0-375F16E082A3}">
      <dsp:nvSpPr>
        <dsp:cNvPr id="0" name=""/>
        <dsp:cNvSpPr/>
      </dsp:nvSpPr>
      <dsp:spPr>
        <a:xfrm>
          <a:off x="2949301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932F5-0441-4CDD-BCDE-2E44C9405C76}">
      <dsp:nvSpPr>
        <dsp:cNvPr id="0" name=""/>
        <dsp:cNvSpPr/>
      </dsp:nvSpPr>
      <dsp:spPr>
        <a:xfrm>
          <a:off x="4229100" y="3086100"/>
          <a:ext cx="3771900" cy="3771900"/>
        </a:xfrm>
        <a:prstGeom prst="gear9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CARCINOME EPIDERMOIDE ANAL</a:t>
          </a:r>
          <a:endParaRPr lang="fr-FR" sz="2800" b="1" kern="1200" dirty="0"/>
        </a:p>
      </dsp:txBody>
      <dsp:txXfrm>
        <a:off x="4987420" y="3969650"/>
        <a:ext cx="2255260" cy="1938834"/>
      </dsp:txXfrm>
    </dsp:sp>
    <dsp:sp modelId="{0A72616B-DF90-47DF-BDDC-B1CE76F314B0}">
      <dsp:nvSpPr>
        <dsp:cNvPr id="0" name=""/>
        <dsp:cNvSpPr/>
      </dsp:nvSpPr>
      <dsp:spPr>
        <a:xfrm>
          <a:off x="2034540" y="2194560"/>
          <a:ext cx="2743200" cy="2743200"/>
        </a:xfrm>
        <a:prstGeom prst="gear6">
          <a:avLst/>
        </a:prstGeom>
        <a:solidFill>
          <a:schemeClr val="bg1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accent6">
                  <a:lumMod val="75000"/>
                </a:schemeClr>
              </a:solidFill>
            </a:rPr>
            <a:t>DYSPLASIE ANALE</a:t>
          </a:r>
          <a:endParaRPr lang="fr-FR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725149" y="2889343"/>
        <a:ext cx="1361982" cy="1353634"/>
      </dsp:txXfrm>
    </dsp:sp>
    <dsp:sp modelId="{218080BE-A36A-4378-ABE1-F189D188B649}">
      <dsp:nvSpPr>
        <dsp:cNvPr id="0" name=""/>
        <dsp:cNvSpPr/>
      </dsp:nvSpPr>
      <dsp:spPr>
        <a:xfrm rot="20700000">
          <a:off x="3571011" y="302031"/>
          <a:ext cx="2687776" cy="2687776"/>
        </a:xfrm>
        <a:prstGeom prst="gear6">
          <a:avLst/>
        </a:prstGeom>
        <a:solidFill>
          <a:schemeClr val="bg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accent3">
                  <a:lumMod val="75000"/>
                </a:schemeClr>
              </a:solidFill>
            </a:rPr>
            <a:t>HPV</a:t>
          </a:r>
          <a:endParaRPr lang="fr-FR" sz="3200" b="1" kern="1200" dirty="0">
            <a:solidFill>
              <a:schemeClr val="accent3">
                <a:lumMod val="75000"/>
              </a:schemeClr>
            </a:solidFill>
          </a:endParaRPr>
        </a:p>
      </dsp:txBody>
      <dsp:txXfrm rot="-20700000">
        <a:off x="4160520" y="891540"/>
        <a:ext cx="1508760" cy="1508760"/>
      </dsp:txXfrm>
    </dsp:sp>
    <dsp:sp modelId="{CCD84BE4-8649-4F54-B773-FC9D8D93739A}">
      <dsp:nvSpPr>
        <dsp:cNvPr id="0" name=""/>
        <dsp:cNvSpPr/>
      </dsp:nvSpPr>
      <dsp:spPr>
        <a:xfrm>
          <a:off x="3969260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C3F19-4D7B-49CD-A3A6-01BC1235A4B3}">
      <dsp:nvSpPr>
        <dsp:cNvPr id="0" name=""/>
        <dsp:cNvSpPr/>
      </dsp:nvSpPr>
      <dsp:spPr>
        <a:xfrm>
          <a:off x="1548724" y="1576162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825F-5AC9-4050-95F0-375F16E082A3}">
      <dsp:nvSpPr>
        <dsp:cNvPr id="0" name=""/>
        <dsp:cNvSpPr/>
      </dsp:nvSpPr>
      <dsp:spPr>
        <a:xfrm>
          <a:off x="2949301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932F5-0441-4CDD-BCDE-2E44C9405C76}">
      <dsp:nvSpPr>
        <dsp:cNvPr id="0" name=""/>
        <dsp:cNvSpPr/>
      </dsp:nvSpPr>
      <dsp:spPr>
        <a:xfrm>
          <a:off x="4229100" y="3086100"/>
          <a:ext cx="3771900" cy="3771900"/>
        </a:xfrm>
        <a:prstGeom prst="gear9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CARCINOME EPIDERMOIDE ANAL</a:t>
          </a:r>
          <a:endParaRPr lang="fr-FR" sz="2800" b="1" kern="1200" dirty="0"/>
        </a:p>
      </dsp:txBody>
      <dsp:txXfrm>
        <a:off x="4987420" y="3969650"/>
        <a:ext cx="2255260" cy="1938834"/>
      </dsp:txXfrm>
    </dsp:sp>
    <dsp:sp modelId="{0A72616B-DF90-47DF-BDDC-B1CE76F314B0}">
      <dsp:nvSpPr>
        <dsp:cNvPr id="0" name=""/>
        <dsp:cNvSpPr/>
      </dsp:nvSpPr>
      <dsp:spPr>
        <a:xfrm>
          <a:off x="2060243" y="2300749"/>
          <a:ext cx="2743200" cy="2743200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DYSPLASIE ANALE</a:t>
          </a:r>
          <a:endParaRPr lang="fr-FR" sz="2000" b="1" kern="1200" dirty="0"/>
        </a:p>
      </dsp:txBody>
      <dsp:txXfrm>
        <a:off x="2750852" y="2995532"/>
        <a:ext cx="1361982" cy="1353634"/>
      </dsp:txXfrm>
    </dsp:sp>
    <dsp:sp modelId="{218080BE-A36A-4378-ABE1-F189D188B649}">
      <dsp:nvSpPr>
        <dsp:cNvPr id="0" name=""/>
        <dsp:cNvSpPr/>
      </dsp:nvSpPr>
      <dsp:spPr>
        <a:xfrm rot="20700000">
          <a:off x="3571011" y="302031"/>
          <a:ext cx="2687776" cy="2687776"/>
        </a:xfrm>
        <a:prstGeom prst="gear6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HPV</a:t>
          </a:r>
          <a:endParaRPr lang="fr-FR" sz="3200" b="1" kern="1200" dirty="0"/>
        </a:p>
      </dsp:txBody>
      <dsp:txXfrm rot="-20700000">
        <a:off x="4160520" y="891540"/>
        <a:ext cx="1508760" cy="1508760"/>
      </dsp:txXfrm>
    </dsp:sp>
    <dsp:sp modelId="{CCD84BE4-8649-4F54-B773-FC9D8D93739A}">
      <dsp:nvSpPr>
        <dsp:cNvPr id="0" name=""/>
        <dsp:cNvSpPr/>
      </dsp:nvSpPr>
      <dsp:spPr>
        <a:xfrm>
          <a:off x="3969260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C3F19-4D7B-49CD-A3A6-01BC1235A4B3}">
      <dsp:nvSpPr>
        <dsp:cNvPr id="0" name=""/>
        <dsp:cNvSpPr/>
      </dsp:nvSpPr>
      <dsp:spPr>
        <a:xfrm>
          <a:off x="-1466462" y="466483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825F-5AC9-4050-95F0-375F16E082A3}">
      <dsp:nvSpPr>
        <dsp:cNvPr id="0" name=""/>
        <dsp:cNvSpPr/>
      </dsp:nvSpPr>
      <dsp:spPr>
        <a:xfrm>
          <a:off x="2949301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FE39E-D04D-4599-9054-FD02FA93C1DA}">
      <dsp:nvSpPr>
        <dsp:cNvPr id="0" name=""/>
        <dsp:cNvSpPr/>
      </dsp:nvSpPr>
      <dsp:spPr>
        <a:xfrm rot="20520265">
          <a:off x="501180" y="-149433"/>
          <a:ext cx="3623790" cy="3659303"/>
        </a:xfrm>
        <a:prstGeom prst="gear9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800" b="1" kern="1200" dirty="0" smtClean="0">
              <a:solidFill>
                <a:srgbClr val="C00000"/>
              </a:solidFill>
            </a:rPr>
            <a:t>VIH</a:t>
          </a:r>
          <a:endParaRPr lang="fr-FR" sz="8800" b="1" kern="1200" dirty="0">
            <a:solidFill>
              <a:srgbClr val="C00000"/>
            </a:solidFill>
          </a:endParaRPr>
        </a:p>
      </dsp:txBody>
      <dsp:txXfrm>
        <a:off x="1219813" y="706951"/>
        <a:ext cx="2166704" cy="1885521"/>
      </dsp:txXfrm>
    </dsp:sp>
    <dsp:sp modelId="{788AC6BA-4811-4955-B320-7E33940CAEDA}">
      <dsp:nvSpPr>
        <dsp:cNvPr id="0" name=""/>
        <dsp:cNvSpPr/>
      </dsp:nvSpPr>
      <dsp:spPr>
        <a:xfrm flipV="1">
          <a:off x="4315114" y="4228838"/>
          <a:ext cx="694589" cy="416117"/>
        </a:xfrm>
        <a:prstGeom prst="leftCircularArrow">
          <a:avLst>
            <a:gd name="adj1" fmla="val 4878"/>
            <a:gd name="adj2" fmla="val 312630"/>
            <a:gd name="adj3" fmla="val 3202442"/>
            <a:gd name="adj4" fmla="val 15141874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932F5-0441-4CDD-BCDE-2E44C9405C76}">
      <dsp:nvSpPr>
        <dsp:cNvPr id="0" name=""/>
        <dsp:cNvSpPr/>
      </dsp:nvSpPr>
      <dsp:spPr>
        <a:xfrm>
          <a:off x="4229100" y="3086100"/>
          <a:ext cx="3771900" cy="3771900"/>
        </a:xfrm>
        <a:prstGeom prst="gear9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CARCINOME EPIDERMOIDE ANAL</a:t>
          </a:r>
          <a:endParaRPr lang="fr-FR" sz="2800" b="1" kern="1200" dirty="0"/>
        </a:p>
      </dsp:txBody>
      <dsp:txXfrm>
        <a:off x="4987420" y="3969650"/>
        <a:ext cx="2255260" cy="1938834"/>
      </dsp:txXfrm>
    </dsp:sp>
    <dsp:sp modelId="{0A72616B-DF90-47DF-BDDC-B1CE76F314B0}">
      <dsp:nvSpPr>
        <dsp:cNvPr id="0" name=""/>
        <dsp:cNvSpPr/>
      </dsp:nvSpPr>
      <dsp:spPr>
        <a:xfrm>
          <a:off x="2060243" y="2300749"/>
          <a:ext cx="2743200" cy="2743200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DYSPLASIE ANALE</a:t>
          </a:r>
          <a:endParaRPr lang="fr-FR" sz="2000" b="1" kern="1200" dirty="0"/>
        </a:p>
      </dsp:txBody>
      <dsp:txXfrm>
        <a:off x="2750852" y="2995532"/>
        <a:ext cx="1361982" cy="1353634"/>
      </dsp:txXfrm>
    </dsp:sp>
    <dsp:sp modelId="{218080BE-A36A-4378-ABE1-F189D188B649}">
      <dsp:nvSpPr>
        <dsp:cNvPr id="0" name=""/>
        <dsp:cNvSpPr/>
      </dsp:nvSpPr>
      <dsp:spPr>
        <a:xfrm rot="20700000">
          <a:off x="3571011" y="302031"/>
          <a:ext cx="2687776" cy="2687776"/>
        </a:xfrm>
        <a:prstGeom prst="gear6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HPV</a:t>
          </a:r>
          <a:endParaRPr lang="fr-FR" sz="3200" b="1" kern="1200" dirty="0"/>
        </a:p>
      </dsp:txBody>
      <dsp:txXfrm rot="-20700000">
        <a:off x="4160520" y="891540"/>
        <a:ext cx="1508760" cy="1508760"/>
      </dsp:txXfrm>
    </dsp:sp>
    <dsp:sp modelId="{CCD84BE4-8649-4F54-B773-FC9D8D93739A}">
      <dsp:nvSpPr>
        <dsp:cNvPr id="0" name=""/>
        <dsp:cNvSpPr/>
      </dsp:nvSpPr>
      <dsp:spPr>
        <a:xfrm>
          <a:off x="3969260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C3F19-4D7B-49CD-A3A6-01BC1235A4B3}">
      <dsp:nvSpPr>
        <dsp:cNvPr id="0" name=""/>
        <dsp:cNvSpPr/>
      </dsp:nvSpPr>
      <dsp:spPr>
        <a:xfrm>
          <a:off x="-1466462" y="466483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825F-5AC9-4050-95F0-375F16E082A3}">
      <dsp:nvSpPr>
        <dsp:cNvPr id="0" name=""/>
        <dsp:cNvSpPr/>
      </dsp:nvSpPr>
      <dsp:spPr>
        <a:xfrm>
          <a:off x="2949301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FE39E-D04D-4599-9054-FD02FA93C1DA}">
      <dsp:nvSpPr>
        <dsp:cNvPr id="0" name=""/>
        <dsp:cNvSpPr/>
      </dsp:nvSpPr>
      <dsp:spPr>
        <a:xfrm rot="20520265">
          <a:off x="501180" y="-149433"/>
          <a:ext cx="3623790" cy="3659303"/>
        </a:xfrm>
        <a:prstGeom prst="gear9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800" b="1" kern="1200" dirty="0" smtClean="0">
              <a:solidFill>
                <a:srgbClr val="C00000"/>
              </a:solidFill>
            </a:rPr>
            <a:t>VIH</a:t>
          </a:r>
          <a:endParaRPr lang="fr-FR" sz="8800" b="1" kern="1200" dirty="0">
            <a:solidFill>
              <a:srgbClr val="C00000"/>
            </a:solidFill>
          </a:endParaRPr>
        </a:p>
      </dsp:txBody>
      <dsp:txXfrm>
        <a:off x="1219813" y="706951"/>
        <a:ext cx="2166704" cy="1885521"/>
      </dsp:txXfrm>
    </dsp:sp>
    <dsp:sp modelId="{788AC6BA-4811-4955-B320-7E33940CAEDA}">
      <dsp:nvSpPr>
        <dsp:cNvPr id="0" name=""/>
        <dsp:cNvSpPr/>
      </dsp:nvSpPr>
      <dsp:spPr>
        <a:xfrm flipV="1">
          <a:off x="4315114" y="4228838"/>
          <a:ext cx="694589" cy="416117"/>
        </a:xfrm>
        <a:prstGeom prst="leftCircularArrow">
          <a:avLst>
            <a:gd name="adj1" fmla="val 4878"/>
            <a:gd name="adj2" fmla="val 312630"/>
            <a:gd name="adj3" fmla="val 3202442"/>
            <a:gd name="adj4" fmla="val 15141874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85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12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4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2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318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35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30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59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6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26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40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84423-C5A9-4778-87D7-0F3B5764497F}" type="datetimeFigureOut">
              <a:rPr lang="fr-FR" smtClean="0"/>
              <a:t>02/12/2013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DFF8-AA0F-4E0A-9EA6-6AC5DDB6AF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5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2420888"/>
            <a:ext cx="7776864" cy="19442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2024675"/>
          </a:xfrm>
        </p:spPr>
        <p:txBody>
          <a:bodyPr anchor="ctr">
            <a:no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DYSPLASIE ANALE </a:t>
            </a:r>
            <a:r>
              <a:rPr lang="fr-FR" sz="3600" b="1" dirty="0" smtClean="0">
                <a:solidFill>
                  <a:schemeClr val="bg1"/>
                </a:solidFill>
              </a:rPr>
              <a:t/>
            </a:r>
            <a:br>
              <a:rPr lang="fr-FR" sz="3600" b="1" dirty="0" smtClean="0">
                <a:solidFill>
                  <a:schemeClr val="bg1"/>
                </a:solidFill>
              </a:rPr>
            </a:br>
            <a:r>
              <a:rPr lang="fr-FR" sz="3600" b="1" dirty="0" smtClean="0">
                <a:solidFill>
                  <a:schemeClr val="bg1"/>
                </a:solidFill>
              </a:rPr>
              <a:t>HPV-INDUITE CHEZ LES PATIENTS INFECTÉS PAR LE </a:t>
            </a:r>
            <a:r>
              <a:rPr lang="fr-FR" sz="3600" b="1" dirty="0" smtClean="0">
                <a:solidFill>
                  <a:schemeClr val="bg1"/>
                </a:solidFill>
              </a:rPr>
              <a:t>VIH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5085184"/>
            <a:ext cx="6400800" cy="936104"/>
          </a:xfrm>
        </p:spPr>
        <p:txBody>
          <a:bodyPr anchor="ctr">
            <a:normAutofit fontScale="92500" lnSpcReduction="10000"/>
          </a:bodyPr>
          <a:lstStyle/>
          <a:p>
            <a:r>
              <a:rPr lang="fr-FR" sz="2900" dirty="0" smtClean="0">
                <a:solidFill>
                  <a:schemeClr val="tx1"/>
                </a:solidFill>
              </a:rPr>
              <a:t>CUEN </a:t>
            </a:r>
            <a:r>
              <a:rPr lang="fr-FR" sz="2900" dirty="0" smtClean="0">
                <a:solidFill>
                  <a:schemeClr val="tx1"/>
                </a:solidFill>
              </a:rPr>
              <a:t>David, </a:t>
            </a:r>
          </a:p>
          <a:p>
            <a:r>
              <a:rPr lang="fr-FR" sz="2900" dirty="0" smtClean="0">
                <a:solidFill>
                  <a:schemeClr val="tx1"/>
                </a:solidFill>
              </a:rPr>
              <a:t>Hépato-gastroentérologie, CHU de Rennes</a:t>
            </a:r>
            <a:endParaRPr lang="fr-FR" sz="2900" dirty="0" smtClean="0">
              <a:solidFill>
                <a:schemeClr val="tx1"/>
              </a:solidFill>
            </a:endParaRPr>
          </a:p>
          <a:p>
            <a:pPr algn="l"/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9823"/>
            <a:ext cx="1341199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28" y="207823"/>
            <a:ext cx="3254181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David\Desktop\logo-u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7823"/>
            <a:ext cx="3617294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63456" y="6290411"/>
            <a:ext cx="2833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Réunion VIH, 27/11/2013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6554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9130" y="4595023"/>
            <a:ext cx="25202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783106" y="5243095"/>
            <a:ext cx="3096343" cy="593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6802" y="5700295"/>
            <a:ext cx="216024" cy="136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25890" y="260648"/>
            <a:ext cx="8280920" cy="10081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Dysplasie anale: terminologie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F:\Icono SIL\frottis normal x20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0" y="2354586"/>
            <a:ext cx="286875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Icono SIL\ASCUS x20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46" y="2354586"/>
            <a:ext cx="286875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:\Icono SIL\p11 6187 x40 (2)D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40" y="2354586"/>
            <a:ext cx="286875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Icono SIL\p11 10081 x40(2) DH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7" y="4658842"/>
            <a:ext cx="286901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:\Icono SIL\p11 10081 x60(2) DH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83" y="4658842"/>
            <a:ext cx="286901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F:\Icono SIL\koilo x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40" y="4658842"/>
            <a:ext cx="286875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91660" y="2474326"/>
            <a:ext cx="105155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Normale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2531" y="4736076"/>
            <a:ext cx="119935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Koïlocyte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2331" y="4736076"/>
            <a:ext cx="71517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HSIL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1659" y="4736076"/>
            <a:ext cx="61950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HSIL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92531" y="2474326"/>
            <a:ext cx="55127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LSIL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92330" y="2474326"/>
            <a:ext cx="859191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ASCUS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7756469" y="5608334"/>
            <a:ext cx="288032" cy="2063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42214" y="1484784"/>
            <a:ext cx="2448272" cy="65377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CYTOLOGIE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1840" y="3501008"/>
            <a:ext cx="25202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83698" y="4149080"/>
            <a:ext cx="322846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915816" y="4149080"/>
            <a:ext cx="3096343" cy="593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9512" y="4606280"/>
            <a:ext cx="216024" cy="136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562051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05801"/>
              </p:ext>
            </p:extLst>
          </p:nvPr>
        </p:nvGraphicFramePr>
        <p:xfrm>
          <a:off x="114198" y="4585951"/>
          <a:ext cx="8928992" cy="19154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32248"/>
                <a:gridCol w="2088232"/>
                <a:gridCol w="2520280"/>
                <a:gridCol w="2088232"/>
              </a:tblGrid>
              <a:tr h="43204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 Correspondances des terminologies histologiques de la dysplasie du canal anal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Dysplasie légère</a:t>
                      </a:r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AIN 1</a:t>
                      </a:r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Dysplasie de bas grade</a:t>
                      </a:r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AIN bas grade</a:t>
                      </a:r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Dysplasie modérée</a:t>
                      </a:r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AIN 2</a:t>
                      </a:r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Dysplasie de haut grade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AIN haut grade</a:t>
                      </a:r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Dysplasie sévère</a:t>
                      </a:r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AIN 3</a:t>
                      </a:r>
                      <a:endParaRPr lang="fr-FR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Carcinome </a:t>
                      </a:r>
                      <a:r>
                        <a:rPr lang="fr-FR" b="0" i="1" dirty="0" smtClean="0"/>
                        <a:t>in situ</a:t>
                      </a:r>
                      <a:endParaRPr lang="fr-FR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425890" y="260648"/>
            <a:ext cx="8280920" cy="10081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Dysplasie anale: terminologie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2214" y="1484784"/>
            <a:ext cx="2448272" cy="65377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HISTOLOGIE</a:t>
            </a: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F:\biopsie normale x20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0" y="2463044"/>
            <a:ext cx="2242943" cy="20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:\biopsie anale condylome x 20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25" y="2464498"/>
            <a:ext cx="2226469" cy="20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AIN HG x10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65" y="2414033"/>
            <a:ext cx="2188521" cy="20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:\AIN HG x20(7) 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74" y="2474484"/>
            <a:ext cx="2231091" cy="20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4634" y="2464498"/>
            <a:ext cx="10675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Normale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2594" y="2474485"/>
            <a:ext cx="707488" cy="290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AIN 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0147" y="2474484"/>
            <a:ext cx="779496" cy="290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AIN 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0915" y="2464498"/>
            <a:ext cx="7074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AIN 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83702" y="5028545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6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174447"/>
              </p:ext>
            </p:extLst>
          </p:nvPr>
        </p:nvGraphicFramePr>
        <p:xfrm>
          <a:off x="-468560" y="-1131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1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442352" y="188640"/>
            <a:ext cx="8280920" cy="108012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Néoplasie rare.......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60989" y="1988840"/>
            <a:ext cx="4405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80% des cancers de l’anus</a:t>
            </a:r>
          </a:p>
          <a:p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u="sng" dirty="0" smtClean="0"/>
              <a:t>Néoplasie rare</a:t>
            </a:r>
            <a:r>
              <a:rPr lang="fr-FR" sz="2400" dirty="0" smtClean="0"/>
              <a:t>: </a:t>
            </a:r>
          </a:p>
          <a:p>
            <a:endParaRPr lang="fr-FR" sz="2400" dirty="0" smtClean="0"/>
          </a:p>
          <a:p>
            <a:r>
              <a:rPr lang="fr-FR" sz="2400" dirty="0" smtClean="0"/>
              <a:t>- 2% des cancer du tube digestif</a:t>
            </a:r>
          </a:p>
          <a:p>
            <a:r>
              <a:rPr lang="fr-FR" sz="2400" dirty="0" smtClean="0"/>
              <a:t>- incidence: 1,4/100 000 hab./an</a:t>
            </a:r>
          </a:p>
          <a:p>
            <a:r>
              <a:rPr lang="fr-FR" sz="2400" dirty="0" smtClean="0"/>
              <a:t>- Femme ++ F/H 3-6</a:t>
            </a:r>
          </a:p>
          <a:p>
            <a:r>
              <a:rPr lang="fr-FR" sz="2400" dirty="0" smtClean="0"/>
              <a:t>- Age moyen 57 ans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90178" y="6334780"/>
            <a:ext cx="294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smtClean="0"/>
              <a:t>Kreuter </a:t>
            </a:r>
            <a:r>
              <a:rPr lang="fr-FR" sz="1400" i="1" dirty="0"/>
              <a:t>A, </a:t>
            </a:r>
            <a:r>
              <a:rPr lang="fr-FR" sz="1400" i="1" dirty="0" err="1" smtClean="0"/>
              <a:t>Br</a:t>
            </a:r>
            <a:r>
              <a:rPr lang="fr-FR" sz="1400" i="1" dirty="0" smtClean="0"/>
              <a:t> </a:t>
            </a:r>
            <a:r>
              <a:rPr lang="fr-FR" sz="1400" i="1" dirty="0"/>
              <a:t>J </a:t>
            </a:r>
            <a:r>
              <a:rPr lang="fr-FR" sz="1400" i="1" dirty="0" err="1" smtClean="0"/>
              <a:t>Dermatol</a:t>
            </a:r>
            <a:r>
              <a:rPr lang="fr-FR" sz="1400" i="1" dirty="0"/>
              <a:t> </a:t>
            </a:r>
            <a:r>
              <a:rPr lang="fr-FR" sz="1400" i="1" dirty="0" smtClean="0"/>
              <a:t>2010  </a:t>
            </a:r>
            <a:endParaRPr lang="fr-FR" sz="1400" i="1" dirty="0"/>
          </a:p>
          <a:p>
            <a:pPr algn="r"/>
            <a:r>
              <a:rPr lang="en-US" sz="1400" i="1" dirty="0" err="1" smtClean="0"/>
              <a:t>Darragh</a:t>
            </a:r>
            <a:r>
              <a:rPr lang="en-US" sz="1400" i="1" dirty="0" smtClean="0"/>
              <a:t> </a:t>
            </a:r>
            <a:r>
              <a:rPr lang="en-US" sz="1400" i="1" dirty="0"/>
              <a:t>TM, </a:t>
            </a:r>
            <a:r>
              <a:rPr lang="en-US" sz="1400" i="1" dirty="0" smtClean="0"/>
              <a:t>Cancer </a:t>
            </a:r>
            <a:r>
              <a:rPr lang="en-US" sz="1400" i="1" dirty="0" err="1" smtClean="0"/>
              <a:t>Cytopathol</a:t>
            </a:r>
            <a:r>
              <a:rPr lang="en-US" sz="1400" i="1" dirty="0" smtClean="0"/>
              <a:t> 2011 </a:t>
            </a:r>
            <a:endParaRPr lang="en-US" sz="14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7000"/>
            <a:ext cx="4722282" cy="518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5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442352" y="188640"/>
            <a:ext cx="8280920" cy="108012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......mais en progression depuis 20 ans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331" y="1536525"/>
            <a:ext cx="41790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Progression: 2% par 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900 nouveaux cas par an en </a:t>
            </a:r>
            <a:r>
              <a:rPr lang="fr-FR" sz="2000" dirty="0" smtClean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b="1" dirty="0" smtClean="0"/>
              <a:t>2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pic d’incidence</a:t>
            </a:r>
            <a:r>
              <a:rPr lang="fr-FR" sz="2000" dirty="0" smtClean="0"/>
              <a:t>: 42,2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676088" y="1700808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err="1" smtClean="0"/>
              <a:t>Abramowitz</a:t>
            </a:r>
            <a:r>
              <a:rPr lang="fr-FR" sz="1400" i="1" dirty="0" smtClean="0"/>
              <a:t> L, Int </a:t>
            </a:r>
            <a:r>
              <a:rPr lang="fr-FR" sz="1400" i="1" dirty="0"/>
              <a:t>J </a:t>
            </a:r>
            <a:r>
              <a:rPr lang="fr-FR" sz="1400" i="1" dirty="0" smtClean="0"/>
              <a:t>Cancer</a:t>
            </a:r>
            <a:r>
              <a:rPr lang="fr-FR" sz="1400" i="1" dirty="0"/>
              <a:t> </a:t>
            </a:r>
            <a:r>
              <a:rPr lang="fr-FR" sz="1400" i="1" dirty="0" smtClean="0"/>
              <a:t> 2011</a:t>
            </a:r>
            <a:endParaRPr lang="fr-FR" sz="1400" i="1" dirty="0"/>
          </a:p>
          <a:p>
            <a:pPr algn="r"/>
            <a:r>
              <a:rPr lang="fr-FR" sz="1400" i="1" dirty="0"/>
              <a:t>Sendagorta E, </a:t>
            </a:r>
            <a:r>
              <a:rPr lang="fr-FR" sz="1400" i="1" dirty="0" smtClean="0"/>
              <a:t>Actas </a:t>
            </a:r>
            <a:r>
              <a:rPr lang="fr-FR" sz="1400" i="1" dirty="0" err="1" smtClean="0"/>
              <a:t>Dermosifiliogr</a:t>
            </a:r>
            <a:r>
              <a:rPr lang="fr-FR" sz="1400" i="1" dirty="0"/>
              <a:t> </a:t>
            </a:r>
            <a:r>
              <a:rPr lang="fr-FR" sz="1400" i="1" dirty="0" smtClean="0"/>
              <a:t>2011 </a:t>
            </a:r>
          </a:p>
          <a:p>
            <a:pPr algn="r"/>
            <a:r>
              <a:rPr lang="fr-FR" sz="1400" i="1" dirty="0" smtClean="0"/>
              <a:t>Piketty </a:t>
            </a:r>
            <a:r>
              <a:rPr lang="fr-FR" sz="1400" i="1" dirty="0"/>
              <a:t>C, </a:t>
            </a:r>
            <a:r>
              <a:rPr lang="fr-FR" sz="1400" i="1" dirty="0" err="1" smtClean="0"/>
              <a:t>Aids</a:t>
            </a:r>
            <a:r>
              <a:rPr lang="fr-FR" sz="1400" i="1" dirty="0" smtClean="0"/>
              <a:t> </a:t>
            </a:r>
            <a:r>
              <a:rPr lang="fr-FR" sz="1400" i="1" dirty="0"/>
              <a:t>2008 </a:t>
            </a:r>
            <a:r>
              <a:rPr lang="fr-FR" sz="1400" i="1" dirty="0" smtClean="0"/>
              <a:t> </a:t>
            </a:r>
            <a:endParaRPr lang="fr-FR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54" y="2600215"/>
            <a:ext cx="6020915" cy="414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27784" y="3284984"/>
            <a:ext cx="4320480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49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442352" y="188640"/>
            <a:ext cx="8280920" cy="108012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CE et VIH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978913" cy="312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67965"/>
            <a:ext cx="4855589" cy="339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66626" y="4869160"/>
            <a:ext cx="2990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u="sng" dirty="0" smtClean="0"/>
              <a:t>Sur-risque: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109 chez VIH MSM+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49 chez VIH MSM-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13 chez les femmes VIH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4716016" y="1556792"/>
            <a:ext cx="41875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RR: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VIH+ MSM: 75-137/100000 hab./an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3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 cancer non classant chez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7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 cancer non classant chez F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651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27723"/>
              </p:ext>
            </p:extLst>
          </p:nvPr>
        </p:nvGraphicFramePr>
        <p:xfrm>
          <a:off x="-1332656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arallélogramme 3"/>
          <p:cNvSpPr/>
          <p:nvPr/>
        </p:nvSpPr>
        <p:spPr>
          <a:xfrm>
            <a:off x="428001" y="92279"/>
            <a:ext cx="1224136" cy="1440160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allélogramme 4"/>
          <p:cNvSpPr/>
          <p:nvPr/>
        </p:nvSpPr>
        <p:spPr>
          <a:xfrm>
            <a:off x="1195810" y="43573"/>
            <a:ext cx="972108" cy="792088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allélogramme 5"/>
          <p:cNvSpPr/>
          <p:nvPr/>
        </p:nvSpPr>
        <p:spPr>
          <a:xfrm>
            <a:off x="755576" y="260648"/>
            <a:ext cx="1656184" cy="1706879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allélogramme 6"/>
          <p:cNvSpPr/>
          <p:nvPr/>
        </p:nvSpPr>
        <p:spPr>
          <a:xfrm>
            <a:off x="0" y="1588324"/>
            <a:ext cx="936104" cy="1152128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allélogramme 7"/>
          <p:cNvSpPr/>
          <p:nvPr/>
        </p:nvSpPr>
        <p:spPr>
          <a:xfrm rot="317789">
            <a:off x="4492354" y="2586939"/>
            <a:ext cx="2254209" cy="576064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allélogramme 9"/>
          <p:cNvSpPr/>
          <p:nvPr/>
        </p:nvSpPr>
        <p:spPr>
          <a:xfrm flipH="1">
            <a:off x="6791514" y="3231627"/>
            <a:ext cx="1008112" cy="2376264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/>
          <p:cNvSpPr/>
          <p:nvPr/>
        </p:nvSpPr>
        <p:spPr>
          <a:xfrm rot="19786012" flipH="1">
            <a:off x="6160602" y="2863635"/>
            <a:ext cx="1152128" cy="1224136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/>
          <p:cNvSpPr/>
          <p:nvPr/>
        </p:nvSpPr>
        <p:spPr>
          <a:xfrm rot="1044981">
            <a:off x="6412389" y="5310758"/>
            <a:ext cx="936104" cy="1440160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24078334"/>
              </p:ext>
            </p:extLst>
          </p:nvPr>
        </p:nvGraphicFramePr>
        <p:xfrm>
          <a:off x="4115386" y="439617"/>
          <a:ext cx="73684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ectangle 13"/>
          <p:cNvSpPr/>
          <p:nvPr/>
        </p:nvSpPr>
        <p:spPr>
          <a:xfrm>
            <a:off x="1710718" y="152631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172400" y="4419759"/>
            <a:ext cx="971600" cy="783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8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23528" y="332656"/>
            <a:ext cx="3672408" cy="172819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VIH et HPV</a:t>
            </a:r>
            <a:endParaRPr lang="fr-FR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1260195" y="3600400"/>
            <a:ext cx="6680056" cy="278092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Prévalence: 72-97%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Rapport anaux +++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Infections multiples: 50-90%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HPV HR: 60-80%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HPV 16 +++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Infections persistantes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Réactivation d’infections latentes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7883" y="332656"/>
            <a:ext cx="3312368" cy="1008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Immunodépression cellulaire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Cytokine (IL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Protéine HIV1-tat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91879" y="1673289"/>
            <a:ext cx="3384376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>
                <a:solidFill>
                  <a:schemeClr val="tx1"/>
                </a:solidFill>
              </a:rPr>
              <a:t>Surexpression</a:t>
            </a:r>
            <a:r>
              <a:rPr lang="fr-FR" sz="2000" b="1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solidFill>
                  <a:schemeClr val="tx1"/>
                </a:solidFill>
              </a:rPr>
              <a:t>FdC</a:t>
            </a:r>
            <a:r>
              <a:rPr lang="fr-FR" sz="2000" b="1" dirty="0" smtClean="0">
                <a:solidFill>
                  <a:schemeClr val="tx1"/>
                </a:solidFill>
              </a:rPr>
              <a:t> locaux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Protéines E6/E7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6156176" y="1340768"/>
            <a:ext cx="288032" cy="3325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6084168" y="3103059"/>
            <a:ext cx="432048" cy="4869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23528" y="332656"/>
            <a:ext cx="3672408" cy="172819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VIH et AIN</a:t>
            </a:r>
            <a:endParaRPr lang="fr-FR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4644008" y="422666"/>
            <a:ext cx="3312368" cy="154817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Infections HPV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ersistantes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HPV HR (16+++)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Infections multiples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Protéines E6/E7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084168" y="2045026"/>
            <a:ext cx="432048" cy="951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39611"/>
              </p:ext>
            </p:extLst>
          </p:nvPr>
        </p:nvGraphicFramePr>
        <p:xfrm>
          <a:off x="827584" y="3459967"/>
          <a:ext cx="7632848" cy="2966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888432"/>
                <a:gridCol w="1512168"/>
                <a:gridCol w="1152128"/>
                <a:gridCol w="108012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Population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AIN 2-3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Palefsky JM, </a:t>
                      </a:r>
                      <a:r>
                        <a:rPr lang="fr-FR" sz="1800" b="1" dirty="0" err="1" smtClean="0"/>
                        <a:t>Aids</a:t>
                      </a:r>
                      <a:r>
                        <a:rPr lang="fr-FR" sz="1800" b="1" dirty="0" smtClean="0"/>
                        <a:t> 1998</a:t>
                      </a:r>
                      <a:endParaRPr lang="fr-FR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VIH+ MSM+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81%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52%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Kreuter A, </a:t>
                      </a:r>
                      <a:r>
                        <a:rPr lang="fr-FR" sz="1800" b="1" dirty="0" err="1" smtClean="0"/>
                        <a:t>Br</a:t>
                      </a:r>
                      <a:r>
                        <a:rPr lang="fr-FR" sz="1800" b="1" dirty="0" smtClean="0"/>
                        <a:t> J </a:t>
                      </a:r>
                      <a:r>
                        <a:rPr lang="fr-FR" sz="1800" b="1" dirty="0" err="1" smtClean="0"/>
                        <a:t>Dermatol</a:t>
                      </a:r>
                      <a:r>
                        <a:rPr lang="fr-FR" sz="1800" b="1" dirty="0" smtClean="0"/>
                        <a:t> 2010</a:t>
                      </a:r>
                      <a:endParaRPr lang="fr-FR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VIH+ MSM+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72%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35%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u="none" strike="noStrike" kern="1200" baseline="0" dirty="0" smtClean="0"/>
                        <a:t>De </a:t>
                      </a:r>
                      <a:r>
                        <a:rPr lang="fr-FR" sz="1800" b="1" u="none" strike="noStrike" kern="1200" baseline="0" dirty="0" err="1" smtClean="0"/>
                        <a:t>Pokomandy</a:t>
                      </a:r>
                      <a:r>
                        <a:rPr lang="fr-FR" sz="1800" b="1" u="none" strike="noStrike" kern="1200" baseline="0" dirty="0" smtClean="0"/>
                        <a:t> A, Clin Infect Dis 2011 </a:t>
                      </a:r>
                      <a:endParaRPr lang="fr-FR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VIH+ MSM+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41-97%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VIH+</a:t>
                      </a:r>
                      <a:r>
                        <a:rPr lang="fr-FR" baseline="0" dirty="0" smtClean="0"/>
                        <a:t> MSM-</a:t>
                      </a:r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34%</a:t>
                      </a:r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VIH- MSM+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14-28%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u="none" strike="noStrike" kern="1200" baseline="0" dirty="0" smtClean="0"/>
                        <a:t>Holly EA, J </a:t>
                      </a:r>
                      <a:r>
                        <a:rPr lang="fr-FR" sz="1800" b="1" u="none" strike="noStrike" kern="1200" baseline="0" dirty="0" err="1" smtClean="0"/>
                        <a:t>Natl</a:t>
                      </a:r>
                      <a:r>
                        <a:rPr lang="fr-FR" sz="1800" b="1" u="none" strike="noStrike" kern="1200" baseline="0" dirty="0" smtClean="0"/>
                        <a:t> Cancer </a:t>
                      </a:r>
                      <a:r>
                        <a:rPr lang="fr-FR" sz="1800" b="1" u="none" strike="noStrike" kern="1200" baseline="0" dirty="0" err="1" smtClean="0"/>
                        <a:t>Inst</a:t>
                      </a:r>
                      <a:r>
                        <a:rPr lang="fr-FR" sz="1800" b="1" u="none" strike="noStrike" kern="1200" baseline="0" dirty="0" smtClean="0"/>
                        <a:t> 2001 </a:t>
                      </a:r>
                      <a:endParaRPr lang="fr-FR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VIH+ Femme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26-40%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6-18%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VIH- Femme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8%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7584" y="2996952"/>
            <a:ext cx="76328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Augmentation des prévalences des AIN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9428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23528" y="332656"/>
            <a:ext cx="3672408" cy="172819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VIH et AIN</a:t>
            </a:r>
            <a:endParaRPr lang="fr-FR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4644008" y="422666"/>
            <a:ext cx="3312368" cy="154817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Infections HPV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ersistantes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HPV HR (16+++)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Infections multiples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Protéines E6/E7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084168" y="2045026"/>
            <a:ext cx="432048" cy="951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8913"/>
              </p:ext>
            </p:extLst>
          </p:nvPr>
        </p:nvGraphicFramePr>
        <p:xfrm>
          <a:off x="827584" y="3459967"/>
          <a:ext cx="7632849" cy="1854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40920"/>
                <a:gridCol w="1571469"/>
                <a:gridCol w="20204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Population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Palefsky JM,</a:t>
                      </a:r>
                      <a:r>
                        <a:rPr lang="fr-FR" sz="1800" b="1" baseline="0" dirty="0" smtClean="0"/>
                        <a:t> </a:t>
                      </a:r>
                      <a:r>
                        <a:rPr lang="fr-FR" sz="1800" b="1" dirty="0" smtClean="0"/>
                        <a:t>1998</a:t>
                      </a:r>
                      <a:endParaRPr lang="fr-FR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VIH+ MSM+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50% à 4 ans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u="none" strike="noStrike" kern="1200" baseline="0" dirty="0" smtClean="0"/>
                        <a:t>De </a:t>
                      </a:r>
                      <a:r>
                        <a:rPr lang="fr-FR" sz="1800" b="1" u="none" strike="noStrike" kern="1200" baseline="0" dirty="0" err="1" smtClean="0"/>
                        <a:t>Pokomandy</a:t>
                      </a:r>
                      <a:r>
                        <a:rPr lang="fr-FR" sz="1800" b="1" u="none" strike="noStrike" kern="1200" baseline="0" dirty="0" smtClean="0"/>
                        <a:t> A, Clin Infect Dis 2011 </a:t>
                      </a:r>
                      <a:endParaRPr lang="fr-FR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VIH+ MSM+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50% à 4 ans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VIH- MSM+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17% à 4 ans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b="1" i="0" dirty="0" smtClean="0">
                          <a:solidFill>
                            <a:schemeClr val="tx1"/>
                          </a:solidFill>
                        </a:rPr>
                        <a:t>Mais peu d’études traitant de l’histoire naturelle...........</a:t>
                      </a:r>
                      <a:endParaRPr lang="fr-FR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7584" y="2996952"/>
            <a:ext cx="76328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Progression plus fréquente et plus rapide des AIN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5864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810749"/>
              </p:ext>
            </p:extLst>
          </p:nvPr>
        </p:nvGraphicFramePr>
        <p:xfrm>
          <a:off x="-468560" y="-1131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8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23528" y="332656"/>
            <a:ext cx="3672408" cy="172819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VIH et AIN</a:t>
            </a:r>
            <a:endParaRPr lang="fr-FR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4644008" y="422666"/>
            <a:ext cx="3312368" cy="154817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Immunodépression induite par le VIH ?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161149"/>
            <a:ext cx="6984776" cy="468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20016518">
            <a:off x="986280" y="3630052"/>
            <a:ext cx="7315455" cy="15841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Hypothèse non confirmée dans la littérature</a:t>
            </a:r>
            <a:r>
              <a:rPr lang="fr-FR" sz="3200" b="1" dirty="0" smtClean="0"/>
              <a:t> </a:t>
            </a:r>
            <a:r>
              <a:rPr lang="fr-FR" sz="2400" b="1" dirty="0" smtClean="0"/>
              <a:t>!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292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17482" y="3519725"/>
            <a:ext cx="4752528" cy="163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323528" y="332656"/>
            <a:ext cx="3672408" cy="172819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HAART ?</a:t>
            </a:r>
            <a:endParaRPr lang="fr-FR" sz="4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3"/>
            <a:ext cx="7380312" cy="21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65" y="464763"/>
            <a:ext cx="4941565" cy="146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0821">
            <a:off x="-262362" y="4808747"/>
            <a:ext cx="3686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25" y="4493407"/>
            <a:ext cx="6651175" cy="236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19887557">
            <a:off x="375793" y="2542910"/>
            <a:ext cx="8555225" cy="15459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Pas d’efficacité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1328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03739" y="2233026"/>
            <a:ext cx="6651175" cy="236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349"/>
            <a:ext cx="5220072" cy="33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29" y="3481670"/>
            <a:ext cx="5280771" cy="335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23528" y="332656"/>
            <a:ext cx="3672408" cy="172819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HAART ?</a:t>
            </a:r>
            <a:endParaRPr lang="fr-FR" sz="4400" b="1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32858"/>
              </p:ext>
            </p:extLst>
          </p:nvPr>
        </p:nvGraphicFramePr>
        <p:xfrm>
          <a:off x="1187624" y="2780928"/>
          <a:ext cx="6768753" cy="11521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6251"/>
                <a:gridCol w="2256251"/>
                <a:gridCol w="2256251"/>
              </a:tblGrid>
              <a:tr h="5760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1991-1994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1998-2000</a:t>
                      </a:r>
                      <a:endParaRPr lang="fr-FR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Prévalence d’AIN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81%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718868"/>
              </p:ext>
            </p:extLst>
          </p:nvPr>
        </p:nvGraphicFramePr>
        <p:xfrm>
          <a:off x="1259632" y="4653136"/>
          <a:ext cx="6696744" cy="1216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6709"/>
                <a:gridCol w="1502980"/>
                <a:gridCol w="1624887"/>
                <a:gridCol w="1512168"/>
              </a:tblGrid>
              <a:tr h="5760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1992-1996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1996-1998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1999-2004</a:t>
                      </a:r>
                      <a:endParaRPr lang="fr-FR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Incidence du</a:t>
                      </a:r>
                      <a:r>
                        <a:rPr lang="fr-FR" b="1" baseline="0" dirty="0" smtClean="0"/>
                        <a:t> CE</a:t>
                      </a:r>
                      <a:r>
                        <a:rPr lang="fr-FR" b="1" dirty="0" smtClean="0"/>
                        <a:t> </a:t>
                      </a:r>
                      <a:r>
                        <a:rPr lang="fr-FR" b="0" dirty="0" smtClean="0"/>
                        <a:t>(/100 000/an)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860032" y="4005064"/>
            <a:ext cx="306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Fox P, </a:t>
            </a:r>
            <a:r>
              <a:rPr lang="fr-FR" i="1" dirty="0" err="1" smtClean="0"/>
              <a:t>Curr</a:t>
            </a:r>
            <a:r>
              <a:rPr lang="fr-FR" i="1" dirty="0" smtClean="0"/>
              <a:t> </a:t>
            </a:r>
            <a:r>
              <a:rPr lang="fr-FR" i="1" dirty="0" err="1" smtClean="0"/>
              <a:t>Opin</a:t>
            </a:r>
            <a:r>
              <a:rPr lang="fr-FR" i="1" dirty="0" smtClean="0"/>
              <a:t> HIV AIDS 2009</a:t>
            </a:r>
            <a:endParaRPr lang="fr-FR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01752" y="5949280"/>
            <a:ext cx="202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Piketty C, </a:t>
            </a:r>
            <a:r>
              <a:rPr lang="fr-FR" i="1" dirty="0" err="1" smtClean="0"/>
              <a:t>Aids</a:t>
            </a:r>
            <a:r>
              <a:rPr lang="fr-FR" i="1" dirty="0" smtClean="0"/>
              <a:t> 2008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964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487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086165" y="6456493"/>
            <a:ext cx="1870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smtClean="0"/>
              <a:t>Selon Palefsky JM 2002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6973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60498"/>
              </p:ext>
            </p:extLst>
          </p:nvPr>
        </p:nvGraphicFramePr>
        <p:xfrm>
          <a:off x="-1332656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arallélogramme 3"/>
          <p:cNvSpPr/>
          <p:nvPr/>
        </p:nvSpPr>
        <p:spPr>
          <a:xfrm>
            <a:off x="428001" y="92279"/>
            <a:ext cx="1224136" cy="1440160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allélogramme 4"/>
          <p:cNvSpPr/>
          <p:nvPr/>
        </p:nvSpPr>
        <p:spPr>
          <a:xfrm>
            <a:off x="1195810" y="43573"/>
            <a:ext cx="972108" cy="792088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allélogramme 5"/>
          <p:cNvSpPr/>
          <p:nvPr/>
        </p:nvSpPr>
        <p:spPr>
          <a:xfrm>
            <a:off x="755576" y="260648"/>
            <a:ext cx="1656184" cy="1706879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allélogramme 6"/>
          <p:cNvSpPr/>
          <p:nvPr/>
        </p:nvSpPr>
        <p:spPr>
          <a:xfrm>
            <a:off x="0" y="1588324"/>
            <a:ext cx="936104" cy="1152128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allélogramme 7"/>
          <p:cNvSpPr/>
          <p:nvPr/>
        </p:nvSpPr>
        <p:spPr>
          <a:xfrm rot="317789">
            <a:off x="4492354" y="2586939"/>
            <a:ext cx="2254209" cy="576064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allélogramme 9"/>
          <p:cNvSpPr/>
          <p:nvPr/>
        </p:nvSpPr>
        <p:spPr>
          <a:xfrm flipH="1">
            <a:off x="6791514" y="3231627"/>
            <a:ext cx="1008112" cy="2376264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/>
          <p:cNvSpPr/>
          <p:nvPr/>
        </p:nvSpPr>
        <p:spPr>
          <a:xfrm rot="19786012" flipH="1">
            <a:off x="6160602" y="2863635"/>
            <a:ext cx="1152128" cy="1224136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/>
          <p:cNvSpPr/>
          <p:nvPr/>
        </p:nvSpPr>
        <p:spPr>
          <a:xfrm rot="1044981">
            <a:off x="6412389" y="5310758"/>
            <a:ext cx="936104" cy="1440160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987086411"/>
              </p:ext>
            </p:extLst>
          </p:nvPr>
        </p:nvGraphicFramePr>
        <p:xfrm>
          <a:off x="4115386" y="439617"/>
          <a:ext cx="73684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ectangle 13"/>
          <p:cNvSpPr/>
          <p:nvPr/>
        </p:nvSpPr>
        <p:spPr>
          <a:xfrm>
            <a:off x="1710718" y="152631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172400" y="4419759"/>
            <a:ext cx="971600" cy="783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xplosion 1 8"/>
          <p:cNvSpPr/>
          <p:nvPr/>
        </p:nvSpPr>
        <p:spPr>
          <a:xfrm>
            <a:off x="1195810" y="778746"/>
            <a:ext cx="6942628" cy="5391803"/>
          </a:xfrm>
          <a:prstGeom prst="irregularSeal1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DÉPISTAGE DES AIN 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7603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86271" y="188640"/>
            <a:ext cx="2476464" cy="93610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PROPOSITION  DE DÉPISTAGE (2002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3512211" y="332656"/>
            <a:ext cx="2952328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Cytologie anale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6652" y="1598802"/>
            <a:ext cx="15121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N</a:t>
            </a:r>
            <a:r>
              <a:rPr lang="fr-FR" sz="2000" b="1" dirty="0" smtClean="0">
                <a:solidFill>
                  <a:schemeClr val="tx1"/>
                </a:solidFill>
              </a:rPr>
              <a:t>ormale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1198" y="1598801"/>
            <a:ext cx="864096" cy="484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LSIL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8376" y="2922724"/>
            <a:ext cx="4029116" cy="792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Anuscopie haute résolution (AHR) avec biopsies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7145" y="1598802"/>
            <a:ext cx="15121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ASCUS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7383" y="1598802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HSIL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0558" y="2922724"/>
            <a:ext cx="320435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- Répéter à 1 an si VIH +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- Répéter à 2 ans si VIH -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6572" y="4515919"/>
            <a:ext cx="2952328" cy="4812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Aucune lésion visualisée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9703" y="4516560"/>
            <a:ext cx="999728" cy="484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AIN 2-3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6958" y="4516560"/>
            <a:ext cx="999728" cy="484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AIN 1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1639" y="5877272"/>
            <a:ext cx="1815853" cy="6983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T</a:t>
            </a:r>
            <a:r>
              <a:rPr lang="fr-FR" sz="2000" b="1" dirty="0" smtClean="0">
                <a:solidFill>
                  <a:schemeClr val="bg1"/>
                </a:solidFill>
              </a:rPr>
              <a:t>raitement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8283" y="5876372"/>
            <a:ext cx="3618403" cy="6983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Surveillance tous les 6 mois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662735" y="1268760"/>
            <a:ext cx="5946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4" idx="0"/>
          </p:cNvCxnSpPr>
          <p:nvPr/>
        </p:nvCxnSpPr>
        <p:spPr>
          <a:xfrm>
            <a:off x="2662735" y="1268760"/>
            <a:ext cx="1" cy="33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7" idx="0"/>
          </p:cNvCxnSpPr>
          <p:nvPr/>
        </p:nvCxnSpPr>
        <p:spPr>
          <a:xfrm>
            <a:off x="5673229" y="1268760"/>
            <a:ext cx="0" cy="33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201640" y="1268760"/>
            <a:ext cx="0" cy="330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8" idx="0"/>
          </p:cNvCxnSpPr>
          <p:nvPr/>
        </p:nvCxnSpPr>
        <p:spPr>
          <a:xfrm>
            <a:off x="8609430" y="1268760"/>
            <a:ext cx="1" cy="33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3" idx="2"/>
          </p:cNvCxnSpPr>
          <p:nvPr/>
        </p:nvCxnSpPr>
        <p:spPr>
          <a:xfrm>
            <a:off x="4988375" y="980728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4" idx="2"/>
            <a:endCxn id="9" idx="0"/>
          </p:cNvCxnSpPr>
          <p:nvPr/>
        </p:nvCxnSpPr>
        <p:spPr>
          <a:xfrm>
            <a:off x="2662736" y="2102858"/>
            <a:ext cx="0" cy="8198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0" idx="0"/>
            <a:endCxn id="9" idx="2"/>
          </p:cNvCxnSpPr>
          <p:nvPr/>
        </p:nvCxnSpPr>
        <p:spPr>
          <a:xfrm flipV="1">
            <a:off x="2662736" y="3714812"/>
            <a:ext cx="0" cy="8011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673229" y="2420888"/>
            <a:ext cx="2936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7" idx="2"/>
          </p:cNvCxnSpPr>
          <p:nvPr/>
        </p:nvCxnSpPr>
        <p:spPr>
          <a:xfrm>
            <a:off x="5673229" y="2102858"/>
            <a:ext cx="0" cy="318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5" idx="2"/>
          </p:cNvCxnSpPr>
          <p:nvPr/>
        </p:nvCxnSpPr>
        <p:spPr>
          <a:xfrm>
            <a:off x="7253246" y="2083458"/>
            <a:ext cx="0" cy="337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8" idx="2"/>
          </p:cNvCxnSpPr>
          <p:nvPr/>
        </p:nvCxnSpPr>
        <p:spPr>
          <a:xfrm>
            <a:off x="8609431" y="2102858"/>
            <a:ext cx="0" cy="318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6" idx="0"/>
          </p:cNvCxnSpPr>
          <p:nvPr/>
        </p:nvCxnSpPr>
        <p:spPr>
          <a:xfrm flipH="1">
            <a:off x="7002934" y="2420888"/>
            <a:ext cx="4320" cy="5018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512211" y="4148138"/>
            <a:ext cx="4597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2"/>
          </p:cNvCxnSpPr>
          <p:nvPr/>
        </p:nvCxnSpPr>
        <p:spPr>
          <a:xfrm>
            <a:off x="7002934" y="3714812"/>
            <a:ext cx="4319" cy="433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046822" y="4148138"/>
            <a:ext cx="0" cy="3684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8109566" y="4148138"/>
            <a:ext cx="1" cy="3684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1" idx="2"/>
            <a:endCxn id="13" idx="0"/>
          </p:cNvCxnSpPr>
          <p:nvPr/>
        </p:nvCxnSpPr>
        <p:spPr>
          <a:xfrm flipH="1">
            <a:off x="8109566" y="5001217"/>
            <a:ext cx="1" cy="8760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2" idx="2"/>
          </p:cNvCxnSpPr>
          <p:nvPr/>
        </p:nvCxnSpPr>
        <p:spPr>
          <a:xfrm>
            <a:off x="6046822" y="5001217"/>
            <a:ext cx="0" cy="875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3512211" y="4148138"/>
            <a:ext cx="0" cy="3677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932755"/>
              </p:ext>
            </p:extLst>
          </p:nvPr>
        </p:nvGraphicFramePr>
        <p:xfrm>
          <a:off x="0" y="0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4868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MÉTHODES DE DÉPISTAGE</a:t>
                      </a:r>
                      <a:endParaRPr lang="fr-FR" sz="24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02252"/>
              </p:ext>
            </p:extLst>
          </p:nvPr>
        </p:nvGraphicFramePr>
        <p:xfrm>
          <a:off x="240196" y="847693"/>
          <a:ext cx="397176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540"/>
                <a:gridCol w="201622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u="none" dirty="0" smtClean="0"/>
                        <a:t>CYTOLOGIE</a:t>
                      </a:r>
                      <a:endParaRPr lang="fr-FR" sz="2400" u="none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−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3585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dirty="0" smtClean="0"/>
                        <a:t>Simple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dirty="0" smtClean="0"/>
                        <a:t>Disponible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dirty="0" smtClean="0"/>
                        <a:t>Acceptable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sz="60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dirty="0" smtClean="0"/>
                        <a:t>Se 85% pour le </a:t>
                      </a:r>
                      <a:r>
                        <a:rPr lang="el-GR" dirty="0" smtClean="0"/>
                        <a:t>Δ</a:t>
                      </a:r>
                      <a:r>
                        <a:rPr lang="fr-FR" dirty="0" smtClean="0"/>
                        <a:t>ic des AIN</a:t>
                      </a:r>
                    </a:p>
                    <a:p>
                      <a:endParaRPr lang="fr-FR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 30% pour le </a:t>
                      </a:r>
                      <a:r>
                        <a:rPr lang="el-GR" dirty="0" smtClean="0"/>
                        <a:t>Δ</a:t>
                      </a:r>
                      <a:r>
                        <a:rPr lang="fr-FR" dirty="0" smtClean="0"/>
                        <a:t>ic d’ AIN 2-3</a:t>
                      </a:r>
                    </a:p>
                    <a:p>
                      <a:pPr algn="ctr"/>
                      <a:endParaRPr lang="fr-FR" sz="600" dirty="0" smtClean="0"/>
                    </a:p>
                    <a:p>
                      <a:pPr algn="ctr"/>
                      <a:r>
                        <a:rPr lang="fr-FR" dirty="0" smtClean="0"/>
                        <a:t>  Sous-estimation:</a:t>
                      </a:r>
                      <a:r>
                        <a:rPr lang="fr-FR" dirty="0" smtClean="0">
                          <a:latin typeface="+mn-lt"/>
                        </a:rPr>
                        <a:t>	</a:t>
                      </a:r>
                    </a:p>
                    <a:p>
                      <a:r>
                        <a:rPr lang="fr-FR" dirty="0" smtClean="0">
                          <a:latin typeface="+mn-lt"/>
                        </a:rPr>
                        <a:t>     ≈30% des AIN</a:t>
                      </a:r>
                    </a:p>
                    <a:p>
                      <a:r>
                        <a:rPr lang="fr-FR" baseline="0" dirty="0" smtClean="0">
                          <a:latin typeface="+mn-lt"/>
                        </a:rPr>
                        <a:t>  </a:t>
                      </a:r>
                      <a:r>
                        <a:rPr lang="fr-FR" dirty="0" smtClean="0">
                          <a:latin typeface="+mn-lt"/>
                        </a:rPr>
                        <a:t>≈40% des AIN 2-3</a:t>
                      </a:r>
                      <a:endParaRPr lang="fr-FR" dirty="0" smtClean="0"/>
                    </a:p>
                    <a:p>
                      <a:endParaRPr lang="fr-FR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David\AppData\Local\Microsoft\Windows\Temporary Internet Files\Content.IE5\C9OSL2GB\MC900304693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5000" contras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67899"/>
            <a:ext cx="1950833" cy="1944000"/>
          </a:xfrm>
          <a:prstGeom prst="rect">
            <a:avLst/>
          </a:prstGeom>
          <a:noFill/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15854"/>
              </p:ext>
            </p:extLst>
          </p:nvPr>
        </p:nvGraphicFramePr>
        <p:xfrm>
          <a:off x="4788024" y="836712"/>
          <a:ext cx="397176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540"/>
                <a:gridCol w="201622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u="none" dirty="0" smtClean="0"/>
                        <a:t>VIROLOGIE</a:t>
                      </a:r>
                      <a:endParaRPr lang="fr-FR" sz="2400" u="none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−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3585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dirty="0" smtClean="0"/>
                        <a:t>Bonne VPN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dirty="0" smtClean="0"/>
                        <a:t>HPV 16 </a:t>
                      </a:r>
                      <a:r>
                        <a:rPr lang="fr-FR" dirty="0" smtClean="0">
                          <a:latin typeface="Calibri"/>
                        </a:rPr>
                        <a:t>↔</a:t>
                      </a:r>
                      <a:r>
                        <a:rPr lang="fr-FR" dirty="0" smtClean="0"/>
                        <a:t>AIN 2-3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u="sng" dirty="0" smtClean="0"/>
                        <a:t>Forte prévalence:</a:t>
                      </a:r>
                    </a:p>
                    <a:p>
                      <a:pPr algn="l"/>
                      <a:r>
                        <a:rPr lang="fr-FR" dirty="0" smtClean="0"/>
                        <a:t>- HPV+ </a:t>
                      </a:r>
                      <a:r>
                        <a:rPr lang="fr-FR" dirty="0" smtClean="0">
                          <a:latin typeface="+mn-lt"/>
                        </a:rPr>
                        <a:t>≈75%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dirty="0" smtClean="0">
                          <a:latin typeface="+mn-lt"/>
                        </a:rPr>
                        <a:t>- HPV HR + ≈90%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dirty="0" smtClean="0">
                          <a:latin typeface="+mn-lt"/>
                        </a:rPr>
                        <a:t>- Multiples ≈70%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600" dirty="0" smtClean="0">
                        <a:latin typeface="+mn-lt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u="sng" dirty="0" smtClean="0">
                          <a:latin typeface="+mn-lt"/>
                        </a:rPr>
                        <a:t>DONC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dirty="0" smtClean="0">
                          <a:latin typeface="+mn-lt"/>
                        </a:rPr>
                        <a:t>Faible</a:t>
                      </a:r>
                      <a:r>
                        <a:rPr lang="fr-FR" baseline="0" dirty="0" smtClean="0">
                          <a:latin typeface="+mn-lt"/>
                        </a:rPr>
                        <a:t> Spé </a:t>
                      </a:r>
                      <a:r>
                        <a:rPr lang="fr-FR" baseline="0" dirty="0" smtClean="0">
                          <a:latin typeface="Calibri"/>
                        </a:rPr>
                        <a:t>≈14-18%</a:t>
                      </a:r>
                      <a:endParaRPr lang="fr-FR" baseline="0" dirty="0" smtClean="0">
                        <a:latin typeface="+mn-lt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60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42050"/>
              </p:ext>
            </p:extLst>
          </p:nvPr>
        </p:nvGraphicFramePr>
        <p:xfrm>
          <a:off x="2555776" y="4005064"/>
          <a:ext cx="619268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035"/>
                <a:gridCol w="314365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u="none" dirty="0" smtClean="0"/>
                        <a:t>AHR</a:t>
                      </a:r>
                      <a:endParaRPr lang="fr-FR" sz="2400" u="none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−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3585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dirty="0" smtClean="0"/>
                        <a:t>Se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smtClean="0">
                          <a:latin typeface="Calibri"/>
                        </a:rPr>
                        <a:t>≈70% pour le </a:t>
                      </a:r>
                      <a:r>
                        <a:rPr lang="el-GR" baseline="0" dirty="0" smtClean="0">
                          <a:latin typeface="Calibri"/>
                        </a:rPr>
                        <a:t>Δ</a:t>
                      </a:r>
                      <a:r>
                        <a:rPr lang="fr-FR" baseline="0" dirty="0" smtClean="0">
                          <a:latin typeface="Calibri"/>
                        </a:rPr>
                        <a:t>ic d’AIN 2-3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sz="900" dirty="0" smtClean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u="none" dirty="0" smtClean="0"/>
                        <a:t>                   </a:t>
                      </a:r>
                      <a:r>
                        <a:rPr lang="fr-FR" u="sng" dirty="0" smtClean="0"/>
                        <a:t> BIOPSIES</a:t>
                      </a:r>
                      <a:r>
                        <a:rPr lang="fr-FR" u="none" dirty="0" smtClean="0"/>
                        <a:t>+++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dirty="0" smtClean="0"/>
                        <a:t>En zones pathologiques</a:t>
                      </a:r>
                    </a:p>
                    <a:p>
                      <a:endParaRPr lang="fr-FR" sz="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>
                          <a:latin typeface="Calibri"/>
                        </a:rPr>
                        <a:t>Faible disponibilité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Calibri"/>
                        </a:rPr>
                        <a:t>Matériel adapté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Calibri"/>
                        </a:rPr>
                        <a:t>Apprentissage</a:t>
                      </a:r>
                      <a:endParaRPr lang="fr-FR" sz="60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>
                          <a:latin typeface="+mn-lt"/>
                        </a:rPr>
                        <a:t>Variabilité inter-observateur</a:t>
                      </a:r>
                    </a:p>
                    <a:p>
                      <a:pPr algn="ctr"/>
                      <a:endParaRPr lang="fr-FR" baseline="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755576" y="1485141"/>
            <a:ext cx="7632848" cy="462675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800" b="1" u="sng" dirty="0" smtClean="0"/>
              <a:t>MAIS:</a:t>
            </a:r>
          </a:p>
          <a:p>
            <a:pPr algn="ctr"/>
            <a:endParaRPr lang="fr-FR" sz="2800" b="1" u="sng" dirty="0" smtClean="0"/>
          </a:p>
          <a:p>
            <a:pPr marL="285750" indent="-285750">
              <a:buFontTx/>
              <a:buChar char="-"/>
            </a:pPr>
            <a:r>
              <a:rPr lang="fr-FR" sz="2000" b="1" dirty="0"/>
              <a:t>P</a:t>
            </a:r>
            <a:r>
              <a:rPr lang="fr-FR" sz="2000" b="1" dirty="0" smtClean="0"/>
              <a:t>erformances des techniques de dépistage?</a:t>
            </a:r>
          </a:p>
          <a:p>
            <a:pPr marL="285750" indent="-285750">
              <a:buFontTx/>
              <a:buChar char="-"/>
            </a:pPr>
            <a:r>
              <a:rPr lang="fr-FR" sz="2000" b="1" dirty="0"/>
              <a:t>Disponibilité de l’AHR?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Diminution de l’incidence et de la mortalité par CE anal?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Histoire naturelle des AIN?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Facteurs influençant l’évolution des AIN?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Adhésion, compliance des patients?</a:t>
            </a:r>
          </a:p>
          <a:p>
            <a:pPr marL="285750" indent="-285750" algn="ctr">
              <a:buFontTx/>
              <a:buChar char="-"/>
            </a:pPr>
            <a:endParaRPr lang="fr-FR" sz="2800" b="1" dirty="0"/>
          </a:p>
          <a:p>
            <a:pPr algn="ctr"/>
            <a:r>
              <a:rPr lang="fr-FR" sz="2800" b="1" dirty="0" smtClean="0">
                <a:sym typeface="Wingdings" panose="05000000000000000000" pitchFamily="2" charset="2"/>
              </a:rPr>
              <a:t> </a:t>
            </a:r>
            <a:r>
              <a:rPr lang="fr-FR" sz="2800" b="1" u="sng" dirty="0" smtClean="0">
                <a:sym typeface="Wingdings" panose="05000000000000000000" pitchFamily="2" charset="2"/>
              </a:rPr>
              <a:t>AUCUNE RECOMMANDATION</a:t>
            </a:r>
            <a:endParaRPr lang="fr-FR" sz="2800" b="1" u="sng" dirty="0"/>
          </a:p>
        </p:txBody>
      </p:sp>
    </p:spTree>
    <p:extLst>
      <p:ext uri="{BB962C8B-B14F-4D97-AF65-F5344CB8AC3E}">
        <p14:creationId xmlns:p14="http://schemas.microsoft.com/office/powerpoint/2010/main" val="34704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3568" y="2780928"/>
            <a:ext cx="7848872" cy="2808312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96379" y="1196751"/>
            <a:ext cx="6984776" cy="987595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547514"/>
              </p:ext>
            </p:extLst>
          </p:nvPr>
        </p:nvGraphicFramePr>
        <p:xfrm>
          <a:off x="0" y="0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4868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PLACE DE LA PRÉVENTION</a:t>
                      </a:r>
                      <a:endParaRPr lang="fr-FR" sz="24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6767" y="11967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INFORMATION</a:t>
            </a:r>
          </a:p>
          <a:p>
            <a:pPr algn="ctr"/>
            <a:r>
              <a:rPr lang="fr-FR" sz="2000" dirty="0" smtClean="0"/>
              <a:t>Diffusion de l’information auprès des praticiens et des patients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6767" y="287808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VACCINATION</a:t>
            </a:r>
          </a:p>
          <a:p>
            <a:pPr algn="ctr"/>
            <a:endParaRPr lang="fr-FR" sz="1000" b="1" u="sng" dirty="0" smtClean="0"/>
          </a:p>
          <a:p>
            <a:pPr algn="ctr"/>
            <a:r>
              <a:rPr lang="fr-FR" sz="2000" b="1" dirty="0"/>
              <a:t>Mesure </a:t>
            </a:r>
            <a:r>
              <a:rPr lang="fr-FR" sz="2000" b="1" dirty="0" smtClean="0"/>
              <a:t>prometteuse:</a:t>
            </a:r>
          </a:p>
          <a:p>
            <a:pPr algn="ctr"/>
            <a:r>
              <a:rPr lang="fr-FR" dirty="0" smtClean="0"/>
              <a:t>Efficacité dans la prévention des CIN et du cancer du col utérin</a:t>
            </a:r>
          </a:p>
          <a:p>
            <a:pPr algn="ctr"/>
            <a:r>
              <a:rPr lang="fr-FR" dirty="0" smtClean="0"/>
              <a:t>Protection contre les AIN de 77,5% chez les jeunes homosexuels masculins</a:t>
            </a:r>
          </a:p>
          <a:p>
            <a:pPr algn="ctr"/>
            <a:endParaRPr lang="fr-FR" sz="1000" dirty="0"/>
          </a:p>
          <a:p>
            <a:pPr algn="ctr"/>
            <a:r>
              <a:rPr lang="fr-FR" sz="2000" b="1" dirty="0" smtClean="0"/>
              <a:t>MAIS:</a:t>
            </a:r>
          </a:p>
          <a:p>
            <a:pPr algn="ctr"/>
            <a:r>
              <a:rPr lang="fr-FR" dirty="0" smtClean="0"/>
              <a:t>Aucune recommandation en France chez les sujets de sexe masculin</a:t>
            </a:r>
          </a:p>
          <a:p>
            <a:pPr algn="ctr"/>
            <a:r>
              <a:rPr lang="fr-FR" dirty="0" smtClean="0"/>
              <a:t>Rentabilité coût/efficacité dans la prévention des AIN et du CE anal?</a:t>
            </a:r>
          </a:p>
        </p:txBody>
      </p:sp>
    </p:spTree>
    <p:extLst>
      <p:ext uri="{BB962C8B-B14F-4D97-AF65-F5344CB8AC3E}">
        <p14:creationId xmlns:p14="http://schemas.microsoft.com/office/powerpoint/2010/main" val="1390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395520" cy="6858000"/>
          </a:xfrm>
          <a:solidFill>
            <a:schemeClr val="accent5">
              <a:lumMod val="50000"/>
            </a:schemeClr>
          </a:solidFill>
        </p:spPr>
        <p:txBody>
          <a:bodyPr anchor="t"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868144" y="5433077"/>
            <a:ext cx="24482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MERCI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4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58027"/>
              </p:ext>
            </p:extLst>
          </p:nvPr>
        </p:nvGraphicFramePr>
        <p:xfrm>
          <a:off x="-468560" y="-1131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9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25890" y="260648"/>
            <a:ext cx="8280920" cy="10081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1</a:t>
            </a:r>
            <a:r>
              <a:rPr lang="fr-FR" sz="2800" b="1" baseline="30000" dirty="0">
                <a:solidFill>
                  <a:schemeClr val="bg1"/>
                </a:solidFill>
              </a:rPr>
              <a:t>ère</a:t>
            </a:r>
            <a:r>
              <a:rPr lang="fr-FR" sz="2800" b="1" dirty="0">
                <a:solidFill>
                  <a:schemeClr val="bg1"/>
                </a:solidFill>
              </a:rPr>
              <a:t> infection sexuellement transmissible au </a:t>
            </a:r>
            <a:r>
              <a:rPr lang="fr-FR" sz="2800" b="1" dirty="0" smtClean="0">
                <a:solidFill>
                  <a:schemeClr val="bg1"/>
                </a:solidFill>
              </a:rPr>
              <a:t>monde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5890" y="1346369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/>
          </a:p>
          <a:p>
            <a:endParaRPr lang="fr-FR" sz="2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i="1" dirty="0" smtClean="0"/>
          </a:p>
          <a:p>
            <a:endParaRPr lang="fr-FR" dirty="0"/>
          </a:p>
        </p:txBody>
      </p:sp>
      <p:pic>
        <p:nvPicPr>
          <p:cNvPr id="1026" name="Picture 2" descr="C:\Users\David\Desktop\22046842h-3-1084234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3" y="1700808"/>
            <a:ext cx="3454311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139685" y="1662646"/>
            <a:ext cx="45944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Virus </a:t>
            </a:r>
            <a:r>
              <a:rPr lang="fr-FR" sz="2400" dirty="0" smtClean="0"/>
              <a:t>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Diamètre: 45-55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ADN </a:t>
            </a:r>
            <a:r>
              <a:rPr lang="fr-FR" sz="2400" dirty="0"/>
              <a:t>bicaténaire circulaire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Famille des </a:t>
            </a:r>
            <a:r>
              <a:rPr lang="fr-FR" sz="2400" i="1" dirty="0" smtClean="0"/>
              <a:t>Papillomaviridae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Ubiquitaire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Transmission </a:t>
            </a:r>
            <a:r>
              <a:rPr lang="fr-FR" sz="2400" dirty="0" smtClean="0"/>
              <a:t>directe </a:t>
            </a:r>
            <a:r>
              <a:rPr lang="fr-FR" sz="2400" dirty="0"/>
              <a:t>ou </a:t>
            </a:r>
            <a:r>
              <a:rPr lang="fr-FR" sz="2400" dirty="0" smtClean="0"/>
              <a:t>indirecte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81489" y="4725144"/>
            <a:ext cx="5859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75% des personnes sexuellement actives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Pic d’incidence: 40% des femmes de 20 ans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5812062" y="6256747"/>
            <a:ext cx="333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Palefsky </a:t>
            </a:r>
            <a:r>
              <a:rPr lang="en-US" sz="1400" i="1" dirty="0" smtClean="0"/>
              <a:t>Top </a:t>
            </a:r>
            <a:r>
              <a:rPr lang="en-US" sz="1400" i="1" dirty="0"/>
              <a:t>HIV Med. </a:t>
            </a:r>
            <a:r>
              <a:rPr lang="en-US" sz="1400" dirty="0"/>
              <a:t>2007 </a:t>
            </a:r>
            <a:r>
              <a:rPr lang="en-US" sz="1400" dirty="0" smtClean="0"/>
              <a:t> </a:t>
            </a:r>
            <a:endParaRPr lang="en-US" sz="1400" dirty="0"/>
          </a:p>
          <a:p>
            <a:pPr algn="r"/>
            <a:r>
              <a:rPr lang="en-US" sz="1400" dirty="0" err="1" smtClean="0"/>
              <a:t>Helmerhorst</a:t>
            </a:r>
            <a:r>
              <a:rPr lang="en-US" sz="1400" dirty="0" smtClean="0"/>
              <a:t> </a:t>
            </a:r>
            <a:r>
              <a:rPr lang="en-US" sz="1400" dirty="0"/>
              <a:t>TJ</a:t>
            </a:r>
            <a:r>
              <a:rPr lang="en-US" sz="1400" dirty="0" smtClean="0"/>
              <a:t>, </a:t>
            </a:r>
            <a:r>
              <a:rPr lang="en-US" sz="1400" i="1" dirty="0" err="1"/>
              <a:t>Int</a:t>
            </a:r>
            <a:r>
              <a:rPr lang="en-US" sz="1400" i="1" dirty="0"/>
              <a:t> J </a:t>
            </a:r>
            <a:r>
              <a:rPr lang="en-US" sz="1400" i="1" dirty="0" err="1"/>
              <a:t>Gynecol</a:t>
            </a:r>
            <a:r>
              <a:rPr lang="en-US" sz="1400" i="1" dirty="0"/>
              <a:t> Cancer. </a:t>
            </a:r>
            <a:r>
              <a:rPr lang="en-US" sz="1400" dirty="0"/>
              <a:t>2002 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4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5890" y="162880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Plus de 120 types de virus 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 40 à tropisme anogénital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40178"/>
              </p:ext>
            </p:extLst>
          </p:nvPr>
        </p:nvGraphicFramePr>
        <p:xfrm>
          <a:off x="209866" y="2735837"/>
          <a:ext cx="8712968" cy="1503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86471"/>
                <a:gridCol w="5726497"/>
              </a:tblGrid>
              <a:tr h="360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Classification des génotypes des HPV infectant les muqueuses anogénitales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HPV à haut risque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16, 18</a:t>
                      </a:r>
                      <a:r>
                        <a:rPr lang="fr-FR" sz="1600" b="0" dirty="0" smtClean="0"/>
                        <a:t>, 26, 31, 33, 35, 39, 45, 51, 52, 53, 56, 58, 59, 66, 68,  73, 82</a:t>
                      </a:r>
                      <a:endParaRPr lang="fr-FR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Potentiellement à HR</a:t>
                      </a:r>
                      <a:endParaRPr lang="fr-FR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55,</a:t>
                      </a:r>
                      <a:r>
                        <a:rPr lang="fr-FR" sz="1600" baseline="0" dirty="0" smtClean="0"/>
                        <a:t> 62, 64, </a:t>
                      </a:r>
                      <a:r>
                        <a:rPr lang="fr-FR" sz="1600" dirty="0" smtClean="0"/>
                        <a:t>67, 69, 71, 83,</a:t>
                      </a:r>
                      <a:r>
                        <a:rPr lang="fr-FR" sz="1600" baseline="0" dirty="0" smtClean="0"/>
                        <a:t> 84, 89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HPV à bas risque</a:t>
                      </a:r>
                      <a:endParaRPr lang="fr-FR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6, 11, 40, 42, 43, 44, 54, 61, 70, 72,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81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96336" y="4270157"/>
            <a:ext cx="1298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prstClr val="black"/>
                </a:solidFill>
              </a:rPr>
              <a:t>Etienney I 2013</a:t>
            </a:r>
            <a:endParaRPr lang="fr-FR" sz="1400" i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25890" y="260648"/>
            <a:ext cx="8280920" cy="10081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1</a:t>
            </a:r>
            <a:r>
              <a:rPr lang="fr-FR" sz="2800" b="1" baseline="30000" dirty="0">
                <a:solidFill>
                  <a:schemeClr val="bg1"/>
                </a:solidFill>
              </a:rPr>
              <a:t>ère</a:t>
            </a:r>
            <a:r>
              <a:rPr lang="fr-FR" sz="2800" b="1" dirty="0">
                <a:solidFill>
                  <a:schemeClr val="bg1"/>
                </a:solidFill>
              </a:rPr>
              <a:t> cause de néoplasies anogénitales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9551" y="4725144"/>
            <a:ext cx="67074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u="sng" dirty="0" smtClean="0"/>
              <a:t>HPV 16</a:t>
            </a:r>
            <a:r>
              <a:rPr lang="fr-FR" sz="2400" b="1" dirty="0" smtClean="0"/>
              <a:t>:  </a:t>
            </a:r>
          </a:p>
          <a:p>
            <a:r>
              <a:rPr lang="fr-FR" sz="2400" dirty="0"/>
              <a:t>	</a:t>
            </a:r>
            <a:r>
              <a:rPr lang="fr-FR" sz="2400" b="1" dirty="0" smtClean="0"/>
              <a:t>- &gt;70% des cancers du col utérin et de l’anus</a:t>
            </a:r>
          </a:p>
          <a:p>
            <a:r>
              <a:rPr lang="fr-FR" sz="2400" b="1" dirty="0" smtClean="0"/>
              <a:t>	- lésions de bas grade </a:t>
            </a:r>
            <a:r>
              <a:rPr lang="fr-FR" sz="2400" b="1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smtClean="0"/>
              <a:t>haut grade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5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5890" y="162880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Plus de 120 types de virus 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 40 à tropisme anogénital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20493"/>
              </p:ext>
            </p:extLst>
          </p:nvPr>
        </p:nvGraphicFramePr>
        <p:xfrm>
          <a:off x="209866" y="2735837"/>
          <a:ext cx="8712968" cy="1503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86471"/>
                <a:gridCol w="5726497"/>
              </a:tblGrid>
              <a:tr h="360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Classification des génotypes des HPV infectant les muqueuses anogénitales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HPV à haut risque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16, 18</a:t>
                      </a:r>
                      <a:r>
                        <a:rPr lang="fr-FR" sz="1600" b="0" dirty="0" smtClean="0"/>
                        <a:t>, 26, 31, 33, 35, 39, 45, 51, 52, 53, 56, 58, 59, 66, 68,  73, 82</a:t>
                      </a:r>
                      <a:endParaRPr lang="fr-FR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Potentiellement à HR</a:t>
                      </a:r>
                      <a:endParaRPr lang="fr-FR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55,</a:t>
                      </a:r>
                      <a:r>
                        <a:rPr lang="fr-FR" sz="1600" baseline="0" dirty="0" smtClean="0"/>
                        <a:t> 62, 64, </a:t>
                      </a:r>
                      <a:r>
                        <a:rPr lang="fr-FR" sz="1600" dirty="0" smtClean="0"/>
                        <a:t>67, 69, 71, 83,</a:t>
                      </a:r>
                      <a:r>
                        <a:rPr lang="fr-FR" sz="1600" baseline="0" dirty="0" smtClean="0"/>
                        <a:t> 84, 89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HPV à bas risque</a:t>
                      </a:r>
                      <a:endParaRPr lang="fr-FR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6, 11, 40, 42, 43, 44, 54, 61, 70, 72,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81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86506" y="4299182"/>
            <a:ext cx="1298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prstClr val="black"/>
                </a:solidFill>
              </a:rPr>
              <a:t>Etienney I 2013</a:t>
            </a:r>
            <a:endParaRPr lang="fr-FR" sz="1400" i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25890" y="260648"/>
            <a:ext cx="8280920" cy="10081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1</a:t>
            </a:r>
            <a:r>
              <a:rPr lang="fr-FR" sz="2800" b="1" baseline="30000" dirty="0">
                <a:solidFill>
                  <a:schemeClr val="bg1"/>
                </a:solidFill>
              </a:rPr>
              <a:t>ère</a:t>
            </a:r>
            <a:r>
              <a:rPr lang="fr-FR" sz="2800" b="1" dirty="0">
                <a:solidFill>
                  <a:schemeClr val="bg1"/>
                </a:solidFill>
              </a:rPr>
              <a:t> cause de néoplasies anogénitales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39467"/>
              </p:ext>
            </p:extLst>
          </p:nvPr>
        </p:nvGraphicFramePr>
        <p:xfrm>
          <a:off x="184216" y="4911200"/>
          <a:ext cx="8764268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7764"/>
                <a:gridCol w="4496504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Prévalence des HPV en cas de néoplasie intraépithéliale ou de carcinome anal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HPV les plus </a:t>
                      </a:r>
                      <a:r>
                        <a:rPr lang="fr-FR" b="1" dirty="0" err="1" smtClean="0"/>
                        <a:t>prévalents</a:t>
                      </a:r>
                      <a:r>
                        <a:rPr lang="fr-FR" b="1" baseline="0" dirty="0" smtClean="0"/>
                        <a:t> en cas d’AIN 1</a:t>
                      </a:r>
                      <a:endParaRPr lang="fr-FR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/>
                        <a:t>16 (37,2%), 6 (36,2%), 18 (21,3%), 11 (18,1%)</a:t>
                      </a:r>
                      <a:endParaRPr lang="fr-FR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HPV les plus </a:t>
                      </a:r>
                      <a:r>
                        <a:rPr lang="fr-FR" b="1" dirty="0" err="1" smtClean="0"/>
                        <a:t>prévalent</a:t>
                      </a:r>
                      <a:r>
                        <a:rPr lang="fr-FR" b="1" baseline="0" dirty="0" err="1" smtClean="0"/>
                        <a:t>s</a:t>
                      </a:r>
                      <a:r>
                        <a:rPr lang="fr-FR" b="1" baseline="0" dirty="0" smtClean="0"/>
                        <a:t> en cas d’AIN 2-3</a:t>
                      </a:r>
                      <a:endParaRPr lang="fr-FR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fr-FR" b="0" dirty="0" smtClean="0"/>
                        <a:t> (59,8%), 18 (17,4%), 33 (13,6%), 58 (13,1%)</a:t>
                      </a:r>
                      <a:endParaRPr lang="fr-FR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HPV les plus</a:t>
                      </a:r>
                      <a:r>
                        <a:rPr lang="fr-FR" b="1" baseline="0" dirty="0" smtClean="0"/>
                        <a:t> prévalents en cas de CE anal</a:t>
                      </a:r>
                      <a:endParaRPr lang="fr-FR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fr-FR" b="0" dirty="0" smtClean="0"/>
                        <a:t> (73,4%), 18 (5,2%), 33 (4,8%)</a:t>
                      </a:r>
                      <a:endParaRPr lang="fr-FR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596336" y="6416151"/>
            <a:ext cx="1378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prstClr val="black"/>
                </a:solidFill>
              </a:rPr>
              <a:t>De Vuyst H 2009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8675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425890" y="260648"/>
            <a:ext cx="8280920" cy="10081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1</a:t>
            </a:r>
            <a:r>
              <a:rPr lang="fr-FR" sz="2800" b="1" baseline="30000" dirty="0">
                <a:solidFill>
                  <a:schemeClr val="bg1"/>
                </a:solidFill>
              </a:rPr>
              <a:t>ère</a:t>
            </a:r>
            <a:r>
              <a:rPr lang="fr-FR" sz="2800" b="1" dirty="0">
                <a:solidFill>
                  <a:schemeClr val="bg1"/>
                </a:solidFill>
              </a:rPr>
              <a:t> cause de néoplasies anogénitales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1405225"/>
            <a:ext cx="9112154" cy="54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88" y="2459179"/>
            <a:ext cx="6540122" cy="18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553610"/>
              </p:ext>
            </p:extLst>
          </p:nvPr>
        </p:nvGraphicFramePr>
        <p:xfrm>
          <a:off x="-468560" y="-1131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4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1840" y="3501008"/>
            <a:ext cx="25202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83698" y="4149080"/>
            <a:ext cx="322846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915816" y="4149080"/>
            <a:ext cx="3096343" cy="593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9512" y="4606280"/>
            <a:ext cx="216024" cy="136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131840" y="548680"/>
            <a:ext cx="3970683" cy="266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Anal </a:t>
            </a:r>
            <a:r>
              <a:rPr lang="fr-FR" sz="1200" dirty="0">
                <a:solidFill>
                  <a:schemeClr val="tx1"/>
                </a:solidFill>
              </a:rPr>
              <a:t>i</a:t>
            </a:r>
            <a:r>
              <a:rPr lang="fr-FR" sz="1200" dirty="0" smtClean="0">
                <a:solidFill>
                  <a:schemeClr val="tx1"/>
                </a:solidFill>
              </a:rPr>
              <a:t>ntraepithelial neoplasia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077325" cy="70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1154</Words>
  <Application>Microsoft Office PowerPoint</Application>
  <PresentationFormat>Affichage à l'écran (4:3)</PresentationFormat>
  <Paragraphs>290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DYSPLASIE ANALE  HPV-INDUITE CHEZ LES PATIENTS INFECTÉS PAR LE VIH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DÉPISTAGE ET HISTOIRE NATURELLE DES NÉOPLASIES ANALES INTRA-ÉPITHÉLIALES INDUITES PAR LE PAPILLOMAVIRUS HUMAIN CHEZ LES PATIENTS INFECTÉS PAR LE VIRUS DE L’IMMUNODÉFICIENCE HUMAINE</dc:title>
  <dc:creator>David</dc:creator>
  <cp:lastModifiedBy>David</cp:lastModifiedBy>
  <cp:revision>145</cp:revision>
  <dcterms:created xsi:type="dcterms:W3CDTF">2013-09-19T15:55:09Z</dcterms:created>
  <dcterms:modified xsi:type="dcterms:W3CDTF">2013-12-02T19:05:55Z</dcterms:modified>
</cp:coreProperties>
</file>